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4"/>
  </p:notesMasterIdLst>
  <p:sldIdLst>
    <p:sldId id="295" r:id="rId2"/>
    <p:sldId id="259" r:id="rId3"/>
    <p:sldId id="260" r:id="rId4"/>
    <p:sldId id="296" r:id="rId5"/>
    <p:sldId id="297" r:id="rId6"/>
    <p:sldId id="298" r:id="rId7"/>
    <p:sldId id="263" r:id="rId8"/>
    <p:sldId id="299" r:id="rId9"/>
    <p:sldId id="300" r:id="rId10"/>
    <p:sldId id="267" r:id="rId11"/>
    <p:sldId id="269" r:id="rId12"/>
    <p:sldId id="270" r:id="rId13"/>
    <p:sldId id="301" r:id="rId14"/>
    <p:sldId id="302" r:id="rId15"/>
    <p:sldId id="303" r:id="rId16"/>
    <p:sldId id="304" r:id="rId17"/>
    <p:sldId id="305" r:id="rId18"/>
    <p:sldId id="306" r:id="rId19"/>
    <p:sldId id="307" r:id="rId20"/>
    <p:sldId id="311" r:id="rId21"/>
    <p:sldId id="285" r:id="rId22"/>
    <p:sldId id="312"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kern="1200">
        <a:solidFill>
          <a:schemeClr val="tx1"/>
        </a:solidFill>
        <a:latin typeface="Arial Black" pitchFamily="34" charset="0"/>
        <a:ea typeface="+mn-ea"/>
        <a:cs typeface="+mn-cs"/>
      </a:defRPr>
    </a:lvl5pPr>
    <a:lvl6pPr marL="2286000" algn="l" defTabSz="914400" rtl="0" eaLnBrk="1" latinLnBrk="0" hangingPunct="1">
      <a:defRPr kern="1200">
        <a:solidFill>
          <a:schemeClr val="tx1"/>
        </a:solidFill>
        <a:latin typeface="Arial Black" pitchFamily="34" charset="0"/>
        <a:ea typeface="+mn-ea"/>
        <a:cs typeface="+mn-cs"/>
      </a:defRPr>
    </a:lvl6pPr>
    <a:lvl7pPr marL="2743200" algn="l" defTabSz="914400" rtl="0" eaLnBrk="1" latinLnBrk="0" hangingPunct="1">
      <a:defRPr kern="1200">
        <a:solidFill>
          <a:schemeClr val="tx1"/>
        </a:solidFill>
        <a:latin typeface="Arial Black" pitchFamily="34" charset="0"/>
        <a:ea typeface="+mn-ea"/>
        <a:cs typeface="+mn-cs"/>
      </a:defRPr>
    </a:lvl7pPr>
    <a:lvl8pPr marL="3200400" algn="l" defTabSz="914400" rtl="0" eaLnBrk="1" latinLnBrk="0" hangingPunct="1">
      <a:defRPr kern="1200">
        <a:solidFill>
          <a:schemeClr val="tx1"/>
        </a:solidFill>
        <a:latin typeface="Arial Black" pitchFamily="34" charset="0"/>
        <a:ea typeface="+mn-ea"/>
        <a:cs typeface="+mn-cs"/>
      </a:defRPr>
    </a:lvl8pPr>
    <a:lvl9pPr marL="3657600" algn="l" defTabSz="914400" rtl="0" eaLnBrk="1" latinLnBrk="0" hangingPunct="1">
      <a:defRPr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FF00FF"/>
    <a:srgbClr val="006600"/>
    <a:srgbClr val="FF3399"/>
    <a:srgbClr val="FF6600"/>
    <a:srgbClr val="33CC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33" autoAdjust="0"/>
    <p:restoredTop sz="94660"/>
  </p:normalViewPr>
  <p:slideViewPr>
    <p:cSldViewPr>
      <p:cViewPr varScale="1">
        <p:scale>
          <a:sx n="87" d="100"/>
          <a:sy n="87" d="100"/>
        </p:scale>
        <p:origin x="-108"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2B66B1-1258-42B3-A23C-0F2F67A70E32}" type="datetimeFigureOut">
              <a:rPr lang="en-US"/>
              <a:pPr>
                <a:defRPr/>
              </a:pPr>
              <a:t>29/03/2020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73636A8-7865-47C6-AEAA-0A43DBE7BF5B}" type="slidenum">
              <a:rPr lang="en-US"/>
              <a:pPr>
                <a:defRPr/>
              </a:pPr>
              <a:t>‹#›</a:t>
            </a:fld>
            <a:endParaRPr lang="en-US"/>
          </a:p>
        </p:txBody>
      </p:sp>
    </p:spTree>
    <p:extLst>
      <p:ext uri="{BB962C8B-B14F-4D97-AF65-F5344CB8AC3E}">
        <p14:creationId xmlns:p14="http://schemas.microsoft.com/office/powerpoint/2010/main" val="2556202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F4194845-A6DA-446D-B728-9062031F5014}" type="slidenum">
              <a:rPr lang="en-US"/>
              <a:pPr>
                <a:defRPr/>
              </a:pPr>
              <a:t>‹#›</a:t>
            </a:fld>
            <a:endParaRPr lang="en-US"/>
          </a:p>
        </p:txBody>
      </p:sp>
    </p:spTree>
    <p:extLst>
      <p:ext uri="{BB962C8B-B14F-4D97-AF65-F5344CB8AC3E}">
        <p14:creationId xmlns:p14="http://schemas.microsoft.com/office/powerpoint/2010/main" val="264896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0E8A9535-5BBB-4764-AABB-AC37F58ED8FC}" type="slidenum">
              <a:rPr lang="en-US"/>
              <a:pPr>
                <a:defRPr/>
              </a:pPr>
              <a:t>‹#›</a:t>
            </a:fld>
            <a:endParaRPr lang="en-US"/>
          </a:p>
        </p:txBody>
      </p:sp>
    </p:spTree>
    <p:extLst>
      <p:ext uri="{BB962C8B-B14F-4D97-AF65-F5344CB8AC3E}">
        <p14:creationId xmlns:p14="http://schemas.microsoft.com/office/powerpoint/2010/main" val="84600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8A8CC4-3644-4E27-B246-74C72EBFC9AC}" type="slidenum">
              <a:rPr lang="en-US"/>
              <a:pPr>
                <a:defRPr/>
              </a:pPr>
              <a:t>‹#›</a:t>
            </a:fld>
            <a:endParaRPr lang="en-US"/>
          </a:p>
        </p:txBody>
      </p:sp>
    </p:spTree>
    <p:extLst>
      <p:ext uri="{BB962C8B-B14F-4D97-AF65-F5344CB8AC3E}">
        <p14:creationId xmlns:p14="http://schemas.microsoft.com/office/powerpoint/2010/main" val="1393963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1625"/>
            <a:ext cx="7772400" cy="579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9"/>
          <p:cNvSpPr>
            <a:spLocks noGrp="1" noChangeArrowheads="1"/>
          </p:cNvSpPr>
          <p:nvPr>
            <p:ph type="dt" sz="half" idx="10"/>
          </p:nvPr>
        </p:nvSpPr>
        <p:spPr/>
        <p:txBody>
          <a:bodyPr/>
          <a:lstStyle>
            <a:lvl1pPr>
              <a:defRPr/>
            </a:lvl1pPr>
          </a:lstStyle>
          <a:p>
            <a:pPr>
              <a:defRPr/>
            </a:pPr>
            <a:endParaRPr lang="en-US"/>
          </a:p>
        </p:txBody>
      </p:sp>
      <p:sp>
        <p:nvSpPr>
          <p:cNvPr id="4" name="Rectangle 140"/>
          <p:cNvSpPr>
            <a:spLocks noGrp="1" noChangeArrowheads="1"/>
          </p:cNvSpPr>
          <p:nvPr>
            <p:ph type="ftr" sz="quarter" idx="11"/>
          </p:nvPr>
        </p:nvSpPr>
        <p:spPr/>
        <p:txBody>
          <a:bodyPr/>
          <a:lstStyle>
            <a:lvl1pPr>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vl1pPr>
          </a:lstStyle>
          <a:p>
            <a:pPr>
              <a:defRPr/>
            </a:pPr>
            <a:fld id="{3F16F5CE-35C8-4996-8374-A03BD5C06842}" type="slidenum">
              <a:rPr lang="en-US"/>
              <a:pPr>
                <a:defRPr/>
              </a:pPr>
              <a:t>‹#›</a:t>
            </a:fld>
            <a:endParaRPr lang="en-US"/>
          </a:p>
        </p:txBody>
      </p:sp>
    </p:spTree>
    <p:extLst>
      <p:ext uri="{BB962C8B-B14F-4D97-AF65-F5344CB8AC3E}">
        <p14:creationId xmlns:p14="http://schemas.microsoft.com/office/powerpoint/2010/main" val="211781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014B6E9-7424-41CB-AE8A-88298DEACDE5}" type="slidenum">
              <a:rPr lang="en-US"/>
              <a:pPr>
                <a:defRPr/>
              </a:pPr>
              <a:t>‹#›</a:t>
            </a:fld>
            <a:endParaRPr lang="en-US"/>
          </a:p>
        </p:txBody>
      </p:sp>
    </p:spTree>
    <p:extLst>
      <p:ext uri="{BB962C8B-B14F-4D97-AF65-F5344CB8AC3E}">
        <p14:creationId xmlns:p14="http://schemas.microsoft.com/office/powerpoint/2010/main" val="404035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F793E12E-A18A-44F7-B9BE-A5CEBFE02E65}" type="slidenum">
              <a:rPr lang="en-US"/>
              <a:pPr>
                <a:defRPr/>
              </a:pPr>
              <a:t>‹#›</a:t>
            </a:fld>
            <a:endParaRPr lang="en-US"/>
          </a:p>
        </p:txBody>
      </p:sp>
    </p:spTree>
    <p:extLst>
      <p:ext uri="{BB962C8B-B14F-4D97-AF65-F5344CB8AC3E}">
        <p14:creationId xmlns:p14="http://schemas.microsoft.com/office/powerpoint/2010/main" val="21538333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23807D9-C3A4-41F7-8EEF-26D971CDDBAC}" type="slidenum">
              <a:rPr lang="en-US"/>
              <a:pPr>
                <a:defRPr/>
              </a:pPr>
              <a:t>‹#›</a:t>
            </a:fld>
            <a:endParaRPr lang="en-US"/>
          </a:p>
        </p:txBody>
      </p:sp>
    </p:spTree>
    <p:extLst>
      <p:ext uri="{BB962C8B-B14F-4D97-AF65-F5344CB8AC3E}">
        <p14:creationId xmlns:p14="http://schemas.microsoft.com/office/powerpoint/2010/main" val="413322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BDA96F12-D7E1-4C6C-B71E-DA3EE23D1402}" type="slidenum">
              <a:rPr lang="en-US"/>
              <a:pPr>
                <a:defRPr/>
              </a:pPr>
              <a:t>‹#›</a:t>
            </a:fld>
            <a:endParaRPr lang="en-US"/>
          </a:p>
        </p:txBody>
      </p:sp>
    </p:spTree>
    <p:extLst>
      <p:ext uri="{BB962C8B-B14F-4D97-AF65-F5344CB8AC3E}">
        <p14:creationId xmlns:p14="http://schemas.microsoft.com/office/powerpoint/2010/main" val="3177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9175A7C-3925-431D-B56D-26E24CC501E7}" type="slidenum">
              <a:rPr lang="en-US"/>
              <a:pPr>
                <a:defRPr/>
              </a:pPr>
              <a:t>‹#›</a:t>
            </a:fld>
            <a:endParaRPr lang="en-US"/>
          </a:p>
        </p:txBody>
      </p:sp>
    </p:spTree>
    <p:extLst>
      <p:ext uri="{BB962C8B-B14F-4D97-AF65-F5344CB8AC3E}">
        <p14:creationId xmlns:p14="http://schemas.microsoft.com/office/powerpoint/2010/main" val="30814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56537E0A-E7FB-4C23-85ED-E4B565F08037}" type="slidenum">
              <a:rPr lang="en-US"/>
              <a:pPr>
                <a:defRPr/>
              </a:pPr>
              <a:t>‹#›</a:t>
            </a:fld>
            <a:endParaRPr lang="en-US"/>
          </a:p>
        </p:txBody>
      </p:sp>
    </p:spTree>
    <p:extLst>
      <p:ext uri="{BB962C8B-B14F-4D97-AF65-F5344CB8AC3E}">
        <p14:creationId xmlns:p14="http://schemas.microsoft.com/office/powerpoint/2010/main" val="167011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BA72214-F8B2-4126-B80F-10A5ED2C7320}" type="slidenum">
              <a:rPr lang="en-US"/>
              <a:pPr>
                <a:defRPr/>
              </a:pPr>
              <a:t>‹#›</a:t>
            </a:fld>
            <a:endParaRPr lang="en-US"/>
          </a:p>
        </p:txBody>
      </p:sp>
    </p:spTree>
    <p:extLst>
      <p:ext uri="{BB962C8B-B14F-4D97-AF65-F5344CB8AC3E}">
        <p14:creationId xmlns:p14="http://schemas.microsoft.com/office/powerpoint/2010/main" val="304431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D1E19DBD-0113-4874-AABF-149D54F87288}" type="slidenum">
              <a:rPr lang="en-US"/>
              <a:pPr>
                <a:defRPr/>
              </a:pPr>
              <a:t>‹#›</a:t>
            </a:fld>
            <a:endParaRPr lang="en-US"/>
          </a:p>
        </p:txBody>
      </p:sp>
    </p:spTree>
    <p:extLst>
      <p:ext uri="{BB962C8B-B14F-4D97-AF65-F5344CB8AC3E}">
        <p14:creationId xmlns:p14="http://schemas.microsoft.com/office/powerpoint/2010/main" val="2886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F183A868-089E-4C56-9FEA-07DD894D010E}"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04" r:id="rId6"/>
    <p:sldLayoutId id="2147483710" r:id="rId7"/>
    <p:sldLayoutId id="2147483711" r:id="rId8"/>
    <p:sldLayoutId id="2147483712" r:id="rId9"/>
    <p:sldLayoutId id="2147483705" r:id="rId10"/>
    <p:sldLayoutId id="2147483713" r:id="rId11"/>
    <p:sldLayoutId id="2147483714" r:id="rId12"/>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E:\ClipArt\Anhdong\Nguoi_vat\ag00355_.gif"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319088" y="3429000"/>
            <a:ext cx="274637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12672" tIns="56336" rIns="112672" bIns="56336">
            <a:spAutoFit/>
          </a:bodyPr>
          <a:lstStyle>
            <a:lvl1pPr defTabSz="1125538">
              <a:defRPr>
                <a:solidFill>
                  <a:schemeClr val="tx1"/>
                </a:solidFill>
                <a:latin typeface="Arial Black" pitchFamily="34" charset="0"/>
              </a:defRPr>
            </a:lvl1pPr>
            <a:lvl2pPr marL="742950" indent="-285750" defTabSz="1125538">
              <a:defRPr>
                <a:solidFill>
                  <a:schemeClr val="tx1"/>
                </a:solidFill>
                <a:latin typeface="Arial Black" pitchFamily="34" charset="0"/>
              </a:defRPr>
            </a:lvl2pPr>
            <a:lvl3pPr marL="1143000" indent="-228600" defTabSz="1125538">
              <a:defRPr>
                <a:solidFill>
                  <a:schemeClr val="tx1"/>
                </a:solidFill>
                <a:latin typeface="Arial Black" pitchFamily="34" charset="0"/>
              </a:defRPr>
            </a:lvl3pPr>
            <a:lvl4pPr marL="1600200" indent="-228600" defTabSz="1125538">
              <a:defRPr>
                <a:solidFill>
                  <a:schemeClr val="tx1"/>
                </a:solidFill>
                <a:latin typeface="Arial Black" pitchFamily="34" charset="0"/>
              </a:defRPr>
            </a:lvl4pPr>
            <a:lvl5pPr marL="2057400" indent="-228600" defTabSz="1125538">
              <a:defRPr>
                <a:solidFill>
                  <a:schemeClr val="tx1"/>
                </a:solidFill>
                <a:latin typeface="Arial Black" pitchFamily="34" charset="0"/>
              </a:defRPr>
            </a:lvl5pPr>
            <a:lvl6pPr marL="2514600" indent="-228600" defTabSz="1125538" eaLnBrk="0" fontAlgn="base" hangingPunct="0">
              <a:spcBef>
                <a:spcPct val="0"/>
              </a:spcBef>
              <a:spcAft>
                <a:spcPct val="0"/>
              </a:spcAft>
              <a:defRPr>
                <a:solidFill>
                  <a:schemeClr val="tx1"/>
                </a:solidFill>
                <a:latin typeface="Arial Black" pitchFamily="34" charset="0"/>
              </a:defRPr>
            </a:lvl6pPr>
            <a:lvl7pPr marL="2971800" indent="-228600" defTabSz="1125538" eaLnBrk="0" fontAlgn="base" hangingPunct="0">
              <a:spcBef>
                <a:spcPct val="0"/>
              </a:spcBef>
              <a:spcAft>
                <a:spcPct val="0"/>
              </a:spcAft>
              <a:defRPr>
                <a:solidFill>
                  <a:schemeClr val="tx1"/>
                </a:solidFill>
                <a:latin typeface="Arial Black" pitchFamily="34" charset="0"/>
              </a:defRPr>
            </a:lvl7pPr>
            <a:lvl8pPr marL="3429000" indent="-228600" defTabSz="1125538" eaLnBrk="0" fontAlgn="base" hangingPunct="0">
              <a:spcBef>
                <a:spcPct val="0"/>
              </a:spcBef>
              <a:spcAft>
                <a:spcPct val="0"/>
              </a:spcAft>
              <a:defRPr>
                <a:solidFill>
                  <a:schemeClr val="tx1"/>
                </a:solidFill>
                <a:latin typeface="Arial Black" pitchFamily="34" charset="0"/>
              </a:defRPr>
            </a:lvl8pPr>
            <a:lvl9pPr marL="3886200" indent="-228600" defTabSz="1125538" eaLnBrk="0" fontAlgn="base" hangingPunct="0">
              <a:spcBef>
                <a:spcPct val="0"/>
              </a:spcBef>
              <a:spcAft>
                <a:spcPct val="0"/>
              </a:spcAft>
              <a:defRPr>
                <a:solidFill>
                  <a:schemeClr val="tx1"/>
                </a:solidFill>
                <a:latin typeface="Arial Black" pitchFamily="34" charset="0"/>
              </a:defRPr>
            </a:lvl9pPr>
          </a:lstStyle>
          <a:p>
            <a:pPr>
              <a:spcBef>
                <a:spcPct val="50000"/>
              </a:spcBef>
            </a:pPr>
            <a:endParaRPr lang="en-US" sz="2200"/>
          </a:p>
        </p:txBody>
      </p:sp>
      <p:sp>
        <p:nvSpPr>
          <p:cNvPr id="11268" name="WordArt 7"/>
          <p:cNvSpPr>
            <a:spLocks noChangeArrowheads="1" noChangeShapeType="1" noTextEdit="1"/>
          </p:cNvSpPr>
          <p:nvPr/>
        </p:nvSpPr>
        <p:spPr bwMode="auto">
          <a:xfrm>
            <a:off x="2514600" y="381000"/>
            <a:ext cx="4038600" cy="914400"/>
          </a:xfrm>
          <a:prstGeom prst="rect">
            <a:avLst/>
          </a:prstGeom>
        </p:spPr>
        <p:txBody>
          <a:bodyPr wrap="none" fromWordArt="1">
            <a:prstTxWarp prst="textPlain">
              <a:avLst>
                <a:gd name="adj" fmla="val 50000"/>
              </a:avLst>
            </a:prstTxWarp>
          </a:bodyPr>
          <a:lstStyle/>
          <a:p>
            <a:pPr algn="ctr"/>
            <a:r>
              <a:rPr lang="en-US" sz="3600" b="1" kern="10">
                <a:ln w="22225">
                  <a:solidFill>
                    <a:srgbClr val="FF00FF"/>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TIẾT 23- BÀI 19</a:t>
            </a:r>
          </a:p>
        </p:txBody>
      </p:sp>
      <p:sp>
        <p:nvSpPr>
          <p:cNvPr id="103432" name="WordArt 8"/>
          <p:cNvSpPr>
            <a:spLocks noChangeArrowheads="1" noChangeShapeType="1" noTextEdit="1"/>
          </p:cNvSpPr>
          <p:nvPr/>
        </p:nvSpPr>
        <p:spPr bwMode="auto">
          <a:xfrm>
            <a:off x="219315" y="2422859"/>
            <a:ext cx="8686800" cy="1905000"/>
          </a:xfrm>
          <a:prstGeom prst="rect">
            <a:avLst/>
          </a:prstGeom>
        </p:spPr>
        <p:txBody>
          <a:bodyPr wrap="none" fromWordArt="1">
            <a:prstTxWarp prst="textStop">
              <a:avLst/>
            </a:prstTxWarp>
          </a:bodyPr>
          <a:lstStyle/>
          <a:p>
            <a:pPr algn="ctr">
              <a:defRPr/>
            </a:pP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Phong</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trào</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cách</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mạng</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trong</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những</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a:t>
            </a:r>
            <a:r>
              <a:rPr lang="en-US" sz="3600" b="1" kern="10" err="1">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năm</a:t>
            </a:r>
            <a:r>
              <a:rPr lang="en-US" sz="3600" b="1" kern="10">
                <a:ln w="1905">
                  <a:solidFill>
                    <a:srgbClr val="0000FF"/>
                  </a:solidFill>
                </a:ln>
                <a:solidFill>
                  <a:srgbClr val="0000FF"/>
                </a:solidFill>
                <a:effectLst>
                  <a:innerShdw blurRad="69850" dist="43180" dir="5400000">
                    <a:srgbClr val="000000">
                      <a:alpha val="65000"/>
                    </a:srgbClr>
                  </a:innerShdw>
                </a:effectLst>
                <a:latin typeface="Times New Roman" pitchFamily="18" charset="0"/>
                <a:cs typeface="Times New Roman" pitchFamily="18" charset="0"/>
              </a:rPr>
              <a:t> 1930 - 1935</a:t>
            </a:r>
          </a:p>
        </p:txBody>
      </p:sp>
      <p:grpSp>
        <p:nvGrpSpPr>
          <p:cNvPr id="11270" name="Group 9"/>
          <p:cNvGrpSpPr>
            <a:grpSpLocks/>
          </p:cNvGrpSpPr>
          <p:nvPr/>
        </p:nvGrpSpPr>
        <p:grpSpPr bwMode="auto">
          <a:xfrm>
            <a:off x="0" y="0"/>
            <a:ext cx="9144000" cy="6858000"/>
            <a:chOff x="48" y="13"/>
            <a:chExt cx="5712" cy="4283"/>
          </a:xfrm>
        </p:grpSpPr>
        <p:grpSp>
          <p:nvGrpSpPr>
            <p:cNvPr id="11271" name="Group 10"/>
            <p:cNvGrpSpPr>
              <a:grpSpLocks/>
            </p:cNvGrpSpPr>
            <p:nvPr/>
          </p:nvGrpSpPr>
          <p:grpSpPr bwMode="auto">
            <a:xfrm>
              <a:off x="48" y="3560"/>
              <a:ext cx="5712" cy="736"/>
              <a:chOff x="48" y="3560"/>
              <a:chExt cx="5712" cy="736"/>
            </a:xfrm>
          </p:grpSpPr>
          <p:sp>
            <p:nvSpPr>
              <p:cNvPr id="11470" name="Freeform 11"/>
              <p:cNvSpPr>
                <a:spLocks/>
              </p:cNvSpPr>
              <p:nvPr/>
            </p:nvSpPr>
            <p:spPr bwMode="auto">
              <a:xfrm rot="5400000">
                <a:off x="362" y="3246"/>
                <a:ext cx="736" cy="1364"/>
              </a:xfrm>
              <a:custGeom>
                <a:avLst/>
                <a:gdLst>
                  <a:gd name="T0" fmla="*/ 145 w 4809"/>
                  <a:gd name="T1" fmla="*/ 1337 h 4316"/>
                  <a:gd name="T2" fmla="*/ 125 w 4809"/>
                  <a:gd name="T3" fmla="*/ 1360 h 4316"/>
                  <a:gd name="T4" fmla="*/ 98 w 4809"/>
                  <a:gd name="T5" fmla="*/ 1328 h 4316"/>
                  <a:gd name="T6" fmla="*/ 49 w 4809"/>
                  <a:gd name="T7" fmla="*/ 1328 h 4316"/>
                  <a:gd name="T8" fmla="*/ 29 w 4809"/>
                  <a:gd name="T9" fmla="*/ 1323 h 4316"/>
                  <a:gd name="T10" fmla="*/ 12 w 4809"/>
                  <a:gd name="T11" fmla="*/ 1332 h 4316"/>
                  <a:gd name="T12" fmla="*/ 0 w 4809"/>
                  <a:gd name="T13" fmla="*/ 1240 h 4316"/>
                  <a:gd name="T14" fmla="*/ 15 w 4809"/>
                  <a:gd name="T15" fmla="*/ 1227 h 4316"/>
                  <a:gd name="T16" fmla="*/ 34 w 4809"/>
                  <a:gd name="T17" fmla="*/ 1245 h 4316"/>
                  <a:gd name="T18" fmla="*/ 49 w 4809"/>
                  <a:gd name="T19" fmla="*/ 1227 h 4316"/>
                  <a:gd name="T20" fmla="*/ 96 w 4809"/>
                  <a:gd name="T21" fmla="*/ 1227 h 4316"/>
                  <a:gd name="T22" fmla="*/ 125 w 4809"/>
                  <a:gd name="T23" fmla="*/ 1208 h 4316"/>
                  <a:gd name="T24" fmla="*/ 258 w 4809"/>
                  <a:gd name="T25" fmla="*/ 1227 h 4316"/>
                  <a:gd name="T26" fmla="*/ 236 w 4809"/>
                  <a:gd name="T27" fmla="*/ 1208 h 4316"/>
                  <a:gd name="T28" fmla="*/ 223 w 4809"/>
                  <a:gd name="T29" fmla="*/ 1199 h 4316"/>
                  <a:gd name="T30" fmla="*/ 240 w 4809"/>
                  <a:gd name="T31" fmla="*/ 1186 h 4316"/>
                  <a:gd name="T32" fmla="*/ 290 w 4809"/>
                  <a:gd name="T33" fmla="*/ 1172 h 4316"/>
                  <a:gd name="T34" fmla="*/ 312 w 4809"/>
                  <a:gd name="T35" fmla="*/ 1186 h 4316"/>
                  <a:gd name="T36" fmla="*/ 385 w 4809"/>
                  <a:gd name="T37" fmla="*/ 1154 h 4316"/>
                  <a:gd name="T38" fmla="*/ 449 w 4809"/>
                  <a:gd name="T39" fmla="*/ 1094 h 4316"/>
                  <a:gd name="T40" fmla="*/ 461 w 4809"/>
                  <a:gd name="T41" fmla="*/ 1002 h 4316"/>
                  <a:gd name="T42" fmla="*/ 454 w 4809"/>
                  <a:gd name="T43" fmla="*/ 1053 h 4316"/>
                  <a:gd name="T44" fmla="*/ 429 w 4809"/>
                  <a:gd name="T45" fmla="*/ 1025 h 4316"/>
                  <a:gd name="T46" fmla="*/ 412 w 4809"/>
                  <a:gd name="T47" fmla="*/ 994 h 4316"/>
                  <a:gd name="T48" fmla="*/ 427 w 4809"/>
                  <a:gd name="T49" fmla="*/ 970 h 4316"/>
                  <a:gd name="T50" fmla="*/ 434 w 4809"/>
                  <a:gd name="T51" fmla="*/ 893 h 4316"/>
                  <a:gd name="T52" fmla="*/ 442 w 4809"/>
                  <a:gd name="T53" fmla="*/ 861 h 4316"/>
                  <a:gd name="T54" fmla="*/ 449 w 4809"/>
                  <a:gd name="T55" fmla="*/ 806 h 4316"/>
                  <a:gd name="T56" fmla="*/ 483 w 4809"/>
                  <a:gd name="T57" fmla="*/ 792 h 4316"/>
                  <a:gd name="T58" fmla="*/ 530 w 4809"/>
                  <a:gd name="T59" fmla="*/ 792 h 4316"/>
                  <a:gd name="T60" fmla="*/ 547 w 4809"/>
                  <a:gd name="T61" fmla="*/ 760 h 4316"/>
                  <a:gd name="T62" fmla="*/ 554 w 4809"/>
                  <a:gd name="T63" fmla="*/ 797 h 4316"/>
                  <a:gd name="T64" fmla="*/ 564 w 4809"/>
                  <a:gd name="T65" fmla="*/ 842 h 4316"/>
                  <a:gd name="T66" fmla="*/ 542 w 4809"/>
                  <a:gd name="T67" fmla="*/ 842 h 4316"/>
                  <a:gd name="T68" fmla="*/ 584 w 4809"/>
                  <a:gd name="T69" fmla="*/ 833 h 4316"/>
                  <a:gd name="T70" fmla="*/ 618 w 4809"/>
                  <a:gd name="T71" fmla="*/ 714 h 4316"/>
                  <a:gd name="T72" fmla="*/ 631 w 4809"/>
                  <a:gd name="T73" fmla="*/ 577 h 4316"/>
                  <a:gd name="T74" fmla="*/ 623 w 4809"/>
                  <a:gd name="T75" fmla="*/ 522 h 4316"/>
                  <a:gd name="T76" fmla="*/ 623 w 4809"/>
                  <a:gd name="T77" fmla="*/ 494 h 4316"/>
                  <a:gd name="T78" fmla="*/ 635 w 4809"/>
                  <a:gd name="T79" fmla="*/ 421 h 4316"/>
                  <a:gd name="T80" fmla="*/ 650 w 4809"/>
                  <a:gd name="T81" fmla="*/ 457 h 4316"/>
                  <a:gd name="T82" fmla="*/ 662 w 4809"/>
                  <a:gd name="T83" fmla="*/ 288 h 4316"/>
                  <a:gd name="T84" fmla="*/ 655 w 4809"/>
                  <a:gd name="T85" fmla="*/ 243 h 4316"/>
                  <a:gd name="T86" fmla="*/ 662 w 4809"/>
                  <a:gd name="T87" fmla="*/ 155 h 4316"/>
                  <a:gd name="T88" fmla="*/ 672 w 4809"/>
                  <a:gd name="T89" fmla="*/ 87 h 4316"/>
                  <a:gd name="T90" fmla="*/ 665 w 4809"/>
                  <a:gd name="T91" fmla="*/ 46 h 4316"/>
                  <a:gd name="T92" fmla="*/ 672 w 4809"/>
                  <a:gd name="T93" fmla="*/ 14 h 4316"/>
                  <a:gd name="T94" fmla="*/ 721 w 4809"/>
                  <a:gd name="T95" fmla="*/ 32 h 4316"/>
                  <a:gd name="T96" fmla="*/ 716 w 4809"/>
                  <a:gd name="T97" fmla="*/ 64 h 4316"/>
                  <a:gd name="T98" fmla="*/ 724 w 4809"/>
                  <a:gd name="T99" fmla="*/ 105 h 4316"/>
                  <a:gd name="T100" fmla="*/ 724 w 4809"/>
                  <a:gd name="T101" fmla="*/ 219 h 4316"/>
                  <a:gd name="T102" fmla="*/ 731 w 4809"/>
                  <a:gd name="T103" fmla="*/ 256 h 4316"/>
                  <a:gd name="T104" fmla="*/ 721 w 4809"/>
                  <a:gd name="T105" fmla="*/ 1140 h 4316"/>
                  <a:gd name="T106" fmla="*/ 733 w 4809"/>
                  <a:gd name="T107" fmla="*/ 1245 h 4316"/>
                  <a:gd name="T108" fmla="*/ 733 w 4809"/>
                  <a:gd name="T109" fmla="*/ 1328 h 4316"/>
                  <a:gd name="T110" fmla="*/ 680 w 4809"/>
                  <a:gd name="T111" fmla="*/ 1350 h 4316"/>
                  <a:gd name="T112" fmla="*/ 640 w 4809"/>
                  <a:gd name="T113" fmla="*/ 1360 h 4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9"/>
                  <a:gd name="T172" fmla="*/ 0 h 4316"/>
                  <a:gd name="T173" fmla="*/ 4809 w 4809"/>
                  <a:gd name="T174" fmla="*/ 4316 h 4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9" h="4316">
                    <a:moveTo>
                      <a:pt x="4040" y="4229"/>
                    </a:moveTo>
                    <a:lnTo>
                      <a:pt x="1042" y="4216"/>
                    </a:lnTo>
                    <a:lnTo>
                      <a:pt x="994" y="4216"/>
                    </a:lnTo>
                    <a:lnTo>
                      <a:pt x="977" y="4216"/>
                    </a:lnTo>
                    <a:lnTo>
                      <a:pt x="946" y="4229"/>
                    </a:lnTo>
                    <a:lnTo>
                      <a:pt x="914" y="4259"/>
                    </a:lnTo>
                    <a:lnTo>
                      <a:pt x="898" y="4259"/>
                    </a:lnTo>
                    <a:lnTo>
                      <a:pt x="866" y="4259"/>
                    </a:lnTo>
                    <a:lnTo>
                      <a:pt x="833" y="4287"/>
                    </a:lnTo>
                    <a:lnTo>
                      <a:pt x="818" y="4303"/>
                    </a:lnTo>
                    <a:lnTo>
                      <a:pt x="802" y="4303"/>
                    </a:lnTo>
                    <a:lnTo>
                      <a:pt x="770" y="4259"/>
                    </a:lnTo>
                    <a:lnTo>
                      <a:pt x="722" y="4216"/>
                    </a:lnTo>
                    <a:lnTo>
                      <a:pt x="689" y="4201"/>
                    </a:lnTo>
                    <a:lnTo>
                      <a:pt x="641" y="4201"/>
                    </a:lnTo>
                    <a:lnTo>
                      <a:pt x="545" y="4216"/>
                    </a:lnTo>
                    <a:lnTo>
                      <a:pt x="466" y="4229"/>
                    </a:lnTo>
                    <a:lnTo>
                      <a:pt x="417" y="4229"/>
                    </a:lnTo>
                    <a:lnTo>
                      <a:pt x="369" y="4229"/>
                    </a:lnTo>
                    <a:lnTo>
                      <a:pt x="321" y="4201"/>
                    </a:lnTo>
                    <a:lnTo>
                      <a:pt x="288" y="4186"/>
                    </a:lnTo>
                    <a:lnTo>
                      <a:pt x="257" y="4157"/>
                    </a:lnTo>
                    <a:lnTo>
                      <a:pt x="257" y="4186"/>
                    </a:lnTo>
                    <a:lnTo>
                      <a:pt x="225" y="4186"/>
                    </a:lnTo>
                    <a:lnTo>
                      <a:pt x="192" y="4186"/>
                    </a:lnTo>
                    <a:lnTo>
                      <a:pt x="177" y="4216"/>
                    </a:lnTo>
                    <a:lnTo>
                      <a:pt x="144" y="4229"/>
                    </a:lnTo>
                    <a:lnTo>
                      <a:pt x="129" y="4229"/>
                    </a:lnTo>
                    <a:lnTo>
                      <a:pt x="113" y="4229"/>
                    </a:lnTo>
                    <a:lnTo>
                      <a:pt x="81" y="4216"/>
                    </a:lnTo>
                    <a:lnTo>
                      <a:pt x="65" y="4186"/>
                    </a:lnTo>
                    <a:lnTo>
                      <a:pt x="31" y="4186"/>
                    </a:lnTo>
                    <a:lnTo>
                      <a:pt x="17" y="4172"/>
                    </a:lnTo>
                    <a:lnTo>
                      <a:pt x="0" y="4172"/>
                    </a:lnTo>
                    <a:lnTo>
                      <a:pt x="0" y="3925"/>
                    </a:lnTo>
                    <a:lnTo>
                      <a:pt x="31" y="3925"/>
                    </a:lnTo>
                    <a:lnTo>
                      <a:pt x="65" y="3910"/>
                    </a:lnTo>
                    <a:lnTo>
                      <a:pt x="65" y="3897"/>
                    </a:lnTo>
                    <a:lnTo>
                      <a:pt x="81" y="3882"/>
                    </a:lnTo>
                    <a:lnTo>
                      <a:pt x="96" y="3882"/>
                    </a:lnTo>
                    <a:lnTo>
                      <a:pt x="129" y="3882"/>
                    </a:lnTo>
                    <a:lnTo>
                      <a:pt x="161" y="3882"/>
                    </a:lnTo>
                    <a:lnTo>
                      <a:pt x="177" y="3897"/>
                    </a:lnTo>
                    <a:lnTo>
                      <a:pt x="192" y="3925"/>
                    </a:lnTo>
                    <a:lnTo>
                      <a:pt x="225" y="3940"/>
                    </a:lnTo>
                    <a:lnTo>
                      <a:pt x="240" y="3940"/>
                    </a:lnTo>
                    <a:lnTo>
                      <a:pt x="257" y="3955"/>
                    </a:lnTo>
                    <a:lnTo>
                      <a:pt x="273" y="3925"/>
                    </a:lnTo>
                    <a:lnTo>
                      <a:pt x="288" y="3910"/>
                    </a:lnTo>
                    <a:lnTo>
                      <a:pt x="321" y="3882"/>
                    </a:lnTo>
                    <a:lnTo>
                      <a:pt x="353" y="3867"/>
                    </a:lnTo>
                    <a:lnTo>
                      <a:pt x="417" y="3867"/>
                    </a:lnTo>
                    <a:lnTo>
                      <a:pt x="466" y="3867"/>
                    </a:lnTo>
                    <a:lnTo>
                      <a:pt x="562" y="3882"/>
                    </a:lnTo>
                    <a:lnTo>
                      <a:pt x="626" y="3882"/>
                    </a:lnTo>
                    <a:lnTo>
                      <a:pt x="674" y="3882"/>
                    </a:lnTo>
                    <a:lnTo>
                      <a:pt x="722" y="3867"/>
                    </a:lnTo>
                    <a:lnTo>
                      <a:pt x="770" y="3838"/>
                    </a:lnTo>
                    <a:lnTo>
                      <a:pt x="802" y="3795"/>
                    </a:lnTo>
                    <a:lnTo>
                      <a:pt x="818" y="3823"/>
                    </a:lnTo>
                    <a:lnTo>
                      <a:pt x="850" y="3853"/>
                    </a:lnTo>
                    <a:lnTo>
                      <a:pt x="898" y="3853"/>
                    </a:lnTo>
                    <a:lnTo>
                      <a:pt x="914" y="3867"/>
                    </a:lnTo>
                    <a:lnTo>
                      <a:pt x="946" y="3882"/>
                    </a:lnTo>
                    <a:lnTo>
                      <a:pt x="1683" y="3882"/>
                    </a:lnTo>
                    <a:lnTo>
                      <a:pt x="1700" y="3882"/>
                    </a:lnTo>
                    <a:lnTo>
                      <a:pt x="1587" y="3823"/>
                    </a:lnTo>
                    <a:lnTo>
                      <a:pt x="1570" y="3823"/>
                    </a:lnTo>
                    <a:lnTo>
                      <a:pt x="1555" y="3823"/>
                    </a:lnTo>
                    <a:lnTo>
                      <a:pt x="1539" y="3823"/>
                    </a:lnTo>
                    <a:lnTo>
                      <a:pt x="1507" y="3838"/>
                    </a:lnTo>
                    <a:lnTo>
                      <a:pt x="1491" y="3823"/>
                    </a:lnTo>
                    <a:lnTo>
                      <a:pt x="1474" y="3823"/>
                    </a:lnTo>
                    <a:lnTo>
                      <a:pt x="1474" y="3810"/>
                    </a:lnTo>
                    <a:lnTo>
                      <a:pt x="1459" y="3795"/>
                    </a:lnTo>
                    <a:lnTo>
                      <a:pt x="1459" y="3767"/>
                    </a:lnTo>
                    <a:lnTo>
                      <a:pt x="1474" y="3752"/>
                    </a:lnTo>
                    <a:lnTo>
                      <a:pt x="1507" y="3737"/>
                    </a:lnTo>
                    <a:lnTo>
                      <a:pt x="1539" y="3737"/>
                    </a:lnTo>
                    <a:lnTo>
                      <a:pt x="1570" y="3752"/>
                    </a:lnTo>
                    <a:lnTo>
                      <a:pt x="1652" y="3708"/>
                    </a:lnTo>
                    <a:lnTo>
                      <a:pt x="1748" y="3680"/>
                    </a:lnTo>
                    <a:lnTo>
                      <a:pt x="1779" y="3636"/>
                    </a:lnTo>
                    <a:lnTo>
                      <a:pt x="1844" y="3680"/>
                    </a:lnTo>
                    <a:lnTo>
                      <a:pt x="1892" y="3708"/>
                    </a:lnTo>
                    <a:lnTo>
                      <a:pt x="1908" y="3723"/>
                    </a:lnTo>
                    <a:lnTo>
                      <a:pt x="1940" y="3737"/>
                    </a:lnTo>
                    <a:lnTo>
                      <a:pt x="1988" y="3737"/>
                    </a:lnTo>
                    <a:lnTo>
                      <a:pt x="2019" y="3737"/>
                    </a:lnTo>
                    <a:lnTo>
                      <a:pt x="2036" y="3752"/>
                    </a:lnTo>
                    <a:lnTo>
                      <a:pt x="2036" y="3708"/>
                    </a:lnTo>
                    <a:lnTo>
                      <a:pt x="2036" y="3665"/>
                    </a:lnTo>
                    <a:lnTo>
                      <a:pt x="2276" y="3665"/>
                    </a:lnTo>
                    <a:lnTo>
                      <a:pt x="2405" y="3665"/>
                    </a:lnTo>
                    <a:lnTo>
                      <a:pt x="2516" y="3650"/>
                    </a:lnTo>
                    <a:lnTo>
                      <a:pt x="2629" y="3636"/>
                    </a:lnTo>
                    <a:lnTo>
                      <a:pt x="2741" y="3593"/>
                    </a:lnTo>
                    <a:lnTo>
                      <a:pt x="2837" y="3550"/>
                    </a:lnTo>
                    <a:lnTo>
                      <a:pt x="2886" y="3506"/>
                    </a:lnTo>
                    <a:lnTo>
                      <a:pt x="2934" y="3463"/>
                    </a:lnTo>
                    <a:lnTo>
                      <a:pt x="2982" y="3389"/>
                    </a:lnTo>
                    <a:lnTo>
                      <a:pt x="3030" y="3331"/>
                    </a:lnTo>
                    <a:lnTo>
                      <a:pt x="3061" y="3244"/>
                    </a:lnTo>
                    <a:lnTo>
                      <a:pt x="3078" y="3172"/>
                    </a:lnTo>
                    <a:lnTo>
                      <a:pt x="3013" y="3172"/>
                    </a:lnTo>
                    <a:lnTo>
                      <a:pt x="2982" y="3172"/>
                    </a:lnTo>
                    <a:lnTo>
                      <a:pt x="2982" y="3216"/>
                    </a:lnTo>
                    <a:lnTo>
                      <a:pt x="2965" y="3244"/>
                    </a:lnTo>
                    <a:lnTo>
                      <a:pt x="2982" y="3317"/>
                    </a:lnTo>
                    <a:lnTo>
                      <a:pt x="2965" y="3331"/>
                    </a:lnTo>
                    <a:lnTo>
                      <a:pt x="2950" y="3331"/>
                    </a:lnTo>
                    <a:lnTo>
                      <a:pt x="2917" y="3274"/>
                    </a:lnTo>
                    <a:lnTo>
                      <a:pt x="2886" y="3244"/>
                    </a:lnTo>
                    <a:lnTo>
                      <a:pt x="2854" y="3231"/>
                    </a:lnTo>
                    <a:lnTo>
                      <a:pt x="2806" y="3244"/>
                    </a:lnTo>
                    <a:lnTo>
                      <a:pt x="2741" y="3244"/>
                    </a:lnTo>
                    <a:lnTo>
                      <a:pt x="2725" y="3244"/>
                    </a:lnTo>
                    <a:lnTo>
                      <a:pt x="2693" y="3216"/>
                    </a:lnTo>
                    <a:lnTo>
                      <a:pt x="2693" y="3172"/>
                    </a:lnTo>
                    <a:lnTo>
                      <a:pt x="2693" y="3144"/>
                    </a:lnTo>
                    <a:lnTo>
                      <a:pt x="2725" y="3129"/>
                    </a:lnTo>
                    <a:lnTo>
                      <a:pt x="2758" y="3114"/>
                    </a:lnTo>
                    <a:lnTo>
                      <a:pt x="2789" y="3129"/>
                    </a:lnTo>
                    <a:lnTo>
                      <a:pt x="2789" y="3100"/>
                    </a:lnTo>
                    <a:lnTo>
                      <a:pt x="2789" y="3070"/>
                    </a:lnTo>
                    <a:lnTo>
                      <a:pt x="2806" y="3014"/>
                    </a:lnTo>
                    <a:lnTo>
                      <a:pt x="2806" y="2970"/>
                    </a:lnTo>
                    <a:lnTo>
                      <a:pt x="2821" y="2925"/>
                    </a:lnTo>
                    <a:lnTo>
                      <a:pt x="2902" y="2853"/>
                    </a:lnTo>
                    <a:lnTo>
                      <a:pt x="2837" y="2825"/>
                    </a:lnTo>
                    <a:lnTo>
                      <a:pt x="2806" y="2810"/>
                    </a:lnTo>
                    <a:lnTo>
                      <a:pt x="2773" y="2810"/>
                    </a:lnTo>
                    <a:lnTo>
                      <a:pt x="2773" y="2795"/>
                    </a:lnTo>
                    <a:lnTo>
                      <a:pt x="2773" y="2781"/>
                    </a:lnTo>
                    <a:lnTo>
                      <a:pt x="2886" y="2723"/>
                    </a:lnTo>
                    <a:lnTo>
                      <a:pt x="2869" y="2665"/>
                    </a:lnTo>
                    <a:lnTo>
                      <a:pt x="2854" y="2621"/>
                    </a:lnTo>
                    <a:lnTo>
                      <a:pt x="2837" y="2578"/>
                    </a:lnTo>
                    <a:lnTo>
                      <a:pt x="2821" y="2534"/>
                    </a:lnTo>
                    <a:lnTo>
                      <a:pt x="2934" y="2549"/>
                    </a:lnTo>
                    <a:lnTo>
                      <a:pt x="2982" y="2564"/>
                    </a:lnTo>
                    <a:lnTo>
                      <a:pt x="3030" y="2593"/>
                    </a:lnTo>
                    <a:lnTo>
                      <a:pt x="3126" y="2463"/>
                    </a:lnTo>
                    <a:lnTo>
                      <a:pt x="3142" y="2491"/>
                    </a:lnTo>
                    <a:lnTo>
                      <a:pt x="3157" y="2506"/>
                    </a:lnTo>
                    <a:lnTo>
                      <a:pt x="3190" y="2564"/>
                    </a:lnTo>
                    <a:lnTo>
                      <a:pt x="3253" y="2534"/>
                    </a:lnTo>
                    <a:lnTo>
                      <a:pt x="3318" y="2506"/>
                    </a:lnTo>
                    <a:lnTo>
                      <a:pt x="3382" y="2506"/>
                    </a:lnTo>
                    <a:lnTo>
                      <a:pt x="3462" y="2506"/>
                    </a:lnTo>
                    <a:lnTo>
                      <a:pt x="3462" y="2463"/>
                    </a:lnTo>
                    <a:lnTo>
                      <a:pt x="3479" y="2433"/>
                    </a:lnTo>
                    <a:lnTo>
                      <a:pt x="3495" y="2404"/>
                    </a:lnTo>
                    <a:lnTo>
                      <a:pt x="3558" y="2404"/>
                    </a:lnTo>
                    <a:lnTo>
                      <a:pt x="3575" y="2404"/>
                    </a:lnTo>
                    <a:lnTo>
                      <a:pt x="3606" y="2419"/>
                    </a:lnTo>
                    <a:lnTo>
                      <a:pt x="3623" y="2463"/>
                    </a:lnTo>
                    <a:lnTo>
                      <a:pt x="3623" y="2478"/>
                    </a:lnTo>
                    <a:lnTo>
                      <a:pt x="3623" y="2491"/>
                    </a:lnTo>
                    <a:lnTo>
                      <a:pt x="3623" y="2521"/>
                    </a:lnTo>
                    <a:lnTo>
                      <a:pt x="3606" y="2534"/>
                    </a:lnTo>
                    <a:lnTo>
                      <a:pt x="3591" y="2549"/>
                    </a:lnTo>
                    <a:lnTo>
                      <a:pt x="3591" y="2578"/>
                    </a:lnTo>
                    <a:lnTo>
                      <a:pt x="3639" y="2621"/>
                    </a:lnTo>
                    <a:lnTo>
                      <a:pt x="3687" y="2665"/>
                    </a:lnTo>
                    <a:lnTo>
                      <a:pt x="3671" y="2680"/>
                    </a:lnTo>
                    <a:lnTo>
                      <a:pt x="3654" y="2665"/>
                    </a:lnTo>
                    <a:lnTo>
                      <a:pt x="3639" y="2665"/>
                    </a:lnTo>
                    <a:lnTo>
                      <a:pt x="3623" y="2665"/>
                    </a:lnTo>
                    <a:lnTo>
                      <a:pt x="3543" y="2665"/>
                    </a:lnTo>
                    <a:lnTo>
                      <a:pt x="3510" y="2738"/>
                    </a:lnTo>
                    <a:lnTo>
                      <a:pt x="3591" y="2738"/>
                    </a:lnTo>
                    <a:lnTo>
                      <a:pt x="3671" y="2708"/>
                    </a:lnTo>
                    <a:lnTo>
                      <a:pt x="3750" y="2665"/>
                    </a:lnTo>
                    <a:lnTo>
                      <a:pt x="3815" y="2636"/>
                    </a:lnTo>
                    <a:lnTo>
                      <a:pt x="3879" y="2578"/>
                    </a:lnTo>
                    <a:lnTo>
                      <a:pt x="3927" y="2521"/>
                    </a:lnTo>
                    <a:lnTo>
                      <a:pt x="3975" y="2463"/>
                    </a:lnTo>
                    <a:lnTo>
                      <a:pt x="4007" y="2389"/>
                    </a:lnTo>
                    <a:lnTo>
                      <a:pt x="4040" y="2259"/>
                    </a:lnTo>
                    <a:lnTo>
                      <a:pt x="4040" y="2115"/>
                    </a:lnTo>
                    <a:lnTo>
                      <a:pt x="4055" y="1825"/>
                    </a:lnTo>
                    <a:lnTo>
                      <a:pt x="4071" y="1825"/>
                    </a:lnTo>
                    <a:lnTo>
                      <a:pt x="4088" y="1825"/>
                    </a:lnTo>
                    <a:lnTo>
                      <a:pt x="4120" y="1825"/>
                    </a:lnTo>
                    <a:lnTo>
                      <a:pt x="4136" y="1810"/>
                    </a:lnTo>
                    <a:lnTo>
                      <a:pt x="4120" y="1796"/>
                    </a:lnTo>
                    <a:lnTo>
                      <a:pt x="4120" y="1766"/>
                    </a:lnTo>
                    <a:lnTo>
                      <a:pt x="4136" y="1723"/>
                    </a:lnTo>
                    <a:lnTo>
                      <a:pt x="4071" y="1651"/>
                    </a:lnTo>
                    <a:lnTo>
                      <a:pt x="4055" y="1623"/>
                    </a:lnTo>
                    <a:lnTo>
                      <a:pt x="4007" y="1593"/>
                    </a:lnTo>
                    <a:lnTo>
                      <a:pt x="4023" y="1579"/>
                    </a:lnTo>
                    <a:lnTo>
                      <a:pt x="4040" y="1579"/>
                    </a:lnTo>
                    <a:lnTo>
                      <a:pt x="4071" y="1564"/>
                    </a:lnTo>
                    <a:lnTo>
                      <a:pt x="4103" y="1493"/>
                    </a:lnTo>
                    <a:lnTo>
                      <a:pt x="4151" y="1419"/>
                    </a:lnTo>
                    <a:lnTo>
                      <a:pt x="4120" y="1391"/>
                    </a:lnTo>
                    <a:lnTo>
                      <a:pt x="4136" y="1361"/>
                    </a:lnTo>
                    <a:lnTo>
                      <a:pt x="4151" y="1332"/>
                    </a:lnTo>
                    <a:lnTo>
                      <a:pt x="4184" y="1332"/>
                    </a:lnTo>
                    <a:lnTo>
                      <a:pt x="4216" y="1332"/>
                    </a:lnTo>
                    <a:lnTo>
                      <a:pt x="4232" y="1361"/>
                    </a:lnTo>
                    <a:lnTo>
                      <a:pt x="4216" y="1419"/>
                    </a:lnTo>
                    <a:lnTo>
                      <a:pt x="4247" y="1447"/>
                    </a:lnTo>
                    <a:lnTo>
                      <a:pt x="4280" y="1478"/>
                    </a:lnTo>
                    <a:lnTo>
                      <a:pt x="4312" y="1564"/>
                    </a:lnTo>
                    <a:lnTo>
                      <a:pt x="4328" y="1549"/>
                    </a:lnTo>
                    <a:lnTo>
                      <a:pt x="4328" y="1230"/>
                    </a:lnTo>
                    <a:lnTo>
                      <a:pt x="4328" y="912"/>
                    </a:lnTo>
                    <a:lnTo>
                      <a:pt x="4295" y="868"/>
                    </a:lnTo>
                    <a:lnTo>
                      <a:pt x="4280" y="855"/>
                    </a:lnTo>
                    <a:lnTo>
                      <a:pt x="4280" y="825"/>
                    </a:lnTo>
                    <a:lnTo>
                      <a:pt x="4247" y="781"/>
                    </a:lnTo>
                    <a:lnTo>
                      <a:pt x="4280" y="768"/>
                    </a:lnTo>
                    <a:lnTo>
                      <a:pt x="4295" y="768"/>
                    </a:lnTo>
                    <a:lnTo>
                      <a:pt x="4328" y="725"/>
                    </a:lnTo>
                    <a:lnTo>
                      <a:pt x="4360" y="666"/>
                    </a:lnTo>
                    <a:lnTo>
                      <a:pt x="4360" y="608"/>
                    </a:lnTo>
                    <a:lnTo>
                      <a:pt x="4328" y="492"/>
                    </a:lnTo>
                    <a:lnTo>
                      <a:pt x="4328" y="434"/>
                    </a:lnTo>
                    <a:lnTo>
                      <a:pt x="4328" y="376"/>
                    </a:lnTo>
                    <a:lnTo>
                      <a:pt x="4343" y="332"/>
                    </a:lnTo>
                    <a:lnTo>
                      <a:pt x="4360" y="304"/>
                    </a:lnTo>
                    <a:lnTo>
                      <a:pt x="4393" y="275"/>
                    </a:lnTo>
                    <a:lnTo>
                      <a:pt x="4424" y="260"/>
                    </a:lnTo>
                    <a:lnTo>
                      <a:pt x="4408" y="245"/>
                    </a:lnTo>
                    <a:lnTo>
                      <a:pt x="4408" y="202"/>
                    </a:lnTo>
                    <a:lnTo>
                      <a:pt x="4360" y="174"/>
                    </a:lnTo>
                    <a:lnTo>
                      <a:pt x="4343" y="145"/>
                    </a:lnTo>
                    <a:lnTo>
                      <a:pt x="4343" y="115"/>
                    </a:lnTo>
                    <a:lnTo>
                      <a:pt x="4343" y="102"/>
                    </a:lnTo>
                    <a:lnTo>
                      <a:pt x="4360" y="72"/>
                    </a:lnTo>
                    <a:lnTo>
                      <a:pt x="4376" y="58"/>
                    </a:lnTo>
                    <a:lnTo>
                      <a:pt x="4393" y="43"/>
                    </a:lnTo>
                    <a:lnTo>
                      <a:pt x="4393" y="0"/>
                    </a:lnTo>
                    <a:lnTo>
                      <a:pt x="4408" y="0"/>
                    </a:lnTo>
                    <a:lnTo>
                      <a:pt x="4664" y="0"/>
                    </a:lnTo>
                    <a:lnTo>
                      <a:pt x="4664" y="58"/>
                    </a:lnTo>
                    <a:lnTo>
                      <a:pt x="4713" y="102"/>
                    </a:lnTo>
                    <a:lnTo>
                      <a:pt x="4729" y="115"/>
                    </a:lnTo>
                    <a:lnTo>
                      <a:pt x="4729" y="145"/>
                    </a:lnTo>
                    <a:lnTo>
                      <a:pt x="4729" y="159"/>
                    </a:lnTo>
                    <a:lnTo>
                      <a:pt x="4713" y="174"/>
                    </a:lnTo>
                    <a:lnTo>
                      <a:pt x="4681" y="202"/>
                    </a:lnTo>
                    <a:lnTo>
                      <a:pt x="4681" y="232"/>
                    </a:lnTo>
                    <a:lnTo>
                      <a:pt x="4664" y="245"/>
                    </a:lnTo>
                    <a:lnTo>
                      <a:pt x="4648" y="260"/>
                    </a:lnTo>
                    <a:lnTo>
                      <a:pt x="4696" y="289"/>
                    </a:lnTo>
                    <a:lnTo>
                      <a:pt x="4729" y="332"/>
                    </a:lnTo>
                    <a:lnTo>
                      <a:pt x="4744" y="376"/>
                    </a:lnTo>
                    <a:lnTo>
                      <a:pt x="4761" y="419"/>
                    </a:lnTo>
                    <a:lnTo>
                      <a:pt x="4713" y="608"/>
                    </a:lnTo>
                    <a:lnTo>
                      <a:pt x="4729" y="651"/>
                    </a:lnTo>
                    <a:lnTo>
                      <a:pt x="4729" y="694"/>
                    </a:lnTo>
                    <a:lnTo>
                      <a:pt x="4761" y="738"/>
                    </a:lnTo>
                    <a:lnTo>
                      <a:pt x="4809" y="768"/>
                    </a:lnTo>
                    <a:lnTo>
                      <a:pt x="4809" y="781"/>
                    </a:lnTo>
                    <a:lnTo>
                      <a:pt x="4809" y="796"/>
                    </a:lnTo>
                    <a:lnTo>
                      <a:pt x="4777" y="811"/>
                    </a:lnTo>
                    <a:lnTo>
                      <a:pt x="4761" y="825"/>
                    </a:lnTo>
                    <a:lnTo>
                      <a:pt x="4761" y="868"/>
                    </a:lnTo>
                    <a:lnTo>
                      <a:pt x="4729" y="927"/>
                    </a:lnTo>
                    <a:lnTo>
                      <a:pt x="4713" y="2463"/>
                    </a:lnTo>
                    <a:lnTo>
                      <a:pt x="4713" y="3606"/>
                    </a:lnTo>
                    <a:lnTo>
                      <a:pt x="4761" y="3665"/>
                    </a:lnTo>
                    <a:lnTo>
                      <a:pt x="4792" y="3737"/>
                    </a:lnTo>
                    <a:lnTo>
                      <a:pt x="4809" y="3810"/>
                    </a:lnTo>
                    <a:lnTo>
                      <a:pt x="4809" y="3897"/>
                    </a:lnTo>
                    <a:lnTo>
                      <a:pt x="4792" y="3940"/>
                    </a:lnTo>
                    <a:lnTo>
                      <a:pt x="4777" y="3969"/>
                    </a:lnTo>
                    <a:lnTo>
                      <a:pt x="4761" y="3984"/>
                    </a:lnTo>
                    <a:lnTo>
                      <a:pt x="4777" y="4055"/>
                    </a:lnTo>
                    <a:lnTo>
                      <a:pt x="4792" y="4129"/>
                    </a:lnTo>
                    <a:lnTo>
                      <a:pt x="4792" y="4201"/>
                    </a:lnTo>
                    <a:lnTo>
                      <a:pt x="4777" y="4272"/>
                    </a:lnTo>
                    <a:lnTo>
                      <a:pt x="4729" y="4303"/>
                    </a:lnTo>
                    <a:lnTo>
                      <a:pt x="4664" y="4303"/>
                    </a:lnTo>
                    <a:lnTo>
                      <a:pt x="4537" y="4287"/>
                    </a:lnTo>
                    <a:lnTo>
                      <a:pt x="4441" y="4272"/>
                    </a:lnTo>
                    <a:lnTo>
                      <a:pt x="4408" y="4303"/>
                    </a:lnTo>
                    <a:lnTo>
                      <a:pt x="4343" y="4316"/>
                    </a:lnTo>
                    <a:lnTo>
                      <a:pt x="4295" y="4316"/>
                    </a:lnTo>
                    <a:lnTo>
                      <a:pt x="4247" y="4316"/>
                    </a:lnTo>
                    <a:lnTo>
                      <a:pt x="4184" y="4303"/>
                    </a:lnTo>
                    <a:lnTo>
                      <a:pt x="4136" y="4287"/>
                    </a:lnTo>
                    <a:lnTo>
                      <a:pt x="4040" y="4229"/>
                    </a:lnTo>
                    <a:close/>
                  </a:path>
                </a:pathLst>
              </a:custGeom>
              <a:solidFill>
                <a:srgbClr val="FFFF99"/>
              </a:solidFill>
              <a:ln w="9525">
                <a:solidFill>
                  <a:srgbClr val="800000"/>
                </a:solidFill>
                <a:round/>
                <a:headEnd/>
                <a:tailEnd/>
              </a:ln>
            </p:spPr>
            <p:txBody>
              <a:bodyPr/>
              <a:lstStyle/>
              <a:p>
                <a:endParaRPr lang="en-US"/>
              </a:p>
            </p:txBody>
          </p:sp>
          <p:sp>
            <p:nvSpPr>
              <p:cNvPr id="11471" name="Freeform 12"/>
              <p:cNvSpPr>
                <a:spLocks/>
              </p:cNvSpPr>
              <p:nvPr/>
            </p:nvSpPr>
            <p:spPr bwMode="auto">
              <a:xfrm rot="5400000">
                <a:off x="45" y="4197"/>
                <a:ext cx="47" cy="23"/>
              </a:xfrm>
              <a:custGeom>
                <a:avLst/>
                <a:gdLst>
                  <a:gd name="T0" fmla="*/ 0 w 305"/>
                  <a:gd name="T1" fmla="*/ 4 h 71"/>
                  <a:gd name="T2" fmla="*/ 2 w 305"/>
                  <a:gd name="T3" fmla="*/ 0 h 71"/>
                  <a:gd name="T4" fmla="*/ 7 w 305"/>
                  <a:gd name="T5" fmla="*/ 4 h 71"/>
                  <a:gd name="T6" fmla="*/ 17 w 305"/>
                  <a:gd name="T7" fmla="*/ 9 h 71"/>
                  <a:gd name="T8" fmla="*/ 25 w 305"/>
                  <a:gd name="T9" fmla="*/ 14 h 71"/>
                  <a:gd name="T10" fmla="*/ 35 w 305"/>
                  <a:gd name="T11" fmla="*/ 14 h 71"/>
                  <a:gd name="T12" fmla="*/ 44 w 305"/>
                  <a:gd name="T13" fmla="*/ 9 h 71"/>
                  <a:gd name="T14" fmla="*/ 47 w 305"/>
                  <a:gd name="T15" fmla="*/ 14 h 71"/>
                  <a:gd name="T16" fmla="*/ 42 w 305"/>
                  <a:gd name="T17" fmla="*/ 18 h 71"/>
                  <a:gd name="T18" fmla="*/ 35 w 305"/>
                  <a:gd name="T19" fmla="*/ 23 h 71"/>
                  <a:gd name="T20" fmla="*/ 27 w 305"/>
                  <a:gd name="T21" fmla="*/ 23 h 71"/>
                  <a:gd name="T22" fmla="*/ 20 w 305"/>
                  <a:gd name="T23" fmla="*/ 18 h 71"/>
                  <a:gd name="T24" fmla="*/ 10 w 305"/>
                  <a:gd name="T25" fmla="*/ 14 h 71"/>
                  <a:gd name="T26" fmla="*/ 0 w 305"/>
                  <a:gd name="T27" fmla="*/ 4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
                  <a:gd name="T43" fmla="*/ 0 h 71"/>
                  <a:gd name="T44" fmla="*/ 305 w 305"/>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 h="71">
                    <a:moveTo>
                      <a:pt x="0" y="13"/>
                    </a:moveTo>
                    <a:lnTo>
                      <a:pt x="15" y="0"/>
                    </a:lnTo>
                    <a:lnTo>
                      <a:pt x="48" y="13"/>
                    </a:lnTo>
                    <a:lnTo>
                      <a:pt x="111" y="28"/>
                    </a:lnTo>
                    <a:lnTo>
                      <a:pt x="159" y="43"/>
                    </a:lnTo>
                    <a:lnTo>
                      <a:pt x="224" y="43"/>
                    </a:lnTo>
                    <a:lnTo>
                      <a:pt x="288" y="28"/>
                    </a:lnTo>
                    <a:lnTo>
                      <a:pt x="305" y="43"/>
                    </a:lnTo>
                    <a:lnTo>
                      <a:pt x="272" y="56"/>
                    </a:lnTo>
                    <a:lnTo>
                      <a:pt x="224" y="71"/>
                    </a:lnTo>
                    <a:lnTo>
                      <a:pt x="176" y="71"/>
                    </a:lnTo>
                    <a:lnTo>
                      <a:pt x="128" y="56"/>
                    </a:lnTo>
                    <a:lnTo>
                      <a:pt x="63"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472" name="Freeform 13"/>
              <p:cNvSpPr>
                <a:spLocks/>
              </p:cNvSpPr>
              <p:nvPr/>
            </p:nvSpPr>
            <p:spPr bwMode="auto">
              <a:xfrm rot="5400000">
                <a:off x="96" y="4181"/>
                <a:ext cx="76" cy="138"/>
              </a:xfrm>
              <a:custGeom>
                <a:avLst/>
                <a:gdLst>
                  <a:gd name="T0" fmla="*/ 5 w 497"/>
                  <a:gd name="T1" fmla="*/ 92 h 436"/>
                  <a:gd name="T2" fmla="*/ 2 w 497"/>
                  <a:gd name="T3" fmla="*/ 78 h 436"/>
                  <a:gd name="T4" fmla="*/ 2 w 497"/>
                  <a:gd name="T5" fmla="*/ 69 h 436"/>
                  <a:gd name="T6" fmla="*/ 0 w 497"/>
                  <a:gd name="T7" fmla="*/ 42 h 436"/>
                  <a:gd name="T8" fmla="*/ 0 w 497"/>
                  <a:gd name="T9" fmla="*/ 37 h 436"/>
                  <a:gd name="T10" fmla="*/ 2 w 497"/>
                  <a:gd name="T11" fmla="*/ 42 h 436"/>
                  <a:gd name="T12" fmla="*/ 5 w 497"/>
                  <a:gd name="T13" fmla="*/ 65 h 436"/>
                  <a:gd name="T14" fmla="*/ 10 w 497"/>
                  <a:gd name="T15" fmla="*/ 83 h 436"/>
                  <a:gd name="T16" fmla="*/ 15 w 497"/>
                  <a:gd name="T17" fmla="*/ 101 h 436"/>
                  <a:gd name="T18" fmla="*/ 20 w 497"/>
                  <a:gd name="T19" fmla="*/ 106 h 436"/>
                  <a:gd name="T20" fmla="*/ 24 w 497"/>
                  <a:gd name="T21" fmla="*/ 115 h 436"/>
                  <a:gd name="T22" fmla="*/ 32 w 497"/>
                  <a:gd name="T23" fmla="*/ 124 h 436"/>
                  <a:gd name="T24" fmla="*/ 42 w 497"/>
                  <a:gd name="T25" fmla="*/ 129 h 436"/>
                  <a:gd name="T26" fmla="*/ 61 w 497"/>
                  <a:gd name="T27" fmla="*/ 133 h 436"/>
                  <a:gd name="T28" fmla="*/ 69 w 497"/>
                  <a:gd name="T29" fmla="*/ 129 h 436"/>
                  <a:gd name="T30" fmla="*/ 71 w 497"/>
                  <a:gd name="T31" fmla="*/ 129 h 436"/>
                  <a:gd name="T32" fmla="*/ 73 w 497"/>
                  <a:gd name="T33" fmla="*/ 124 h 436"/>
                  <a:gd name="T34" fmla="*/ 73 w 497"/>
                  <a:gd name="T35" fmla="*/ 106 h 436"/>
                  <a:gd name="T36" fmla="*/ 71 w 497"/>
                  <a:gd name="T37" fmla="*/ 92 h 436"/>
                  <a:gd name="T38" fmla="*/ 71 w 497"/>
                  <a:gd name="T39" fmla="*/ 78 h 436"/>
                  <a:gd name="T40" fmla="*/ 69 w 497"/>
                  <a:gd name="T41" fmla="*/ 60 h 436"/>
                  <a:gd name="T42" fmla="*/ 64 w 497"/>
                  <a:gd name="T43" fmla="*/ 46 h 436"/>
                  <a:gd name="T44" fmla="*/ 59 w 497"/>
                  <a:gd name="T45" fmla="*/ 37 h 436"/>
                  <a:gd name="T46" fmla="*/ 51 w 497"/>
                  <a:gd name="T47" fmla="*/ 23 h 436"/>
                  <a:gd name="T48" fmla="*/ 44 w 497"/>
                  <a:gd name="T49" fmla="*/ 14 h 436"/>
                  <a:gd name="T50" fmla="*/ 39 w 497"/>
                  <a:gd name="T51" fmla="*/ 9 h 436"/>
                  <a:gd name="T52" fmla="*/ 34 w 497"/>
                  <a:gd name="T53" fmla="*/ 5 h 436"/>
                  <a:gd name="T54" fmla="*/ 27 w 497"/>
                  <a:gd name="T55" fmla="*/ 5 h 436"/>
                  <a:gd name="T56" fmla="*/ 22 w 497"/>
                  <a:gd name="T57" fmla="*/ 0 h 436"/>
                  <a:gd name="T58" fmla="*/ 24 w 497"/>
                  <a:gd name="T59" fmla="*/ 0 h 436"/>
                  <a:gd name="T60" fmla="*/ 34 w 497"/>
                  <a:gd name="T61" fmla="*/ 0 h 436"/>
                  <a:gd name="T62" fmla="*/ 44 w 497"/>
                  <a:gd name="T63" fmla="*/ 5 h 436"/>
                  <a:gd name="T64" fmla="*/ 51 w 497"/>
                  <a:gd name="T65" fmla="*/ 14 h 436"/>
                  <a:gd name="T66" fmla="*/ 61 w 497"/>
                  <a:gd name="T67" fmla="*/ 23 h 436"/>
                  <a:gd name="T68" fmla="*/ 66 w 497"/>
                  <a:gd name="T69" fmla="*/ 37 h 436"/>
                  <a:gd name="T70" fmla="*/ 71 w 497"/>
                  <a:gd name="T71" fmla="*/ 51 h 436"/>
                  <a:gd name="T72" fmla="*/ 73 w 497"/>
                  <a:gd name="T73" fmla="*/ 65 h 436"/>
                  <a:gd name="T74" fmla="*/ 76 w 497"/>
                  <a:gd name="T75" fmla="*/ 78 h 436"/>
                  <a:gd name="T76" fmla="*/ 76 w 497"/>
                  <a:gd name="T77" fmla="*/ 106 h 436"/>
                  <a:gd name="T78" fmla="*/ 73 w 497"/>
                  <a:gd name="T79" fmla="*/ 138 h 436"/>
                  <a:gd name="T80" fmla="*/ 64 w 497"/>
                  <a:gd name="T81" fmla="*/ 138 h 436"/>
                  <a:gd name="T82" fmla="*/ 56 w 497"/>
                  <a:gd name="T83" fmla="*/ 138 h 436"/>
                  <a:gd name="T84" fmla="*/ 44 w 497"/>
                  <a:gd name="T85" fmla="*/ 138 h 436"/>
                  <a:gd name="T86" fmla="*/ 37 w 497"/>
                  <a:gd name="T87" fmla="*/ 133 h 436"/>
                  <a:gd name="T88" fmla="*/ 27 w 497"/>
                  <a:gd name="T89" fmla="*/ 129 h 436"/>
                  <a:gd name="T90" fmla="*/ 20 w 497"/>
                  <a:gd name="T91" fmla="*/ 120 h 436"/>
                  <a:gd name="T92" fmla="*/ 12 w 497"/>
                  <a:gd name="T93" fmla="*/ 106 h 436"/>
                  <a:gd name="T94" fmla="*/ 5 w 497"/>
                  <a:gd name="T95" fmla="*/ 92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7"/>
                  <a:gd name="T145" fmla="*/ 0 h 436"/>
                  <a:gd name="T146" fmla="*/ 497 w 497"/>
                  <a:gd name="T147" fmla="*/ 436 h 4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7" h="436">
                    <a:moveTo>
                      <a:pt x="31" y="291"/>
                    </a:moveTo>
                    <a:lnTo>
                      <a:pt x="16" y="247"/>
                    </a:lnTo>
                    <a:lnTo>
                      <a:pt x="16" y="219"/>
                    </a:lnTo>
                    <a:lnTo>
                      <a:pt x="0" y="132"/>
                    </a:lnTo>
                    <a:lnTo>
                      <a:pt x="0" y="117"/>
                    </a:lnTo>
                    <a:lnTo>
                      <a:pt x="16" y="132"/>
                    </a:lnTo>
                    <a:lnTo>
                      <a:pt x="31" y="204"/>
                    </a:lnTo>
                    <a:lnTo>
                      <a:pt x="64" y="262"/>
                    </a:lnTo>
                    <a:lnTo>
                      <a:pt x="96" y="319"/>
                    </a:lnTo>
                    <a:lnTo>
                      <a:pt x="129" y="334"/>
                    </a:lnTo>
                    <a:lnTo>
                      <a:pt x="160" y="363"/>
                    </a:lnTo>
                    <a:lnTo>
                      <a:pt x="208" y="393"/>
                    </a:lnTo>
                    <a:lnTo>
                      <a:pt x="273" y="406"/>
                    </a:lnTo>
                    <a:lnTo>
                      <a:pt x="400" y="421"/>
                    </a:lnTo>
                    <a:lnTo>
                      <a:pt x="449" y="406"/>
                    </a:lnTo>
                    <a:lnTo>
                      <a:pt x="465" y="406"/>
                    </a:lnTo>
                    <a:lnTo>
                      <a:pt x="480" y="393"/>
                    </a:lnTo>
                    <a:lnTo>
                      <a:pt x="480" y="334"/>
                    </a:lnTo>
                    <a:lnTo>
                      <a:pt x="465" y="291"/>
                    </a:lnTo>
                    <a:lnTo>
                      <a:pt x="465" y="247"/>
                    </a:lnTo>
                    <a:lnTo>
                      <a:pt x="449" y="189"/>
                    </a:lnTo>
                    <a:lnTo>
                      <a:pt x="417" y="146"/>
                    </a:lnTo>
                    <a:lnTo>
                      <a:pt x="384" y="117"/>
                    </a:lnTo>
                    <a:lnTo>
                      <a:pt x="336" y="74"/>
                    </a:lnTo>
                    <a:lnTo>
                      <a:pt x="288" y="44"/>
                    </a:lnTo>
                    <a:lnTo>
                      <a:pt x="256" y="30"/>
                    </a:lnTo>
                    <a:lnTo>
                      <a:pt x="225" y="15"/>
                    </a:lnTo>
                    <a:lnTo>
                      <a:pt x="177" y="15"/>
                    </a:lnTo>
                    <a:lnTo>
                      <a:pt x="144" y="0"/>
                    </a:lnTo>
                    <a:lnTo>
                      <a:pt x="160" y="0"/>
                    </a:lnTo>
                    <a:lnTo>
                      <a:pt x="225" y="0"/>
                    </a:lnTo>
                    <a:lnTo>
                      <a:pt x="288" y="15"/>
                    </a:lnTo>
                    <a:lnTo>
                      <a:pt x="336" y="44"/>
                    </a:lnTo>
                    <a:lnTo>
                      <a:pt x="400" y="74"/>
                    </a:lnTo>
                    <a:lnTo>
                      <a:pt x="432" y="117"/>
                    </a:lnTo>
                    <a:lnTo>
                      <a:pt x="465" y="161"/>
                    </a:lnTo>
                    <a:lnTo>
                      <a:pt x="480" y="204"/>
                    </a:lnTo>
                    <a:lnTo>
                      <a:pt x="497" y="247"/>
                    </a:lnTo>
                    <a:lnTo>
                      <a:pt x="497" y="334"/>
                    </a:lnTo>
                    <a:lnTo>
                      <a:pt x="480" y="436"/>
                    </a:lnTo>
                    <a:lnTo>
                      <a:pt x="417" y="436"/>
                    </a:lnTo>
                    <a:lnTo>
                      <a:pt x="369" y="436"/>
                    </a:lnTo>
                    <a:lnTo>
                      <a:pt x="288" y="436"/>
                    </a:lnTo>
                    <a:lnTo>
                      <a:pt x="240" y="421"/>
                    </a:lnTo>
                    <a:lnTo>
                      <a:pt x="177" y="406"/>
                    </a:lnTo>
                    <a:lnTo>
                      <a:pt x="129" y="378"/>
                    </a:lnTo>
                    <a:lnTo>
                      <a:pt x="79" y="334"/>
                    </a:lnTo>
                    <a:lnTo>
                      <a:pt x="31" y="291"/>
                    </a:lnTo>
                    <a:close/>
                  </a:path>
                </a:pathLst>
              </a:custGeom>
              <a:solidFill>
                <a:srgbClr val="FFFF99"/>
              </a:solidFill>
              <a:ln w="9525">
                <a:solidFill>
                  <a:srgbClr val="800000"/>
                </a:solidFill>
                <a:round/>
                <a:headEnd/>
                <a:tailEnd/>
              </a:ln>
            </p:spPr>
            <p:txBody>
              <a:bodyPr/>
              <a:lstStyle/>
              <a:p>
                <a:endParaRPr lang="en-US"/>
              </a:p>
            </p:txBody>
          </p:sp>
          <p:sp>
            <p:nvSpPr>
              <p:cNvPr id="11473" name="Freeform 14"/>
              <p:cNvSpPr>
                <a:spLocks/>
              </p:cNvSpPr>
              <p:nvPr/>
            </p:nvSpPr>
            <p:spPr bwMode="auto">
              <a:xfrm rot="5400000">
                <a:off x="92" y="3588"/>
                <a:ext cx="78" cy="119"/>
              </a:xfrm>
              <a:custGeom>
                <a:avLst/>
                <a:gdLst>
                  <a:gd name="T0" fmla="*/ 15 w 512"/>
                  <a:gd name="T1" fmla="*/ 101 h 377"/>
                  <a:gd name="T2" fmla="*/ 2 w 512"/>
                  <a:gd name="T3" fmla="*/ 92 h 377"/>
                  <a:gd name="T4" fmla="*/ 7 w 512"/>
                  <a:gd name="T5" fmla="*/ 73 h 377"/>
                  <a:gd name="T6" fmla="*/ 15 w 512"/>
                  <a:gd name="T7" fmla="*/ 59 h 377"/>
                  <a:gd name="T8" fmla="*/ 7 w 512"/>
                  <a:gd name="T9" fmla="*/ 42 h 377"/>
                  <a:gd name="T10" fmla="*/ 2 w 512"/>
                  <a:gd name="T11" fmla="*/ 23 h 377"/>
                  <a:gd name="T12" fmla="*/ 12 w 512"/>
                  <a:gd name="T13" fmla="*/ 14 h 377"/>
                  <a:gd name="T14" fmla="*/ 29 w 512"/>
                  <a:gd name="T15" fmla="*/ 9 h 377"/>
                  <a:gd name="T16" fmla="*/ 56 w 512"/>
                  <a:gd name="T17" fmla="*/ 14 h 377"/>
                  <a:gd name="T18" fmla="*/ 76 w 512"/>
                  <a:gd name="T19" fmla="*/ 0 h 377"/>
                  <a:gd name="T20" fmla="*/ 73 w 512"/>
                  <a:gd name="T21" fmla="*/ 9 h 377"/>
                  <a:gd name="T22" fmla="*/ 68 w 512"/>
                  <a:gd name="T23" fmla="*/ 14 h 377"/>
                  <a:gd name="T24" fmla="*/ 68 w 512"/>
                  <a:gd name="T25" fmla="*/ 23 h 377"/>
                  <a:gd name="T26" fmla="*/ 63 w 512"/>
                  <a:gd name="T27" fmla="*/ 23 h 377"/>
                  <a:gd name="T28" fmla="*/ 56 w 512"/>
                  <a:gd name="T29" fmla="*/ 18 h 377"/>
                  <a:gd name="T30" fmla="*/ 59 w 512"/>
                  <a:gd name="T31" fmla="*/ 28 h 377"/>
                  <a:gd name="T32" fmla="*/ 63 w 512"/>
                  <a:gd name="T33" fmla="*/ 42 h 377"/>
                  <a:gd name="T34" fmla="*/ 56 w 512"/>
                  <a:gd name="T35" fmla="*/ 42 h 377"/>
                  <a:gd name="T36" fmla="*/ 44 w 512"/>
                  <a:gd name="T37" fmla="*/ 23 h 377"/>
                  <a:gd name="T38" fmla="*/ 37 w 512"/>
                  <a:gd name="T39" fmla="*/ 23 h 377"/>
                  <a:gd name="T40" fmla="*/ 41 w 512"/>
                  <a:gd name="T41" fmla="*/ 32 h 377"/>
                  <a:gd name="T42" fmla="*/ 49 w 512"/>
                  <a:gd name="T43" fmla="*/ 46 h 377"/>
                  <a:gd name="T44" fmla="*/ 24 w 512"/>
                  <a:gd name="T45" fmla="*/ 23 h 377"/>
                  <a:gd name="T46" fmla="*/ 12 w 512"/>
                  <a:gd name="T47" fmla="*/ 23 h 377"/>
                  <a:gd name="T48" fmla="*/ 17 w 512"/>
                  <a:gd name="T49" fmla="*/ 28 h 377"/>
                  <a:gd name="T50" fmla="*/ 22 w 512"/>
                  <a:gd name="T51" fmla="*/ 32 h 377"/>
                  <a:gd name="T52" fmla="*/ 39 w 512"/>
                  <a:gd name="T53" fmla="*/ 55 h 377"/>
                  <a:gd name="T54" fmla="*/ 32 w 512"/>
                  <a:gd name="T55" fmla="*/ 51 h 377"/>
                  <a:gd name="T56" fmla="*/ 24 w 512"/>
                  <a:gd name="T57" fmla="*/ 42 h 377"/>
                  <a:gd name="T58" fmla="*/ 17 w 512"/>
                  <a:gd name="T59" fmla="*/ 55 h 377"/>
                  <a:gd name="T60" fmla="*/ 17 w 512"/>
                  <a:gd name="T61" fmla="*/ 73 h 377"/>
                  <a:gd name="T62" fmla="*/ 27 w 512"/>
                  <a:gd name="T63" fmla="*/ 73 h 377"/>
                  <a:gd name="T64" fmla="*/ 37 w 512"/>
                  <a:gd name="T65" fmla="*/ 64 h 377"/>
                  <a:gd name="T66" fmla="*/ 37 w 512"/>
                  <a:gd name="T67" fmla="*/ 73 h 377"/>
                  <a:gd name="T68" fmla="*/ 15 w 512"/>
                  <a:gd name="T69" fmla="*/ 87 h 377"/>
                  <a:gd name="T70" fmla="*/ 12 w 512"/>
                  <a:gd name="T71" fmla="*/ 96 h 377"/>
                  <a:gd name="T72" fmla="*/ 24 w 512"/>
                  <a:gd name="T73" fmla="*/ 96 h 377"/>
                  <a:gd name="T74" fmla="*/ 41 w 512"/>
                  <a:gd name="T75" fmla="*/ 78 h 377"/>
                  <a:gd name="T76" fmla="*/ 54 w 512"/>
                  <a:gd name="T77" fmla="*/ 69 h 377"/>
                  <a:gd name="T78" fmla="*/ 49 w 512"/>
                  <a:gd name="T79" fmla="*/ 78 h 377"/>
                  <a:gd name="T80" fmla="*/ 41 w 512"/>
                  <a:gd name="T81" fmla="*/ 87 h 377"/>
                  <a:gd name="T82" fmla="*/ 44 w 512"/>
                  <a:gd name="T83" fmla="*/ 92 h 377"/>
                  <a:gd name="T84" fmla="*/ 61 w 512"/>
                  <a:gd name="T85" fmla="*/ 69 h 377"/>
                  <a:gd name="T86" fmla="*/ 66 w 512"/>
                  <a:gd name="T87" fmla="*/ 73 h 377"/>
                  <a:gd name="T88" fmla="*/ 61 w 512"/>
                  <a:gd name="T89" fmla="*/ 83 h 377"/>
                  <a:gd name="T90" fmla="*/ 59 w 512"/>
                  <a:gd name="T91" fmla="*/ 96 h 377"/>
                  <a:gd name="T92" fmla="*/ 68 w 512"/>
                  <a:gd name="T93" fmla="*/ 87 h 377"/>
                  <a:gd name="T94" fmla="*/ 66 w 512"/>
                  <a:gd name="T95" fmla="*/ 101 h 377"/>
                  <a:gd name="T96" fmla="*/ 73 w 512"/>
                  <a:gd name="T97" fmla="*/ 105 h 377"/>
                  <a:gd name="T98" fmla="*/ 78 w 512"/>
                  <a:gd name="T99" fmla="*/ 114 h 377"/>
                  <a:gd name="T100" fmla="*/ 71 w 512"/>
                  <a:gd name="T101" fmla="*/ 110 h 377"/>
                  <a:gd name="T102" fmla="*/ 56 w 512"/>
                  <a:gd name="T103" fmla="*/ 101 h 377"/>
                  <a:gd name="T104" fmla="*/ 34 w 512"/>
                  <a:gd name="T105" fmla="*/ 101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377"/>
                  <a:gd name="T161" fmla="*/ 512 w 51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377">
                    <a:moveTo>
                      <a:pt x="128" y="319"/>
                    </a:moveTo>
                    <a:lnTo>
                      <a:pt x="96" y="319"/>
                    </a:lnTo>
                    <a:lnTo>
                      <a:pt x="48" y="319"/>
                    </a:lnTo>
                    <a:lnTo>
                      <a:pt x="15" y="290"/>
                    </a:lnTo>
                    <a:lnTo>
                      <a:pt x="0" y="262"/>
                    </a:lnTo>
                    <a:lnTo>
                      <a:pt x="48" y="232"/>
                    </a:lnTo>
                    <a:lnTo>
                      <a:pt x="80" y="218"/>
                    </a:lnTo>
                    <a:lnTo>
                      <a:pt x="96" y="188"/>
                    </a:lnTo>
                    <a:lnTo>
                      <a:pt x="80" y="160"/>
                    </a:lnTo>
                    <a:lnTo>
                      <a:pt x="48" y="132"/>
                    </a:lnTo>
                    <a:lnTo>
                      <a:pt x="0" y="102"/>
                    </a:lnTo>
                    <a:lnTo>
                      <a:pt x="15" y="73"/>
                    </a:lnTo>
                    <a:lnTo>
                      <a:pt x="32" y="58"/>
                    </a:lnTo>
                    <a:lnTo>
                      <a:pt x="80" y="43"/>
                    </a:lnTo>
                    <a:lnTo>
                      <a:pt x="145" y="30"/>
                    </a:lnTo>
                    <a:lnTo>
                      <a:pt x="193" y="30"/>
                    </a:lnTo>
                    <a:lnTo>
                      <a:pt x="305" y="43"/>
                    </a:lnTo>
                    <a:lnTo>
                      <a:pt x="368" y="43"/>
                    </a:lnTo>
                    <a:lnTo>
                      <a:pt x="416" y="30"/>
                    </a:lnTo>
                    <a:lnTo>
                      <a:pt x="497" y="0"/>
                    </a:lnTo>
                    <a:lnTo>
                      <a:pt x="497" y="15"/>
                    </a:lnTo>
                    <a:lnTo>
                      <a:pt x="481" y="30"/>
                    </a:lnTo>
                    <a:lnTo>
                      <a:pt x="449" y="30"/>
                    </a:lnTo>
                    <a:lnTo>
                      <a:pt x="449" y="43"/>
                    </a:lnTo>
                    <a:lnTo>
                      <a:pt x="433" y="43"/>
                    </a:lnTo>
                    <a:lnTo>
                      <a:pt x="449" y="73"/>
                    </a:lnTo>
                    <a:lnTo>
                      <a:pt x="449" y="88"/>
                    </a:lnTo>
                    <a:lnTo>
                      <a:pt x="416" y="73"/>
                    </a:lnTo>
                    <a:lnTo>
                      <a:pt x="401" y="58"/>
                    </a:lnTo>
                    <a:lnTo>
                      <a:pt x="368" y="58"/>
                    </a:lnTo>
                    <a:lnTo>
                      <a:pt x="353" y="58"/>
                    </a:lnTo>
                    <a:lnTo>
                      <a:pt x="385" y="88"/>
                    </a:lnTo>
                    <a:lnTo>
                      <a:pt x="401" y="117"/>
                    </a:lnTo>
                    <a:lnTo>
                      <a:pt x="416" y="132"/>
                    </a:lnTo>
                    <a:lnTo>
                      <a:pt x="401" y="132"/>
                    </a:lnTo>
                    <a:lnTo>
                      <a:pt x="368" y="132"/>
                    </a:lnTo>
                    <a:lnTo>
                      <a:pt x="337" y="102"/>
                    </a:lnTo>
                    <a:lnTo>
                      <a:pt x="289" y="73"/>
                    </a:lnTo>
                    <a:lnTo>
                      <a:pt x="272" y="73"/>
                    </a:lnTo>
                    <a:lnTo>
                      <a:pt x="241" y="73"/>
                    </a:lnTo>
                    <a:lnTo>
                      <a:pt x="255" y="88"/>
                    </a:lnTo>
                    <a:lnTo>
                      <a:pt x="272" y="102"/>
                    </a:lnTo>
                    <a:lnTo>
                      <a:pt x="320" y="132"/>
                    </a:lnTo>
                    <a:lnTo>
                      <a:pt x="320" y="145"/>
                    </a:lnTo>
                    <a:lnTo>
                      <a:pt x="224" y="88"/>
                    </a:lnTo>
                    <a:lnTo>
                      <a:pt x="159" y="73"/>
                    </a:lnTo>
                    <a:lnTo>
                      <a:pt x="96" y="58"/>
                    </a:lnTo>
                    <a:lnTo>
                      <a:pt x="80" y="73"/>
                    </a:lnTo>
                    <a:lnTo>
                      <a:pt x="96" y="88"/>
                    </a:lnTo>
                    <a:lnTo>
                      <a:pt x="111" y="88"/>
                    </a:lnTo>
                    <a:lnTo>
                      <a:pt x="128" y="88"/>
                    </a:lnTo>
                    <a:lnTo>
                      <a:pt x="145" y="102"/>
                    </a:lnTo>
                    <a:lnTo>
                      <a:pt x="207" y="117"/>
                    </a:lnTo>
                    <a:lnTo>
                      <a:pt x="255" y="175"/>
                    </a:lnTo>
                    <a:lnTo>
                      <a:pt x="241" y="175"/>
                    </a:lnTo>
                    <a:lnTo>
                      <a:pt x="207" y="160"/>
                    </a:lnTo>
                    <a:lnTo>
                      <a:pt x="193" y="145"/>
                    </a:lnTo>
                    <a:lnTo>
                      <a:pt x="159" y="132"/>
                    </a:lnTo>
                    <a:lnTo>
                      <a:pt x="128" y="145"/>
                    </a:lnTo>
                    <a:lnTo>
                      <a:pt x="111" y="175"/>
                    </a:lnTo>
                    <a:lnTo>
                      <a:pt x="111" y="203"/>
                    </a:lnTo>
                    <a:lnTo>
                      <a:pt x="111" y="232"/>
                    </a:lnTo>
                    <a:lnTo>
                      <a:pt x="145" y="247"/>
                    </a:lnTo>
                    <a:lnTo>
                      <a:pt x="176" y="232"/>
                    </a:lnTo>
                    <a:lnTo>
                      <a:pt x="224" y="203"/>
                    </a:lnTo>
                    <a:lnTo>
                      <a:pt x="241" y="203"/>
                    </a:lnTo>
                    <a:lnTo>
                      <a:pt x="272" y="203"/>
                    </a:lnTo>
                    <a:lnTo>
                      <a:pt x="241" y="232"/>
                    </a:lnTo>
                    <a:lnTo>
                      <a:pt x="193" y="262"/>
                    </a:lnTo>
                    <a:lnTo>
                      <a:pt x="96" y="275"/>
                    </a:lnTo>
                    <a:lnTo>
                      <a:pt x="80" y="290"/>
                    </a:lnTo>
                    <a:lnTo>
                      <a:pt x="80" y="305"/>
                    </a:lnTo>
                    <a:lnTo>
                      <a:pt x="111" y="305"/>
                    </a:lnTo>
                    <a:lnTo>
                      <a:pt x="159" y="305"/>
                    </a:lnTo>
                    <a:lnTo>
                      <a:pt x="224" y="275"/>
                    </a:lnTo>
                    <a:lnTo>
                      <a:pt x="272" y="247"/>
                    </a:lnTo>
                    <a:lnTo>
                      <a:pt x="337" y="203"/>
                    </a:lnTo>
                    <a:lnTo>
                      <a:pt x="353" y="218"/>
                    </a:lnTo>
                    <a:lnTo>
                      <a:pt x="337" y="232"/>
                    </a:lnTo>
                    <a:lnTo>
                      <a:pt x="320" y="247"/>
                    </a:lnTo>
                    <a:lnTo>
                      <a:pt x="289" y="262"/>
                    </a:lnTo>
                    <a:lnTo>
                      <a:pt x="272" y="275"/>
                    </a:lnTo>
                    <a:lnTo>
                      <a:pt x="272" y="290"/>
                    </a:lnTo>
                    <a:lnTo>
                      <a:pt x="289" y="290"/>
                    </a:lnTo>
                    <a:lnTo>
                      <a:pt x="353" y="262"/>
                    </a:lnTo>
                    <a:lnTo>
                      <a:pt x="401" y="218"/>
                    </a:lnTo>
                    <a:lnTo>
                      <a:pt x="416" y="218"/>
                    </a:lnTo>
                    <a:lnTo>
                      <a:pt x="433" y="232"/>
                    </a:lnTo>
                    <a:lnTo>
                      <a:pt x="416" y="247"/>
                    </a:lnTo>
                    <a:lnTo>
                      <a:pt x="401" y="262"/>
                    </a:lnTo>
                    <a:lnTo>
                      <a:pt x="368" y="275"/>
                    </a:lnTo>
                    <a:lnTo>
                      <a:pt x="385" y="305"/>
                    </a:lnTo>
                    <a:lnTo>
                      <a:pt x="416" y="290"/>
                    </a:lnTo>
                    <a:lnTo>
                      <a:pt x="449" y="275"/>
                    </a:lnTo>
                    <a:lnTo>
                      <a:pt x="481" y="275"/>
                    </a:lnTo>
                    <a:lnTo>
                      <a:pt x="433" y="319"/>
                    </a:lnTo>
                    <a:lnTo>
                      <a:pt x="449" y="334"/>
                    </a:lnTo>
                    <a:lnTo>
                      <a:pt x="481" y="334"/>
                    </a:lnTo>
                    <a:lnTo>
                      <a:pt x="497" y="349"/>
                    </a:lnTo>
                    <a:lnTo>
                      <a:pt x="512" y="362"/>
                    </a:lnTo>
                    <a:lnTo>
                      <a:pt x="497" y="377"/>
                    </a:lnTo>
                    <a:lnTo>
                      <a:pt x="464" y="349"/>
                    </a:lnTo>
                    <a:lnTo>
                      <a:pt x="416" y="319"/>
                    </a:lnTo>
                    <a:lnTo>
                      <a:pt x="368" y="319"/>
                    </a:lnTo>
                    <a:lnTo>
                      <a:pt x="320" y="305"/>
                    </a:lnTo>
                    <a:lnTo>
                      <a:pt x="224" y="319"/>
                    </a:lnTo>
                    <a:lnTo>
                      <a:pt x="128" y="319"/>
                    </a:lnTo>
                    <a:close/>
                  </a:path>
                </a:pathLst>
              </a:custGeom>
              <a:solidFill>
                <a:srgbClr val="FFFF99"/>
              </a:solidFill>
              <a:ln w="9525">
                <a:solidFill>
                  <a:srgbClr val="800000"/>
                </a:solidFill>
                <a:round/>
                <a:headEnd/>
                <a:tailEnd/>
              </a:ln>
            </p:spPr>
            <p:txBody>
              <a:bodyPr/>
              <a:lstStyle/>
              <a:p>
                <a:endParaRPr lang="en-US"/>
              </a:p>
            </p:txBody>
          </p:sp>
          <p:sp>
            <p:nvSpPr>
              <p:cNvPr id="11474" name="Freeform 15"/>
              <p:cNvSpPr>
                <a:spLocks/>
              </p:cNvSpPr>
              <p:nvPr/>
            </p:nvSpPr>
            <p:spPr bwMode="auto">
              <a:xfrm rot="5400000">
                <a:off x="79" y="3686"/>
                <a:ext cx="9" cy="18"/>
              </a:xfrm>
              <a:custGeom>
                <a:avLst/>
                <a:gdLst>
                  <a:gd name="T0" fmla="*/ 0 w 64"/>
                  <a:gd name="T1" fmla="*/ 9 h 57"/>
                  <a:gd name="T2" fmla="*/ 2 w 64"/>
                  <a:gd name="T3" fmla="*/ 4 h 57"/>
                  <a:gd name="T4" fmla="*/ 4 w 64"/>
                  <a:gd name="T5" fmla="*/ 0 h 57"/>
                  <a:gd name="T6" fmla="*/ 7 w 64"/>
                  <a:gd name="T7" fmla="*/ 4 h 57"/>
                  <a:gd name="T8" fmla="*/ 9 w 64"/>
                  <a:gd name="T9" fmla="*/ 9 h 57"/>
                  <a:gd name="T10" fmla="*/ 9 w 64"/>
                  <a:gd name="T11" fmla="*/ 14 h 57"/>
                  <a:gd name="T12" fmla="*/ 7 w 64"/>
                  <a:gd name="T13" fmla="*/ 18 h 57"/>
                  <a:gd name="T14" fmla="*/ 2 w 64"/>
                  <a:gd name="T15" fmla="*/ 14 h 57"/>
                  <a:gd name="T16" fmla="*/ 0 w 64"/>
                  <a:gd name="T17" fmla="*/ 9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7"/>
                  <a:gd name="T29" fmla="*/ 64 w 6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7">
                    <a:moveTo>
                      <a:pt x="0" y="29"/>
                    </a:moveTo>
                    <a:lnTo>
                      <a:pt x="16" y="14"/>
                    </a:lnTo>
                    <a:lnTo>
                      <a:pt x="31" y="0"/>
                    </a:lnTo>
                    <a:lnTo>
                      <a:pt x="48" y="14"/>
                    </a:lnTo>
                    <a:lnTo>
                      <a:pt x="64" y="29"/>
                    </a:lnTo>
                    <a:lnTo>
                      <a:pt x="64" y="44"/>
                    </a:lnTo>
                    <a:lnTo>
                      <a:pt x="48" y="57"/>
                    </a:lnTo>
                    <a:lnTo>
                      <a:pt x="16" y="44"/>
                    </a:lnTo>
                    <a:lnTo>
                      <a:pt x="0" y="29"/>
                    </a:lnTo>
                    <a:close/>
                  </a:path>
                </a:pathLst>
              </a:custGeom>
              <a:solidFill>
                <a:srgbClr val="FFFF99"/>
              </a:solidFill>
              <a:ln w="9525">
                <a:solidFill>
                  <a:srgbClr val="800000"/>
                </a:solidFill>
                <a:round/>
                <a:headEnd/>
                <a:tailEnd/>
              </a:ln>
            </p:spPr>
            <p:txBody>
              <a:bodyPr/>
              <a:lstStyle/>
              <a:p>
                <a:endParaRPr lang="en-US"/>
              </a:p>
            </p:txBody>
          </p:sp>
          <p:sp>
            <p:nvSpPr>
              <p:cNvPr id="11475" name="Freeform 16"/>
              <p:cNvSpPr>
                <a:spLocks/>
              </p:cNvSpPr>
              <p:nvPr/>
            </p:nvSpPr>
            <p:spPr bwMode="auto">
              <a:xfrm rot="5400000">
                <a:off x="-150" y="3936"/>
                <a:ext cx="481" cy="13"/>
              </a:xfrm>
              <a:custGeom>
                <a:avLst/>
                <a:gdLst>
                  <a:gd name="T0" fmla="*/ 7 w 3142"/>
                  <a:gd name="T1" fmla="*/ 9 h 44"/>
                  <a:gd name="T2" fmla="*/ 0 w 3142"/>
                  <a:gd name="T3" fmla="*/ 0 h 44"/>
                  <a:gd name="T4" fmla="*/ 3 w 3142"/>
                  <a:gd name="T5" fmla="*/ 0 h 44"/>
                  <a:gd name="T6" fmla="*/ 5 w 3142"/>
                  <a:gd name="T7" fmla="*/ 0 h 44"/>
                  <a:gd name="T8" fmla="*/ 7 w 3142"/>
                  <a:gd name="T9" fmla="*/ 0 h 44"/>
                  <a:gd name="T10" fmla="*/ 15 w 3142"/>
                  <a:gd name="T11" fmla="*/ 0 h 44"/>
                  <a:gd name="T12" fmla="*/ 25 w 3142"/>
                  <a:gd name="T13" fmla="*/ 0 h 44"/>
                  <a:gd name="T14" fmla="*/ 35 w 3142"/>
                  <a:gd name="T15" fmla="*/ 0 h 44"/>
                  <a:gd name="T16" fmla="*/ 47 w 3142"/>
                  <a:gd name="T17" fmla="*/ 0 h 44"/>
                  <a:gd name="T18" fmla="*/ 61 w 3142"/>
                  <a:gd name="T19" fmla="*/ 0 h 44"/>
                  <a:gd name="T20" fmla="*/ 79 w 3142"/>
                  <a:gd name="T21" fmla="*/ 0 h 44"/>
                  <a:gd name="T22" fmla="*/ 96 w 3142"/>
                  <a:gd name="T23" fmla="*/ 0 h 44"/>
                  <a:gd name="T24" fmla="*/ 115 w 3142"/>
                  <a:gd name="T25" fmla="*/ 0 h 44"/>
                  <a:gd name="T26" fmla="*/ 155 w 3142"/>
                  <a:gd name="T27" fmla="*/ 0 h 44"/>
                  <a:gd name="T28" fmla="*/ 197 w 3142"/>
                  <a:gd name="T29" fmla="*/ 0 h 44"/>
                  <a:gd name="T30" fmla="*/ 243 w 3142"/>
                  <a:gd name="T31" fmla="*/ 0 h 44"/>
                  <a:gd name="T32" fmla="*/ 287 w 3142"/>
                  <a:gd name="T33" fmla="*/ 0 h 44"/>
                  <a:gd name="T34" fmla="*/ 329 w 3142"/>
                  <a:gd name="T35" fmla="*/ 0 h 44"/>
                  <a:gd name="T36" fmla="*/ 371 w 3142"/>
                  <a:gd name="T37" fmla="*/ 0 h 44"/>
                  <a:gd name="T38" fmla="*/ 388 w 3142"/>
                  <a:gd name="T39" fmla="*/ 0 h 44"/>
                  <a:gd name="T40" fmla="*/ 408 w 3142"/>
                  <a:gd name="T41" fmla="*/ 0 h 44"/>
                  <a:gd name="T42" fmla="*/ 422 w 3142"/>
                  <a:gd name="T43" fmla="*/ 0 h 44"/>
                  <a:gd name="T44" fmla="*/ 437 w 3142"/>
                  <a:gd name="T45" fmla="*/ 0 h 44"/>
                  <a:gd name="T46" fmla="*/ 449 w 3142"/>
                  <a:gd name="T47" fmla="*/ 0 h 44"/>
                  <a:gd name="T48" fmla="*/ 462 w 3142"/>
                  <a:gd name="T49" fmla="*/ 0 h 44"/>
                  <a:gd name="T50" fmla="*/ 469 w 3142"/>
                  <a:gd name="T51" fmla="*/ 0 h 44"/>
                  <a:gd name="T52" fmla="*/ 476 w 3142"/>
                  <a:gd name="T53" fmla="*/ 0 h 44"/>
                  <a:gd name="T54" fmla="*/ 481 w 3142"/>
                  <a:gd name="T55" fmla="*/ 0 h 44"/>
                  <a:gd name="T56" fmla="*/ 481 w 3142"/>
                  <a:gd name="T57" fmla="*/ 9 h 44"/>
                  <a:gd name="T58" fmla="*/ 479 w 3142"/>
                  <a:gd name="T59" fmla="*/ 13 h 44"/>
                  <a:gd name="T60" fmla="*/ 7 w 3142"/>
                  <a:gd name="T61" fmla="*/ 9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42"/>
                  <a:gd name="T94" fmla="*/ 0 h 44"/>
                  <a:gd name="T95" fmla="*/ 3142 w 3142"/>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42" h="44">
                    <a:moveTo>
                      <a:pt x="48" y="29"/>
                    </a:moveTo>
                    <a:lnTo>
                      <a:pt x="0" y="0"/>
                    </a:lnTo>
                    <a:lnTo>
                      <a:pt x="17" y="0"/>
                    </a:lnTo>
                    <a:lnTo>
                      <a:pt x="33" y="0"/>
                    </a:lnTo>
                    <a:lnTo>
                      <a:pt x="48" y="0"/>
                    </a:lnTo>
                    <a:lnTo>
                      <a:pt x="96" y="0"/>
                    </a:lnTo>
                    <a:lnTo>
                      <a:pt x="161" y="0"/>
                    </a:lnTo>
                    <a:lnTo>
                      <a:pt x="226" y="0"/>
                    </a:lnTo>
                    <a:lnTo>
                      <a:pt x="305" y="0"/>
                    </a:lnTo>
                    <a:lnTo>
                      <a:pt x="401" y="0"/>
                    </a:lnTo>
                    <a:lnTo>
                      <a:pt x="514" y="0"/>
                    </a:lnTo>
                    <a:lnTo>
                      <a:pt x="626" y="0"/>
                    </a:lnTo>
                    <a:lnTo>
                      <a:pt x="754" y="0"/>
                    </a:lnTo>
                    <a:lnTo>
                      <a:pt x="1011" y="0"/>
                    </a:lnTo>
                    <a:lnTo>
                      <a:pt x="1284" y="0"/>
                    </a:lnTo>
                    <a:lnTo>
                      <a:pt x="1587" y="0"/>
                    </a:lnTo>
                    <a:lnTo>
                      <a:pt x="1877" y="0"/>
                    </a:lnTo>
                    <a:lnTo>
                      <a:pt x="2149" y="0"/>
                    </a:lnTo>
                    <a:lnTo>
                      <a:pt x="2422" y="0"/>
                    </a:lnTo>
                    <a:lnTo>
                      <a:pt x="2533" y="0"/>
                    </a:lnTo>
                    <a:lnTo>
                      <a:pt x="2662" y="0"/>
                    </a:lnTo>
                    <a:lnTo>
                      <a:pt x="2758" y="0"/>
                    </a:lnTo>
                    <a:lnTo>
                      <a:pt x="2854" y="0"/>
                    </a:lnTo>
                    <a:lnTo>
                      <a:pt x="2934" y="0"/>
                    </a:lnTo>
                    <a:lnTo>
                      <a:pt x="3015" y="0"/>
                    </a:lnTo>
                    <a:lnTo>
                      <a:pt x="3063" y="0"/>
                    </a:lnTo>
                    <a:lnTo>
                      <a:pt x="3111" y="0"/>
                    </a:lnTo>
                    <a:lnTo>
                      <a:pt x="3142" y="0"/>
                    </a:lnTo>
                    <a:lnTo>
                      <a:pt x="3142" y="29"/>
                    </a:lnTo>
                    <a:lnTo>
                      <a:pt x="3126" y="44"/>
                    </a:lnTo>
                    <a:lnTo>
                      <a:pt x="48" y="29"/>
                    </a:lnTo>
                    <a:close/>
                  </a:path>
                </a:pathLst>
              </a:custGeom>
              <a:solidFill>
                <a:srgbClr val="FFFF99"/>
              </a:solidFill>
              <a:ln w="9525">
                <a:solidFill>
                  <a:srgbClr val="800000"/>
                </a:solidFill>
                <a:round/>
                <a:headEnd/>
                <a:tailEnd/>
              </a:ln>
            </p:spPr>
            <p:txBody>
              <a:bodyPr/>
              <a:lstStyle/>
              <a:p>
                <a:endParaRPr lang="en-US"/>
              </a:p>
            </p:txBody>
          </p:sp>
          <p:sp>
            <p:nvSpPr>
              <p:cNvPr id="11476" name="Freeform 17"/>
              <p:cNvSpPr>
                <a:spLocks/>
              </p:cNvSpPr>
              <p:nvPr/>
            </p:nvSpPr>
            <p:spPr bwMode="auto">
              <a:xfrm rot="5400000">
                <a:off x="108" y="4199"/>
                <a:ext cx="54" cy="100"/>
              </a:xfrm>
              <a:custGeom>
                <a:avLst/>
                <a:gdLst>
                  <a:gd name="T0" fmla="*/ 42 w 353"/>
                  <a:gd name="T1" fmla="*/ 86 h 319"/>
                  <a:gd name="T2" fmla="*/ 44 w 353"/>
                  <a:gd name="T3" fmla="*/ 95 h 319"/>
                  <a:gd name="T4" fmla="*/ 37 w 353"/>
                  <a:gd name="T5" fmla="*/ 77 h 319"/>
                  <a:gd name="T6" fmla="*/ 34 w 353"/>
                  <a:gd name="T7" fmla="*/ 82 h 319"/>
                  <a:gd name="T8" fmla="*/ 32 w 353"/>
                  <a:gd name="T9" fmla="*/ 68 h 319"/>
                  <a:gd name="T10" fmla="*/ 27 w 353"/>
                  <a:gd name="T11" fmla="*/ 68 h 319"/>
                  <a:gd name="T12" fmla="*/ 20 w 353"/>
                  <a:gd name="T13" fmla="*/ 64 h 319"/>
                  <a:gd name="T14" fmla="*/ 20 w 353"/>
                  <a:gd name="T15" fmla="*/ 59 h 319"/>
                  <a:gd name="T16" fmla="*/ 15 w 353"/>
                  <a:gd name="T17" fmla="*/ 45 h 319"/>
                  <a:gd name="T18" fmla="*/ 10 w 353"/>
                  <a:gd name="T19" fmla="*/ 41 h 319"/>
                  <a:gd name="T20" fmla="*/ 5 w 353"/>
                  <a:gd name="T21" fmla="*/ 41 h 319"/>
                  <a:gd name="T22" fmla="*/ 7 w 353"/>
                  <a:gd name="T23" fmla="*/ 54 h 319"/>
                  <a:gd name="T24" fmla="*/ 7 w 353"/>
                  <a:gd name="T25" fmla="*/ 64 h 319"/>
                  <a:gd name="T26" fmla="*/ 0 w 353"/>
                  <a:gd name="T27" fmla="*/ 45 h 319"/>
                  <a:gd name="T28" fmla="*/ 0 w 353"/>
                  <a:gd name="T29" fmla="*/ 23 h 319"/>
                  <a:gd name="T30" fmla="*/ 15 w 353"/>
                  <a:gd name="T31" fmla="*/ 32 h 319"/>
                  <a:gd name="T32" fmla="*/ 17 w 353"/>
                  <a:gd name="T33" fmla="*/ 0 h 319"/>
                  <a:gd name="T34" fmla="*/ 37 w 353"/>
                  <a:gd name="T35" fmla="*/ 13 h 319"/>
                  <a:gd name="T36" fmla="*/ 29 w 353"/>
                  <a:gd name="T37" fmla="*/ 18 h 319"/>
                  <a:gd name="T38" fmla="*/ 25 w 353"/>
                  <a:gd name="T39" fmla="*/ 23 h 319"/>
                  <a:gd name="T40" fmla="*/ 42 w 353"/>
                  <a:gd name="T41" fmla="*/ 23 h 319"/>
                  <a:gd name="T42" fmla="*/ 42 w 353"/>
                  <a:gd name="T43" fmla="*/ 32 h 319"/>
                  <a:gd name="T44" fmla="*/ 37 w 353"/>
                  <a:gd name="T45" fmla="*/ 32 h 319"/>
                  <a:gd name="T46" fmla="*/ 32 w 353"/>
                  <a:gd name="T47" fmla="*/ 32 h 319"/>
                  <a:gd name="T48" fmla="*/ 34 w 353"/>
                  <a:gd name="T49" fmla="*/ 41 h 319"/>
                  <a:gd name="T50" fmla="*/ 39 w 353"/>
                  <a:gd name="T51" fmla="*/ 50 h 319"/>
                  <a:gd name="T52" fmla="*/ 54 w 353"/>
                  <a:gd name="T53" fmla="*/ 54 h 319"/>
                  <a:gd name="T54" fmla="*/ 44 w 353"/>
                  <a:gd name="T55" fmla="*/ 54 h 319"/>
                  <a:gd name="T56" fmla="*/ 39 w 353"/>
                  <a:gd name="T57" fmla="*/ 54 h 319"/>
                  <a:gd name="T58" fmla="*/ 39 w 353"/>
                  <a:gd name="T59" fmla="*/ 59 h 319"/>
                  <a:gd name="T60" fmla="*/ 54 w 353"/>
                  <a:gd name="T61" fmla="*/ 68 h 319"/>
                  <a:gd name="T62" fmla="*/ 44 w 353"/>
                  <a:gd name="T63" fmla="*/ 64 h 319"/>
                  <a:gd name="T64" fmla="*/ 39 w 353"/>
                  <a:gd name="T65" fmla="*/ 68 h 319"/>
                  <a:gd name="T66" fmla="*/ 44 w 353"/>
                  <a:gd name="T67" fmla="*/ 73 h 319"/>
                  <a:gd name="T68" fmla="*/ 54 w 353"/>
                  <a:gd name="T69" fmla="*/ 77 h 319"/>
                  <a:gd name="T70" fmla="*/ 51 w 353"/>
                  <a:gd name="T71" fmla="*/ 86 h 319"/>
                  <a:gd name="T72" fmla="*/ 54 w 353"/>
                  <a:gd name="T73" fmla="*/ 95 h 319"/>
                  <a:gd name="T74" fmla="*/ 51 w 353"/>
                  <a:gd name="T75" fmla="*/ 95 h 319"/>
                  <a:gd name="T76" fmla="*/ 47 w 353"/>
                  <a:gd name="T77" fmla="*/ 86 h 3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319"/>
                  <a:gd name="T119" fmla="*/ 353 w 353"/>
                  <a:gd name="T120" fmla="*/ 319 h 3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319">
                    <a:moveTo>
                      <a:pt x="288" y="275"/>
                    </a:moveTo>
                    <a:lnTo>
                      <a:pt x="272" y="275"/>
                    </a:lnTo>
                    <a:lnTo>
                      <a:pt x="288" y="290"/>
                    </a:lnTo>
                    <a:lnTo>
                      <a:pt x="288" y="304"/>
                    </a:lnTo>
                    <a:lnTo>
                      <a:pt x="272" y="275"/>
                    </a:lnTo>
                    <a:lnTo>
                      <a:pt x="240" y="247"/>
                    </a:lnTo>
                    <a:lnTo>
                      <a:pt x="224" y="247"/>
                    </a:lnTo>
                    <a:lnTo>
                      <a:pt x="224" y="260"/>
                    </a:lnTo>
                    <a:lnTo>
                      <a:pt x="209" y="232"/>
                    </a:lnTo>
                    <a:lnTo>
                      <a:pt x="209" y="217"/>
                    </a:lnTo>
                    <a:lnTo>
                      <a:pt x="192" y="217"/>
                    </a:lnTo>
                    <a:lnTo>
                      <a:pt x="176" y="217"/>
                    </a:lnTo>
                    <a:lnTo>
                      <a:pt x="144" y="188"/>
                    </a:lnTo>
                    <a:lnTo>
                      <a:pt x="128" y="203"/>
                    </a:lnTo>
                    <a:lnTo>
                      <a:pt x="128" y="217"/>
                    </a:lnTo>
                    <a:lnTo>
                      <a:pt x="128" y="188"/>
                    </a:lnTo>
                    <a:lnTo>
                      <a:pt x="113" y="160"/>
                    </a:lnTo>
                    <a:lnTo>
                      <a:pt x="96" y="145"/>
                    </a:lnTo>
                    <a:lnTo>
                      <a:pt x="80" y="145"/>
                    </a:lnTo>
                    <a:lnTo>
                      <a:pt x="65" y="130"/>
                    </a:lnTo>
                    <a:lnTo>
                      <a:pt x="48" y="117"/>
                    </a:lnTo>
                    <a:lnTo>
                      <a:pt x="32" y="130"/>
                    </a:lnTo>
                    <a:lnTo>
                      <a:pt x="32" y="145"/>
                    </a:lnTo>
                    <a:lnTo>
                      <a:pt x="48" y="173"/>
                    </a:lnTo>
                    <a:lnTo>
                      <a:pt x="48" y="188"/>
                    </a:lnTo>
                    <a:lnTo>
                      <a:pt x="48" y="203"/>
                    </a:lnTo>
                    <a:lnTo>
                      <a:pt x="32" y="173"/>
                    </a:lnTo>
                    <a:lnTo>
                      <a:pt x="0" y="145"/>
                    </a:lnTo>
                    <a:lnTo>
                      <a:pt x="0" y="87"/>
                    </a:lnTo>
                    <a:lnTo>
                      <a:pt x="0" y="73"/>
                    </a:lnTo>
                    <a:lnTo>
                      <a:pt x="65" y="102"/>
                    </a:lnTo>
                    <a:lnTo>
                      <a:pt x="96" y="102"/>
                    </a:lnTo>
                    <a:lnTo>
                      <a:pt x="113" y="102"/>
                    </a:lnTo>
                    <a:lnTo>
                      <a:pt x="113" y="0"/>
                    </a:lnTo>
                    <a:lnTo>
                      <a:pt x="176" y="0"/>
                    </a:lnTo>
                    <a:lnTo>
                      <a:pt x="240" y="43"/>
                    </a:lnTo>
                    <a:lnTo>
                      <a:pt x="224" y="58"/>
                    </a:lnTo>
                    <a:lnTo>
                      <a:pt x="192" y="58"/>
                    </a:lnTo>
                    <a:lnTo>
                      <a:pt x="161" y="58"/>
                    </a:lnTo>
                    <a:lnTo>
                      <a:pt x="161" y="73"/>
                    </a:lnTo>
                    <a:lnTo>
                      <a:pt x="176" y="73"/>
                    </a:lnTo>
                    <a:lnTo>
                      <a:pt x="272" y="73"/>
                    </a:lnTo>
                    <a:lnTo>
                      <a:pt x="288" y="87"/>
                    </a:lnTo>
                    <a:lnTo>
                      <a:pt x="272" y="102"/>
                    </a:lnTo>
                    <a:lnTo>
                      <a:pt x="257" y="102"/>
                    </a:lnTo>
                    <a:lnTo>
                      <a:pt x="240" y="102"/>
                    </a:lnTo>
                    <a:lnTo>
                      <a:pt x="224" y="102"/>
                    </a:lnTo>
                    <a:lnTo>
                      <a:pt x="209" y="102"/>
                    </a:lnTo>
                    <a:lnTo>
                      <a:pt x="209" y="117"/>
                    </a:lnTo>
                    <a:lnTo>
                      <a:pt x="224" y="130"/>
                    </a:lnTo>
                    <a:lnTo>
                      <a:pt x="240" y="145"/>
                    </a:lnTo>
                    <a:lnTo>
                      <a:pt x="257" y="160"/>
                    </a:lnTo>
                    <a:lnTo>
                      <a:pt x="320" y="173"/>
                    </a:lnTo>
                    <a:lnTo>
                      <a:pt x="353" y="173"/>
                    </a:lnTo>
                    <a:lnTo>
                      <a:pt x="320" y="173"/>
                    </a:lnTo>
                    <a:lnTo>
                      <a:pt x="288" y="173"/>
                    </a:lnTo>
                    <a:lnTo>
                      <a:pt x="257" y="160"/>
                    </a:lnTo>
                    <a:lnTo>
                      <a:pt x="257" y="173"/>
                    </a:lnTo>
                    <a:lnTo>
                      <a:pt x="240" y="188"/>
                    </a:lnTo>
                    <a:lnTo>
                      <a:pt x="257" y="188"/>
                    </a:lnTo>
                    <a:lnTo>
                      <a:pt x="288" y="203"/>
                    </a:lnTo>
                    <a:lnTo>
                      <a:pt x="353" y="217"/>
                    </a:lnTo>
                    <a:lnTo>
                      <a:pt x="336" y="217"/>
                    </a:lnTo>
                    <a:lnTo>
                      <a:pt x="288" y="203"/>
                    </a:lnTo>
                    <a:lnTo>
                      <a:pt x="272" y="217"/>
                    </a:lnTo>
                    <a:lnTo>
                      <a:pt x="257" y="217"/>
                    </a:lnTo>
                    <a:lnTo>
                      <a:pt x="272" y="232"/>
                    </a:lnTo>
                    <a:lnTo>
                      <a:pt x="288" y="232"/>
                    </a:lnTo>
                    <a:lnTo>
                      <a:pt x="336" y="247"/>
                    </a:lnTo>
                    <a:lnTo>
                      <a:pt x="353" y="247"/>
                    </a:lnTo>
                    <a:lnTo>
                      <a:pt x="353" y="260"/>
                    </a:lnTo>
                    <a:lnTo>
                      <a:pt x="336" y="275"/>
                    </a:lnTo>
                    <a:lnTo>
                      <a:pt x="353" y="290"/>
                    </a:lnTo>
                    <a:lnTo>
                      <a:pt x="353" y="304"/>
                    </a:lnTo>
                    <a:lnTo>
                      <a:pt x="353" y="319"/>
                    </a:lnTo>
                    <a:lnTo>
                      <a:pt x="336" y="304"/>
                    </a:lnTo>
                    <a:lnTo>
                      <a:pt x="320" y="275"/>
                    </a:lnTo>
                    <a:lnTo>
                      <a:pt x="305" y="275"/>
                    </a:lnTo>
                    <a:lnTo>
                      <a:pt x="288" y="275"/>
                    </a:lnTo>
                    <a:close/>
                  </a:path>
                </a:pathLst>
              </a:custGeom>
              <a:solidFill>
                <a:srgbClr val="FFFF99"/>
              </a:solidFill>
              <a:ln w="9525">
                <a:solidFill>
                  <a:srgbClr val="800000"/>
                </a:solidFill>
                <a:round/>
                <a:headEnd/>
                <a:tailEnd/>
              </a:ln>
            </p:spPr>
            <p:txBody>
              <a:bodyPr/>
              <a:lstStyle/>
              <a:p>
                <a:endParaRPr lang="en-US"/>
              </a:p>
            </p:txBody>
          </p:sp>
          <p:sp>
            <p:nvSpPr>
              <p:cNvPr id="11477" name="Freeform 18"/>
              <p:cNvSpPr>
                <a:spLocks/>
              </p:cNvSpPr>
              <p:nvPr/>
            </p:nvSpPr>
            <p:spPr bwMode="auto">
              <a:xfrm rot="5400000">
                <a:off x="92" y="4205"/>
                <a:ext cx="10" cy="23"/>
              </a:xfrm>
              <a:custGeom>
                <a:avLst/>
                <a:gdLst>
                  <a:gd name="T0" fmla="*/ 0 w 64"/>
                  <a:gd name="T1" fmla="*/ 0 h 72"/>
                  <a:gd name="T2" fmla="*/ 10 w 64"/>
                  <a:gd name="T3" fmla="*/ 23 h 72"/>
                  <a:gd name="T4" fmla="*/ 5 w 64"/>
                  <a:gd name="T5" fmla="*/ 9 h 72"/>
                  <a:gd name="T6" fmla="*/ 0 w 64"/>
                  <a:gd name="T7" fmla="*/ 0 h 72"/>
                  <a:gd name="T8" fmla="*/ 0 60000 65536"/>
                  <a:gd name="T9" fmla="*/ 0 60000 65536"/>
                  <a:gd name="T10" fmla="*/ 0 60000 65536"/>
                  <a:gd name="T11" fmla="*/ 0 60000 65536"/>
                  <a:gd name="T12" fmla="*/ 0 w 64"/>
                  <a:gd name="T13" fmla="*/ 0 h 72"/>
                  <a:gd name="T14" fmla="*/ 64 w 64"/>
                  <a:gd name="T15" fmla="*/ 72 h 72"/>
                </a:gdLst>
                <a:ahLst/>
                <a:cxnLst>
                  <a:cxn ang="T8">
                    <a:pos x="T0" y="T1"/>
                  </a:cxn>
                  <a:cxn ang="T9">
                    <a:pos x="T2" y="T3"/>
                  </a:cxn>
                  <a:cxn ang="T10">
                    <a:pos x="T4" y="T5"/>
                  </a:cxn>
                  <a:cxn ang="T11">
                    <a:pos x="T6" y="T7"/>
                  </a:cxn>
                </a:cxnLst>
                <a:rect l="T12" t="T13" r="T14" b="T15"/>
                <a:pathLst>
                  <a:path w="64" h="72">
                    <a:moveTo>
                      <a:pt x="0" y="0"/>
                    </a:moveTo>
                    <a:lnTo>
                      <a:pt x="64" y="72"/>
                    </a:lnTo>
                    <a:lnTo>
                      <a:pt x="31" y="28"/>
                    </a:lnTo>
                    <a:lnTo>
                      <a:pt x="0" y="0"/>
                    </a:lnTo>
                    <a:close/>
                  </a:path>
                </a:pathLst>
              </a:custGeom>
              <a:solidFill>
                <a:srgbClr val="FFFF99"/>
              </a:solidFill>
              <a:ln w="9525">
                <a:solidFill>
                  <a:srgbClr val="800000"/>
                </a:solidFill>
                <a:round/>
                <a:headEnd/>
                <a:tailEnd/>
              </a:ln>
            </p:spPr>
            <p:txBody>
              <a:bodyPr/>
              <a:lstStyle/>
              <a:p>
                <a:endParaRPr lang="en-US"/>
              </a:p>
            </p:txBody>
          </p:sp>
          <p:sp>
            <p:nvSpPr>
              <p:cNvPr id="11478" name="Freeform 19"/>
              <p:cNvSpPr>
                <a:spLocks/>
              </p:cNvSpPr>
              <p:nvPr/>
            </p:nvSpPr>
            <p:spPr bwMode="auto">
              <a:xfrm rot="5400000">
                <a:off x="90" y="4208"/>
                <a:ext cx="2" cy="5"/>
              </a:xfrm>
              <a:custGeom>
                <a:avLst/>
                <a:gdLst>
                  <a:gd name="T0" fmla="*/ 0 w 17"/>
                  <a:gd name="T1" fmla="*/ 0 h 14"/>
                  <a:gd name="T2" fmla="*/ 2 w 17"/>
                  <a:gd name="T3" fmla="*/ 5 h 14"/>
                  <a:gd name="T4" fmla="*/ 0 w 17"/>
                  <a:gd name="T5" fmla="*/ 0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0" y="0"/>
                    </a:moveTo>
                    <a:lnTo>
                      <a:pt x="17" y="14"/>
                    </a:lnTo>
                    <a:lnTo>
                      <a:pt x="0" y="0"/>
                    </a:lnTo>
                    <a:close/>
                  </a:path>
                </a:pathLst>
              </a:custGeom>
              <a:solidFill>
                <a:srgbClr val="FFFF99"/>
              </a:solidFill>
              <a:ln w="9525">
                <a:solidFill>
                  <a:srgbClr val="800000"/>
                </a:solidFill>
                <a:round/>
                <a:headEnd/>
                <a:tailEnd/>
              </a:ln>
            </p:spPr>
            <p:txBody>
              <a:bodyPr/>
              <a:lstStyle/>
              <a:p>
                <a:endParaRPr lang="en-US"/>
              </a:p>
            </p:txBody>
          </p:sp>
          <p:sp>
            <p:nvSpPr>
              <p:cNvPr id="11479" name="Freeform 20"/>
              <p:cNvSpPr>
                <a:spLocks/>
              </p:cNvSpPr>
              <p:nvPr/>
            </p:nvSpPr>
            <p:spPr bwMode="auto">
              <a:xfrm rot="5400000">
                <a:off x="125" y="3537"/>
                <a:ext cx="10" cy="83"/>
              </a:xfrm>
              <a:custGeom>
                <a:avLst/>
                <a:gdLst>
                  <a:gd name="T0" fmla="*/ 3 w 65"/>
                  <a:gd name="T1" fmla="*/ 74 h 261"/>
                  <a:gd name="T2" fmla="*/ 0 w 65"/>
                  <a:gd name="T3" fmla="*/ 5 h 261"/>
                  <a:gd name="T4" fmla="*/ 0 w 65"/>
                  <a:gd name="T5" fmla="*/ 0 h 261"/>
                  <a:gd name="T6" fmla="*/ 3 w 65"/>
                  <a:gd name="T7" fmla="*/ 0 h 261"/>
                  <a:gd name="T8" fmla="*/ 7 w 65"/>
                  <a:gd name="T9" fmla="*/ 0 h 261"/>
                  <a:gd name="T10" fmla="*/ 10 w 65"/>
                  <a:gd name="T11" fmla="*/ 0 h 261"/>
                  <a:gd name="T12" fmla="*/ 10 w 65"/>
                  <a:gd name="T13" fmla="*/ 5 h 261"/>
                  <a:gd name="T14" fmla="*/ 10 w 65"/>
                  <a:gd name="T15" fmla="*/ 41 h 261"/>
                  <a:gd name="T16" fmla="*/ 10 w 65"/>
                  <a:gd name="T17" fmla="*/ 79 h 261"/>
                  <a:gd name="T18" fmla="*/ 7 w 65"/>
                  <a:gd name="T19" fmla="*/ 83 h 261"/>
                  <a:gd name="T20" fmla="*/ 5 w 65"/>
                  <a:gd name="T21" fmla="*/ 83 h 261"/>
                  <a:gd name="T22" fmla="*/ 3 w 65"/>
                  <a:gd name="T23" fmla="*/ 79 h 261"/>
                  <a:gd name="T24" fmla="*/ 3 w 65"/>
                  <a:gd name="T25" fmla="*/ 74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61"/>
                  <a:gd name="T41" fmla="*/ 65 w 65"/>
                  <a:gd name="T42" fmla="*/ 261 h 2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61">
                    <a:moveTo>
                      <a:pt x="17" y="232"/>
                    </a:moveTo>
                    <a:lnTo>
                      <a:pt x="0" y="15"/>
                    </a:lnTo>
                    <a:lnTo>
                      <a:pt x="0" y="0"/>
                    </a:lnTo>
                    <a:lnTo>
                      <a:pt x="17" y="0"/>
                    </a:lnTo>
                    <a:lnTo>
                      <a:pt x="48" y="0"/>
                    </a:lnTo>
                    <a:lnTo>
                      <a:pt x="65" y="0"/>
                    </a:lnTo>
                    <a:lnTo>
                      <a:pt x="65" y="15"/>
                    </a:lnTo>
                    <a:lnTo>
                      <a:pt x="65" y="130"/>
                    </a:lnTo>
                    <a:lnTo>
                      <a:pt x="65" y="247"/>
                    </a:lnTo>
                    <a:lnTo>
                      <a:pt x="48" y="261"/>
                    </a:lnTo>
                    <a:lnTo>
                      <a:pt x="33" y="261"/>
                    </a:lnTo>
                    <a:lnTo>
                      <a:pt x="17" y="247"/>
                    </a:lnTo>
                    <a:lnTo>
                      <a:pt x="17" y="232"/>
                    </a:lnTo>
                    <a:close/>
                  </a:path>
                </a:pathLst>
              </a:custGeom>
              <a:solidFill>
                <a:srgbClr val="FFFF99"/>
              </a:solidFill>
              <a:ln w="9525">
                <a:solidFill>
                  <a:srgbClr val="800000"/>
                </a:solidFill>
                <a:round/>
                <a:headEnd/>
                <a:tailEnd/>
              </a:ln>
            </p:spPr>
            <p:txBody>
              <a:bodyPr/>
              <a:lstStyle/>
              <a:p>
                <a:endParaRPr lang="en-US"/>
              </a:p>
            </p:txBody>
          </p:sp>
          <p:sp>
            <p:nvSpPr>
              <p:cNvPr id="11480" name="Freeform 21"/>
              <p:cNvSpPr>
                <a:spLocks/>
              </p:cNvSpPr>
              <p:nvPr/>
            </p:nvSpPr>
            <p:spPr bwMode="auto">
              <a:xfrm rot="5400000">
                <a:off x="121" y="4160"/>
                <a:ext cx="17" cy="83"/>
              </a:xfrm>
              <a:custGeom>
                <a:avLst/>
                <a:gdLst>
                  <a:gd name="T0" fmla="*/ 0 w 111"/>
                  <a:gd name="T1" fmla="*/ 79 h 261"/>
                  <a:gd name="T2" fmla="*/ 0 w 111"/>
                  <a:gd name="T3" fmla="*/ 69 h 261"/>
                  <a:gd name="T4" fmla="*/ 2 w 111"/>
                  <a:gd name="T5" fmla="*/ 60 h 261"/>
                  <a:gd name="T6" fmla="*/ 0 w 111"/>
                  <a:gd name="T7" fmla="*/ 37 h 261"/>
                  <a:gd name="T8" fmla="*/ 0 w 111"/>
                  <a:gd name="T9" fmla="*/ 19 h 261"/>
                  <a:gd name="T10" fmla="*/ 2 w 111"/>
                  <a:gd name="T11" fmla="*/ 5 h 261"/>
                  <a:gd name="T12" fmla="*/ 5 w 111"/>
                  <a:gd name="T13" fmla="*/ 0 h 261"/>
                  <a:gd name="T14" fmla="*/ 10 w 111"/>
                  <a:gd name="T15" fmla="*/ 0 h 261"/>
                  <a:gd name="T16" fmla="*/ 12 w 111"/>
                  <a:gd name="T17" fmla="*/ 0 h 261"/>
                  <a:gd name="T18" fmla="*/ 12 w 111"/>
                  <a:gd name="T19" fmla="*/ 10 h 261"/>
                  <a:gd name="T20" fmla="*/ 12 w 111"/>
                  <a:gd name="T21" fmla="*/ 24 h 261"/>
                  <a:gd name="T22" fmla="*/ 15 w 111"/>
                  <a:gd name="T23" fmla="*/ 32 h 261"/>
                  <a:gd name="T24" fmla="*/ 17 w 111"/>
                  <a:gd name="T25" fmla="*/ 46 h 261"/>
                  <a:gd name="T26" fmla="*/ 15 w 111"/>
                  <a:gd name="T27" fmla="*/ 41 h 261"/>
                  <a:gd name="T28" fmla="*/ 12 w 111"/>
                  <a:gd name="T29" fmla="*/ 37 h 261"/>
                  <a:gd name="T30" fmla="*/ 10 w 111"/>
                  <a:gd name="T31" fmla="*/ 37 h 261"/>
                  <a:gd name="T32" fmla="*/ 10 w 111"/>
                  <a:gd name="T33" fmla="*/ 46 h 261"/>
                  <a:gd name="T34" fmla="*/ 10 w 111"/>
                  <a:gd name="T35" fmla="*/ 55 h 261"/>
                  <a:gd name="T36" fmla="*/ 15 w 111"/>
                  <a:gd name="T37" fmla="*/ 69 h 261"/>
                  <a:gd name="T38" fmla="*/ 10 w 111"/>
                  <a:gd name="T39" fmla="*/ 55 h 261"/>
                  <a:gd name="T40" fmla="*/ 10 w 111"/>
                  <a:gd name="T41" fmla="*/ 51 h 261"/>
                  <a:gd name="T42" fmla="*/ 5 w 111"/>
                  <a:gd name="T43" fmla="*/ 46 h 261"/>
                  <a:gd name="T44" fmla="*/ 5 w 111"/>
                  <a:gd name="T45" fmla="*/ 51 h 261"/>
                  <a:gd name="T46" fmla="*/ 5 w 111"/>
                  <a:gd name="T47" fmla="*/ 55 h 261"/>
                  <a:gd name="T48" fmla="*/ 5 w 111"/>
                  <a:gd name="T49" fmla="*/ 65 h 261"/>
                  <a:gd name="T50" fmla="*/ 2 w 111"/>
                  <a:gd name="T51" fmla="*/ 65 h 261"/>
                  <a:gd name="T52" fmla="*/ 2 w 111"/>
                  <a:gd name="T53" fmla="*/ 74 h 261"/>
                  <a:gd name="T54" fmla="*/ 2 w 111"/>
                  <a:gd name="T55" fmla="*/ 79 h 261"/>
                  <a:gd name="T56" fmla="*/ 2 w 111"/>
                  <a:gd name="T57" fmla="*/ 83 h 261"/>
                  <a:gd name="T58" fmla="*/ 0 w 111"/>
                  <a:gd name="T59" fmla="*/ 83 h 261"/>
                  <a:gd name="T60" fmla="*/ 0 w 111"/>
                  <a:gd name="T61" fmla="*/ 79 h 2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261"/>
                  <a:gd name="T95" fmla="*/ 111 w 111"/>
                  <a:gd name="T96" fmla="*/ 261 h 2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261">
                    <a:moveTo>
                      <a:pt x="0" y="247"/>
                    </a:moveTo>
                    <a:lnTo>
                      <a:pt x="0" y="217"/>
                    </a:lnTo>
                    <a:lnTo>
                      <a:pt x="15" y="189"/>
                    </a:lnTo>
                    <a:lnTo>
                      <a:pt x="0" y="117"/>
                    </a:lnTo>
                    <a:lnTo>
                      <a:pt x="0" y="59"/>
                    </a:lnTo>
                    <a:lnTo>
                      <a:pt x="15" y="15"/>
                    </a:lnTo>
                    <a:lnTo>
                      <a:pt x="32" y="0"/>
                    </a:lnTo>
                    <a:lnTo>
                      <a:pt x="63" y="0"/>
                    </a:lnTo>
                    <a:lnTo>
                      <a:pt x="80" y="0"/>
                    </a:lnTo>
                    <a:lnTo>
                      <a:pt x="80" y="30"/>
                    </a:lnTo>
                    <a:lnTo>
                      <a:pt x="80" y="74"/>
                    </a:lnTo>
                    <a:lnTo>
                      <a:pt x="96" y="102"/>
                    </a:lnTo>
                    <a:lnTo>
                      <a:pt x="111" y="145"/>
                    </a:lnTo>
                    <a:lnTo>
                      <a:pt x="96" y="130"/>
                    </a:lnTo>
                    <a:lnTo>
                      <a:pt x="80" y="117"/>
                    </a:lnTo>
                    <a:lnTo>
                      <a:pt x="63" y="117"/>
                    </a:lnTo>
                    <a:lnTo>
                      <a:pt x="63" y="145"/>
                    </a:lnTo>
                    <a:lnTo>
                      <a:pt x="63" y="174"/>
                    </a:lnTo>
                    <a:lnTo>
                      <a:pt x="96" y="217"/>
                    </a:lnTo>
                    <a:lnTo>
                      <a:pt x="63" y="174"/>
                    </a:lnTo>
                    <a:lnTo>
                      <a:pt x="63" y="160"/>
                    </a:lnTo>
                    <a:lnTo>
                      <a:pt x="32" y="145"/>
                    </a:lnTo>
                    <a:lnTo>
                      <a:pt x="32" y="160"/>
                    </a:lnTo>
                    <a:lnTo>
                      <a:pt x="32" y="174"/>
                    </a:lnTo>
                    <a:lnTo>
                      <a:pt x="32" y="204"/>
                    </a:lnTo>
                    <a:lnTo>
                      <a:pt x="15" y="204"/>
                    </a:lnTo>
                    <a:lnTo>
                      <a:pt x="15" y="232"/>
                    </a:lnTo>
                    <a:lnTo>
                      <a:pt x="15" y="247"/>
                    </a:lnTo>
                    <a:lnTo>
                      <a:pt x="15" y="261"/>
                    </a:lnTo>
                    <a:lnTo>
                      <a:pt x="0" y="261"/>
                    </a:lnTo>
                    <a:lnTo>
                      <a:pt x="0" y="247"/>
                    </a:lnTo>
                    <a:close/>
                  </a:path>
                </a:pathLst>
              </a:custGeom>
              <a:solidFill>
                <a:srgbClr val="FFFF99"/>
              </a:solidFill>
              <a:ln w="9525">
                <a:solidFill>
                  <a:srgbClr val="800000"/>
                </a:solidFill>
                <a:round/>
                <a:headEnd/>
                <a:tailEnd/>
              </a:ln>
            </p:spPr>
            <p:txBody>
              <a:bodyPr/>
              <a:lstStyle/>
              <a:p>
                <a:endParaRPr lang="en-US"/>
              </a:p>
            </p:txBody>
          </p:sp>
          <p:sp>
            <p:nvSpPr>
              <p:cNvPr id="11481" name="Freeform 22"/>
              <p:cNvSpPr>
                <a:spLocks/>
              </p:cNvSpPr>
              <p:nvPr/>
            </p:nvSpPr>
            <p:spPr bwMode="auto">
              <a:xfrm rot="5400000">
                <a:off x="93" y="4196"/>
                <a:ext cx="2" cy="9"/>
              </a:xfrm>
              <a:custGeom>
                <a:avLst/>
                <a:gdLst>
                  <a:gd name="T0" fmla="*/ 0 w 15"/>
                  <a:gd name="T1" fmla="*/ 0 h 29"/>
                  <a:gd name="T2" fmla="*/ 2 w 15"/>
                  <a:gd name="T3" fmla="*/ 9 h 29"/>
                  <a:gd name="T4" fmla="*/ 0 w 15"/>
                  <a:gd name="T5" fmla="*/ 0 h 29"/>
                  <a:gd name="T6" fmla="*/ 0 60000 65536"/>
                  <a:gd name="T7" fmla="*/ 0 60000 65536"/>
                  <a:gd name="T8" fmla="*/ 0 60000 65536"/>
                  <a:gd name="T9" fmla="*/ 0 w 15"/>
                  <a:gd name="T10" fmla="*/ 0 h 29"/>
                  <a:gd name="T11" fmla="*/ 15 w 15"/>
                  <a:gd name="T12" fmla="*/ 29 h 29"/>
                </a:gdLst>
                <a:ahLst/>
                <a:cxnLst>
                  <a:cxn ang="T6">
                    <a:pos x="T0" y="T1"/>
                  </a:cxn>
                  <a:cxn ang="T7">
                    <a:pos x="T2" y="T3"/>
                  </a:cxn>
                  <a:cxn ang="T8">
                    <a:pos x="T4" y="T5"/>
                  </a:cxn>
                </a:cxnLst>
                <a:rect l="T9" t="T10" r="T11" b="T12"/>
                <a:pathLst>
                  <a:path w="15" h="29">
                    <a:moveTo>
                      <a:pt x="0" y="0"/>
                    </a:moveTo>
                    <a:lnTo>
                      <a:pt x="15" y="29"/>
                    </a:lnTo>
                    <a:lnTo>
                      <a:pt x="0" y="0"/>
                    </a:lnTo>
                    <a:close/>
                  </a:path>
                </a:pathLst>
              </a:custGeom>
              <a:solidFill>
                <a:srgbClr val="FFFF99"/>
              </a:solidFill>
              <a:ln w="9525">
                <a:solidFill>
                  <a:srgbClr val="800000"/>
                </a:solidFill>
                <a:round/>
                <a:headEnd/>
                <a:tailEnd/>
              </a:ln>
            </p:spPr>
            <p:txBody>
              <a:bodyPr/>
              <a:lstStyle/>
              <a:p>
                <a:endParaRPr lang="en-US"/>
              </a:p>
            </p:txBody>
          </p:sp>
          <p:sp>
            <p:nvSpPr>
              <p:cNvPr id="11482" name="Freeform 23"/>
              <p:cNvSpPr>
                <a:spLocks/>
              </p:cNvSpPr>
              <p:nvPr/>
            </p:nvSpPr>
            <p:spPr bwMode="auto">
              <a:xfrm rot="5400000">
                <a:off x="126" y="3563"/>
                <a:ext cx="3" cy="60"/>
              </a:xfrm>
              <a:custGeom>
                <a:avLst/>
                <a:gdLst>
                  <a:gd name="T0" fmla="*/ 0 w 16"/>
                  <a:gd name="T1" fmla="*/ 55 h 188"/>
                  <a:gd name="T2" fmla="*/ 0 w 16"/>
                  <a:gd name="T3" fmla="*/ 0 h 188"/>
                  <a:gd name="T4" fmla="*/ 3 w 16"/>
                  <a:gd name="T5" fmla="*/ 10 h 188"/>
                  <a:gd name="T6" fmla="*/ 3 w 16"/>
                  <a:gd name="T7" fmla="*/ 27 h 188"/>
                  <a:gd name="T8" fmla="*/ 3 w 16"/>
                  <a:gd name="T9" fmla="*/ 55 h 188"/>
                  <a:gd name="T10" fmla="*/ 0 w 16"/>
                  <a:gd name="T11" fmla="*/ 60 h 188"/>
                  <a:gd name="T12" fmla="*/ 0 w 16"/>
                  <a:gd name="T13" fmla="*/ 55 h 188"/>
                  <a:gd name="T14" fmla="*/ 0 60000 65536"/>
                  <a:gd name="T15" fmla="*/ 0 60000 65536"/>
                  <a:gd name="T16" fmla="*/ 0 60000 65536"/>
                  <a:gd name="T17" fmla="*/ 0 60000 65536"/>
                  <a:gd name="T18" fmla="*/ 0 60000 65536"/>
                  <a:gd name="T19" fmla="*/ 0 60000 65536"/>
                  <a:gd name="T20" fmla="*/ 0 60000 65536"/>
                  <a:gd name="T21" fmla="*/ 0 w 16"/>
                  <a:gd name="T22" fmla="*/ 0 h 188"/>
                  <a:gd name="T23" fmla="*/ 16 w 16"/>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88">
                    <a:moveTo>
                      <a:pt x="0" y="173"/>
                    </a:moveTo>
                    <a:lnTo>
                      <a:pt x="0" y="0"/>
                    </a:lnTo>
                    <a:lnTo>
                      <a:pt x="16" y="30"/>
                    </a:lnTo>
                    <a:lnTo>
                      <a:pt x="16" y="86"/>
                    </a:lnTo>
                    <a:lnTo>
                      <a:pt x="16" y="173"/>
                    </a:lnTo>
                    <a:lnTo>
                      <a:pt x="0" y="188"/>
                    </a:lnTo>
                    <a:lnTo>
                      <a:pt x="0" y="173"/>
                    </a:lnTo>
                    <a:close/>
                  </a:path>
                </a:pathLst>
              </a:custGeom>
              <a:solidFill>
                <a:srgbClr val="FFFF99"/>
              </a:solidFill>
              <a:ln w="9525">
                <a:solidFill>
                  <a:srgbClr val="800000"/>
                </a:solidFill>
                <a:round/>
                <a:headEnd/>
                <a:tailEnd/>
              </a:ln>
            </p:spPr>
            <p:txBody>
              <a:bodyPr/>
              <a:lstStyle/>
              <a:p>
                <a:endParaRPr lang="en-US"/>
              </a:p>
            </p:txBody>
          </p:sp>
          <p:sp>
            <p:nvSpPr>
              <p:cNvPr id="11483" name="Freeform 24"/>
              <p:cNvSpPr>
                <a:spLocks/>
              </p:cNvSpPr>
              <p:nvPr/>
            </p:nvSpPr>
            <p:spPr bwMode="auto">
              <a:xfrm rot="5400000">
                <a:off x="128" y="3539"/>
                <a:ext cx="5" cy="55"/>
              </a:xfrm>
              <a:custGeom>
                <a:avLst/>
                <a:gdLst>
                  <a:gd name="T0" fmla="*/ 0 w 34"/>
                  <a:gd name="T1" fmla="*/ 5 h 173"/>
                  <a:gd name="T2" fmla="*/ 3 w 34"/>
                  <a:gd name="T3" fmla="*/ 0 h 173"/>
                  <a:gd name="T4" fmla="*/ 5 w 34"/>
                  <a:gd name="T5" fmla="*/ 5 h 173"/>
                  <a:gd name="T6" fmla="*/ 5 w 34"/>
                  <a:gd name="T7" fmla="*/ 51 h 173"/>
                  <a:gd name="T8" fmla="*/ 3 w 34"/>
                  <a:gd name="T9" fmla="*/ 55 h 173"/>
                  <a:gd name="T10" fmla="*/ 0 w 34"/>
                  <a:gd name="T11" fmla="*/ 51 h 173"/>
                  <a:gd name="T12" fmla="*/ 0 w 34"/>
                  <a:gd name="T13" fmla="*/ 5 h 173"/>
                  <a:gd name="T14" fmla="*/ 0 60000 65536"/>
                  <a:gd name="T15" fmla="*/ 0 60000 65536"/>
                  <a:gd name="T16" fmla="*/ 0 60000 65536"/>
                  <a:gd name="T17" fmla="*/ 0 60000 65536"/>
                  <a:gd name="T18" fmla="*/ 0 60000 65536"/>
                  <a:gd name="T19" fmla="*/ 0 60000 65536"/>
                  <a:gd name="T20" fmla="*/ 0 60000 65536"/>
                  <a:gd name="T21" fmla="*/ 0 w 34"/>
                  <a:gd name="T22" fmla="*/ 0 h 173"/>
                  <a:gd name="T23" fmla="*/ 34 w 3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3">
                    <a:moveTo>
                      <a:pt x="0" y="15"/>
                    </a:moveTo>
                    <a:lnTo>
                      <a:pt x="17" y="0"/>
                    </a:lnTo>
                    <a:lnTo>
                      <a:pt x="34" y="15"/>
                    </a:lnTo>
                    <a:lnTo>
                      <a:pt x="34" y="160"/>
                    </a:lnTo>
                    <a:lnTo>
                      <a:pt x="17" y="173"/>
                    </a:lnTo>
                    <a:lnTo>
                      <a:pt x="0" y="160"/>
                    </a:lnTo>
                    <a:lnTo>
                      <a:pt x="0" y="15"/>
                    </a:lnTo>
                    <a:close/>
                  </a:path>
                </a:pathLst>
              </a:custGeom>
              <a:solidFill>
                <a:srgbClr val="FFFF99"/>
              </a:solidFill>
              <a:ln w="9525">
                <a:solidFill>
                  <a:srgbClr val="800000"/>
                </a:solidFill>
                <a:round/>
                <a:headEnd/>
                <a:tailEnd/>
              </a:ln>
            </p:spPr>
            <p:txBody>
              <a:bodyPr/>
              <a:lstStyle/>
              <a:p>
                <a:endParaRPr lang="en-US"/>
              </a:p>
            </p:txBody>
          </p:sp>
          <p:sp>
            <p:nvSpPr>
              <p:cNvPr id="11484" name="Freeform 25"/>
              <p:cNvSpPr>
                <a:spLocks/>
              </p:cNvSpPr>
              <p:nvPr/>
            </p:nvSpPr>
            <p:spPr bwMode="auto">
              <a:xfrm rot="5400000">
                <a:off x="117" y="3673"/>
                <a:ext cx="27" cy="55"/>
              </a:xfrm>
              <a:custGeom>
                <a:avLst/>
                <a:gdLst>
                  <a:gd name="T0" fmla="*/ 0 w 177"/>
                  <a:gd name="T1" fmla="*/ 51 h 173"/>
                  <a:gd name="T2" fmla="*/ 22 w 177"/>
                  <a:gd name="T3" fmla="*/ 23 h 173"/>
                  <a:gd name="T4" fmla="*/ 20 w 177"/>
                  <a:gd name="T5" fmla="*/ 18 h 173"/>
                  <a:gd name="T6" fmla="*/ 12 w 177"/>
                  <a:gd name="T7" fmla="*/ 10 h 173"/>
                  <a:gd name="T8" fmla="*/ 3 w 177"/>
                  <a:gd name="T9" fmla="*/ 5 h 173"/>
                  <a:gd name="T10" fmla="*/ 0 w 177"/>
                  <a:gd name="T11" fmla="*/ 0 h 173"/>
                  <a:gd name="T12" fmla="*/ 7 w 177"/>
                  <a:gd name="T13" fmla="*/ 5 h 173"/>
                  <a:gd name="T14" fmla="*/ 12 w 177"/>
                  <a:gd name="T15" fmla="*/ 10 h 173"/>
                  <a:gd name="T16" fmla="*/ 22 w 177"/>
                  <a:gd name="T17" fmla="*/ 18 h 173"/>
                  <a:gd name="T18" fmla="*/ 27 w 177"/>
                  <a:gd name="T19" fmla="*/ 23 h 173"/>
                  <a:gd name="T20" fmla="*/ 22 w 177"/>
                  <a:gd name="T21" fmla="*/ 37 h 173"/>
                  <a:gd name="T22" fmla="*/ 15 w 177"/>
                  <a:gd name="T23" fmla="*/ 41 h 173"/>
                  <a:gd name="T24" fmla="*/ 0 w 177"/>
                  <a:gd name="T25" fmla="*/ 55 h 173"/>
                  <a:gd name="T26" fmla="*/ 0 w 177"/>
                  <a:gd name="T27" fmla="*/ 51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
                  <a:gd name="T43" fmla="*/ 0 h 173"/>
                  <a:gd name="T44" fmla="*/ 177 w 177"/>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 h="173">
                    <a:moveTo>
                      <a:pt x="0" y="160"/>
                    </a:moveTo>
                    <a:lnTo>
                      <a:pt x="144" y="73"/>
                    </a:lnTo>
                    <a:lnTo>
                      <a:pt x="129" y="58"/>
                    </a:lnTo>
                    <a:lnTo>
                      <a:pt x="81" y="30"/>
                    </a:lnTo>
                    <a:lnTo>
                      <a:pt x="17" y="15"/>
                    </a:lnTo>
                    <a:lnTo>
                      <a:pt x="0" y="0"/>
                    </a:lnTo>
                    <a:lnTo>
                      <a:pt x="48" y="15"/>
                    </a:lnTo>
                    <a:lnTo>
                      <a:pt x="81" y="30"/>
                    </a:lnTo>
                    <a:lnTo>
                      <a:pt x="144" y="58"/>
                    </a:lnTo>
                    <a:lnTo>
                      <a:pt x="177" y="73"/>
                    </a:lnTo>
                    <a:lnTo>
                      <a:pt x="144" y="116"/>
                    </a:lnTo>
                    <a:lnTo>
                      <a:pt x="96" y="130"/>
                    </a:lnTo>
                    <a:lnTo>
                      <a:pt x="0" y="173"/>
                    </a:lnTo>
                    <a:lnTo>
                      <a:pt x="0" y="160"/>
                    </a:lnTo>
                    <a:close/>
                  </a:path>
                </a:pathLst>
              </a:custGeom>
              <a:solidFill>
                <a:srgbClr val="FFFF99"/>
              </a:solidFill>
              <a:ln w="9525">
                <a:solidFill>
                  <a:srgbClr val="800000"/>
                </a:solidFill>
                <a:round/>
                <a:headEnd/>
                <a:tailEnd/>
              </a:ln>
            </p:spPr>
            <p:txBody>
              <a:bodyPr/>
              <a:lstStyle/>
              <a:p>
                <a:endParaRPr lang="en-US"/>
              </a:p>
            </p:txBody>
          </p:sp>
          <p:sp>
            <p:nvSpPr>
              <p:cNvPr id="11485" name="Freeform 26"/>
              <p:cNvSpPr>
                <a:spLocks/>
              </p:cNvSpPr>
              <p:nvPr/>
            </p:nvSpPr>
            <p:spPr bwMode="auto">
              <a:xfrm rot="5400000">
                <a:off x="110" y="4231"/>
                <a:ext cx="3" cy="10"/>
              </a:xfrm>
              <a:custGeom>
                <a:avLst/>
                <a:gdLst>
                  <a:gd name="T0" fmla="*/ 3 w 16"/>
                  <a:gd name="T1" fmla="*/ 0 h 30"/>
                  <a:gd name="T2" fmla="*/ 3 w 16"/>
                  <a:gd name="T3" fmla="*/ 5 h 30"/>
                  <a:gd name="T4" fmla="*/ 3 w 16"/>
                  <a:gd name="T5" fmla="*/ 10 h 30"/>
                  <a:gd name="T6" fmla="*/ 0 w 16"/>
                  <a:gd name="T7" fmla="*/ 5 h 30"/>
                  <a:gd name="T8" fmla="*/ 3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16" y="0"/>
                    </a:moveTo>
                    <a:lnTo>
                      <a:pt x="16" y="15"/>
                    </a:lnTo>
                    <a:lnTo>
                      <a:pt x="16" y="30"/>
                    </a:lnTo>
                    <a:lnTo>
                      <a:pt x="0" y="15"/>
                    </a:lnTo>
                    <a:lnTo>
                      <a:pt x="16" y="0"/>
                    </a:lnTo>
                    <a:close/>
                  </a:path>
                </a:pathLst>
              </a:custGeom>
              <a:solidFill>
                <a:srgbClr val="FFFF99"/>
              </a:solidFill>
              <a:ln w="9525">
                <a:solidFill>
                  <a:srgbClr val="800000"/>
                </a:solidFill>
                <a:round/>
                <a:headEnd/>
                <a:tailEnd/>
              </a:ln>
            </p:spPr>
            <p:txBody>
              <a:bodyPr/>
              <a:lstStyle/>
              <a:p>
                <a:endParaRPr lang="en-US"/>
              </a:p>
            </p:txBody>
          </p:sp>
          <p:sp>
            <p:nvSpPr>
              <p:cNvPr id="11486" name="Freeform 27"/>
              <p:cNvSpPr>
                <a:spLocks/>
              </p:cNvSpPr>
              <p:nvPr/>
            </p:nvSpPr>
            <p:spPr bwMode="auto">
              <a:xfrm rot="5400000">
                <a:off x="-125" y="3946"/>
                <a:ext cx="473" cy="10"/>
              </a:xfrm>
              <a:custGeom>
                <a:avLst/>
                <a:gdLst>
                  <a:gd name="T0" fmla="*/ 7 w 3093"/>
                  <a:gd name="T1" fmla="*/ 5 h 30"/>
                  <a:gd name="T2" fmla="*/ 0 w 3093"/>
                  <a:gd name="T3" fmla="*/ 0 h 30"/>
                  <a:gd name="T4" fmla="*/ 2 w 3093"/>
                  <a:gd name="T5" fmla="*/ 0 h 30"/>
                  <a:gd name="T6" fmla="*/ 15 w 3093"/>
                  <a:gd name="T7" fmla="*/ 0 h 30"/>
                  <a:gd name="T8" fmla="*/ 25 w 3093"/>
                  <a:gd name="T9" fmla="*/ 0 h 30"/>
                  <a:gd name="T10" fmla="*/ 39 w 3093"/>
                  <a:gd name="T11" fmla="*/ 0 h 30"/>
                  <a:gd name="T12" fmla="*/ 54 w 3093"/>
                  <a:gd name="T13" fmla="*/ 0 h 30"/>
                  <a:gd name="T14" fmla="*/ 69 w 3093"/>
                  <a:gd name="T15" fmla="*/ 0 h 30"/>
                  <a:gd name="T16" fmla="*/ 86 w 3093"/>
                  <a:gd name="T17" fmla="*/ 0 h 30"/>
                  <a:gd name="T18" fmla="*/ 120 w 3093"/>
                  <a:gd name="T19" fmla="*/ 0 h 30"/>
                  <a:gd name="T20" fmla="*/ 157 w 3093"/>
                  <a:gd name="T21" fmla="*/ 0 h 30"/>
                  <a:gd name="T22" fmla="*/ 196 w 3093"/>
                  <a:gd name="T23" fmla="*/ 0 h 30"/>
                  <a:gd name="T24" fmla="*/ 275 w 3093"/>
                  <a:gd name="T25" fmla="*/ 0 h 30"/>
                  <a:gd name="T26" fmla="*/ 314 w 3093"/>
                  <a:gd name="T27" fmla="*/ 0 h 30"/>
                  <a:gd name="T28" fmla="*/ 351 w 3093"/>
                  <a:gd name="T29" fmla="*/ 0 h 30"/>
                  <a:gd name="T30" fmla="*/ 382 w 3093"/>
                  <a:gd name="T31" fmla="*/ 0 h 30"/>
                  <a:gd name="T32" fmla="*/ 397 w 3093"/>
                  <a:gd name="T33" fmla="*/ 0 h 30"/>
                  <a:gd name="T34" fmla="*/ 412 w 3093"/>
                  <a:gd name="T35" fmla="*/ 0 h 30"/>
                  <a:gd name="T36" fmla="*/ 424 w 3093"/>
                  <a:gd name="T37" fmla="*/ 0 h 30"/>
                  <a:gd name="T38" fmla="*/ 436 w 3093"/>
                  <a:gd name="T39" fmla="*/ 0 h 30"/>
                  <a:gd name="T40" fmla="*/ 446 w 3093"/>
                  <a:gd name="T41" fmla="*/ 0 h 30"/>
                  <a:gd name="T42" fmla="*/ 453 w 3093"/>
                  <a:gd name="T43" fmla="*/ 0 h 30"/>
                  <a:gd name="T44" fmla="*/ 461 w 3093"/>
                  <a:gd name="T45" fmla="*/ 0 h 30"/>
                  <a:gd name="T46" fmla="*/ 466 w 3093"/>
                  <a:gd name="T47" fmla="*/ 0 h 30"/>
                  <a:gd name="T48" fmla="*/ 468 w 3093"/>
                  <a:gd name="T49" fmla="*/ 0 h 30"/>
                  <a:gd name="T50" fmla="*/ 471 w 3093"/>
                  <a:gd name="T51" fmla="*/ 0 h 30"/>
                  <a:gd name="T52" fmla="*/ 473 w 3093"/>
                  <a:gd name="T53" fmla="*/ 5 h 30"/>
                  <a:gd name="T54" fmla="*/ 471 w 3093"/>
                  <a:gd name="T55" fmla="*/ 10 h 30"/>
                  <a:gd name="T56" fmla="*/ 468 w 3093"/>
                  <a:gd name="T57" fmla="*/ 10 h 30"/>
                  <a:gd name="T58" fmla="*/ 466 w 3093"/>
                  <a:gd name="T59" fmla="*/ 10 h 30"/>
                  <a:gd name="T60" fmla="*/ 461 w 3093"/>
                  <a:gd name="T61" fmla="*/ 10 h 30"/>
                  <a:gd name="T62" fmla="*/ 451 w 3093"/>
                  <a:gd name="T63" fmla="*/ 10 h 30"/>
                  <a:gd name="T64" fmla="*/ 441 w 3093"/>
                  <a:gd name="T65" fmla="*/ 10 h 30"/>
                  <a:gd name="T66" fmla="*/ 429 w 3093"/>
                  <a:gd name="T67" fmla="*/ 10 h 30"/>
                  <a:gd name="T68" fmla="*/ 414 w 3093"/>
                  <a:gd name="T69" fmla="*/ 10 h 30"/>
                  <a:gd name="T70" fmla="*/ 400 w 3093"/>
                  <a:gd name="T71" fmla="*/ 10 h 30"/>
                  <a:gd name="T72" fmla="*/ 382 w 3093"/>
                  <a:gd name="T73" fmla="*/ 10 h 30"/>
                  <a:gd name="T74" fmla="*/ 363 w 3093"/>
                  <a:gd name="T75" fmla="*/ 10 h 30"/>
                  <a:gd name="T76" fmla="*/ 324 w 3093"/>
                  <a:gd name="T77" fmla="*/ 10 h 30"/>
                  <a:gd name="T78" fmla="*/ 282 w 3093"/>
                  <a:gd name="T79" fmla="*/ 10 h 30"/>
                  <a:gd name="T80" fmla="*/ 240 w 3093"/>
                  <a:gd name="T81" fmla="*/ 10 h 30"/>
                  <a:gd name="T82" fmla="*/ 196 w 3093"/>
                  <a:gd name="T83" fmla="*/ 10 h 30"/>
                  <a:gd name="T84" fmla="*/ 154 w 3093"/>
                  <a:gd name="T85" fmla="*/ 5 h 30"/>
                  <a:gd name="T86" fmla="*/ 115 w 3093"/>
                  <a:gd name="T87" fmla="*/ 5 h 30"/>
                  <a:gd name="T88" fmla="*/ 98 w 3093"/>
                  <a:gd name="T89" fmla="*/ 5 h 30"/>
                  <a:gd name="T90" fmla="*/ 81 w 3093"/>
                  <a:gd name="T91" fmla="*/ 5 h 30"/>
                  <a:gd name="T92" fmla="*/ 64 w 3093"/>
                  <a:gd name="T93" fmla="*/ 5 h 30"/>
                  <a:gd name="T94" fmla="*/ 52 w 3093"/>
                  <a:gd name="T95" fmla="*/ 5 h 30"/>
                  <a:gd name="T96" fmla="*/ 39 w 3093"/>
                  <a:gd name="T97" fmla="*/ 5 h 30"/>
                  <a:gd name="T98" fmla="*/ 30 w 3093"/>
                  <a:gd name="T99" fmla="*/ 5 h 30"/>
                  <a:gd name="T100" fmla="*/ 20 w 3093"/>
                  <a:gd name="T101" fmla="*/ 5 h 30"/>
                  <a:gd name="T102" fmla="*/ 15 w 3093"/>
                  <a:gd name="T103" fmla="*/ 5 h 30"/>
                  <a:gd name="T104" fmla="*/ 10 w 3093"/>
                  <a:gd name="T105" fmla="*/ 5 h 30"/>
                  <a:gd name="T106" fmla="*/ 7 w 3093"/>
                  <a:gd name="T107" fmla="*/ 5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93"/>
                  <a:gd name="T163" fmla="*/ 0 h 30"/>
                  <a:gd name="T164" fmla="*/ 3093 w 3093"/>
                  <a:gd name="T165" fmla="*/ 30 h 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93" h="30">
                    <a:moveTo>
                      <a:pt x="49" y="15"/>
                    </a:moveTo>
                    <a:lnTo>
                      <a:pt x="0" y="0"/>
                    </a:lnTo>
                    <a:lnTo>
                      <a:pt x="15" y="0"/>
                    </a:lnTo>
                    <a:lnTo>
                      <a:pt x="97" y="0"/>
                    </a:lnTo>
                    <a:lnTo>
                      <a:pt x="161" y="0"/>
                    </a:lnTo>
                    <a:lnTo>
                      <a:pt x="257" y="0"/>
                    </a:lnTo>
                    <a:lnTo>
                      <a:pt x="353" y="0"/>
                    </a:lnTo>
                    <a:lnTo>
                      <a:pt x="449" y="0"/>
                    </a:lnTo>
                    <a:lnTo>
                      <a:pt x="560" y="0"/>
                    </a:lnTo>
                    <a:lnTo>
                      <a:pt x="786" y="0"/>
                    </a:lnTo>
                    <a:lnTo>
                      <a:pt x="1026" y="0"/>
                    </a:lnTo>
                    <a:lnTo>
                      <a:pt x="1283" y="0"/>
                    </a:lnTo>
                    <a:lnTo>
                      <a:pt x="1796" y="0"/>
                    </a:lnTo>
                    <a:lnTo>
                      <a:pt x="2051" y="0"/>
                    </a:lnTo>
                    <a:lnTo>
                      <a:pt x="2293" y="0"/>
                    </a:lnTo>
                    <a:lnTo>
                      <a:pt x="2500" y="0"/>
                    </a:lnTo>
                    <a:lnTo>
                      <a:pt x="2596" y="0"/>
                    </a:lnTo>
                    <a:lnTo>
                      <a:pt x="2692" y="0"/>
                    </a:lnTo>
                    <a:lnTo>
                      <a:pt x="2773" y="0"/>
                    </a:lnTo>
                    <a:lnTo>
                      <a:pt x="2853" y="0"/>
                    </a:lnTo>
                    <a:lnTo>
                      <a:pt x="2917" y="0"/>
                    </a:lnTo>
                    <a:lnTo>
                      <a:pt x="2965" y="0"/>
                    </a:lnTo>
                    <a:lnTo>
                      <a:pt x="3013" y="0"/>
                    </a:lnTo>
                    <a:lnTo>
                      <a:pt x="3045" y="0"/>
                    </a:lnTo>
                    <a:lnTo>
                      <a:pt x="3061" y="0"/>
                    </a:lnTo>
                    <a:lnTo>
                      <a:pt x="3078" y="0"/>
                    </a:lnTo>
                    <a:lnTo>
                      <a:pt x="3093" y="15"/>
                    </a:lnTo>
                    <a:lnTo>
                      <a:pt x="3078" y="30"/>
                    </a:lnTo>
                    <a:lnTo>
                      <a:pt x="3061" y="30"/>
                    </a:lnTo>
                    <a:lnTo>
                      <a:pt x="3045" y="30"/>
                    </a:lnTo>
                    <a:lnTo>
                      <a:pt x="3013" y="30"/>
                    </a:lnTo>
                    <a:lnTo>
                      <a:pt x="2949" y="30"/>
                    </a:lnTo>
                    <a:lnTo>
                      <a:pt x="2886" y="30"/>
                    </a:lnTo>
                    <a:lnTo>
                      <a:pt x="2805" y="30"/>
                    </a:lnTo>
                    <a:lnTo>
                      <a:pt x="2709" y="30"/>
                    </a:lnTo>
                    <a:lnTo>
                      <a:pt x="2613" y="30"/>
                    </a:lnTo>
                    <a:lnTo>
                      <a:pt x="2500" y="30"/>
                    </a:lnTo>
                    <a:lnTo>
                      <a:pt x="2372" y="30"/>
                    </a:lnTo>
                    <a:lnTo>
                      <a:pt x="2116" y="30"/>
                    </a:lnTo>
                    <a:lnTo>
                      <a:pt x="1844" y="30"/>
                    </a:lnTo>
                    <a:lnTo>
                      <a:pt x="1571" y="30"/>
                    </a:lnTo>
                    <a:lnTo>
                      <a:pt x="1283" y="30"/>
                    </a:lnTo>
                    <a:lnTo>
                      <a:pt x="1009" y="15"/>
                    </a:lnTo>
                    <a:lnTo>
                      <a:pt x="754" y="15"/>
                    </a:lnTo>
                    <a:lnTo>
                      <a:pt x="642" y="15"/>
                    </a:lnTo>
                    <a:lnTo>
                      <a:pt x="529" y="15"/>
                    </a:lnTo>
                    <a:lnTo>
                      <a:pt x="416" y="15"/>
                    </a:lnTo>
                    <a:lnTo>
                      <a:pt x="337" y="15"/>
                    </a:lnTo>
                    <a:lnTo>
                      <a:pt x="257" y="15"/>
                    </a:lnTo>
                    <a:lnTo>
                      <a:pt x="193" y="15"/>
                    </a:lnTo>
                    <a:lnTo>
                      <a:pt x="128" y="15"/>
                    </a:lnTo>
                    <a:lnTo>
                      <a:pt x="97" y="15"/>
                    </a:lnTo>
                    <a:lnTo>
                      <a:pt x="63" y="15"/>
                    </a:lnTo>
                    <a:lnTo>
                      <a:pt x="49" y="15"/>
                    </a:lnTo>
                    <a:close/>
                  </a:path>
                </a:pathLst>
              </a:custGeom>
              <a:solidFill>
                <a:srgbClr val="FFFF99"/>
              </a:solidFill>
              <a:ln w="9525">
                <a:solidFill>
                  <a:srgbClr val="800000"/>
                </a:solidFill>
                <a:round/>
                <a:headEnd/>
                <a:tailEnd/>
              </a:ln>
            </p:spPr>
            <p:txBody>
              <a:bodyPr/>
              <a:lstStyle/>
              <a:p>
                <a:endParaRPr lang="en-US"/>
              </a:p>
            </p:txBody>
          </p:sp>
          <p:sp>
            <p:nvSpPr>
              <p:cNvPr id="11487" name="Freeform 28"/>
              <p:cNvSpPr>
                <a:spLocks/>
              </p:cNvSpPr>
              <p:nvPr/>
            </p:nvSpPr>
            <p:spPr bwMode="auto">
              <a:xfrm rot="5400000">
                <a:off x="125" y="3593"/>
                <a:ext cx="15" cy="31"/>
              </a:xfrm>
              <a:custGeom>
                <a:avLst/>
                <a:gdLst>
                  <a:gd name="T0" fmla="*/ 0 w 96"/>
                  <a:gd name="T1" fmla="*/ 0 h 100"/>
                  <a:gd name="T2" fmla="*/ 5 w 96"/>
                  <a:gd name="T3" fmla="*/ 0 h 100"/>
                  <a:gd name="T4" fmla="*/ 10 w 96"/>
                  <a:gd name="T5" fmla="*/ 4 h 100"/>
                  <a:gd name="T6" fmla="*/ 13 w 96"/>
                  <a:gd name="T7" fmla="*/ 9 h 100"/>
                  <a:gd name="T8" fmla="*/ 15 w 96"/>
                  <a:gd name="T9" fmla="*/ 13 h 100"/>
                  <a:gd name="T10" fmla="*/ 15 w 96"/>
                  <a:gd name="T11" fmla="*/ 17 h 100"/>
                  <a:gd name="T12" fmla="*/ 10 w 96"/>
                  <a:gd name="T13" fmla="*/ 22 h 100"/>
                  <a:gd name="T14" fmla="*/ 8 w 96"/>
                  <a:gd name="T15" fmla="*/ 27 h 100"/>
                  <a:gd name="T16" fmla="*/ 0 w 96"/>
                  <a:gd name="T17" fmla="*/ 31 h 100"/>
                  <a:gd name="T18" fmla="*/ 0 w 96"/>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0"/>
                  <a:gd name="T32" fmla="*/ 96 w 96"/>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0">
                    <a:moveTo>
                      <a:pt x="0" y="0"/>
                    </a:moveTo>
                    <a:lnTo>
                      <a:pt x="32" y="0"/>
                    </a:lnTo>
                    <a:lnTo>
                      <a:pt x="63" y="13"/>
                    </a:lnTo>
                    <a:lnTo>
                      <a:pt x="80" y="28"/>
                    </a:lnTo>
                    <a:lnTo>
                      <a:pt x="96" y="43"/>
                    </a:lnTo>
                    <a:lnTo>
                      <a:pt x="96" y="56"/>
                    </a:lnTo>
                    <a:lnTo>
                      <a:pt x="63" y="71"/>
                    </a:lnTo>
                    <a:lnTo>
                      <a:pt x="48" y="86"/>
                    </a:lnTo>
                    <a:lnTo>
                      <a:pt x="0" y="100"/>
                    </a:lnTo>
                    <a:lnTo>
                      <a:pt x="0" y="0"/>
                    </a:lnTo>
                    <a:close/>
                  </a:path>
                </a:pathLst>
              </a:custGeom>
              <a:solidFill>
                <a:srgbClr val="FFFF99"/>
              </a:solidFill>
              <a:ln w="9525">
                <a:solidFill>
                  <a:srgbClr val="800000"/>
                </a:solidFill>
                <a:round/>
                <a:headEnd/>
                <a:tailEnd/>
              </a:ln>
            </p:spPr>
            <p:txBody>
              <a:bodyPr/>
              <a:lstStyle/>
              <a:p>
                <a:endParaRPr lang="en-US"/>
              </a:p>
            </p:txBody>
          </p:sp>
          <p:sp>
            <p:nvSpPr>
              <p:cNvPr id="11488" name="Freeform 29"/>
              <p:cNvSpPr>
                <a:spLocks/>
              </p:cNvSpPr>
              <p:nvPr/>
            </p:nvSpPr>
            <p:spPr bwMode="auto">
              <a:xfrm rot="5400000">
                <a:off x="117" y="3667"/>
                <a:ext cx="32" cy="31"/>
              </a:xfrm>
              <a:custGeom>
                <a:avLst/>
                <a:gdLst>
                  <a:gd name="T0" fmla="*/ 10 w 208"/>
                  <a:gd name="T1" fmla="*/ 22 h 100"/>
                  <a:gd name="T2" fmla="*/ 7 w 208"/>
                  <a:gd name="T3" fmla="*/ 17 h 100"/>
                  <a:gd name="T4" fmla="*/ 5 w 208"/>
                  <a:gd name="T5" fmla="*/ 17 h 100"/>
                  <a:gd name="T6" fmla="*/ 2 w 208"/>
                  <a:gd name="T7" fmla="*/ 13 h 100"/>
                  <a:gd name="T8" fmla="*/ 0 w 208"/>
                  <a:gd name="T9" fmla="*/ 13 h 100"/>
                  <a:gd name="T10" fmla="*/ 5 w 208"/>
                  <a:gd name="T11" fmla="*/ 13 h 100"/>
                  <a:gd name="T12" fmla="*/ 10 w 208"/>
                  <a:gd name="T13" fmla="*/ 9 h 100"/>
                  <a:gd name="T14" fmla="*/ 12 w 208"/>
                  <a:gd name="T15" fmla="*/ 0 h 100"/>
                  <a:gd name="T16" fmla="*/ 22 w 208"/>
                  <a:gd name="T17" fmla="*/ 4 h 100"/>
                  <a:gd name="T18" fmla="*/ 32 w 208"/>
                  <a:gd name="T19" fmla="*/ 13 h 100"/>
                  <a:gd name="T20" fmla="*/ 30 w 208"/>
                  <a:gd name="T21" fmla="*/ 22 h 100"/>
                  <a:gd name="T22" fmla="*/ 25 w 208"/>
                  <a:gd name="T23" fmla="*/ 22 h 100"/>
                  <a:gd name="T24" fmla="*/ 12 w 208"/>
                  <a:gd name="T25" fmla="*/ 31 h 100"/>
                  <a:gd name="T26" fmla="*/ 10 w 208"/>
                  <a:gd name="T27" fmla="*/ 22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
                  <a:gd name="T43" fmla="*/ 0 h 100"/>
                  <a:gd name="T44" fmla="*/ 208 w 20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 h="100">
                    <a:moveTo>
                      <a:pt x="64" y="71"/>
                    </a:moveTo>
                    <a:lnTo>
                      <a:pt x="48" y="56"/>
                    </a:lnTo>
                    <a:lnTo>
                      <a:pt x="31" y="56"/>
                    </a:lnTo>
                    <a:lnTo>
                      <a:pt x="16" y="43"/>
                    </a:lnTo>
                    <a:lnTo>
                      <a:pt x="0" y="43"/>
                    </a:lnTo>
                    <a:lnTo>
                      <a:pt x="31" y="43"/>
                    </a:lnTo>
                    <a:lnTo>
                      <a:pt x="64" y="28"/>
                    </a:lnTo>
                    <a:lnTo>
                      <a:pt x="79" y="0"/>
                    </a:lnTo>
                    <a:lnTo>
                      <a:pt x="144" y="13"/>
                    </a:lnTo>
                    <a:lnTo>
                      <a:pt x="208" y="43"/>
                    </a:lnTo>
                    <a:lnTo>
                      <a:pt x="192" y="71"/>
                    </a:lnTo>
                    <a:lnTo>
                      <a:pt x="160" y="71"/>
                    </a:lnTo>
                    <a:lnTo>
                      <a:pt x="79" y="100"/>
                    </a:lnTo>
                    <a:lnTo>
                      <a:pt x="64" y="71"/>
                    </a:lnTo>
                    <a:close/>
                  </a:path>
                </a:pathLst>
              </a:custGeom>
              <a:solidFill>
                <a:srgbClr val="FFFF99"/>
              </a:solidFill>
              <a:ln w="9525">
                <a:solidFill>
                  <a:srgbClr val="800000"/>
                </a:solidFill>
                <a:round/>
                <a:headEnd/>
                <a:tailEnd/>
              </a:ln>
            </p:spPr>
            <p:txBody>
              <a:bodyPr/>
              <a:lstStyle/>
              <a:p>
                <a:endParaRPr lang="en-US"/>
              </a:p>
            </p:txBody>
          </p:sp>
          <p:sp>
            <p:nvSpPr>
              <p:cNvPr id="11489" name="Freeform 30"/>
              <p:cNvSpPr>
                <a:spLocks/>
              </p:cNvSpPr>
              <p:nvPr/>
            </p:nvSpPr>
            <p:spPr bwMode="auto">
              <a:xfrm rot="5400000">
                <a:off x="276" y="3756"/>
                <a:ext cx="346" cy="645"/>
              </a:xfrm>
              <a:custGeom>
                <a:avLst/>
                <a:gdLst>
                  <a:gd name="T0" fmla="*/ 29 w 2259"/>
                  <a:gd name="T1" fmla="*/ 636 h 2042"/>
                  <a:gd name="T2" fmla="*/ 17 w 2259"/>
                  <a:gd name="T3" fmla="*/ 586 h 2042"/>
                  <a:gd name="T4" fmla="*/ 5 w 2259"/>
                  <a:gd name="T5" fmla="*/ 594 h 2042"/>
                  <a:gd name="T6" fmla="*/ 71 w 2259"/>
                  <a:gd name="T7" fmla="*/ 567 h 2042"/>
                  <a:gd name="T8" fmla="*/ 160 w 2259"/>
                  <a:gd name="T9" fmla="*/ 623 h 2042"/>
                  <a:gd name="T10" fmla="*/ 150 w 2259"/>
                  <a:gd name="T11" fmla="*/ 444 h 2042"/>
                  <a:gd name="T12" fmla="*/ 152 w 2259"/>
                  <a:gd name="T13" fmla="*/ 361 h 2042"/>
                  <a:gd name="T14" fmla="*/ 147 w 2259"/>
                  <a:gd name="T15" fmla="*/ 357 h 2042"/>
                  <a:gd name="T16" fmla="*/ 177 w 2259"/>
                  <a:gd name="T17" fmla="*/ 402 h 2042"/>
                  <a:gd name="T18" fmla="*/ 155 w 2259"/>
                  <a:gd name="T19" fmla="*/ 457 h 2042"/>
                  <a:gd name="T20" fmla="*/ 135 w 2259"/>
                  <a:gd name="T21" fmla="*/ 540 h 2042"/>
                  <a:gd name="T22" fmla="*/ 147 w 2259"/>
                  <a:gd name="T23" fmla="*/ 503 h 2042"/>
                  <a:gd name="T24" fmla="*/ 160 w 2259"/>
                  <a:gd name="T25" fmla="*/ 512 h 2042"/>
                  <a:gd name="T26" fmla="*/ 147 w 2259"/>
                  <a:gd name="T27" fmla="*/ 481 h 2042"/>
                  <a:gd name="T28" fmla="*/ 182 w 2259"/>
                  <a:gd name="T29" fmla="*/ 457 h 2042"/>
                  <a:gd name="T30" fmla="*/ 209 w 2259"/>
                  <a:gd name="T31" fmla="*/ 485 h 2042"/>
                  <a:gd name="T32" fmla="*/ 211 w 2259"/>
                  <a:gd name="T33" fmla="*/ 535 h 2042"/>
                  <a:gd name="T34" fmla="*/ 184 w 2259"/>
                  <a:gd name="T35" fmla="*/ 586 h 2042"/>
                  <a:gd name="T36" fmla="*/ 169 w 2259"/>
                  <a:gd name="T37" fmla="*/ 567 h 2042"/>
                  <a:gd name="T38" fmla="*/ 150 w 2259"/>
                  <a:gd name="T39" fmla="*/ 540 h 2042"/>
                  <a:gd name="T40" fmla="*/ 213 w 2259"/>
                  <a:gd name="T41" fmla="*/ 599 h 2042"/>
                  <a:gd name="T42" fmla="*/ 226 w 2259"/>
                  <a:gd name="T43" fmla="*/ 449 h 2042"/>
                  <a:gd name="T44" fmla="*/ 280 w 2259"/>
                  <a:gd name="T45" fmla="*/ 439 h 2042"/>
                  <a:gd name="T46" fmla="*/ 327 w 2259"/>
                  <a:gd name="T47" fmla="*/ 320 h 2042"/>
                  <a:gd name="T48" fmla="*/ 282 w 2259"/>
                  <a:gd name="T49" fmla="*/ 307 h 2042"/>
                  <a:gd name="T50" fmla="*/ 319 w 2259"/>
                  <a:gd name="T51" fmla="*/ 329 h 2042"/>
                  <a:gd name="T52" fmla="*/ 304 w 2259"/>
                  <a:gd name="T53" fmla="*/ 394 h 2042"/>
                  <a:gd name="T54" fmla="*/ 280 w 2259"/>
                  <a:gd name="T55" fmla="*/ 421 h 2042"/>
                  <a:gd name="T56" fmla="*/ 243 w 2259"/>
                  <a:gd name="T57" fmla="*/ 384 h 2042"/>
                  <a:gd name="T58" fmla="*/ 240 w 2259"/>
                  <a:gd name="T59" fmla="*/ 302 h 2042"/>
                  <a:gd name="T60" fmla="*/ 277 w 2259"/>
                  <a:gd name="T61" fmla="*/ 252 h 2042"/>
                  <a:gd name="T62" fmla="*/ 277 w 2259"/>
                  <a:gd name="T63" fmla="*/ 242 h 2042"/>
                  <a:gd name="T64" fmla="*/ 231 w 2259"/>
                  <a:gd name="T65" fmla="*/ 334 h 2042"/>
                  <a:gd name="T66" fmla="*/ 191 w 2259"/>
                  <a:gd name="T67" fmla="*/ 316 h 2042"/>
                  <a:gd name="T68" fmla="*/ 204 w 2259"/>
                  <a:gd name="T69" fmla="*/ 288 h 2042"/>
                  <a:gd name="T70" fmla="*/ 226 w 2259"/>
                  <a:gd name="T71" fmla="*/ 298 h 2042"/>
                  <a:gd name="T72" fmla="*/ 329 w 2259"/>
                  <a:gd name="T73" fmla="*/ 288 h 2042"/>
                  <a:gd name="T74" fmla="*/ 302 w 2259"/>
                  <a:gd name="T75" fmla="*/ 160 h 2042"/>
                  <a:gd name="T76" fmla="*/ 327 w 2259"/>
                  <a:gd name="T77" fmla="*/ 9 h 2042"/>
                  <a:gd name="T78" fmla="*/ 324 w 2259"/>
                  <a:gd name="T79" fmla="*/ 37 h 2042"/>
                  <a:gd name="T80" fmla="*/ 329 w 2259"/>
                  <a:gd name="T81" fmla="*/ 0 h 2042"/>
                  <a:gd name="T82" fmla="*/ 329 w 2259"/>
                  <a:gd name="T83" fmla="*/ 91 h 2042"/>
                  <a:gd name="T84" fmla="*/ 331 w 2259"/>
                  <a:gd name="T85" fmla="*/ 201 h 2042"/>
                  <a:gd name="T86" fmla="*/ 336 w 2259"/>
                  <a:gd name="T87" fmla="*/ 133 h 2042"/>
                  <a:gd name="T88" fmla="*/ 307 w 2259"/>
                  <a:gd name="T89" fmla="*/ 151 h 2042"/>
                  <a:gd name="T90" fmla="*/ 331 w 2259"/>
                  <a:gd name="T91" fmla="*/ 402 h 2042"/>
                  <a:gd name="T92" fmla="*/ 344 w 2259"/>
                  <a:gd name="T93" fmla="*/ 471 h 2042"/>
                  <a:gd name="T94" fmla="*/ 304 w 2259"/>
                  <a:gd name="T95" fmla="*/ 485 h 2042"/>
                  <a:gd name="T96" fmla="*/ 329 w 2259"/>
                  <a:gd name="T97" fmla="*/ 471 h 2042"/>
                  <a:gd name="T98" fmla="*/ 226 w 2259"/>
                  <a:gd name="T99" fmla="*/ 412 h 2042"/>
                  <a:gd name="T100" fmla="*/ 258 w 2259"/>
                  <a:gd name="T101" fmla="*/ 609 h 2042"/>
                  <a:gd name="T102" fmla="*/ 260 w 2259"/>
                  <a:gd name="T103" fmla="*/ 563 h 2042"/>
                  <a:gd name="T104" fmla="*/ 265 w 2259"/>
                  <a:gd name="T105" fmla="*/ 636 h 2042"/>
                  <a:gd name="T106" fmla="*/ 233 w 2259"/>
                  <a:gd name="T107" fmla="*/ 576 h 2042"/>
                  <a:gd name="T108" fmla="*/ 172 w 2259"/>
                  <a:gd name="T109" fmla="*/ 640 h 2042"/>
                  <a:gd name="T110" fmla="*/ 59 w 2259"/>
                  <a:gd name="T111" fmla="*/ 604 h 2042"/>
                  <a:gd name="T112" fmla="*/ 81 w 2259"/>
                  <a:gd name="T113" fmla="*/ 590 h 2042"/>
                  <a:gd name="T114" fmla="*/ 64 w 2259"/>
                  <a:gd name="T115" fmla="*/ 640 h 20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9"/>
                  <a:gd name="T175" fmla="*/ 0 h 2042"/>
                  <a:gd name="T176" fmla="*/ 2259 w 2259"/>
                  <a:gd name="T177" fmla="*/ 2042 h 20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9" h="2042">
                    <a:moveTo>
                      <a:pt x="384" y="1999"/>
                    </a:moveTo>
                    <a:lnTo>
                      <a:pt x="368" y="1971"/>
                    </a:lnTo>
                    <a:lnTo>
                      <a:pt x="368" y="1927"/>
                    </a:lnTo>
                    <a:lnTo>
                      <a:pt x="384" y="1854"/>
                    </a:lnTo>
                    <a:lnTo>
                      <a:pt x="368" y="1839"/>
                    </a:lnTo>
                    <a:lnTo>
                      <a:pt x="368" y="1854"/>
                    </a:lnTo>
                    <a:lnTo>
                      <a:pt x="320" y="1927"/>
                    </a:lnTo>
                    <a:lnTo>
                      <a:pt x="288" y="1971"/>
                    </a:lnTo>
                    <a:lnTo>
                      <a:pt x="240" y="1999"/>
                    </a:lnTo>
                    <a:lnTo>
                      <a:pt x="192" y="2014"/>
                    </a:lnTo>
                    <a:lnTo>
                      <a:pt x="128" y="2014"/>
                    </a:lnTo>
                    <a:lnTo>
                      <a:pt x="80" y="1999"/>
                    </a:lnTo>
                    <a:lnTo>
                      <a:pt x="32" y="1984"/>
                    </a:lnTo>
                    <a:lnTo>
                      <a:pt x="15" y="1956"/>
                    </a:lnTo>
                    <a:lnTo>
                      <a:pt x="0" y="1941"/>
                    </a:lnTo>
                    <a:lnTo>
                      <a:pt x="0" y="1882"/>
                    </a:lnTo>
                    <a:lnTo>
                      <a:pt x="15" y="1869"/>
                    </a:lnTo>
                    <a:lnTo>
                      <a:pt x="32" y="1854"/>
                    </a:lnTo>
                    <a:lnTo>
                      <a:pt x="80" y="1854"/>
                    </a:lnTo>
                    <a:lnTo>
                      <a:pt x="111" y="1854"/>
                    </a:lnTo>
                    <a:lnTo>
                      <a:pt x="128" y="1869"/>
                    </a:lnTo>
                    <a:lnTo>
                      <a:pt x="128" y="1897"/>
                    </a:lnTo>
                    <a:lnTo>
                      <a:pt x="128" y="1912"/>
                    </a:lnTo>
                    <a:lnTo>
                      <a:pt x="96" y="1927"/>
                    </a:lnTo>
                    <a:lnTo>
                      <a:pt x="80" y="1927"/>
                    </a:lnTo>
                    <a:lnTo>
                      <a:pt x="63" y="1927"/>
                    </a:lnTo>
                    <a:lnTo>
                      <a:pt x="63" y="1912"/>
                    </a:lnTo>
                    <a:lnTo>
                      <a:pt x="63" y="1897"/>
                    </a:lnTo>
                    <a:lnTo>
                      <a:pt x="63" y="1882"/>
                    </a:lnTo>
                    <a:lnTo>
                      <a:pt x="32" y="1882"/>
                    </a:lnTo>
                    <a:lnTo>
                      <a:pt x="15" y="1912"/>
                    </a:lnTo>
                    <a:lnTo>
                      <a:pt x="32" y="1927"/>
                    </a:lnTo>
                    <a:lnTo>
                      <a:pt x="48" y="1956"/>
                    </a:lnTo>
                    <a:lnTo>
                      <a:pt x="63" y="1971"/>
                    </a:lnTo>
                    <a:lnTo>
                      <a:pt x="128" y="1956"/>
                    </a:lnTo>
                    <a:lnTo>
                      <a:pt x="176" y="1941"/>
                    </a:lnTo>
                    <a:lnTo>
                      <a:pt x="272" y="1882"/>
                    </a:lnTo>
                    <a:lnTo>
                      <a:pt x="368" y="1825"/>
                    </a:lnTo>
                    <a:lnTo>
                      <a:pt x="416" y="1795"/>
                    </a:lnTo>
                    <a:lnTo>
                      <a:pt x="464" y="1795"/>
                    </a:lnTo>
                    <a:lnTo>
                      <a:pt x="545" y="1795"/>
                    </a:lnTo>
                    <a:lnTo>
                      <a:pt x="608" y="1795"/>
                    </a:lnTo>
                    <a:lnTo>
                      <a:pt x="673" y="1825"/>
                    </a:lnTo>
                    <a:lnTo>
                      <a:pt x="737" y="1854"/>
                    </a:lnTo>
                    <a:lnTo>
                      <a:pt x="977" y="1984"/>
                    </a:lnTo>
                    <a:lnTo>
                      <a:pt x="1009" y="1999"/>
                    </a:lnTo>
                    <a:lnTo>
                      <a:pt x="1025" y="1999"/>
                    </a:lnTo>
                    <a:lnTo>
                      <a:pt x="1057" y="1999"/>
                    </a:lnTo>
                    <a:lnTo>
                      <a:pt x="1057" y="1984"/>
                    </a:lnTo>
                    <a:lnTo>
                      <a:pt x="1042" y="1971"/>
                    </a:lnTo>
                    <a:lnTo>
                      <a:pt x="992" y="1956"/>
                    </a:lnTo>
                    <a:lnTo>
                      <a:pt x="961" y="1941"/>
                    </a:lnTo>
                    <a:lnTo>
                      <a:pt x="896" y="1882"/>
                    </a:lnTo>
                    <a:lnTo>
                      <a:pt x="848" y="1839"/>
                    </a:lnTo>
                    <a:lnTo>
                      <a:pt x="817" y="1767"/>
                    </a:lnTo>
                    <a:lnTo>
                      <a:pt x="817" y="1709"/>
                    </a:lnTo>
                    <a:lnTo>
                      <a:pt x="817" y="1652"/>
                    </a:lnTo>
                    <a:lnTo>
                      <a:pt x="848" y="1578"/>
                    </a:lnTo>
                    <a:lnTo>
                      <a:pt x="881" y="1522"/>
                    </a:lnTo>
                    <a:lnTo>
                      <a:pt x="977" y="1405"/>
                    </a:lnTo>
                    <a:lnTo>
                      <a:pt x="1073" y="1289"/>
                    </a:lnTo>
                    <a:lnTo>
                      <a:pt x="1105" y="1216"/>
                    </a:lnTo>
                    <a:lnTo>
                      <a:pt x="1105" y="1188"/>
                    </a:lnTo>
                    <a:lnTo>
                      <a:pt x="1105" y="1144"/>
                    </a:lnTo>
                    <a:lnTo>
                      <a:pt x="1073" y="1129"/>
                    </a:lnTo>
                    <a:lnTo>
                      <a:pt x="1042" y="1101"/>
                    </a:lnTo>
                    <a:lnTo>
                      <a:pt x="1025" y="1101"/>
                    </a:lnTo>
                    <a:lnTo>
                      <a:pt x="992" y="1116"/>
                    </a:lnTo>
                    <a:lnTo>
                      <a:pt x="992" y="1129"/>
                    </a:lnTo>
                    <a:lnTo>
                      <a:pt x="992" y="1144"/>
                    </a:lnTo>
                    <a:lnTo>
                      <a:pt x="1025" y="1144"/>
                    </a:lnTo>
                    <a:lnTo>
                      <a:pt x="1042" y="1144"/>
                    </a:lnTo>
                    <a:lnTo>
                      <a:pt x="1042" y="1159"/>
                    </a:lnTo>
                    <a:lnTo>
                      <a:pt x="1042" y="1173"/>
                    </a:lnTo>
                    <a:lnTo>
                      <a:pt x="1042" y="1188"/>
                    </a:lnTo>
                    <a:lnTo>
                      <a:pt x="1025" y="1203"/>
                    </a:lnTo>
                    <a:lnTo>
                      <a:pt x="1009" y="1203"/>
                    </a:lnTo>
                    <a:lnTo>
                      <a:pt x="992" y="1203"/>
                    </a:lnTo>
                    <a:lnTo>
                      <a:pt x="961" y="1173"/>
                    </a:lnTo>
                    <a:lnTo>
                      <a:pt x="961" y="1129"/>
                    </a:lnTo>
                    <a:lnTo>
                      <a:pt x="977" y="1116"/>
                    </a:lnTo>
                    <a:lnTo>
                      <a:pt x="992" y="1101"/>
                    </a:lnTo>
                    <a:lnTo>
                      <a:pt x="1025" y="1086"/>
                    </a:lnTo>
                    <a:lnTo>
                      <a:pt x="1057" y="1072"/>
                    </a:lnTo>
                    <a:lnTo>
                      <a:pt x="1073" y="1086"/>
                    </a:lnTo>
                    <a:lnTo>
                      <a:pt x="1138" y="1129"/>
                    </a:lnTo>
                    <a:lnTo>
                      <a:pt x="1169" y="1173"/>
                    </a:lnTo>
                    <a:lnTo>
                      <a:pt x="1169" y="1216"/>
                    </a:lnTo>
                    <a:lnTo>
                      <a:pt x="1169" y="1246"/>
                    </a:lnTo>
                    <a:lnTo>
                      <a:pt x="1153" y="1274"/>
                    </a:lnTo>
                    <a:lnTo>
                      <a:pt x="1121" y="1289"/>
                    </a:lnTo>
                    <a:lnTo>
                      <a:pt x="1138" y="1303"/>
                    </a:lnTo>
                    <a:lnTo>
                      <a:pt x="1153" y="1303"/>
                    </a:lnTo>
                    <a:lnTo>
                      <a:pt x="1169" y="1303"/>
                    </a:lnTo>
                    <a:lnTo>
                      <a:pt x="1169" y="1318"/>
                    </a:lnTo>
                    <a:lnTo>
                      <a:pt x="1153" y="1361"/>
                    </a:lnTo>
                    <a:lnTo>
                      <a:pt x="1121" y="1376"/>
                    </a:lnTo>
                    <a:lnTo>
                      <a:pt x="1042" y="1405"/>
                    </a:lnTo>
                    <a:lnTo>
                      <a:pt x="1025" y="1435"/>
                    </a:lnTo>
                    <a:lnTo>
                      <a:pt x="1009" y="1448"/>
                    </a:lnTo>
                    <a:lnTo>
                      <a:pt x="1009" y="1463"/>
                    </a:lnTo>
                    <a:lnTo>
                      <a:pt x="944" y="1491"/>
                    </a:lnTo>
                    <a:lnTo>
                      <a:pt x="929" y="1506"/>
                    </a:lnTo>
                    <a:lnTo>
                      <a:pt x="913" y="1535"/>
                    </a:lnTo>
                    <a:lnTo>
                      <a:pt x="913" y="1565"/>
                    </a:lnTo>
                    <a:lnTo>
                      <a:pt x="865" y="1593"/>
                    </a:lnTo>
                    <a:lnTo>
                      <a:pt x="848" y="1637"/>
                    </a:lnTo>
                    <a:lnTo>
                      <a:pt x="848" y="1665"/>
                    </a:lnTo>
                    <a:lnTo>
                      <a:pt x="865" y="1695"/>
                    </a:lnTo>
                    <a:lnTo>
                      <a:pt x="881" y="1709"/>
                    </a:lnTo>
                    <a:lnTo>
                      <a:pt x="896" y="1695"/>
                    </a:lnTo>
                    <a:lnTo>
                      <a:pt x="896" y="1680"/>
                    </a:lnTo>
                    <a:lnTo>
                      <a:pt x="896" y="1665"/>
                    </a:lnTo>
                    <a:lnTo>
                      <a:pt x="881" y="1652"/>
                    </a:lnTo>
                    <a:lnTo>
                      <a:pt x="896" y="1637"/>
                    </a:lnTo>
                    <a:lnTo>
                      <a:pt x="896" y="1622"/>
                    </a:lnTo>
                    <a:lnTo>
                      <a:pt x="913" y="1608"/>
                    </a:lnTo>
                    <a:lnTo>
                      <a:pt x="929" y="1608"/>
                    </a:lnTo>
                    <a:lnTo>
                      <a:pt x="944" y="1608"/>
                    </a:lnTo>
                    <a:lnTo>
                      <a:pt x="961" y="1593"/>
                    </a:lnTo>
                    <a:lnTo>
                      <a:pt x="961" y="1578"/>
                    </a:lnTo>
                    <a:lnTo>
                      <a:pt x="961" y="1593"/>
                    </a:lnTo>
                    <a:lnTo>
                      <a:pt x="977" y="1593"/>
                    </a:lnTo>
                    <a:lnTo>
                      <a:pt x="1009" y="1550"/>
                    </a:lnTo>
                    <a:lnTo>
                      <a:pt x="1025" y="1565"/>
                    </a:lnTo>
                    <a:lnTo>
                      <a:pt x="1025" y="1578"/>
                    </a:lnTo>
                    <a:lnTo>
                      <a:pt x="1009" y="1608"/>
                    </a:lnTo>
                    <a:lnTo>
                      <a:pt x="1009" y="1622"/>
                    </a:lnTo>
                    <a:lnTo>
                      <a:pt x="1025" y="1637"/>
                    </a:lnTo>
                    <a:lnTo>
                      <a:pt x="1042" y="1622"/>
                    </a:lnTo>
                    <a:lnTo>
                      <a:pt x="1057" y="1593"/>
                    </a:lnTo>
                    <a:lnTo>
                      <a:pt x="1057" y="1565"/>
                    </a:lnTo>
                    <a:lnTo>
                      <a:pt x="1042" y="1522"/>
                    </a:lnTo>
                    <a:lnTo>
                      <a:pt x="1025" y="1522"/>
                    </a:lnTo>
                    <a:lnTo>
                      <a:pt x="992" y="1522"/>
                    </a:lnTo>
                    <a:lnTo>
                      <a:pt x="961" y="1535"/>
                    </a:lnTo>
                    <a:lnTo>
                      <a:pt x="961" y="1578"/>
                    </a:lnTo>
                    <a:lnTo>
                      <a:pt x="944" y="1565"/>
                    </a:lnTo>
                    <a:lnTo>
                      <a:pt x="944" y="1550"/>
                    </a:lnTo>
                    <a:lnTo>
                      <a:pt x="961" y="1522"/>
                    </a:lnTo>
                    <a:lnTo>
                      <a:pt x="977" y="1506"/>
                    </a:lnTo>
                    <a:lnTo>
                      <a:pt x="1009" y="1506"/>
                    </a:lnTo>
                    <a:lnTo>
                      <a:pt x="1025" y="1491"/>
                    </a:lnTo>
                    <a:lnTo>
                      <a:pt x="1042" y="1463"/>
                    </a:lnTo>
                    <a:lnTo>
                      <a:pt x="1057" y="1448"/>
                    </a:lnTo>
                    <a:lnTo>
                      <a:pt x="1073" y="1448"/>
                    </a:lnTo>
                    <a:lnTo>
                      <a:pt x="1105" y="1420"/>
                    </a:lnTo>
                    <a:lnTo>
                      <a:pt x="1121" y="1420"/>
                    </a:lnTo>
                    <a:lnTo>
                      <a:pt x="1153" y="1435"/>
                    </a:lnTo>
                    <a:lnTo>
                      <a:pt x="1186" y="1448"/>
                    </a:lnTo>
                    <a:lnTo>
                      <a:pt x="1201" y="1448"/>
                    </a:lnTo>
                    <a:lnTo>
                      <a:pt x="1234" y="1420"/>
                    </a:lnTo>
                    <a:lnTo>
                      <a:pt x="1266" y="1405"/>
                    </a:lnTo>
                    <a:lnTo>
                      <a:pt x="1297" y="1405"/>
                    </a:lnTo>
                    <a:lnTo>
                      <a:pt x="1345" y="1405"/>
                    </a:lnTo>
                    <a:lnTo>
                      <a:pt x="1362" y="1435"/>
                    </a:lnTo>
                    <a:lnTo>
                      <a:pt x="1378" y="1448"/>
                    </a:lnTo>
                    <a:lnTo>
                      <a:pt x="1378" y="1506"/>
                    </a:lnTo>
                    <a:lnTo>
                      <a:pt x="1362" y="1522"/>
                    </a:lnTo>
                    <a:lnTo>
                      <a:pt x="1362" y="1535"/>
                    </a:lnTo>
                    <a:lnTo>
                      <a:pt x="1378" y="1535"/>
                    </a:lnTo>
                    <a:lnTo>
                      <a:pt x="1393" y="1535"/>
                    </a:lnTo>
                    <a:lnTo>
                      <a:pt x="1426" y="1535"/>
                    </a:lnTo>
                    <a:lnTo>
                      <a:pt x="1458" y="1578"/>
                    </a:lnTo>
                    <a:lnTo>
                      <a:pt x="1474" y="1608"/>
                    </a:lnTo>
                    <a:lnTo>
                      <a:pt x="1474" y="1637"/>
                    </a:lnTo>
                    <a:lnTo>
                      <a:pt x="1458" y="1665"/>
                    </a:lnTo>
                    <a:lnTo>
                      <a:pt x="1426" y="1680"/>
                    </a:lnTo>
                    <a:lnTo>
                      <a:pt x="1410" y="1695"/>
                    </a:lnTo>
                    <a:lnTo>
                      <a:pt x="1378" y="1695"/>
                    </a:lnTo>
                    <a:lnTo>
                      <a:pt x="1393" y="1739"/>
                    </a:lnTo>
                    <a:lnTo>
                      <a:pt x="1410" y="1767"/>
                    </a:lnTo>
                    <a:lnTo>
                      <a:pt x="1393" y="1795"/>
                    </a:lnTo>
                    <a:lnTo>
                      <a:pt x="1378" y="1810"/>
                    </a:lnTo>
                    <a:lnTo>
                      <a:pt x="1362" y="1825"/>
                    </a:lnTo>
                    <a:lnTo>
                      <a:pt x="1330" y="1854"/>
                    </a:lnTo>
                    <a:lnTo>
                      <a:pt x="1297" y="1854"/>
                    </a:lnTo>
                    <a:lnTo>
                      <a:pt x="1266" y="1839"/>
                    </a:lnTo>
                    <a:lnTo>
                      <a:pt x="1234" y="1825"/>
                    </a:lnTo>
                    <a:lnTo>
                      <a:pt x="1201" y="1854"/>
                    </a:lnTo>
                    <a:lnTo>
                      <a:pt x="1186" y="1869"/>
                    </a:lnTo>
                    <a:lnTo>
                      <a:pt x="1169" y="1882"/>
                    </a:lnTo>
                    <a:lnTo>
                      <a:pt x="1121" y="1882"/>
                    </a:lnTo>
                    <a:lnTo>
                      <a:pt x="1105" y="1869"/>
                    </a:lnTo>
                    <a:lnTo>
                      <a:pt x="1073" y="1854"/>
                    </a:lnTo>
                    <a:lnTo>
                      <a:pt x="1042" y="1839"/>
                    </a:lnTo>
                    <a:lnTo>
                      <a:pt x="1042" y="1810"/>
                    </a:lnTo>
                    <a:lnTo>
                      <a:pt x="1057" y="1795"/>
                    </a:lnTo>
                    <a:lnTo>
                      <a:pt x="1090" y="1795"/>
                    </a:lnTo>
                    <a:lnTo>
                      <a:pt x="1105" y="1795"/>
                    </a:lnTo>
                    <a:lnTo>
                      <a:pt x="1138" y="1767"/>
                    </a:lnTo>
                    <a:lnTo>
                      <a:pt x="1153" y="1752"/>
                    </a:lnTo>
                    <a:lnTo>
                      <a:pt x="1153" y="1709"/>
                    </a:lnTo>
                    <a:lnTo>
                      <a:pt x="1138" y="1680"/>
                    </a:lnTo>
                    <a:lnTo>
                      <a:pt x="1121" y="1665"/>
                    </a:lnTo>
                    <a:lnTo>
                      <a:pt x="1105" y="1652"/>
                    </a:lnTo>
                    <a:lnTo>
                      <a:pt x="1057" y="1652"/>
                    </a:lnTo>
                    <a:lnTo>
                      <a:pt x="1025" y="1665"/>
                    </a:lnTo>
                    <a:lnTo>
                      <a:pt x="992" y="1680"/>
                    </a:lnTo>
                    <a:lnTo>
                      <a:pt x="977" y="1709"/>
                    </a:lnTo>
                    <a:lnTo>
                      <a:pt x="961" y="1739"/>
                    </a:lnTo>
                    <a:lnTo>
                      <a:pt x="961" y="1782"/>
                    </a:lnTo>
                    <a:lnTo>
                      <a:pt x="977" y="1825"/>
                    </a:lnTo>
                    <a:lnTo>
                      <a:pt x="992" y="1869"/>
                    </a:lnTo>
                    <a:lnTo>
                      <a:pt x="1042" y="1912"/>
                    </a:lnTo>
                    <a:lnTo>
                      <a:pt x="1105" y="1941"/>
                    </a:lnTo>
                    <a:lnTo>
                      <a:pt x="1153" y="1956"/>
                    </a:lnTo>
                    <a:lnTo>
                      <a:pt x="1218" y="1956"/>
                    </a:lnTo>
                    <a:lnTo>
                      <a:pt x="1282" y="1941"/>
                    </a:lnTo>
                    <a:lnTo>
                      <a:pt x="1393" y="1897"/>
                    </a:lnTo>
                    <a:lnTo>
                      <a:pt x="1441" y="1854"/>
                    </a:lnTo>
                    <a:lnTo>
                      <a:pt x="1474" y="1825"/>
                    </a:lnTo>
                    <a:lnTo>
                      <a:pt x="1506" y="1782"/>
                    </a:lnTo>
                    <a:lnTo>
                      <a:pt x="1537" y="1739"/>
                    </a:lnTo>
                    <a:lnTo>
                      <a:pt x="1537" y="1680"/>
                    </a:lnTo>
                    <a:lnTo>
                      <a:pt x="1554" y="1637"/>
                    </a:lnTo>
                    <a:lnTo>
                      <a:pt x="1537" y="1578"/>
                    </a:lnTo>
                    <a:lnTo>
                      <a:pt x="1537" y="1522"/>
                    </a:lnTo>
                    <a:lnTo>
                      <a:pt x="1506" y="1478"/>
                    </a:lnTo>
                    <a:lnTo>
                      <a:pt x="1474" y="1420"/>
                    </a:lnTo>
                    <a:lnTo>
                      <a:pt x="1410" y="1333"/>
                    </a:lnTo>
                    <a:lnTo>
                      <a:pt x="1426" y="1303"/>
                    </a:lnTo>
                    <a:lnTo>
                      <a:pt x="1441" y="1289"/>
                    </a:lnTo>
                    <a:lnTo>
                      <a:pt x="1489" y="1259"/>
                    </a:lnTo>
                    <a:lnTo>
                      <a:pt x="1587" y="1318"/>
                    </a:lnTo>
                    <a:lnTo>
                      <a:pt x="1635" y="1346"/>
                    </a:lnTo>
                    <a:lnTo>
                      <a:pt x="1666" y="1376"/>
                    </a:lnTo>
                    <a:lnTo>
                      <a:pt x="1714" y="1376"/>
                    </a:lnTo>
                    <a:lnTo>
                      <a:pt x="1779" y="1390"/>
                    </a:lnTo>
                    <a:lnTo>
                      <a:pt x="1827" y="1390"/>
                    </a:lnTo>
                    <a:lnTo>
                      <a:pt x="1875" y="1376"/>
                    </a:lnTo>
                    <a:lnTo>
                      <a:pt x="1923" y="1376"/>
                    </a:lnTo>
                    <a:lnTo>
                      <a:pt x="1971" y="1361"/>
                    </a:lnTo>
                    <a:lnTo>
                      <a:pt x="2051" y="1303"/>
                    </a:lnTo>
                    <a:lnTo>
                      <a:pt x="2115" y="1231"/>
                    </a:lnTo>
                    <a:lnTo>
                      <a:pt x="2132" y="1188"/>
                    </a:lnTo>
                    <a:lnTo>
                      <a:pt x="2147" y="1144"/>
                    </a:lnTo>
                    <a:lnTo>
                      <a:pt x="2147" y="1101"/>
                    </a:lnTo>
                    <a:lnTo>
                      <a:pt x="2147" y="1057"/>
                    </a:lnTo>
                    <a:lnTo>
                      <a:pt x="2132" y="1014"/>
                    </a:lnTo>
                    <a:lnTo>
                      <a:pt x="2115" y="971"/>
                    </a:lnTo>
                    <a:lnTo>
                      <a:pt x="2067" y="927"/>
                    </a:lnTo>
                    <a:lnTo>
                      <a:pt x="2034" y="897"/>
                    </a:lnTo>
                    <a:lnTo>
                      <a:pt x="2003" y="884"/>
                    </a:lnTo>
                    <a:lnTo>
                      <a:pt x="1971" y="884"/>
                    </a:lnTo>
                    <a:lnTo>
                      <a:pt x="1938" y="884"/>
                    </a:lnTo>
                    <a:lnTo>
                      <a:pt x="1907" y="897"/>
                    </a:lnTo>
                    <a:lnTo>
                      <a:pt x="1875" y="912"/>
                    </a:lnTo>
                    <a:lnTo>
                      <a:pt x="1859" y="956"/>
                    </a:lnTo>
                    <a:lnTo>
                      <a:pt x="1842" y="971"/>
                    </a:lnTo>
                    <a:lnTo>
                      <a:pt x="1842" y="986"/>
                    </a:lnTo>
                    <a:lnTo>
                      <a:pt x="1859" y="1029"/>
                    </a:lnTo>
                    <a:lnTo>
                      <a:pt x="1890" y="1042"/>
                    </a:lnTo>
                    <a:lnTo>
                      <a:pt x="1923" y="1042"/>
                    </a:lnTo>
                    <a:lnTo>
                      <a:pt x="1971" y="1029"/>
                    </a:lnTo>
                    <a:lnTo>
                      <a:pt x="1986" y="1014"/>
                    </a:lnTo>
                    <a:lnTo>
                      <a:pt x="2003" y="971"/>
                    </a:lnTo>
                    <a:lnTo>
                      <a:pt x="2034" y="986"/>
                    </a:lnTo>
                    <a:lnTo>
                      <a:pt x="2067" y="1014"/>
                    </a:lnTo>
                    <a:lnTo>
                      <a:pt x="2082" y="1042"/>
                    </a:lnTo>
                    <a:lnTo>
                      <a:pt x="2067" y="1072"/>
                    </a:lnTo>
                    <a:lnTo>
                      <a:pt x="2034" y="1101"/>
                    </a:lnTo>
                    <a:lnTo>
                      <a:pt x="2034" y="1116"/>
                    </a:lnTo>
                    <a:lnTo>
                      <a:pt x="2034" y="1129"/>
                    </a:lnTo>
                    <a:lnTo>
                      <a:pt x="2051" y="1144"/>
                    </a:lnTo>
                    <a:lnTo>
                      <a:pt x="2067" y="1159"/>
                    </a:lnTo>
                    <a:lnTo>
                      <a:pt x="2067" y="1188"/>
                    </a:lnTo>
                    <a:lnTo>
                      <a:pt x="2051" y="1216"/>
                    </a:lnTo>
                    <a:lnTo>
                      <a:pt x="2019" y="1246"/>
                    </a:lnTo>
                    <a:lnTo>
                      <a:pt x="1986" y="1246"/>
                    </a:lnTo>
                    <a:lnTo>
                      <a:pt x="1971" y="1246"/>
                    </a:lnTo>
                    <a:lnTo>
                      <a:pt x="1938" y="1246"/>
                    </a:lnTo>
                    <a:lnTo>
                      <a:pt x="1923" y="1231"/>
                    </a:lnTo>
                    <a:lnTo>
                      <a:pt x="1907" y="1216"/>
                    </a:lnTo>
                    <a:lnTo>
                      <a:pt x="1890" y="1216"/>
                    </a:lnTo>
                    <a:lnTo>
                      <a:pt x="1875" y="1231"/>
                    </a:lnTo>
                    <a:lnTo>
                      <a:pt x="1890" y="1259"/>
                    </a:lnTo>
                    <a:lnTo>
                      <a:pt x="1875" y="1274"/>
                    </a:lnTo>
                    <a:lnTo>
                      <a:pt x="1842" y="1318"/>
                    </a:lnTo>
                    <a:lnTo>
                      <a:pt x="1827" y="1333"/>
                    </a:lnTo>
                    <a:lnTo>
                      <a:pt x="1794" y="1346"/>
                    </a:lnTo>
                    <a:lnTo>
                      <a:pt x="1779" y="1333"/>
                    </a:lnTo>
                    <a:lnTo>
                      <a:pt x="1746" y="1333"/>
                    </a:lnTo>
                    <a:lnTo>
                      <a:pt x="1731" y="1303"/>
                    </a:lnTo>
                    <a:lnTo>
                      <a:pt x="1714" y="1289"/>
                    </a:lnTo>
                    <a:lnTo>
                      <a:pt x="1698" y="1246"/>
                    </a:lnTo>
                    <a:lnTo>
                      <a:pt x="1683" y="1231"/>
                    </a:lnTo>
                    <a:lnTo>
                      <a:pt x="1666" y="1231"/>
                    </a:lnTo>
                    <a:lnTo>
                      <a:pt x="1635" y="1231"/>
                    </a:lnTo>
                    <a:lnTo>
                      <a:pt x="1587" y="1216"/>
                    </a:lnTo>
                    <a:lnTo>
                      <a:pt x="1554" y="1173"/>
                    </a:lnTo>
                    <a:lnTo>
                      <a:pt x="1554" y="1159"/>
                    </a:lnTo>
                    <a:lnTo>
                      <a:pt x="1554" y="1144"/>
                    </a:lnTo>
                    <a:lnTo>
                      <a:pt x="1570" y="1101"/>
                    </a:lnTo>
                    <a:lnTo>
                      <a:pt x="1602" y="1072"/>
                    </a:lnTo>
                    <a:lnTo>
                      <a:pt x="1602" y="1057"/>
                    </a:lnTo>
                    <a:lnTo>
                      <a:pt x="1587" y="1029"/>
                    </a:lnTo>
                    <a:lnTo>
                      <a:pt x="1570" y="1014"/>
                    </a:lnTo>
                    <a:lnTo>
                      <a:pt x="1570" y="986"/>
                    </a:lnTo>
                    <a:lnTo>
                      <a:pt x="1570" y="956"/>
                    </a:lnTo>
                    <a:lnTo>
                      <a:pt x="1602" y="927"/>
                    </a:lnTo>
                    <a:lnTo>
                      <a:pt x="1618" y="912"/>
                    </a:lnTo>
                    <a:lnTo>
                      <a:pt x="1635" y="912"/>
                    </a:lnTo>
                    <a:lnTo>
                      <a:pt x="1666" y="912"/>
                    </a:lnTo>
                    <a:lnTo>
                      <a:pt x="1666" y="897"/>
                    </a:lnTo>
                    <a:lnTo>
                      <a:pt x="1683" y="854"/>
                    </a:lnTo>
                    <a:lnTo>
                      <a:pt x="1714" y="825"/>
                    </a:lnTo>
                    <a:lnTo>
                      <a:pt x="1746" y="825"/>
                    </a:lnTo>
                    <a:lnTo>
                      <a:pt x="1779" y="825"/>
                    </a:lnTo>
                    <a:lnTo>
                      <a:pt x="1810" y="797"/>
                    </a:lnTo>
                    <a:lnTo>
                      <a:pt x="1842" y="797"/>
                    </a:lnTo>
                    <a:lnTo>
                      <a:pt x="1859" y="797"/>
                    </a:lnTo>
                    <a:lnTo>
                      <a:pt x="1890" y="810"/>
                    </a:lnTo>
                    <a:lnTo>
                      <a:pt x="1890" y="825"/>
                    </a:lnTo>
                    <a:lnTo>
                      <a:pt x="1907" y="825"/>
                    </a:lnTo>
                    <a:lnTo>
                      <a:pt x="1907" y="797"/>
                    </a:lnTo>
                    <a:lnTo>
                      <a:pt x="1890" y="782"/>
                    </a:lnTo>
                    <a:lnTo>
                      <a:pt x="1875" y="767"/>
                    </a:lnTo>
                    <a:lnTo>
                      <a:pt x="1842" y="753"/>
                    </a:lnTo>
                    <a:lnTo>
                      <a:pt x="1810" y="767"/>
                    </a:lnTo>
                    <a:lnTo>
                      <a:pt x="1762" y="797"/>
                    </a:lnTo>
                    <a:lnTo>
                      <a:pt x="1731" y="797"/>
                    </a:lnTo>
                    <a:lnTo>
                      <a:pt x="1698" y="797"/>
                    </a:lnTo>
                    <a:lnTo>
                      <a:pt x="1666" y="825"/>
                    </a:lnTo>
                    <a:lnTo>
                      <a:pt x="1635" y="869"/>
                    </a:lnTo>
                    <a:lnTo>
                      <a:pt x="1587" y="897"/>
                    </a:lnTo>
                    <a:lnTo>
                      <a:pt x="1554" y="927"/>
                    </a:lnTo>
                    <a:lnTo>
                      <a:pt x="1537" y="942"/>
                    </a:lnTo>
                    <a:lnTo>
                      <a:pt x="1522" y="1014"/>
                    </a:lnTo>
                    <a:lnTo>
                      <a:pt x="1506" y="1057"/>
                    </a:lnTo>
                    <a:lnTo>
                      <a:pt x="1489" y="1057"/>
                    </a:lnTo>
                    <a:lnTo>
                      <a:pt x="1458" y="1072"/>
                    </a:lnTo>
                    <a:lnTo>
                      <a:pt x="1458" y="1057"/>
                    </a:lnTo>
                    <a:lnTo>
                      <a:pt x="1458" y="1042"/>
                    </a:lnTo>
                    <a:lnTo>
                      <a:pt x="1458" y="1029"/>
                    </a:lnTo>
                    <a:lnTo>
                      <a:pt x="1426" y="1014"/>
                    </a:lnTo>
                    <a:lnTo>
                      <a:pt x="1378" y="1029"/>
                    </a:lnTo>
                    <a:lnTo>
                      <a:pt x="1330" y="1042"/>
                    </a:lnTo>
                    <a:lnTo>
                      <a:pt x="1297" y="1029"/>
                    </a:lnTo>
                    <a:lnTo>
                      <a:pt x="1249" y="999"/>
                    </a:lnTo>
                    <a:lnTo>
                      <a:pt x="1234" y="971"/>
                    </a:lnTo>
                    <a:lnTo>
                      <a:pt x="1218" y="942"/>
                    </a:lnTo>
                    <a:lnTo>
                      <a:pt x="1234" y="897"/>
                    </a:lnTo>
                    <a:lnTo>
                      <a:pt x="1249" y="869"/>
                    </a:lnTo>
                    <a:lnTo>
                      <a:pt x="1266" y="854"/>
                    </a:lnTo>
                    <a:lnTo>
                      <a:pt x="1297" y="854"/>
                    </a:lnTo>
                    <a:lnTo>
                      <a:pt x="1314" y="854"/>
                    </a:lnTo>
                    <a:lnTo>
                      <a:pt x="1330" y="869"/>
                    </a:lnTo>
                    <a:lnTo>
                      <a:pt x="1330" y="897"/>
                    </a:lnTo>
                    <a:lnTo>
                      <a:pt x="1330" y="912"/>
                    </a:lnTo>
                    <a:lnTo>
                      <a:pt x="1314" y="927"/>
                    </a:lnTo>
                    <a:lnTo>
                      <a:pt x="1297" y="927"/>
                    </a:lnTo>
                    <a:lnTo>
                      <a:pt x="1282" y="912"/>
                    </a:lnTo>
                    <a:lnTo>
                      <a:pt x="1249" y="912"/>
                    </a:lnTo>
                    <a:lnTo>
                      <a:pt x="1249" y="927"/>
                    </a:lnTo>
                    <a:lnTo>
                      <a:pt x="1266" y="942"/>
                    </a:lnTo>
                    <a:lnTo>
                      <a:pt x="1297" y="971"/>
                    </a:lnTo>
                    <a:lnTo>
                      <a:pt x="1330" y="986"/>
                    </a:lnTo>
                    <a:lnTo>
                      <a:pt x="1410" y="971"/>
                    </a:lnTo>
                    <a:lnTo>
                      <a:pt x="1474" y="942"/>
                    </a:lnTo>
                    <a:lnTo>
                      <a:pt x="1587" y="854"/>
                    </a:lnTo>
                    <a:lnTo>
                      <a:pt x="1698" y="767"/>
                    </a:lnTo>
                    <a:lnTo>
                      <a:pt x="1762" y="738"/>
                    </a:lnTo>
                    <a:lnTo>
                      <a:pt x="1842" y="723"/>
                    </a:lnTo>
                    <a:lnTo>
                      <a:pt x="1923" y="738"/>
                    </a:lnTo>
                    <a:lnTo>
                      <a:pt x="2003" y="753"/>
                    </a:lnTo>
                    <a:lnTo>
                      <a:pt x="2067" y="797"/>
                    </a:lnTo>
                    <a:lnTo>
                      <a:pt x="2099" y="810"/>
                    </a:lnTo>
                    <a:lnTo>
                      <a:pt x="2132" y="854"/>
                    </a:lnTo>
                    <a:lnTo>
                      <a:pt x="2147" y="912"/>
                    </a:lnTo>
                    <a:lnTo>
                      <a:pt x="2163" y="971"/>
                    </a:lnTo>
                    <a:lnTo>
                      <a:pt x="2180" y="971"/>
                    </a:lnTo>
                    <a:lnTo>
                      <a:pt x="2195" y="971"/>
                    </a:lnTo>
                    <a:lnTo>
                      <a:pt x="2195" y="942"/>
                    </a:lnTo>
                    <a:lnTo>
                      <a:pt x="2195" y="912"/>
                    </a:lnTo>
                    <a:lnTo>
                      <a:pt x="2163" y="854"/>
                    </a:lnTo>
                    <a:lnTo>
                      <a:pt x="2132" y="782"/>
                    </a:lnTo>
                    <a:lnTo>
                      <a:pt x="2082" y="710"/>
                    </a:lnTo>
                    <a:lnTo>
                      <a:pt x="1986" y="580"/>
                    </a:lnTo>
                    <a:lnTo>
                      <a:pt x="1971" y="506"/>
                    </a:lnTo>
                    <a:lnTo>
                      <a:pt x="1971" y="450"/>
                    </a:lnTo>
                    <a:lnTo>
                      <a:pt x="1986" y="376"/>
                    </a:lnTo>
                    <a:lnTo>
                      <a:pt x="2019" y="318"/>
                    </a:lnTo>
                    <a:lnTo>
                      <a:pt x="2019" y="304"/>
                    </a:lnTo>
                    <a:lnTo>
                      <a:pt x="2132" y="187"/>
                    </a:lnTo>
                    <a:lnTo>
                      <a:pt x="2147" y="159"/>
                    </a:lnTo>
                    <a:lnTo>
                      <a:pt x="2163" y="116"/>
                    </a:lnTo>
                    <a:lnTo>
                      <a:pt x="2163" y="87"/>
                    </a:lnTo>
                    <a:lnTo>
                      <a:pt x="2163" y="44"/>
                    </a:lnTo>
                    <a:lnTo>
                      <a:pt x="2132" y="29"/>
                    </a:lnTo>
                    <a:lnTo>
                      <a:pt x="2115" y="29"/>
                    </a:lnTo>
                    <a:lnTo>
                      <a:pt x="2067" y="29"/>
                    </a:lnTo>
                    <a:lnTo>
                      <a:pt x="2051" y="44"/>
                    </a:lnTo>
                    <a:lnTo>
                      <a:pt x="2051" y="57"/>
                    </a:lnTo>
                    <a:lnTo>
                      <a:pt x="2051" y="72"/>
                    </a:lnTo>
                    <a:lnTo>
                      <a:pt x="2067" y="72"/>
                    </a:lnTo>
                    <a:lnTo>
                      <a:pt x="2099" y="72"/>
                    </a:lnTo>
                    <a:lnTo>
                      <a:pt x="2115" y="72"/>
                    </a:lnTo>
                    <a:lnTo>
                      <a:pt x="2115" y="87"/>
                    </a:lnTo>
                    <a:lnTo>
                      <a:pt x="2115" y="116"/>
                    </a:lnTo>
                    <a:lnTo>
                      <a:pt x="2099" y="131"/>
                    </a:lnTo>
                    <a:lnTo>
                      <a:pt x="2067" y="131"/>
                    </a:lnTo>
                    <a:lnTo>
                      <a:pt x="2034" y="101"/>
                    </a:lnTo>
                    <a:lnTo>
                      <a:pt x="2019" y="72"/>
                    </a:lnTo>
                    <a:lnTo>
                      <a:pt x="2019" y="44"/>
                    </a:lnTo>
                    <a:lnTo>
                      <a:pt x="2034" y="29"/>
                    </a:lnTo>
                    <a:lnTo>
                      <a:pt x="2067" y="14"/>
                    </a:lnTo>
                    <a:lnTo>
                      <a:pt x="2082" y="0"/>
                    </a:lnTo>
                    <a:lnTo>
                      <a:pt x="2115" y="0"/>
                    </a:lnTo>
                    <a:lnTo>
                      <a:pt x="2147" y="0"/>
                    </a:lnTo>
                    <a:lnTo>
                      <a:pt x="2211" y="29"/>
                    </a:lnTo>
                    <a:lnTo>
                      <a:pt x="2228" y="72"/>
                    </a:lnTo>
                    <a:lnTo>
                      <a:pt x="2243" y="116"/>
                    </a:lnTo>
                    <a:lnTo>
                      <a:pt x="2211" y="174"/>
                    </a:lnTo>
                    <a:lnTo>
                      <a:pt x="2180" y="218"/>
                    </a:lnTo>
                    <a:lnTo>
                      <a:pt x="2132" y="246"/>
                    </a:lnTo>
                    <a:lnTo>
                      <a:pt x="2082" y="274"/>
                    </a:lnTo>
                    <a:lnTo>
                      <a:pt x="2082" y="289"/>
                    </a:lnTo>
                    <a:lnTo>
                      <a:pt x="2099" y="304"/>
                    </a:lnTo>
                    <a:lnTo>
                      <a:pt x="2147" y="289"/>
                    </a:lnTo>
                    <a:lnTo>
                      <a:pt x="2163" y="289"/>
                    </a:lnTo>
                    <a:lnTo>
                      <a:pt x="2195" y="304"/>
                    </a:lnTo>
                    <a:lnTo>
                      <a:pt x="2228" y="318"/>
                    </a:lnTo>
                    <a:lnTo>
                      <a:pt x="2243" y="348"/>
                    </a:lnTo>
                    <a:lnTo>
                      <a:pt x="2259" y="391"/>
                    </a:lnTo>
                    <a:lnTo>
                      <a:pt x="2243" y="420"/>
                    </a:lnTo>
                    <a:lnTo>
                      <a:pt x="2228" y="478"/>
                    </a:lnTo>
                    <a:lnTo>
                      <a:pt x="2195" y="550"/>
                    </a:lnTo>
                    <a:lnTo>
                      <a:pt x="2163" y="608"/>
                    </a:lnTo>
                    <a:lnTo>
                      <a:pt x="2163" y="637"/>
                    </a:lnTo>
                    <a:lnTo>
                      <a:pt x="2163" y="667"/>
                    </a:lnTo>
                    <a:lnTo>
                      <a:pt x="2115" y="623"/>
                    </a:lnTo>
                    <a:lnTo>
                      <a:pt x="2099" y="565"/>
                    </a:lnTo>
                    <a:lnTo>
                      <a:pt x="2082" y="506"/>
                    </a:lnTo>
                    <a:lnTo>
                      <a:pt x="2067" y="450"/>
                    </a:lnTo>
                    <a:lnTo>
                      <a:pt x="2115" y="463"/>
                    </a:lnTo>
                    <a:lnTo>
                      <a:pt x="2147" y="463"/>
                    </a:lnTo>
                    <a:lnTo>
                      <a:pt x="2163" y="450"/>
                    </a:lnTo>
                    <a:lnTo>
                      <a:pt x="2180" y="435"/>
                    </a:lnTo>
                    <a:lnTo>
                      <a:pt x="2195" y="420"/>
                    </a:lnTo>
                    <a:lnTo>
                      <a:pt x="2195" y="391"/>
                    </a:lnTo>
                    <a:lnTo>
                      <a:pt x="2180" y="361"/>
                    </a:lnTo>
                    <a:lnTo>
                      <a:pt x="2163" y="348"/>
                    </a:lnTo>
                    <a:lnTo>
                      <a:pt x="2115" y="318"/>
                    </a:lnTo>
                    <a:lnTo>
                      <a:pt x="2099" y="318"/>
                    </a:lnTo>
                    <a:lnTo>
                      <a:pt x="2067" y="333"/>
                    </a:lnTo>
                    <a:lnTo>
                      <a:pt x="2034" y="361"/>
                    </a:lnTo>
                    <a:lnTo>
                      <a:pt x="2019" y="391"/>
                    </a:lnTo>
                    <a:lnTo>
                      <a:pt x="2003" y="435"/>
                    </a:lnTo>
                    <a:lnTo>
                      <a:pt x="2003" y="478"/>
                    </a:lnTo>
                    <a:lnTo>
                      <a:pt x="2019" y="506"/>
                    </a:lnTo>
                    <a:lnTo>
                      <a:pt x="2051" y="593"/>
                    </a:lnTo>
                    <a:lnTo>
                      <a:pt x="2082" y="667"/>
                    </a:lnTo>
                    <a:lnTo>
                      <a:pt x="2163" y="753"/>
                    </a:lnTo>
                    <a:lnTo>
                      <a:pt x="2211" y="854"/>
                    </a:lnTo>
                    <a:lnTo>
                      <a:pt x="2243" y="971"/>
                    </a:lnTo>
                    <a:lnTo>
                      <a:pt x="2243" y="1086"/>
                    </a:lnTo>
                    <a:lnTo>
                      <a:pt x="2228" y="1159"/>
                    </a:lnTo>
                    <a:lnTo>
                      <a:pt x="2211" y="1216"/>
                    </a:lnTo>
                    <a:lnTo>
                      <a:pt x="2163" y="1274"/>
                    </a:lnTo>
                    <a:lnTo>
                      <a:pt x="2115" y="1333"/>
                    </a:lnTo>
                    <a:lnTo>
                      <a:pt x="2034" y="1376"/>
                    </a:lnTo>
                    <a:lnTo>
                      <a:pt x="2034" y="1390"/>
                    </a:lnTo>
                    <a:lnTo>
                      <a:pt x="2067" y="1390"/>
                    </a:lnTo>
                    <a:lnTo>
                      <a:pt x="2099" y="1390"/>
                    </a:lnTo>
                    <a:lnTo>
                      <a:pt x="2115" y="1390"/>
                    </a:lnTo>
                    <a:lnTo>
                      <a:pt x="2163" y="1405"/>
                    </a:lnTo>
                    <a:lnTo>
                      <a:pt x="2195" y="1420"/>
                    </a:lnTo>
                    <a:lnTo>
                      <a:pt x="2228" y="1463"/>
                    </a:lnTo>
                    <a:lnTo>
                      <a:pt x="2243" y="1491"/>
                    </a:lnTo>
                    <a:lnTo>
                      <a:pt x="2243" y="1550"/>
                    </a:lnTo>
                    <a:lnTo>
                      <a:pt x="2243" y="1578"/>
                    </a:lnTo>
                    <a:lnTo>
                      <a:pt x="2228" y="1593"/>
                    </a:lnTo>
                    <a:lnTo>
                      <a:pt x="2195" y="1622"/>
                    </a:lnTo>
                    <a:lnTo>
                      <a:pt x="2180" y="1637"/>
                    </a:lnTo>
                    <a:lnTo>
                      <a:pt x="2099" y="1665"/>
                    </a:lnTo>
                    <a:lnTo>
                      <a:pt x="2051" y="1652"/>
                    </a:lnTo>
                    <a:lnTo>
                      <a:pt x="2003" y="1622"/>
                    </a:lnTo>
                    <a:lnTo>
                      <a:pt x="1986" y="1578"/>
                    </a:lnTo>
                    <a:lnTo>
                      <a:pt x="1986" y="1535"/>
                    </a:lnTo>
                    <a:lnTo>
                      <a:pt x="2019" y="1506"/>
                    </a:lnTo>
                    <a:lnTo>
                      <a:pt x="2019" y="1550"/>
                    </a:lnTo>
                    <a:lnTo>
                      <a:pt x="2034" y="1565"/>
                    </a:lnTo>
                    <a:lnTo>
                      <a:pt x="2051" y="1578"/>
                    </a:lnTo>
                    <a:lnTo>
                      <a:pt x="2067" y="1593"/>
                    </a:lnTo>
                    <a:lnTo>
                      <a:pt x="2082" y="1593"/>
                    </a:lnTo>
                    <a:lnTo>
                      <a:pt x="2115" y="1578"/>
                    </a:lnTo>
                    <a:lnTo>
                      <a:pt x="2147" y="1565"/>
                    </a:lnTo>
                    <a:lnTo>
                      <a:pt x="2163" y="1522"/>
                    </a:lnTo>
                    <a:lnTo>
                      <a:pt x="2147" y="1491"/>
                    </a:lnTo>
                    <a:lnTo>
                      <a:pt x="2115" y="1463"/>
                    </a:lnTo>
                    <a:lnTo>
                      <a:pt x="2067" y="1448"/>
                    </a:lnTo>
                    <a:lnTo>
                      <a:pt x="2019" y="1435"/>
                    </a:lnTo>
                    <a:lnTo>
                      <a:pt x="1907" y="1435"/>
                    </a:lnTo>
                    <a:lnTo>
                      <a:pt x="1810" y="1435"/>
                    </a:lnTo>
                    <a:lnTo>
                      <a:pt x="1762" y="1435"/>
                    </a:lnTo>
                    <a:lnTo>
                      <a:pt x="1714" y="1420"/>
                    </a:lnTo>
                    <a:lnTo>
                      <a:pt x="1602" y="1361"/>
                    </a:lnTo>
                    <a:lnTo>
                      <a:pt x="1506" y="1303"/>
                    </a:lnTo>
                    <a:lnTo>
                      <a:pt x="1474" y="1303"/>
                    </a:lnTo>
                    <a:lnTo>
                      <a:pt x="1458" y="1333"/>
                    </a:lnTo>
                    <a:lnTo>
                      <a:pt x="1522" y="1405"/>
                    </a:lnTo>
                    <a:lnTo>
                      <a:pt x="1554" y="1491"/>
                    </a:lnTo>
                    <a:lnTo>
                      <a:pt x="1587" y="1578"/>
                    </a:lnTo>
                    <a:lnTo>
                      <a:pt x="1602" y="1665"/>
                    </a:lnTo>
                    <a:lnTo>
                      <a:pt x="1602" y="1810"/>
                    </a:lnTo>
                    <a:lnTo>
                      <a:pt x="1602" y="1854"/>
                    </a:lnTo>
                    <a:lnTo>
                      <a:pt x="1618" y="1882"/>
                    </a:lnTo>
                    <a:lnTo>
                      <a:pt x="1650" y="1912"/>
                    </a:lnTo>
                    <a:lnTo>
                      <a:pt x="1683" y="1927"/>
                    </a:lnTo>
                    <a:lnTo>
                      <a:pt x="1731" y="1927"/>
                    </a:lnTo>
                    <a:lnTo>
                      <a:pt x="1762" y="1912"/>
                    </a:lnTo>
                    <a:lnTo>
                      <a:pt x="1779" y="1882"/>
                    </a:lnTo>
                    <a:lnTo>
                      <a:pt x="1779" y="1854"/>
                    </a:lnTo>
                    <a:lnTo>
                      <a:pt x="1779" y="1839"/>
                    </a:lnTo>
                    <a:lnTo>
                      <a:pt x="1762" y="1810"/>
                    </a:lnTo>
                    <a:lnTo>
                      <a:pt x="1714" y="1810"/>
                    </a:lnTo>
                    <a:lnTo>
                      <a:pt x="1666" y="1825"/>
                    </a:lnTo>
                    <a:lnTo>
                      <a:pt x="1683" y="1795"/>
                    </a:lnTo>
                    <a:lnTo>
                      <a:pt x="1698" y="1782"/>
                    </a:lnTo>
                    <a:lnTo>
                      <a:pt x="1731" y="1767"/>
                    </a:lnTo>
                    <a:lnTo>
                      <a:pt x="1746" y="1767"/>
                    </a:lnTo>
                    <a:lnTo>
                      <a:pt x="1794" y="1782"/>
                    </a:lnTo>
                    <a:lnTo>
                      <a:pt x="1827" y="1810"/>
                    </a:lnTo>
                    <a:lnTo>
                      <a:pt x="1842" y="1854"/>
                    </a:lnTo>
                    <a:lnTo>
                      <a:pt x="1842" y="1897"/>
                    </a:lnTo>
                    <a:lnTo>
                      <a:pt x="1842" y="1941"/>
                    </a:lnTo>
                    <a:lnTo>
                      <a:pt x="1810" y="1971"/>
                    </a:lnTo>
                    <a:lnTo>
                      <a:pt x="1762" y="1999"/>
                    </a:lnTo>
                    <a:lnTo>
                      <a:pt x="1731" y="2014"/>
                    </a:lnTo>
                    <a:lnTo>
                      <a:pt x="1683" y="2014"/>
                    </a:lnTo>
                    <a:lnTo>
                      <a:pt x="1635" y="2014"/>
                    </a:lnTo>
                    <a:lnTo>
                      <a:pt x="1602" y="1999"/>
                    </a:lnTo>
                    <a:lnTo>
                      <a:pt x="1554" y="1956"/>
                    </a:lnTo>
                    <a:lnTo>
                      <a:pt x="1537" y="1927"/>
                    </a:lnTo>
                    <a:lnTo>
                      <a:pt x="1537" y="1897"/>
                    </a:lnTo>
                    <a:lnTo>
                      <a:pt x="1537" y="1869"/>
                    </a:lnTo>
                    <a:lnTo>
                      <a:pt x="1554" y="1810"/>
                    </a:lnTo>
                    <a:lnTo>
                      <a:pt x="1537" y="1795"/>
                    </a:lnTo>
                    <a:lnTo>
                      <a:pt x="1522" y="1825"/>
                    </a:lnTo>
                    <a:lnTo>
                      <a:pt x="1506" y="1839"/>
                    </a:lnTo>
                    <a:lnTo>
                      <a:pt x="1506" y="1869"/>
                    </a:lnTo>
                    <a:lnTo>
                      <a:pt x="1474" y="1897"/>
                    </a:lnTo>
                    <a:lnTo>
                      <a:pt x="1441" y="1941"/>
                    </a:lnTo>
                    <a:lnTo>
                      <a:pt x="1393" y="1971"/>
                    </a:lnTo>
                    <a:lnTo>
                      <a:pt x="1345" y="1999"/>
                    </a:lnTo>
                    <a:lnTo>
                      <a:pt x="1297" y="2014"/>
                    </a:lnTo>
                    <a:lnTo>
                      <a:pt x="1234" y="2027"/>
                    </a:lnTo>
                    <a:lnTo>
                      <a:pt x="1186" y="2027"/>
                    </a:lnTo>
                    <a:lnTo>
                      <a:pt x="1121" y="2027"/>
                    </a:lnTo>
                    <a:lnTo>
                      <a:pt x="1073" y="2027"/>
                    </a:lnTo>
                    <a:lnTo>
                      <a:pt x="913" y="1971"/>
                    </a:lnTo>
                    <a:lnTo>
                      <a:pt x="769" y="1912"/>
                    </a:lnTo>
                    <a:lnTo>
                      <a:pt x="608" y="1839"/>
                    </a:lnTo>
                    <a:lnTo>
                      <a:pt x="528" y="1825"/>
                    </a:lnTo>
                    <a:lnTo>
                      <a:pt x="497" y="1825"/>
                    </a:lnTo>
                    <a:lnTo>
                      <a:pt x="447" y="1825"/>
                    </a:lnTo>
                    <a:lnTo>
                      <a:pt x="416" y="1854"/>
                    </a:lnTo>
                    <a:lnTo>
                      <a:pt x="399" y="1882"/>
                    </a:lnTo>
                    <a:lnTo>
                      <a:pt x="384" y="1912"/>
                    </a:lnTo>
                    <a:lnTo>
                      <a:pt x="399" y="1941"/>
                    </a:lnTo>
                    <a:lnTo>
                      <a:pt x="416" y="1956"/>
                    </a:lnTo>
                    <a:lnTo>
                      <a:pt x="432" y="1971"/>
                    </a:lnTo>
                    <a:lnTo>
                      <a:pt x="447" y="1971"/>
                    </a:lnTo>
                    <a:lnTo>
                      <a:pt x="480" y="1971"/>
                    </a:lnTo>
                    <a:lnTo>
                      <a:pt x="512" y="1956"/>
                    </a:lnTo>
                    <a:lnTo>
                      <a:pt x="528" y="1941"/>
                    </a:lnTo>
                    <a:lnTo>
                      <a:pt x="545" y="1927"/>
                    </a:lnTo>
                    <a:lnTo>
                      <a:pt x="528" y="1882"/>
                    </a:lnTo>
                    <a:lnTo>
                      <a:pt x="528" y="1869"/>
                    </a:lnTo>
                    <a:lnTo>
                      <a:pt x="593" y="1882"/>
                    </a:lnTo>
                    <a:lnTo>
                      <a:pt x="641" y="1897"/>
                    </a:lnTo>
                    <a:lnTo>
                      <a:pt x="752" y="1956"/>
                    </a:lnTo>
                    <a:lnTo>
                      <a:pt x="721" y="1956"/>
                    </a:lnTo>
                    <a:lnTo>
                      <a:pt x="689" y="1956"/>
                    </a:lnTo>
                    <a:lnTo>
                      <a:pt x="625" y="1984"/>
                    </a:lnTo>
                    <a:lnTo>
                      <a:pt x="545" y="2014"/>
                    </a:lnTo>
                    <a:lnTo>
                      <a:pt x="480" y="2042"/>
                    </a:lnTo>
                    <a:lnTo>
                      <a:pt x="447" y="2042"/>
                    </a:lnTo>
                    <a:lnTo>
                      <a:pt x="416" y="2027"/>
                    </a:lnTo>
                    <a:lnTo>
                      <a:pt x="384" y="1999"/>
                    </a:lnTo>
                    <a:close/>
                  </a:path>
                </a:pathLst>
              </a:custGeom>
              <a:solidFill>
                <a:srgbClr val="FFFF99"/>
              </a:solidFill>
              <a:ln w="9525">
                <a:solidFill>
                  <a:srgbClr val="800000"/>
                </a:solidFill>
                <a:round/>
                <a:headEnd/>
                <a:tailEnd/>
              </a:ln>
            </p:spPr>
            <p:txBody>
              <a:bodyPr/>
              <a:lstStyle/>
              <a:p>
                <a:endParaRPr lang="en-US"/>
              </a:p>
            </p:txBody>
          </p:sp>
          <p:sp>
            <p:nvSpPr>
              <p:cNvPr id="11490" name="Freeform 31"/>
              <p:cNvSpPr>
                <a:spLocks/>
              </p:cNvSpPr>
              <p:nvPr/>
            </p:nvSpPr>
            <p:spPr bwMode="auto">
              <a:xfrm rot="5400000">
                <a:off x="90" y="3761"/>
                <a:ext cx="337" cy="247"/>
              </a:xfrm>
              <a:custGeom>
                <a:avLst/>
                <a:gdLst>
                  <a:gd name="T0" fmla="*/ 3 w 2197"/>
                  <a:gd name="T1" fmla="*/ 242 h 783"/>
                  <a:gd name="T2" fmla="*/ 0 w 2197"/>
                  <a:gd name="T3" fmla="*/ 233 h 783"/>
                  <a:gd name="T4" fmla="*/ 37 w 2197"/>
                  <a:gd name="T5" fmla="*/ 233 h 783"/>
                  <a:gd name="T6" fmla="*/ 158 w 2197"/>
                  <a:gd name="T7" fmla="*/ 238 h 783"/>
                  <a:gd name="T8" fmla="*/ 175 w 2197"/>
                  <a:gd name="T9" fmla="*/ 233 h 783"/>
                  <a:gd name="T10" fmla="*/ 177 w 2197"/>
                  <a:gd name="T11" fmla="*/ 233 h 783"/>
                  <a:gd name="T12" fmla="*/ 177 w 2197"/>
                  <a:gd name="T13" fmla="*/ 174 h 783"/>
                  <a:gd name="T14" fmla="*/ 177 w 2197"/>
                  <a:gd name="T15" fmla="*/ 169 h 783"/>
                  <a:gd name="T16" fmla="*/ 214 w 2197"/>
                  <a:gd name="T17" fmla="*/ 169 h 783"/>
                  <a:gd name="T18" fmla="*/ 231 w 2197"/>
                  <a:gd name="T19" fmla="*/ 164 h 783"/>
                  <a:gd name="T20" fmla="*/ 246 w 2197"/>
                  <a:gd name="T21" fmla="*/ 160 h 783"/>
                  <a:gd name="T22" fmla="*/ 263 w 2197"/>
                  <a:gd name="T23" fmla="*/ 151 h 783"/>
                  <a:gd name="T24" fmla="*/ 278 w 2197"/>
                  <a:gd name="T25" fmla="*/ 137 h 783"/>
                  <a:gd name="T26" fmla="*/ 293 w 2197"/>
                  <a:gd name="T27" fmla="*/ 119 h 783"/>
                  <a:gd name="T28" fmla="*/ 305 w 2197"/>
                  <a:gd name="T29" fmla="*/ 101 h 783"/>
                  <a:gd name="T30" fmla="*/ 315 w 2197"/>
                  <a:gd name="T31" fmla="*/ 78 h 783"/>
                  <a:gd name="T32" fmla="*/ 325 w 2197"/>
                  <a:gd name="T33" fmla="*/ 50 h 783"/>
                  <a:gd name="T34" fmla="*/ 334 w 2197"/>
                  <a:gd name="T35" fmla="*/ 0 h 783"/>
                  <a:gd name="T36" fmla="*/ 337 w 2197"/>
                  <a:gd name="T37" fmla="*/ 5 h 783"/>
                  <a:gd name="T38" fmla="*/ 337 w 2197"/>
                  <a:gd name="T39" fmla="*/ 14 h 783"/>
                  <a:gd name="T40" fmla="*/ 334 w 2197"/>
                  <a:gd name="T41" fmla="*/ 27 h 783"/>
                  <a:gd name="T42" fmla="*/ 332 w 2197"/>
                  <a:gd name="T43" fmla="*/ 50 h 783"/>
                  <a:gd name="T44" fmla="*/ 325 w 2197"/>
                  <a:gd name="T45" fmla="*/ 68 h 783"/>
                  <a:gd name="T46" fmla="*/ 315 w 2197"/>
                  <a:gd name="T47" fmla="*/ 92 h 783"/>
                  <a:gd name="T48" fmla="*/ 308 w 2197"/>
                  <a:gd name="T49" fmla="*/ 109 h 783"/>
                  <a:gd name="T50" fmla="*/ 298 w 2197"/>
                  <a:gd name="T51" fmla="*/ 128 h 783"/>
                  <a:gd name="T52" fmla="*/ 285 w 2197"/>
                  <a:gd name="T53" fmla="*/ 142 h 783"/>
                  <a:gd name="T54" fmla="*/ 273 w 2197"/>
                  <a:gd name="T55" fmla="*/ 156 h 783"/>
                  <a:gd name="T56" fmla="*/ 261 w 2197"/>
                  <a:gd name="T57" fmla="*/ 160 h 783"/>
                  <a:gd name="T58" fmla="*/ 239 w 2197"/>
                  <a:gd name="T59" fmla="*/ 174 h 783"/>
                  <a:gd name="T60" fmla="*/ 229 w 2197"/>
                  <a:gd name="T61" fmla="*/ 178 h 783"/>
                  <a:gd name="T62" fmla="*/ 217 w 2197"/>
                  <a:gd name="T63" fmla="*/ 178 h 783"/>
                  <a:gd name="T64" fmla="*/ 185 w 2197"/>
                  <a:gd name="T65" fmla="*/ 183 h 783"/>
                  <a:gd name="T66" fmla="*/ 182 w 2197"/>
                  <a:gd name="T67" fmla="*/ 187 h 783"/>
                  <a:gd name="T68" fmla="*/ 182 w 2197"/>
                  <a:gd name="T69" fmla="*/ 247 h 783"/>
                  <a:gd name="T70" fmla="*/ 3 w 2197"/>
                  <a:gd name="T71" fmla="*/ 242 h 7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7"/>
                  <a:gd name="T109" fmla="*/ 0 h 783"/>
                  <a:gd name="T110" fmla="*/ 2197 w 2197"/>
                  <a:gd name="T111" fmla="*/ 783 h 7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7" h="783">
                    <a:moveTo>
                      <a:pt x="17" y="768"/>
                    </a:moveTo>
                    <a:lnTo>
                      <a:pt x="0" y="740"/>
                    </a:lnTo>
                    <a:lnTo>
                      <a:pt x="242" y="740"/>
                    </a:lnTo>
                    <a:lnTo>
                      <a:pt x="1027" y="753"/>
                    </a:lnTo>
                    <a:lnTo>
                      <a:pt x="1138" y="740"/>
                    </a:lnTo>
                    <a:lnTo>
                      <a:pt x="1155" y="740"/>
                    </a:lnTo>
                    <a:lnTo>
                      <a:pt x="1155" y="551"/>
                    </a:lnTo>
                    <a:lnTo>
                      <a:pt x="1155" y="536"/>
                    </a:lnTo>
                    <a:lnTo>
                      <a:pt x="1395" y="536"/>
                    </a:lnTo>
                    <a:lnTo>
                      <a:pt x="1508" y="521"/>
                    </a:lnTo>
                    <a:lnTo>
                      <a:pt x="1604" y="508"/>
                    </a:lnTo>
                    <a:lnTo>
                      <a:pt x="1716" y="478"/>
                    </a:lnTo>
                    <a:lnTo>
                      <a:pt x="1812" y="434"/>
                    </a:lnTo>
                    <a:lnTo>
                      <a:pt x="1909" y="377"/>
                    </a:lnTo>
                    <a:lnTo>
                      <a:pt x="1988" y="319"/>
                    </a:lnTo>
                    <a:lnTo>
                      <a:pt x="2053" y="247"/>
                    </a:lnTo>
                    <a:lnTo>
                      <a:pt x="2117" y="159"/>
                    </a:lnTo>
                    <a:lnTo>
                      <a:pt x="2180" y="0"/>
                    </a:lnTo>
                    <a:lnTo>
                      <a:pt x="2197" y="15"/>
                    </a:lnTo>
                    <a:lnTo>
                      <a:pt x="2197" y="43"/>
                    </a:lnTo>
                    <a:lnTo>
                      <a:pt x="2180" y="87"/>
                    </a:lnTo>
                    <a:lnTo>
                      <a:pt x="2165" y="159"/>
                    </a:lnTo>
                    <a:lnTo>
                      <a:pt x="2117" y="217"/>
                    </a:lnTo>
                    <a:lnTo>
                      <a:pt x="2053" y="291"/>
                    </a:lnTo>
                    <a:lnTo>
                      <a:pt x="2005" y="347"/>
                    </a:lnTo>
                    <a:lnTo>
                      <a:pt x="1940" y="406"/>
                    </a:lnTo>
                    <a:lnTo>
                      <a:pt x="1861" y="449"/>
                    </a:lnTo>
                    <a:lnTo>
                      <a:pt x="1781" y="493"/>
                    </a:lnTo>
                    <a:lnTo>
                      <a:pt x="1700" y="508"/>
                    </a:lnTo>
                    <a:lnTo>
                      <a:pt x="1556" y="551"/>
                    </a:lnTo>
                    <a:lnTo>
                      <a:pt x="1491" y="564"/>
                    </a:lnTo>
                    <a:lnTo>
                      <a:pt x="1412" y="564"/>
                    </a:lnTo>
                    <a:lnTo>
                      <a:pt x="1203" y="579"/>
                    </a:lnTo>
                    <a:lnTo>
                      <a:pt x="1188" y="594"/>
                    </a:lnTo>
                    <a:lnTo>
                      <a:pt x="1188" y="783"/>
                    </a:lnTo>
                    <a:lnTo>
                      <a:pt x="17" y="768"/>
                    </a:lnTo>
                    <a:close/>
                  </a:path>
                </a:pathLst>
              </a:custGeom>
              <a:solidFill>
                <a:srgbClr val="FFFF99"/>
              </a:solidFill>
              <a:ln w="9525">
                <a:solidFill>
                  <a:srgbClr val="800000"/>
                </a:solidFill>
                <a:round/>
                <a:headEnd/>
                <a:tailEnd/>
              </a:ln>
            </p:spPr>
            <p:txBody>
              <a:bodyPr/>
              <a:lstStyle/>
              <a:p>
                <a:endParaRPr lang="en-US"/>
              </a:p>
            </p:txBody>
          </p:sp>
          <p:sp>
            <p:nvSpPr>
              <p:cNvPr id="11491" name="Freeform 32"/>
              <p:cNvSpPr>
                <a:spLocks/>
              </p:cNvSpPr>
              <p:nvPr/>
            </p:nvSpPr>
            <p:spPr bwMode="auto">
              <a:xfrm rot="5400000">
                <a:off x="137" y="4265"/>
                <a:ext cx="7" cy="6"/>
              </a:xfrm>
              <a:custGeom>
                <a:avLst/>
                <a:gdLst>
                  <a:gd name="T0" fmla="*/ 0 w 48"/>
                  <a:gd name="T1" fmla="*/ 0 h 15"/>
                  <a:gd name="T2" fmla="*/ 2 w 48"/>
                  <a:gd name="T3" fmla="*/ 0 h 15"/>
                  <a:gd name="T4" fmla="*/ 7 w 48"/>
                  <a:gd name="T5" fmla="*/ 0 h 15"/>
                  <a:gd name="T6" fmla="*/ 5 w 48"/>
                  <a:gd name="T7" fmla="*/ 6 h 15"/>
                  <a:gd name="T8" fmla="*/ 0 w 48"/>
                  <a:gd name="T9" fmla="*/ 0 h 15"/>
                  <a:gd name="T10" fmla="*/ 0 60000 65536"/>
                  <a:gd name="T11" fmla="*/ 0 60000 65536"/>
                  <a:gd name="T12" fmla="*/ 0 60000 65536"/>
                  <a:gd name="T13" fmla="*/ 0 60000 65536"/>
                  <a:gd name="T14" fmla="*/ 0 60000 65536"/>
                  <a:gd name="T15" fmla="*/ 0 w 48"/>
                  <a:gd name="T16" fmla="*/ 0 h 15"/>
                  <a:gd name="T17" fmla="*/ 48 w 48"/>
                  <a:gd name="T18" fmla="*/ 15 h 15"/>
                </a:gdLst>
                <a:ahLst/>
                <a:cxnLst>
                  <a:cxn ang="T10">
                    <a:pos x="T0" y="T1"/>
                  </a:cxn>
                  <a:cxn ang="T11">
                    <a:pos x="T2" y="T3"/>
                  </a:cxn>
                  <a:cxn ang="T12">
                    <a:pos x="T4" y="T5"/>
                  </a:cxn>
                  <a:cxn ang="T13">
                    <a:pos x="T6" y="T7"/>
                  </a:cxn>
                  <a:cxn ang="T14">
                    <a:pos x="T8" y="T9"/>
                  </a:cxn>
                </a:cxnLst>
                <a:rect l="T15" t="T16" r="T17" b="T18"/>
                <a:pathLst>
                  <a:path w="48" h="15">
                    <a:moveTo>
                      <a:pt x="0" y="0"/>
                    </a:moveTo>
                    <a:lnTo>
                      <a:pt x="16" y="0"/>
                    </a:lnTo>
                    <a:lnTo>
                      <a:pt x="48" y="0"/>
                    </a:lnTo>
                    <a:lnTo>
                      <a:pt x="33"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492" name="Freeform 33"/>
              <p:cNvSpPr>
                <a:spLocks/>
              </p:cNvSpPr>
              <p:nvPr/>
            </p:nvSpPr>
            <p:spPr bwMode="auto">
              <a:xfrm rot="5400000">
                <a:off x="135" y="3719"/>
                <a:ext cx="346" cy="312"/>
              </a:xfrm>
              <a:custGeom>
                <a:avLst/>
                <a:gdLst>
                  <a:gd name="T0" fmla="*/ 0 w 2261"/>
                  <a:gd name="T1" fmla="*/ 303 h 985"/>
                  <a:gd name="T2" fmla="*/ 3 w 2261"/>
                  <a:gd name="T3" fmla="*/ 293 h 985"/>
                  <a:gd name="T4" fmla="*/ 17 w 2261"/>
                  <a:gd name="T5" fmla="*/ 289 h 985"/>
                  <a:gd name="T6" fmla="*/ 174 w 2261"/>
                  <a:gd name="T7" fmla="*/ 293 h 985"/>
                  <a:gd name="T8" fmla="*/ 174 w 2261"/>
                  <a:gd name="T9" fmla="*/ 289 h 985"/>
                  <a:gd name="T10" fmla="*/ 177 w 2261"/>
                  <a:gd name="T11" fmla="*/ 225 h 985"/>
                  <a:gd name="T12" fmla="*/ 213 w 2261"/>
                  <a:gd name="T13" fmla="*/ 225 h 985"/>
                  <a:gd name="T14" fmla="*/ 233 w 2261"/>
                  <a:gd name="T15" fmla="*/ 220 h 985"/>
                  <a:gd name="T16" fmla="*/ 250 w 2261"/>
                  <a:gd name="T17" fmla="*/ 216 h 985"/>
                  <a:gd name="T18" fmla="*/ 267 w 2261"/>
                  <a:gd name="T19" fmla="*/ 206 h 985"/>
                  <a:gd name="T20" fmla="*/ 282 w 2261"/>
                  <a:gd name="T21" fmla="*/ 192 h 985"/>
                  <a:gd name="T22" fmla="*/ 297 w 2261"/>
                  <a:gd name="T23" fmla="*/ 175 h 985"/>
                  <a:gd name="T24" fmla="*/ 304 w 2261"/>
                  <a:gd name="T25" fmla="*/ 165 h 985"/>
                  <a:gd name="T26" fmla="*/ 312 w 2261"/>
                  <a:gd name="T27" fmla="*/ 151 h 985"/>
                  <a:gd name="T28" fmla="*/ 317 w 2261"/>
                  <a:gd name="T29" fmla="*/ 133 h 985"/>
                  <a:gd name="T30" fmla="*/ 324 w 2261"/>
                  <a:gd name="T31" fmla="*/ 115 h 985"/>
                  <a:gd name="T32" fmla="*/ 329 w 2261"/>
                  <a:gd name="T33" fmla="*/ 96 h 985"/>
                  <a:gd name="T34" fmla="*/ 331 w 2261"/>
                  <a:gd name="T35" fmla="*/ 78 h 985"/>
                  <a:gd name="T36" fmla="*/ 336 w 2261"/>
                  <a:gd name="T37" fmla="*/ 41 h 985"/>
                  <a:gd name="T38" fmla="*/ 339 w 2261"/>
                  <a:gd name="T39" fmla="*/ 0 h 985"/>
                  <a:gd name="T40" fmla="*/ 344 w 2261"/>
                  <a:gd name="T41" fmla="*/ 0 h 985"/>
                  <a:gd name="T42" fmla="*/ 346 w 2261"/>
                  <a:gd name="T43" fmla="*/ 5 h 985"/>
                  <a:gd name="T44" fmla="*/ 346 w 2261"/>
                  <a:gd name="T45" fmla="*/ 22 h 985"/>
                  <a:gd name="T46" fmla="*/ 346 w 2261"/>
                  <a:gd name="T47" fmla="*/ 41 h 985"/>
                  <a:gd name="T48" fmla="*/ 346 w 2261"/>
                  <a:gd name="T49" fmla="*/ 64 h 985"/>
                  <a:gd name="T50" fmla="*/ 341 w 2261"/>
                  <a:gd name="T51" fmla="*/ 82 h 985"/>
                  <a:gd name="T52" fmla="*/ 334 w 2261"/>
                  <a:gd name="T53" fmla="*/ 124 h 985"/>
                  <a:gd name="T54" fmla="*/ 324 w 2261"/>
                  <a:gd name="T55" fmla="*/ 156 h 985"/>
                  <a:gd name="T56" fmla="*/ 314 w 2261"/>
                  <a:gd name="T57" fmla="*/ 179 h 985"/>
                  <a:gd name="T58" fmla="*/ 302 w 2261"/>
                  <a:gd name="T59" fmla="*/ 197 h 985"/>
                  <a:gd name="T60" fmla="*/ 290 w 2261"/>
                  <a:gd name="T61" fmla="*/ 211 h 985"/>
                  <a:gd name="T62" fmla="*/ 277 w 2261"/>
                  <a:gd name="T63" fmla="*/ 225 h 985"/>
                  <a:gd name="T64" fmla="*/ 263 w 2261"/>
                  <a:gd name="T65" fmla="*/ 234 h 985"/>
                  <a:gd name="T66" fmla="*/ 250 w 2261"/>
                  <a:gd name="T67" fmla="*/ 239 h 985"/>
                  <a:gd name="T68" fmla="*/ 236 w 2261"/>
                  <a:gd name="T69" fmla="*/ 243 h 985"/>
                  <a:gd name="T70" fmla="*/ 221 w 2261"/>
                  <a:gd name="T71" fmla="*/ 243 h 985"/>
                  <a:gd name="T72" fmla="*/ 204 w 2261"/>
                  <a:gd name="T73" fmla="*/ 243 h 985"/>
                  <a:gd name="T74" fmla="*/ 189 w 2261"/>
                  <a:gd name="T75" fmla="*/ 243 h 985"/>
                  <a:gd name="T76" fmla="*/ 187 w 2261"/>
                  <a:gd name="T77" fmla="*/ 243 h 985"/>
                  <a:gd name="T78" fmla="*/ 187 w 2261"/>
                  <a:gd name="T79" fmla="*/ 312 h 985"/>
                  <a:gd name="T80" fmla="*/ 184 w 2261"/>
                  <a:gd name="T81" fmla="*/ 312 h 985"/>
                  <a:gd name="T82" fmla="*/ 3 w 2261"/>
                  <a:gd name="T83" fmla="*/ 307 h 985"/>
                  <a:gd name="T84" fmla="*/ 0 w 2261"/>
                  <a:gd name="T85" fmla="*/ 303 h 9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1"/>
                  <a:gd name="T130" fmla="*/ 0 h 985"/>
                  <a:gd name="T131" fmla="*/ 2261 w 2261"/>
                  <a:gd name="T132" fmla="*/ 985 h 9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1" h="985">
                    <a:moveTo>
                      <a:pt x="0" y="956"/>
                    </a:moveTo>
                    <a:lnTo>
                      <a:pt x="17" y="926"/>
                    </a:lnTo>
                    <a:lnTo>
                      <a:pt x="113" y="911"/>
                    </a:lnTo>
                    <a:lnTo>
                      <a:pt x="1138" y="926"/>
                    </a:lnTo>
                    <a:lnTo>
                      <a:pt x="1138" y="911"/>
                    </a:lnTo>
                    <a:lnTo>
                      <a:pt x="1155" y="709"/>
                    </a:lnTo>
                    <a:lnTo>
                      <a:pt x="1395" y="709"/>
                    </a:lnTo>
                    <a:lnTo>
                      <a:pt x="1524" y="694"/>
                    </a:lnTo>
                    <a:lnTo>
                      <a:pt x="1635" y="681"/>
                    </a:lnTo>
                    <a:lnTo>
                      <a:pt x="1748" y="651"/>
                    </a:lnTo>
                    <a:lnTo>
                      <a:pt x="1844" y="607"/>
                    </a:lnTo>
                    <a:lnTo>
                      <a:pt x="1940" y="551"/>
                    </a:lnTo>
                    <a:lnTo>
                      <a:pt x="1988" y="520"/>
                    </a:lnTo>
                    <a:lnTo>
                      <a:pt x="2036" y="477"/>
                    </a:lnTo>
                    <a:lnTo>
                      <a:pt x="2069" y="419"/>
                    </a:lnTo>
                    <a:lnTo>
                      <a:pt x="2117" y="362"/>
                    </a:lnTo>
                    <a:lnTo>
                      <a:pt x="2149" y="303"/>
                    </a:lnTo>
                    <a:lnTo>
                      <a:pt x="2165" y="245"/>
                    </a:lnTo>
                    <a:lnTo>
                      <a:pt x="2197" y="130"/>
                    </a:lnTo>
                    <a:lnTo>
                      <a:pt x="2213" y="0"/>
                    </a:lnTo>
                    <a:lnTo>
                      <a:pt x="2245" y="0"/>
                    </a:lnTo>
                    <a:lnTo>
                      <a:pt x="2261" y="15"/>
                    </a:lnTo>
                    <a:lnTo>
                      <a:pt x="2261" y="71"/>
                    </a:lnTo>
                    <a:lnTo>
                      <a:pt x="2261" y="130"/>
                    </a:lnTo>
                    <a:lnTo>
                      <a:pt x="2261" y="202"/>
                    </a:lnTo>
                    <a:lnTo>
                      <a:pt x="2228" y="260"/>
                    </a:lnTo>
                    <a:lnTo>
                      <a:pt x="2180" y="390"/>
                    </a:lnTo>
                    <a:lnTo>
                      <a:pt x="2117" y="492"/>
                    </a:lnTo>
                    <a:lnTo>
                      <a:pt x="2053" y="564"/>
                    </a:lnTo>
                    <a:lnTo>
                      <a:pt x="1973" y="622"/>
                    </a:lnTo>
                    <a:lnTo>
                      <a:pt x="1892" y="666"/>
                    </a:lnTo>
                    <a:lnTo>
                      <a:pt x="1812" y="709"/>
                    </a:lnTo>
                    <a:lnTo>
                      <a:pt x="1716" y="738"/>
                    </a:lnTo>
                    <a:lnTo>
                      <a:pt x="1635" y="753"/>
                    </a:lnTo>
                    <a:lnTo>
                      <a:pt x="1539" y="768"/>
                    </a:lnTo>
                    <a:lnTo>
                      <a:pt x="1443" y="768"/>
                    </a:lnTo>
                    <a:lnTo>
                      <a:pt x="1332" y="768"/>
                    </a:lnTo>
                    <a:lnTo>
                      <a:pt x="1234" y="768"/>
                    </a:lnTo>
                    <a:lnTo>
                      <a:pt x="1219" y="768"/>
                    </a:lnTo>
                    <a:lnTo>
                      <a:pt x="1219" y="985"/>
                    </a:lnTo>
                    <a:lnTo>
                      <a:pt x="1203" y="985"/>
                    </a:lnTo>
                    <a:lnTo>
                      <a:pt x="17" y="970"/>
                    </a:lnTo>
                    <a:lnTo>
                      <a:pt x="0" y="956"/>
                    </a:lnTo>
                    <a:close/>
                  </a:path>
                </a:pathLst>
              </a:custGeom>
              <a:solidFill>
                <a:srgbClr val="FFFF99"/>
              </a:solidFill>
              <a:ln w="9525">
                <a:solidFill>
                  <a:srgbClr val="800000"/>
                </a:solidFill>
                <a:round/>
                <a:headEnd/>
                <a:tailEnd/>
              </a:ln>
            </p:spPr>
            <p:txBody>
              <a:bodyPr/>
              <a:lstStyle/>
              <a:p>
                <a:endParaRPr lang="en-US"/>
              </a:p>
            </p:txBody>
          </p:sp>
          <p:sp>
            <p:nvSpPr>
              <p:cNvPr id="11493" name="Freeform 34"/>
              <p:cNvSpPr>
                <a:spLocks/>
              </p:cNvSpPr>
              <p:nvPr/>
            </p:nvSpPr>
            <p:spPr bwMode="auto">
              <a:xfrm rot="5400000">
                <a:off x="206" y="4242"/>
                <a:ext cx="10" cy="88"/>
              </a:xfrm>
              <a:custGeom>
                <a:avLst/>
                <a:gdLst>
                  <a:gd name="T0" fmla="*/ 8 w 64"/>
                  <a:gd name="T1" fmla="*/ 69 h 275"/>
                  <a:gd name="T2" fmla="*/ 8 w 64"/>
                  <a:gd name="T3" fmla="*/ 51 h 275"/>
                  <a:gd name="T4" fmla="*/ 5 w 64"/>
                  <a:gd name="T5" fmla="*/ 33 h 275"/>
                  <a:gd name="T6" fmla="*/ 3 w 64"/>
                  <a:gd name="T7" fmla="*/ 19 h 275"/>
                  <a:gd name="T8" fmla="*/ 0 w 64"/>
                  <a:gd name="T9" fmla="*/ 5 h 275"/>
                  <a:gd name="T10" fmla="*/ 0 w 64"/>
                  <a:gd name="T11" fmla="*/ 0 h 275"/>
                  <a:gd name="T12" fmla="*/ 5 w 64"/>
                  <a:gd name="T13" fmla="*/ 19 h 275"/>
                  <a:gd name="T14" fmla="*/ 10 w 64"/>
                  <a:gd name="T15" fmla="*/ 37 h 275"/>
                  <a:gd name="T16" fmla="*/ 10 w 64"/>
                  <a:gd name="T17" fmla="*/ 60 h 275"/>
                  <a:gd name="T18" fmla="*/ 8 w 64"/>
                  <a:gd name="T19" fmla="*/ 83 h 275"/>
                  <a:gd name="T20" fmla="*/ 5 w 64"/>
                  <a:gd name="T21" fmla="*/ 88 h 275"/>
                  <a:gd name="T22" fmla="*/ 5 w 64"/>
                  <a:gd name="T23" fmla="*/ 83 h 275"/>
                  <a:gd name="T24" fmla="*/ 5 w 64"/>
                  <a:gd name="T25" fmla="*/ 78 h 275"/>
                  <a:gd name="T26" fmla="*/ 8 w 64"/>
                  <a:gd name="T27" fmla="*/ 69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275"/>
                  <a:gd name="T44" fmla="*/ 64 w 64"/>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275">
                    <a:moveTo>
                      <a:pt x="48" y="217"/>
                    </a:moveTo>
                    <a:lnTo>
                      <a:pt x="48" y="158"/>
                    </a:lnTo>
                    <a:lnTo>
                      <a:pt x="31" y="102"/>
                    </a:lnTo>
                    <a:lnTo>
                      <a:pt x="16" y="58"/>
                    </a:lnTo>
                    <a:lnTo>
                      <a:pt x="0" y="15"/>
                    </a:lnTo>
                    <a:lnTo>
                      <a:pt x="0" y="0"/>
                    </a:lnTo>
                    <a:lnTo>
                      <a:pt x="31" y="58"/>
                    </a:lnTo>
                    <a:lnTo>
                      <a:pt x="64" y="115"/>
                    </a:lnTo>
                    <a:lnTo>
                      <a:pt x="64" y="188"/>
                    </a:lnTo>
                    <a:lnTo>
                      <a:pt x="48" y="260"/>
                    </a:lnTo>
                    <a:lnTo>
                      <a:pt x="31" y="275"/>
                    </a:lnTo>
                    <a:lnTo>
                      <a:pt x="31" y="260"/>
                    </a:lnTo>
                    <a:lnTo>
                      <a:pt x="31" y="245"/>
                    </a:lnTo>
                    <a:lnTo>
                      <a:pt x="48" y="217"/>
                    </a:lnTo>
                    <a:close/>
                  </a:path>
                </a:pathLst>
              </a:custGeom>
              <a:solidFill>
                <a:srgbClr val="FFFF99"/>
              </a:solidFill>
              <a:ln w="9525">
                <a:solidFill>
                  <a:srgbClr val="800000"/>
                </a:solidFill>
                <a:round/>
                <a:headEnd/>
                <a:tailEnd/>
              </a:ln>
            </p:spPr>
            <p:txBody>
              <a:bodyPr/>
              <a:lstStyle/>
              <a:p>
                <a:endParaRPr lang="en-US"/>
              </a:p>
            </p:txBody>
          </p:sp>
          <p:sp>
            <p:nvSpPr>
              <p:cNvPr id="11494" name="Freeform 35"/>
              <p:cNvSpPr>
                <a:spLocks/>
              </p:cNvSpPr>
              <p:nvPr/>
            </p:nvSpPr>
            <p:spPr bwMode="auto">
              <a:xfrm rot="5400000">
                <a:off x="206" y="4107"/>
                <a:ext cx="88" cy="165"/>
              </a:xfrm>
              <a:custGeom>
                <a:avLst/>
                <a:gdLst>
                  <a:gd name="T0" fmla="*/ 59 w 577"/>
                  <a:gd name="T1" fmla="*/ 147 h 522"/>
                  <a:gd name="T2" fmla="*/ 61 w 577"/>
                  <a:gd name="T3" fmla="*/ 147 h 522"/>
                  <a:gd name="T4" fmla="*/ 63 w 577"/>
                  <a:gd name="T5" fmla="*/ 147 h 522"/>
                  <a:gd name="T6" fmla="*/ 66 w 577"/>
                  <a:gd name="T7" fmla="*/ 142 h 522"/>
                  <a:gd name="T8" fmla="*/ 66 w 577"/>
                  <a:gd name="T9" fmla="*/ 138 h 522"/>
                  <a:gd name="T10" fmla="*/ 56 w 577"/>
                  <a:gd name="T11" fmla="*/ 128 h 522"/>
                  <a:gd name="T12" fmla="*/ 51 w 577"/>
                  <a:gd name="T13" fmla="*/ 114 h 522"/>
                  <a:gd name="T14" fmla="*/ 51 w 577"/>
                  <a:gd name="T15" fmla="*/ 110 h 522"/>
                  <a:gd name="T16" fmla="*/ 51 w 577"/>
                  <a:gd name="T17" fmla="*/ 106 h 522"/>
                  <a:gd name="T18" fmla="*/ 56 w 577"/>
                  <a:gd name="T19" fmla="*/ 101 h 522"/>
                  <a:gd name="T20" fmla="*/ 61 w 577"/>
                  <a:gd name="T21" fmla="*/ 106 h 522"/>
                  <a:gd name="T22" fmla="*/ 66 w 577"/>
                  <a:gd name="T23" fmla="*/ 110 h 522"/>
                  <a:gd name="T24" fmla="*/ 71 w 577"/>
                  <a:gd name="T25" fmla="*/ 124 h 522"/>
                  <a:gd name="T26" fmla="*/ 76 w 577"/>
                  <a:gd name="T27" fmla="*/ 124 h 522"/>
                  <a:gd name="T28" fmla="*/ 76 w 577"/>
                  <a:gd name="T29" fmla="*/ 119 h 522"/>
                  <a:gd name="T30" fmla="*/ 68 w 577"/>
                  <a:gd name="T31" fmla="*/ 96 h 522"/>
                  <a:gd name="T32" fmla="*/ 63 w 577"/>
                  <a:gd name="T33" fmla="*/ 92 h 522"/>
                  <a:gd name="T34" fmla="*/ 59 w 577"/>
                  <a:gd name="T35" fmla="*/ 83 h 522"/>
                  <a:gd name="T36" fmla="*/ 51 w 577"/>
                  <a:gd name="T37" fmla="*/ 83 h 522"/>
                  <a:gd name="T38" fmla="*/ 47 w 577"/>
                  <a:gd name="T39" fmla="*/ 87 h 522"/>
                  <a:gd name="T40" fmla="*/ 44 w 577"/>
                  <a:gd name="T41" fmla="*/ 92 h 522"/>
                  <a:gd name="T42" fmla="*/ 44 w 577"/>
                  <a:gd name="T43" fmla="*/ 96 h 522"/>
                  <a:gd name="T44" fmla="*/ 41 w 577"/>
                  <a:gd name="T45" fmla="*/ 110 h 522"/>
                  <a:gd name="T46" fmla="*/ 49 w 577"/>
                  <a:gd name="T47" fmla="*/ 128 h 522"/>
                  <a:gd name="T48" fmla="*/ 59 w 577"/>
                  <a:gd name="T49" fmla="*/ 142 h 522"/>
                  <a:gd name="T50" fmla="*/ 51 w 577"/>
                  <a:gd name="T51" fmla="*/ 138 h 522"/>
                  <a:gd name="T52" fmla="*/ 47 w 577"/>
                  <a:gd name="T53" fmla="*/ 128 h 522"/>
                  <a:gd name="T54" fmla="*/ 41 w 577"/>
                  <a:gd name="T55" fmla="*/ 119 h 522"/>
                  <a:gd name="T56" fmla="*/ 39 w 577"/>
                  <a:gd name="T57" fmla="*/ 106 h 522"/>
                  <a:gd name="T58" fmla="*/ 39 w 577"/>
                  <a:gd name="T59" fmla="*/ 101 h 522"/>
                  <a:gd name="T60" fmla="*/ 39 w 577"/>
                  <a:gd name="T61" fmla="*/ 96 h 522"/>
                  <a:gd name="T62" fmla="*/ 39 w 577"/>
                  <a:gd name="T63" fmla="*/ 87 h 522"/>
                  <a:gd name="T64" fmla="*/ 37 w 577"/>
                  <a:gd name="T65" fmla="*/ 83 h 522"/>
                  <a:gd name="T66" fmla="*/ 29 w 577"/>
                  <a:gd name="T67" fmla="*/ 92 h 522"/>
                  <a:gd name="T68" fmla="*/ 27 w 577"/>
                  <a:gd name="T69" fmla="*/ 92 h 522"/>
                  <a:gd name="T70" fmla="*/ 22 w 577"/>
                  <a:gd name="T71" fmla="*/ 92 h 522"/>
                  <a:gd name="T72" fmla="*/ 17 w 577"/>
                  <a:gd name="T73" fmla="*/ 87 h 522"/>
                  <a:gd name="T74" fmla="*/ 15 w 577"/>
                  <a:gd name="T75" fmla="*/ 83 h 522"/>
                  <a:gd name="T76" fmla="*/ 10 w 577"/>
                  <a:gd name="T77" fmla="*/ 59 h 522"/>
                  <a:gd name="T78" fmla="*/ 10 w 577"/>
                  <a:gd name="T79" fmla="*/ 46 h 522"/>
                  <a:gd name="T80" fmla="*/ 5 w 577"/>
                  <a:gd name="T81" fmla="*/ 23 h 522"/>
                  <a:gd name="T82" fmla="*/ 0 w 577"/>
                  <a:gd name="T83" fmla="*/ 0 h 522"/>
                  <a:gd name="T84" fmla="*/ 17 w 577"/>
                  <a:gd name="T85" fmla="*/ 18 h 522"/>
                  <a:gd name="T86" fmla="*/ 39 w 577"/>
                  <a:gd name="T87" fmla="*/ 32 h 522"/>
                  <a:gd name="T88" fmla="*/ 44 w 577"/>
                  <a:gd name="T89" fmla="*/ 42 h 522"/>
                  <a:gd name="T90" fmla="*/ 44 w 577"/>
                  <a:gd name="T91" fmla="*/ 46 h 522"/>
                  <a:gd name="T92" fmla="*/ 47 w 577"/>
                  <a:gd name="T93" fmla="*/ 55 h 522"/>
                  <a:gd name="T94" fmla="*/ 47 w 577"/>
                  <a:gd name="T95" fmla="*/ 59 h 522"/>
                  <a:gd name="T96" fmla="*/ 44 w 577"/>
                  <a:gd name="T97" fmla="*/ 64 h 522"/>
                  <a:gd name="T98" fmla="*/ 44 w 577"/>
                  <a:gd name="T99" fmla="*/ 73 h 522"/>
                  <a:gd name="T100" fmla="*/ 47 w 577"/>
                  <a:gd name="T101" fmla="*/ 78 h 522"/>
                  <a:gd name="T102" fmla="*/ 49 w 577"/>
                  <a:gd name="T103" fmla="*/ 73 h 522"/>
                  <a:gd name="T104" fmla="*/ 54 w 577"/>
                  <a:gd name="T105" fmla="*/ 73 h 522"/>
                  <a:gd name="T106" fmla="*/ 61 w 577"/>
                  <a:gd name="T107" fmla="*/ 83 h 522"/>
                  <a:gd name="T108" fmla="*/ 71 w 577"/>
                  <a:gd name="T109" fmla="*/ 101 h 522"/>
                  <a:gd name="T110" fmla="*/ 78 w 577"/>
                  <a:gd name="T111" fmla="*/ 114 h 522"/>
                  <a:gd name="T112" fmla="*/ 81 w 577"/>
                  <a:gd name="T113" fmla="*/ 128 h 522"/>
                  <a:gd name="T114" fmla="*/ 88 w 577"/>
                  <a:gd name="T115" fmla="*/ 165 h 522"/>
                  <a:gd name="T116" fmla="*/ 71 w 577"/>
                  <a:gd name="T117" fmla="*/ 156 h 522"/>
                  <a:gd name="T118" fmla="*/ 63 w 577"/>
                  <a:gd name="T119" fmla="*/ 151 h 522"/>
                  <a:gd name="T120" fmla="*/ 59 w 577"/>
                  <a:gd name="T121" fmla="*/ 147 h 5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
                  <a:gd name="T184" fmla="*/ 0 h 522"/>
                  <a:gd name="T185" fmla="*/ 577 w 577"/>
                  <a:gd name="T186" fmla="*/ 522 h 5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 h="522">
                    <a:moveTo>
                      <a:pt x="385" y="464"/>
                    </a:moveTo>
                    <a:lnTo>
                      <a:pt x="401" y="464"/>
                    </a:lnTo>
                    <a:lnTo>
                      <a:pt x="416" y="464"/>
                    </a:lnTo>
                    <a:lnTo>
                      <a:pt x="433" y="449"/>
                    </a:lnTo>
                    <a:lnTo>
                      <a:pt x="433" y="435"/>
                    </a:lnTo>
                    <a:lnTo>
                      <a:pt x="368" y="405"/>
                    </a:lnTo>
                    <a:lnTo>
                      <a:pt x="337" y="362"/>
                    </a:lnTo>
                    <a:lnTo>
                      <a:pt x="337" y="349"/>
                    </a:lnTo>
                    <a:lnTo>
                      <a:pt x="337" y="334"/>
                    </a:lnTo>
                    <a:lnTo>
                      <a:pt x="368" y="319"/>
                    </a:lnTo>
                    <a:lnTo>
                      <a:pt x="401" y="334"/>
                    </a:lnTo>
                    <a:lnTo>
                      <a:pt x="433" y="349"/>
                    </a:lnTo>
                    <a:lnTo>
                      <a:pt x="464" y="392"/>
                    </a:lnTo>
                    <a:lnTo>
                      <a:pt x="497" y="392"/>
                    </a:lnTo>
                    <a:lnTo>
                      <a:pt x="497" y="377"/>
                    </a:lnTo>
                    <a:lnTo>
                      <a:pt x="449" y="305"/>
                    </a:lnTo>
                    <a:lnTo>
                      <a:pt x="416" y="290"/>
                    </a:lnTo>
                    <a:lnTo>
                      <a:pt x="385" y="262"/>
                    </a:lnTo>
                    <a:lnTo>
                      <a:pt x="337" y="262"/>
                    </a:lnTo>
                    <a:lnTo>
                      <a:pt x="305" y="275"/>
                    </a:lnTo>
                    <a:lnTo>
                      <a:pt x="289" y="290"/>
                    </a:lnTo>
                    <a:lnTo>
                      <a:pt x="289" y="305"/>
                    </a:lnTo>
                    <a:lnTo>
                      <a:pt x="272" y="349"/>
                    </a:lnTo>
                    <a:lnTo>
                      <a:pt x="320" y="405"/>
                    </a:lnTo>
                    <a:lnTo>
                      <a:pt x="385" y="449"/>
                    </a:lnTo>
                    <a:lnTo>
                      <a:pt x="337" y="435"/>
                    </a:lnTo>
                    <a:lnTo>
                      <a:pt x="305" y="405"/>
                    </a:lnTo>
                    <a:lnTo>
                      <a:pt x="272" y="377"/>
                    </a:lnTo>
                    <a:lnTo>
                      <a:pt x="257" y="334"/>
                    </a:lnTo>
                    <a:lnTo>
                      <a:pt x="257" y="319"/>
                    </a:lnTo>
                    <a:lnTo>
                      <a:pt x="257" y="305"/>
                    </a:lnTo>
                    <a:lnTo>
                      <a:pt x="257" y="275"/>
                    </a:lnTo>
                    <a:lnTo>
                      <a:pt x="240" y="262"/>
                    </a:lnTo>
                    <a:lnTo>
                      <a:pt x="192" y="290"/>
                    </a:lnTo>
                    <a:lnTo>
                      <a:pt x="176" y="290"/>
                    </a:lnTo>
                    <a:lnTo>
                      <a:pt x="144" y="290"/>
                    </a:lnTo>
                    <a:lnTo>
                      <a:pt x="113" y="275"/>
                    </a:lnTo>
                    <a:lnTo>
                      <a:pt x="96" y="262"/>
                    </a:lnTo>
                    <a:lnTo>
                      <a:pt x="65" y="188"/>
                    </a:lnTo>
                    <a:lnTo>
                      <a:pt x="65" y="145"/>
                    </a:lnTo>
                    <a:lnTo>
                      <a:pt x="32" y="73"/>
                    </a:lnTo>
                    <a:lnTo>
                      <a:pt x="0" y="0"/>
                    </a:lnTo>
                    <a:lnTo>
                      <a:pt x="113" y="58"/>
                    </a:lnTo>
                    <a:lnTo>
                      <a:pt x="257" y="101"/>
                    </a:lnTo>
                    <a:lnTo>
                      <a:pt x="289" y="132"/>
                    </a:lnTo>
                    <a:lnTo>
                      <a:pt x="289" y="145"/>
                    </a:lnTo>
                    <a:lnTo>
                      <a:pt x="305" y="175"/>
                    </a:lnTo>
                    <a:lnTo>
                      <a:pt x="305" y="188"/>
                    </a:lnTo>
                    <a:lnTo>
                      <a:pt x="289" y="203"/>
                    </a:lnTo>
                    <a:lnTo>
                      <a:pt x="289" y="232"/>
                    </a:lnTo>
                    <a:lnTo>
                      <a:pt x="305" y="247"/>
                    </a:lnTo>
                    <a:lnTo>
                      <a:pt x="320" y="232"/>
                    </a:lnTo>
                    <a:lnTo>
                      <a:pt x="353" y="232"/>
                    </a:lnTo>
                    <a:lnTo>
                      <a:pt x="401" y="262"/>
                    </a:lnTo>
                    <a:lnTo>
                      <a:pt x="464" y="319"/>
                    </a:lnTo>
                    <a:lnTo>
                      <a:pt x="512" y="362"/>
                    </a:lnTo>
                    <a:lnTo>
                      <a:pt x="529" y="405"/>
                    </a:lnTo>
                    <a:lnTo>
                      <a:pt x="577" y="522"/>
                    </a:lnTo>
                    <a:lnTo>
                      <a:pt x="464" y="492"/>
                    </a:lnTo>
                    <a:lnTo>
                      <a:pt x="416" y="479"/>
                    </a:lnTo>
                    <a:lnTo>
                      <a:pt x="385" y="464"/>
                    </a:lnTo>
                    <a:close/>
                  </a:path>
                </a:pathLst>
              </a:custGeom>
              <a:solidFill>
                <a:srgbClr val="FFFF99"/>
              </a:solidFill>
              <a:ln w="9525">
                <a:solidFill>
                  <a:srgbClr val="800000"/>
                </a:solidFill>
                <a:round/>
                <a:headEnd/>
                <a:tailEnd/>
              </a:ln>
            </p:spPr>
            <p:txBody>
              <a:bodyPr/>
              <a:lstStyle/>
              <a:p>
                <a:endParaRPr lang="en-US"/>
              </a:p>
            </p:txBody>
          </p:sp>
          <p:sp>
            <p:nvSpPr>
              <p:cNvPr id="11495" name="Freeform 36"/>
              <p:cNvSpPr>
                <a:spLocks/>
              </p:cNvSpPr>
              <p:nvPr/>
            </p:nvSpPr>
            <p:spPr bwMode="auto">
              <a:xfrm rot="5400000">
                <a:off x="173" y="3688"/>
                <a:ext cx="9" cy="14"/>
              </a:xfrm>
              <a:custGeom>
                <a:avLst/>
                <a:gdLst>
                  <a:gd name="T0" fmla="*/ 0 w 64"/>
                  <a:gd name="T1" fmla="*/ 9 h 43"/>
                  <a:gd name="T2" fmla="*/ 2 w 64"/>
                  <a:gd name="T3" fmla="*/ 0 h 43"/>
                  <a:gd name="T4" fmla="*/ 4 w 64"/>
                  <a:gd name="T5" fmla="*/ 0 h 43"/>
                  <a:gd name="T6" fmla="*/ 7 w 64"/>
                  <a:gd name="T7" fmla="*/ 0 h 43"/>
                  <a:gd name="T8" fmla="*/ 9 w 64"/>
                  <a:gd name="T9" fmla="*/ 5 h 43"/>
                  <a:gd name="T10" fmla="*/ 7 w 64"/>
                  <a:gd name="T11" fmla="*/ 9 h 43"/>
                  <a:gd name="T12" fmla="*/ 4 w 64"/>
                  <a:gd name="T13" fmla="*/ 14 h 43"/>
                  <a:gd name="T14" fmla="*/ 2 w 64"/>
                  <a:gd name="T15" fmla="*/ 14 h 43"/>
                  <a:gd name="T16" fmla="*/ 0 w 64"/>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0" y="28"/>
                    </a:moveTo>
                    <a:lnTo>
                      <a:pt x="16" y="0"/>
                    </a:lnTo>
                    <a:lnTo>
                      <a:pt x="31" y="0"/>
                    </a:lnTo>
                    <a:lnTo>
                      <a:pt x="48" y="0"/>
                    </a:lnTo>
                    <a:lnTo>
                      <a:pt x="64" y="15"/>
                    </a:lnTo>
                    <a:lnTo>
                      <a:pt x="48" y="28"/>
                    </a:lnTo>
                    <a:lnTo>
                      <a:pt x="31" y="43"/>
                    </a:lnTo>
                    <a:lnTo>
                      <a:pt x="16"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496" name="Freeform 37"/>
              <p:cNvSpPr>
                <a:spLocks/>
              </p:cNvSpPr>
              <p:nvPr/>
            </p:nvSpPr>
            <p:spPr bwMode="auto">
              <a:xfrm rot="5400000">
                <a:off x="205" y="3812"/>
                <a:ext cx="20" cy="60"/>
              </a:xfrm>
              <a:custGeom>
                <a:avLst/>
                <a:gdLst>
                  <a:gd name="T0" fmla="*/ 0 w 129"/>
                  <a:gd name="T1" fmla="*/ 46 h 189"/>
                  <a:gd name="T2" fmla="*/ 7 w 129"/>
                  <a:gd name="T3" fmla="*/ 37 h 189"/>
                  <a:gd name="T4" fmla="*/ 10 w 129"/>
                  <a:gd name="T5" fmla="*/ 32 h 189"/>
                  <a:gd name="T6" fmla="*/ 15 w 129"/>
                  <a:gd name="T7" fmla="*/ 32 h 189"/>
                  <a:gd name="T8" fmla="*/ 15 w 129"/>
                  <a:gd name="T9" fmla="*/ 28 h 189"/>
                  <a:gd name="T10" fmla="*/ 13 w 129"/>
                  <a:gd name="T11" fmla="*/ 23 h 189"/>
                  <a:gd name="T12" fmla="*/ 5 w 129"/>
                  <a:gd name="T13" fmla="*/ 19 h 189"/>
                  <a:gd name="T14" fmla="*/ 3 w 129"/>
                  <a:gd name="T15" fmla="*/ 10 h 189"/>
                  <a:gd name="T16" fmla="*/ 0 w 129"/>
                  <a:gd name="T17" fmla="*/ 0 h 189"/>
                  <a:gd name="T18" fmla="*/ 18 w 129"/>
                  <a:gd name="T19" fmla="*/ 14 h 189"/>
                  <a:gd name="T20" fmla="*/ 20 w 129"/>
                  <a:gd name="T21" fmla="*/ 19 h 189"/>
                  <a:gd name="T22" fmla="*/ 20 w 129"/>
                  <a:gd name="T23" fmla="*/ 23 h 189"/>
                  <a:gd name="T24" fmla="*/ 20 w 129"/>
                  <a:gd name="T25" fmla="*/ 32 h 189"/>
                  <a:gd name="T26" fmla="*/ 15 w 129"/>
                  <a:gd name="T27" fmla="*/ 41 h 189"/>
                  <a:gd name="T28" fmla="*/ 10 w 129"/>
                  <a:gd name="T29" fmla="*/ 46 h 189"/>
                  <a:gd name="T30" fmla="*/ 5 w 129"/>
                  <a:gd name="T31" fmla="*/ 51 h 189"/>
                  <a:gd name="T32" fmla="*/ 0 w 129"/>
                  <a:gd name="T33" fmla="*/ 60 h 189"/>
                  <a:gd name="T34" fmla="*/ 0 w 129"/>
                  <a:gd name="T35" fmla="*/ 55 h 189"/>
                  <a:gd name="T36" fmla="*/ 0 w 129"/>
                  <a:gd name="T37" fmla="*/ 46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89"/>
                  <a:gd name="T59" fmla="*/ 129 w 129"/>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89">
                    <a:moveTo>
                      <a:pt x="0" y="145"/>
                    </a:moveTo>
                    <a:lnTo>
                      <a:pt x="48" y="117"/>
                    </a:lnTo>
                    <a:lnTo>
                      <a:pt x="65" y="102"/>
                    </a:lnTo>
                    <a:lnTo>
                      <a:pt x="96" y="102"/>
                    </a:lnTo>
                    <a:lnTo>
                      <a:pt x="96" y="87"/>
                    </a:lnTo>
                    <a:lnTo>
                      <a:pt x="81" y="74"/>
                    </a:lnTo>
                    <a:lnTo>
                      <a:pt x="33" y="59"/>
                    </a:lnTo>
                    <a:lnTo>
                      <a:pt x="17" y="30"/>
                    </a:lnTo>
                    <a:lnTo>
                      <a:pt x="0" y="0"/>
                    </a:lnTo>
                    <a:lnTo>
                      <a:pt x="113" y="44"/>
                    </a:lnTo>
                    <a:lnTo>
                      <a:pt x="129" y="59"/>
                    </a:lnTo>
                    <a:lnTo>
                      <a:pt x="129" y="74"/>
                    </a:lnTo>
                    <a:lnTo>
                      <a:pt x="129" y="102"/>
                    </a:lnTo>
                    <a:lnTo>
                      <a:pt x="96" y="130"/>
                    </a:lnTo>
                    <a:lnTo>
                      <a:pt x="65" y="145"/>
                    </a:lnTo>
                    <a:lnTo>
                      <a:pt x="33" y="160"/>
                    </a:lnTo>
                    <a:lnTo>
                      <a:pt x="0" y="189"/>
                    </a:lnTo>
                    <a:lnTo>
                      <a:pt x="0" y="174"/>
                    </a:lnTo>
                    <a:lnTo>
                      <a:pt x="0" y="145"/>
                    </a:lnTo>
                    <a:close/>
                  </a:path>
                </a:pathLst>
              </a:custGeom>
              <a:solidFill>
                <a:srgbClr val="FFFF99"/>
              </a:solidFill>
              <a:ln w="9525">
                <a:solidFill>
                  <a:srgbClr val="800000"/>
                </a:solidFill>
                <a:round/>
                <a:headEnd/>
                <a:tailEnd/>
              </a:ln>
            </p:spPr>
            <p:txBody>
              <a:bodyPr/>
              <a:lstStyle/>
              <a:p>
                <a:endParaRPr lang="en-US"/>
              </a:p>
            </p:txBody>
          </p:sp>
          <p:sp>
            <p:nvSpPr>
              <p:cNvPr id="11497" name="Freeform 38"/>
              <p:cNvSpPr>
                <a:spLocks/>
              </p:cNvSpPr>
              <p:nvPr/>
            </p:nvSpPr>
            <p:spPr bwMode="auto">
              <a:xfrm rot="5400000">
                <a:off x="187" y="4267"/>
                <a:ext cx="9" cy="14"/>
              </a:xfrm>
              <a:custGeom>
                <a:avLst/>
                <a:gdLst>
                  <a:gd name="T0" fmla="*/ 0 w 63"/>
                  <a:gd name="T1" fmla="*/ 0 h 44"/>
                  <a:gd name="T2" fmla="*/ 2 w 63"/>
                  <a:gd name="T3" fmla="*/ 0 h 44"/>
                  <a:gd name="T4" fmla="*/ 4 w 63"/>
                  <a:gd name="T5" fmla="*/ 0 h 44"/>
                  <a:gd name="T6" fmla="*/ 9 w 63"/>
                  <a:gd name="T7" fmla="*/ 9 h 44"/>
                  <a:gd name="T8" fmla="*/ 9 w 63"/>
                  <a:gd name="T9" fmla="*/ 14 h 44"/>
                  <a:gd name="T10" fmla="*/ 0 w 63"/>
                  <a:gd name="T11" fmla="*/ 0 h 44"/>
                  <a:gd name="T12" fmla="*/ 0 60000 65536"/>
                  <a:gd name="T13" fmla="*/ 0 60000 65536"/>
                  <a:gd name="T14" fmla="*/ 0 60000 65536"/>
                  <a:gd name="T15" fmla="*/ 0 60000 65536"/>
                  <a:gd name="T16" fmla="*/ 0 60000 65536"/>
                  <a:gd name="T17" fmla="*/ 0 60000 65536"/>
                  <a:gd name="T18" fmla="*/ 0 w 63"/>
                  <a:gd name="T19" fmla="*/ 0 h 44"/>
                  <a:gd name="T20" fmla="*/ 63 w 6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3" h="44">
                    <a:moveTo>
                      <a:pt x="0" y="0"/>
                    </a:moveTo>
                    <a:lnTo>
                      <a:pt x="15" y="0"/>
                    </a:lnTo>
                    <a:lnTo>
                      <a:pt x="31" y="0"/>
                    </a:lnTo>
                    <a:lnTo>
                      <a:pt x="63" y="29"/>
                    </a:lnTo>
                    <a:lnTo>
                      <a:pt x="63" y="44"/>
                    </a:lnTo>
                    <a:lnTo>
                      <a:pt x="0" y="0"/>
                    </a:lnTo>
                    <a:close/>
                  </a:path>
                </a:pathLst>
              </a:custGeom>
              <a:solidFill>
                <a:srgbClr val="FFFF99"/>
              </a:solidFill>
              <a:ln w="9525">
                <a:solidFill>
                  <a:srgbClr val="800000"/>
                </a:solidFill>
                <a:round/>
                <a:headEnd/>
                <a:tailEnd/>
              </a:ln>
            </p:spPr>
            <p:txBody>
              <a:bodyPr/>
              <a:lstStyle/>
              <a:p>
                <a:endParaRPr lang="en-US"/>
              </a:p>
            </p:txBody>
          </p:sp>
          <p:sp>
            <p:nvSpPr>
              <p:cNvPr id="11498" name="Freeform 39"/>
              <p:cNvSpPr>
                <a:spLocks/>
              </p:cNvSpPr>
              <p:nvPr/>
            </p:nvSpPr>
            <p:spPr bwMode="auto">
              <a:xfrm rot="5400000">
                <a:off x="193" y="3999"/>
                <a:ext cx="23" cy="42"/>
              </a:xfrm>
              <a:custGeom>
                <a:avLst/>
                <a:gdLst>
                  <a:gd name="T0" fmla="*/ 3 w 144"/>
                  <a:gd name="T1" fmla="*/ 0 h 130"/>
                  <a:gd name="T2" fmla="*/ 5 w 144"/>
                  <a:gd name="T3" fmla="*/ 0 h 130"/>
                  <a:gd name="T4" fmla="*/ 10 w 144"/>
                  <a:gd name="T5" fmla="*/ 0 h 130"/>
                  <a:gd name="T6" fmla="*/ 15 w 144"/>
                  <a:gd name="T7" fmla="*/ 5 h 130"/>
                  <a:gd name="T8" fmla="*/ 20 w 144"/>
                  <a:gd name="T9" fmla="*/ 23 h 130"/>
                  <a:gd name="T10" fmla="*/ 23 w 144"/>
                  <a:gd name="T11" fmla="*/ 42 h 130"/>
                  <a:gd name="T12" fmla="*/ 15 w 144"/>
                  <a:gd name="T13" fmla="*/ 33 h 130"/>
                  <a:gd name="T14" fmla="*/ 8 w 144"/>
                  <a:gd name="T15" fmla="*/ 23 h 130"/>
                  <a:gd name="T16" fmla="*/ 3 w 144"/>
                  <a:gd name="T17" fmla="*/ 23 h 130"/>
                  <a:gd name="T18" fmla="*/ 3 w 144"/>
                  <a:gd name="T19" fmla="*/ 14 h 130"/>
                  <a:gd name="T20" fmla="*/ 0 w 144"/>
                  <a:gd name="T21" fmla="*/ 9 h 130"/>
                  <a:gd name="T22" fmla="*/ 3 w 144"/>
                  <a:gd name="T23" fmla="*/ 0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30"/>
                  <a:gd name="T38" fmla="*/ 144 w 144"/>
                  <a:gd name="T39" fmla="*/ 130 h 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30">
                    <a:moveTo>
                      <a:pt x="16" y="0"/>
                    </a:moveTo>
                    <a:lnTo>
                      <a:pt x="31" y="0"/>
                    </a:lnTo>
                    <a:lnTo>
                      <a:pt x="64" y="0"/>
                    </a:lnTo>
                    <a:lnTo>
                      <a:pt x="96" y="15"/>
                    </a:lnTo>
                    <a:lnTo>
                      <a:pt x="127" y="71"/>
                    </a:lnTo>
                    <a:lnTo>
                      <a:pt x="144" y="130"/>
                    </a:lnTo>
                    <a:lnTo>
                      <a:pt x="96" y="101"/>
                    </a:lnTo>
                    <a:lnTo>
                      <a:pt x="48" y="71"/>
                    </a:lnTo>
                    <a:lnTo>
                      <a:pt x="16" y="71"/>
                    </a:lnTo>
                    <a:lnTo>
                      <a:pt x="16" y="43"/>
                    </a:lnTo>
                    <a:lnTo>
                      <a:pt x="0" y="28"/>
                    </a:lnTo>
                    <a:lnTo>
                      <a:pt x="16" y="0"/>
                    </a:lnTo>
                    <a:close/>
                  </a:path>
                </a:pathLst>
              </a:custGeom>
              <a:solidFill>
                <a:srgbClr val="FFFF99"/>
              </a:solidFill>
              <a:ln w="9525">
                <a:solidFill>
                  <a:srgbClr val="800000"/>
                </a:solidFill>
                <a:round/>
                <a:headEnd/>
                <a:tailEnd/>
              </a:ln>
            </p:spPr>
            <p:txBody>
              <a:bodyPr/>
              <a:lstStyle/>
              <a:p>
                <a:endParaRPr lang="en-US"/>
              </a:p>
            </p:txBody>
          </p:sp>
          <p:sp>
            <p:nvSpPr>
              <p:cNvPr id="11499" name="Freeform 40"/>
              <p:cNvSpPr>
                <a:spLocks/>
              </p:cNvSpPr>
              <p:nvPr/>
            </p:nvSpPr>
            <p:spPr bwMode="auto">
              <a:xfrm rot="5400000">
                <a:off x="209" y="4058"/>
                <a:ext cx="18" cy="55"/>
              </a:xfrm>
              <a:custGeom>
                <a:avLst/>
                <a:gdLst>
                  <a:gd name="T0" fmla="*/ 0 w 113"/>
                  <a:gd name="T1" fmla="*/ 51 h 174"/>
                  <a:gd name="T2" fmla="*/ 0 w 113"/>
                  <a:gd name="T3" fmla="*/ 46 h 174"/>
                  <a:gd name="T4" fmla="*/ 3 w 113"/>
                  <a:gd name="T5" fmla="*/ 41 h 174"/>
                  <a:gd name="T6" fmla="*/ 5 w 113"/>
                  <a:gd name="T7" fmla="*/ 37 h 174"/>
                  <a:gd name="T8" fmla="*/ 8 w 113"/>
                  <a:gd name="T9" fmla="*/ 32 h 174"/>
                  <a:gd name="T10" fmla="*/ 10 w 113"/>
                  <a:gd name="T11" fmla="*/ 19 h 174"/>
                  <a:gd name="T12" fmla="*/ 10 w 113"/>
                  <a:gd name="T13" fmla="*/ 14 h 174"/>
                  <a:gd name="T14" fmla="*/ 8 w 113"/>
                  <a:gd name="T15" fmla="*/ 5 h 174"/>
                  <a:gd name="T16" fmla="*/ 5 w 113"/>
                  <a:gd name="T17" fmla="*/ 0 h 174"/>
                  <a:gd name="T18" fmla="*/ 10 w 113"/>
                  <a:gd name="T19" fmla="*/ 0 h 174"/>
                  <a:gd name="T20" fmla="*/ 13 w 113"/>
                  <a:gd name="T21" fmla="*/ 0 h 174"/>
                  <a:gd name="T22" fmla="*/ 15 w 113"/>
                  <a:gd name="T23" fmla="*/ 14 h 174"/>
                  <a:gd name="T24" fmla="*/ 18 w 113"/>
                  <a:gd name="T25" fmla="*/ 28 h 174"/>
                  <a:gd name="T26" fmla="*/ 15 w 113"/>
                  <a:gd name="T27" fmla="*/ 41 h 174"/>
                  <a:gd name="T28" fmla="*/ 13 w 113"/>
                  <a:gd name="T29" fmla="*/ 51 h 174"/>
                  <a:gd name="T30" fmla="*/ 8 w 113"/>
                  <a:gd name="T31" fmla="*/ 55 h 174"/>
                  <a:gd name="T32" fmla="*/ 5 w 113"/>
                  <a:gd name="T33" fmla="*/ 55 h 174"/>
                  <a:gd name="T34" fmla="*/ 0 w 113"/>
                  <a:gd name="T35" fmla="*/ 55 h 174"/>
                  <a:gd name="T36" fmla="*/ 0 w 113"/>
                  <a:gd name="T37" fmla="*/ 51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174"/>
                  <a:gd name="T59" fmla="*/ 113 w 113"/>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174">
                    <a:moveTo>
                      <a:pt x="0" y="160"/>
                    </a:moveTo>
                    <a:lnTo>
                      <a:pt x="0" y="145"/>
                    </a:lnTo>
                    <a:lnTo>
                      <a:pt x="17" y="130"/>
                    </a:lnTo>
                    <a:lnTo>
                      <a:pt x="32" y="117"/>
                    </a:lnTo>
                    <a:lnTo>
                      <a:pt x="48" y="102"/>
                    </a:lnTo>
                    <a:lnTo>
                      <a:pt x="65" y="59"/>
                    </a:lnTo>
                    <a:lnTo>
                      <a:pt x="65" y="44"/>
                    </a:lnTo>
                    <a:lnTo>
                      <a:pt x="48" y="15"/>
                    </a:lnTo>
                    <a:lnTo>
                      <a:pt x="32" y="0"/>
                    </a:lnTo>
                    <a:lnTo>
                      <a:pt x="65" y="0"/>
                    </a:lnTo>
                    <a:lnTo>
                      <a:pt x="80" y="0"/>
                    </a:lnTo>
                    <a:lnTo>
                      <a:pt x="97" y="44"/>
                    </a:lnTo>
                    <a:lnTo>
                      <a:pt x="113" y="87"/>
                    </a:lnTo>
                    <a:lnTo>
                      <a:pt x="97" y="130"/>
                    </a:lnTo>
                    <a:lnTo>
                      <a:pt x="80" y="160"/>
                    </a:lnTo>
                    <a:lnTo>
                      <a:pt x="48" y="174"/>
                    </a:lnTo>
                    <a:lnTo>
                      <a:pt x="32" y="174"/>
                    </a:lnTo>
                    <a:lnTo>
                      <a:pt x="0" y="174"/>
                    </a:lnTo>
                    <a:lnTo>
                      <a:pt x="0" y="160"/>
                    </a:lnTo>
                    <a:close/>
                  </a:path>
                </a:pathLst>
              </a:custGeom>
              <a:solidFill>
                <a:srgbClr val="FFFF99"/>
              </a:solidFill>
              <a:ln w="9525">
                <a:solidFill>
                  <a:srgbClr val="800000"/>
                </a:solidFill>
                <a:round/>
                <a:headEnd/>
                <a:tailEnd/>
              </a:ln>
            </p:spPr>
            <p:txBody>
              <a:bodyPr/>
              <a:lstStyle/>
              <a:p>
                <a:endParaRPr lang="en-US"/>
              </a:p>
            </p:txBody>
          </p:sp>
          <p:sp>
            <p:nvSpPr>
              <p:cNvPr id="11500" name="Freeform 41"/>
              <p:cNvSpPr>
                <a:spLocks/>
              </p:cNvSpPr>
              <p:nvPr/>
            </p:nvSpPr>
            <p:spPr bwMode="auto">
              <a:xfrm rot="5400000">
                <a:off x="209" y="4058"/>
                <a:ext cx="18" cy="55"/>
              </a:xfrm>
              <a:custGeom>
                <a:avLst/>
                <a:gdLst>
                  <a:gd name="T0" fmla="*/ 0 w 113"/>
                  <a:gd name="T1" fmla="*/ 51 h 174"/>
                  <a:gd name="T2" fmla="*/ 0 w 113"/>
                  <a:gd name="T3" fmla="*/ 46 h 174"/>
                  <a:gd name="T4" fmla="*/ 3 w 113"/>
                  <a:gd name="T5" fmla="*/ 41 h 174"/>
                  <a:gd name="T6" fmla="*/ 5 w 113"/>
                  <a:gd name="T7" fmla="*/ 37 h 174"/>
                  <a:gd name="T8" fmla="*/ 8 w 113"/>
                  <a:gd name="T9" fmla="*/ 32 h 174"/>
                  <a:gd name="T10" fmla="*/ 10 w 113"/>
                  <a:gd name="T11" fmla="*/ 19 h 174"/>
                  <a:gd name="T12" fmla="*/ 10 w 113"/>
                  <a:gd name="T13" fmla="*/ 14 h 174"/>
                  <a:gd name="T14" fmla="*/ 8 w 113"/>
                  <a:gd name="T15" fmla="*/ 5 h 174"/>
                  <a:gd name="T16" fmla="*/ 8 w 113"/>
                  <a:gd name="T17" fmla="*/ 5 h 174"/>
                  <a:gd name="T18" fmla="*/ 5 w 113"/>
                  <a:gd name="T19" fmla="*/ 0 h 174"/>
                  <a:gd name="T20" fmla="*/ 10 w 113"/>
                  <a:gd name="T21" fmla="*/ 0 h 174"/>
                  <a:gd name="T22" fmla="*/ 13 w 113"/>
                  <a:gd name="T23" fmla="*/ 0 h 174"/>
                  <a:gd name="T24" fmla="*/ 15 w 113"/>
                  <a:gd name="T25" fmla="*/ 14 h 174"/>
                  <a:gd name="T26" fmla="*/ 18 w 113"/>
                  <a:gd name="T27" fmla="*/ 28 h 174"/>
                  <a:gd name="T28" fmla="*/ 15 w 113"/>
                  <a:gd name="T29" fmla="*/ 41 h 174"/>
                  <a:gd name="T30" fmla="*/ 13 w 113"/>
                  <a:gd name="T31" fmla="*/ 51 h 174"/>
                  <a:gd name="T32" fmla="*/ 8 w 113"/>
                  <a:gd name="T33" fmla="*/ 55 h 174"/>
                  <a:gd name="T34" fmla="*/ 5 w 113"/>
                  <a:gd name="T35" fmla="*/ 55 h 174"/>
                  <a:gd name="T36" fmla="*/ 0 w 113"/>
                  <a:gd name="T37" fmla="*/ 55 h 174"/>
                  <a:gd name="T38" fmla="*/ 0 w 113"/>
                  <a:gd name="T39" fmla="*/ 51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174"/>
                  <a:gd name="T62" fmla="*/ 113 w 113"/>
                  <a:gd name="T63" fmla="*/ 174 h 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174">
                    <a:moveTo>
                      <a:pt x="0" y="160"/>
                    </a:moveTo>
                    <a:lnTo>
                      <a:pt x="0" y="145"/>
                    </a:lnTo>
                    <a:lnTo>
                      <a:pt x="17" y="130"/>
                    </a:lnTo>
                    <a:lnTo>
                      <a:pt x="32" y="117"/>
                    </a:lnTo>
                    <a:lnTo>
                      <a:pt x="48" y="102"/>
                    </a:lnTo>
                    <a:lnTo>
                      <a:pt x="65" y="59"/>
                    </a:lnTo>
                    <a:lnTo>
                      <a:pt x="65" y="44"/>
                    </a:lnTo>
                    <a:lnTo>
                      <a:pt x="48" y="15"/>
                    </a:lnTo>
                    <a:lnTo>
                      <a:pt x="32" y="0"/>
                    </a:lnTo>
                    <a:lnTo>
                      <a:pt x="65" y="0"/>
                    </a:lnTo>
                    <a:lnTo>
                      <a:pt x="80" y="0"/>
                    </a:lnTo>
                    <a:lnTo>
                      <a:pt x="97" y="44"/>
                    </a:lnTo>
                    <a:lnTo>
                      <a:pt x="113" y="87"/>
                    </a:lnTo>
                    <a:lnTo>
                      <a:pt x="97" y="130"/>
                    </a:lnTo>
                    <a:lnTo>
                      <a:pt x="80" y="160"/>
                    </a:lnTo>
                    <a:lnTo>
                      <a:pt x="48" y="174"/>
                    </a:lnTo>
                    <a:lnTo>
                      <a:pt x="32" y="174"/>
                    </a:lnTo>
                    <a:lnTo>
                      <a:pt x="0" y="174"/>
                    </a:lnTo>
                    <a:lnTo>
                      <a:pt x="0" y="160"/>
                    </a:lnTo>
                  </a:path>
                </a:pathLst>
              </a:custGeom>
              <a:solidFill>
                <a:srgbClr val="FFFF99"/>
              </a:solidFill>
              <a:ln w="5080">
                <a:solidFill>
                  <a:srgbClr val="800000"/>
                </a:solidFill>
                <a:round/>
                <a:headEnd/>
                <a:tailEnd/>
              </a:ln>
            </p:spPr>
            <p:txBody>
              <a:bodyPr/>
              <a:lstStyle/>
              <a:p>
                <a:endParaRPr lang="en-US"/>
              </a:p>
            </p:txBody>
          </p:sp>
          <p:sp>
            <p:nvSpPr>
              <p:cNvPr id="11501" name="Freeform 42"/>
              <p:cNvSpPr>
                <a:spLocks/>
              </p:cNvSpPr>
              <p:nvPr/>
            </p:nvSpPr>
            <p:spPr bwMode="auto">
              <a:xfrm rot="5400000">
                <a:off x="211" y="4080"/>
                <a:ext cx="17" cy="51"/>
              </a:xfrm>
              <a:custGeom>
                <a:avLst/>
                <a:gdLst>
                  <a:gd name="T0" fmla="*/ 0 w 113"/>
                  <a:gd name="T1" fmla="*/ 37 h 160"/>
                  <a:gd name="T2" fmla="*/ 0 w 113"/>
                  <a:gd name="T3" fmla="*/ 28 h 160"/>
                  <a:gd name="T4" fmla="*/ 3 w 113"/>
                  <a:gd name="T5" fmla="*/ 28 h 160"/>
                  <a:gd name="T6" fmla="*/ 5 w 113"/>
                  <a:gd name="T7" fmla="*/ 28 h 160"/>
                  <a:gd name="T8" fmla="*/ 7 w 113"/>
                  <a:gd name="T9" fmla="*/ 33 h 160"/>
                  <a:gd name="T10" fmla="*/ 7 w 113"/>
                  <a:gd name="T11" fmla="*/ 37 h 160"/>
                  <a:gd name="T12" fmla="*/ 10 w 113"/>
                  <a:gd name="T13" fmla="*/ 37 h 160"/>
                  <a:gd name="T14" fmla="*/ 12 w 113"/>
                  <a:gd name="T15" fmla="*/ 33 h 160"/>
                  <a:gd name="T16" fmla="*/ 10 w 113"/>
                  <a:gd name="T17" fmla="*/ 24 h 160"/>
                  <a:gd name="T18" fmla="*/ 5 w 113"/>
                  <a:gd name="T19" fmla="*/ 19 h 160"/>
                  <a:gd name="T20" fmla="*/ 3 w 113"/>
                  <a:gd name="T21" fmla="*/ 10 h 160"/>
                  <a:gd name="T22" fmla="*/ 0 w 113"/>
                  <a:gd name="T23" fmla="*/ 0 h 160"/>
                  <a:gd name="T24" fmla="*/ 5 w 113"/>
                  <a:gd name="T25" fmla="*/ 0 h 160"/>
                  <a:gd name="T26" fmla="*/ 7 w 113"/>
                  <a:gd name="T27" fmla="*/ 5 h 160"/>
                  <a:gd name="T28" fmla="*/ 14 w 113"/>
                  <a:gd name="T29" fmla="*/ 19 h 160"/>
                  <a:gd name="T30" fmla="*/ 17 w 113"/>
                  <a:gd name="T31" fmla="*/ 33 h 160"/>
                  <a:gd name="T32" fmla="*/ 17 w 113"/>
                  <a:gd name="T33" fmla="*/ 41 h 160"/>
                  <a:gd name="T34" fmla="*/ 14 w 113"/>
                  <a:gd name="T35" fmla="*/ 46 h 160"/>
                  <a:gd name="T36" fmla="*/ 10 w 113"/>
                  <a:gd name="T37" fmla="*/ 51 h 160"/>
                  <a:gd name="T38" fmla="*/ 7 w 113"/>
                  <a:gd name="T39" fmla="*/ 51 h 160"/>
                  <a:gd name="T40" fmla="*/ 3 w 113"/>
                  <a:gd name="T41" fmla="*/ 46 h 160"/>
                  <a:gd name="T42" fmla="*/ 0 w 113"/>
                  <a:gd name="T43" fmla="*/ 3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60"/>
                  <a:gd name="T68" fmla="*/ 113 w 113"/>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60">
                    <a:moveTo>
                      <a:pt x="0" y="117"/>
                    </a:moveTo>
                    <a:lnTo>
                      <a:pt x="0" y="87"/>
                    </a:lnTo>
                    <a:lnTo>
                      <a:pt x="17" y="87"/>
                    </a:lnTo>
                    <a:lnTo>
                      <a:pt x="33" y="87"/>
                    </a:lnTo>
                    <a:lnTo>
                      <a:pt x="48" y="102"/>
                    </a:lnTo>
                    <a:lnTo>
                      <a:pt x="48" y="117"/>
                    </a:lnTo>
                    <a:lnTo>
                      <a:pt x="65" y="117"/>
                    </a:lnTo>
                    <a:lnTo>
                      <a:pt x="81" y="102"/>
                    </a:lnTo>
                    <a:lnTo>
                      <a:pt x="65" y="74"/>
                    </a:lnTo>
                    <a:lnTo>
                      <a:pt x="33" y="59"/>
                    </a:lnTo>
                    <a:lnTo>
                      <a:pt x="17" y="30"/>
                    </a:lnTo>
                    <a:lnTo>
                      <a:pt x="0" y="0"/>
                    </a:lnTo>
                    <a:lnTo>
                      <a:pt x="33" y="0"/>
                    </a:lnTo>
                    <a:lnTo>
                      <a:pt x="48" y="15"/>
                    </a:lnTo>
                    <a:lnTo>
                      <a:pt x="96" y="59"/>
                    </a:lnTo>
                    <a:lnTo>
                      <a:pt x="113" y="102"/>
                    </a:lnTo>
                    <a:lnTo>
                      <a:pt x="113" y="130"/>
                    </a:lnTo>
                    <a:lnTo>
                      <a:pt x="96" y="145"/>
                    </a:lnTo>
                    <a:lnTo>
                      <a:pt x="65" y="160"/>
                    </a:lnTo>
                    <a:lnTo>
                      <a:pt x="48" y="160"/>
                    </a:lnTo>
                    <a:lnTo>
                      <a:pt x="17" y="145"/>
                    </a:lnTo>
                    <a:lnTo>
                      <a:pt x="0" y="117"/>
                    </a:lnTo>
                    <a:close/>
                  </a:path>
                </a:pathLst>
              </a:custGeom>
              <a:solidFill>
                <a:srgbClr val="FFFF99"/>
              </a:solidFill>
              <a:ln w="9525">
                <a:solidFill>
                  <a:srgbClr val="800000"/>
                </a:solidFill>
                <a:round/>
                <a:headEnd/>
                <a:tailEnd/>
              </a:ln>
            </p:spPr>
            <p:txBody>
              <a:bodyPr/>
              <a:lstStyle/>
              <a:p>
                <a:endParaRPr lang="en-US"/>
              </a:p>
            </p:txBody>
          </p:sp>
          <p:sp>
            <p:nvSpPr>
              <p:cNvPr id="11502" name="Freeform 43"/>
              <p:cNvSpPr>
                <a:spLocks/>
              </p:cNvSpPr>
              <p:nvPr/>
            </p:nvSpPr>
            <p:spPr bwMode="auto">
              <a:xfrm rot="5400000">
                <a:off x="211" y="4080"/>
                <a:ext cx="17" cy="51"/>
              </a:xfrm>
              <a:custGeom>
                <a:avLst/>
                <a:gdLst>
                  <a:gd name="T0" fmla="*/ 0 w 113"/>
                  <a:gd name="T1" fmla="*/ 37 h 160"/>
                  <a:gd name="T2" fmla="*/ 0 w 113"/>
                  <a:gd name="T3" fmla="*/ 28 h 160"/>
                  <a:gd name="T4" fmla="*/ 3 w 113"/>
                  <a:gd name="T5" fmla="*/ 28 h 160"/>
                  <a:gd name="T6" fmla="*/ 5 w 113"/>
                  <a:gd name="T7" fmla="*/ 28 h 160"/>
                  <a:gd name="T8" fmla="*/ 7 w 113"/>
                  <a:gd name="T9" fmla="*/ 33 h 160"/>
                  <a:gd name="T10" fmla="*/ 7 w 113"/>
                  <a:gd name="T11" fmla="*/ 37 h 160"/>
                  <a:gd name="T12" fmla="*/ 10 w 113"/>
                  <a:gd name="T13" fmla="*/ 37 h 160"/>
                  <a:gd name="T14" fmla="*/ 12 w 113"/>
                  <a:gd name="T15" fmla="*/ 33 h 160"/>
                  <a:gd name="T16" fmla="*/ 10 w 113"/>
                  <a:gd name="T17" fmla="*/ 24 h 160"/>
                  <a:gd name="T18" fmla="*/ 5 w 113"/>
                  <a:gd name="T19" fmla="*/ 19 h 160"/>
                  <a:gd name="T20" fmla="*/ 3 w 113"/>
                  <a:gd name="T21" fmla="*/ 10 h 160"/>
                  <a:gd name="T22" fmla="*/ 0 w 113"/>
                  <a:gd name="T23" fmla="*/ 0 h 160"/>
                  <a:gd name="T24" fmla="*/ 5 w 113"/>
                  <a:gd name="T25" fmla="*/ 0 h 160"/>
                  <a:gd name="T26" fmla="*/ 7 w 113"/>
                  <a:gd name="T27" fmla="*/ 5 h 160"/>
                  <a:gd name="T28" fmla="*/ 14 w 113"/>
                  <a:gd name="T29" fmla="*/ 19 h 160"/>
                  <a:gd name="T30" fmla="*/ 17 w 113"/>
                  <a:gd name="T31" fmla="*/ 33 h 160"/>
                  <a:gd name="T32" fmla="*/ 17 w 113"/>
                  <a:gd name="T33" fmla="*/ 41 h 160"/>
                  <a:gd name="T34" fmla="*/ 14 w 113"/>
                  <a:gd name="T35" fmla="*/ 46 h 160"/>
                  <a:gd name="T36" fmla="*/ 10 w 113"/>
                  <a:gd name="T37" fmla="*/ 51 h 160"/>
                  <a:gd name="T38" fmla="*/ 7 w 113"/>
                  <a:gd name="T39" fmla="*/ 51 h 160"/>
                  <a:gd name="T40" fmla="*/ 3 w 113"/>
                  <a:gd name="T41" fmla="*/ 46 h 160"/>
                  <a:gd name="T42" fmla="*/ 0 w 113"/>
                  <a:gd name="T43" fmla="*/ 3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60"/>
                  <a:gd name="T68" fmla="*/ 113 w 113"/>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60">
                    <a:moveTo>
                      <a:pt x="0" y="117"/>
                    </a:moveTo>
                    <a:lnTo>
                      <a:pt x="0" y="87"/>
                    </a:lnTo>
                    <a:lnTo>
                      <a:pt x="17" y="87"/>
                    </a:lnTo>
                    <a:lnTo>
                      <a:pt x="33" y="87"/>
                    </a:lnTo>
                    <a:lnTo>
                      <a:pt x="48" y="102"/>
                    </a:lnTo>
                    <a:lnTo>
                      <a:pt x="48" y="117"/>
                    </a:lnTo>
                    <a:lnTo>
                      <a:pt x="65" y="117"/>
                    </a:lnTo>
                    <a:lnTo>
                      <a:pt x="81" y="102"/>
                    </a:lnTo>
                    <a:lnTo>
                      <a:pt x="65" y="74"/>
                    </a:lnTo>
                    <a:lnTo>
                      <a:pt x="33" y="59"/>
                    </a:lnTo>
                    <a:lnTo>
                      <a:pt x="17" y="30"/>
                    </a:lnTo>
                    <a:lnTo>
                      <a:pt x="0" y="0"/>
                    </a:lnTo>
                    <a:lnTo>
                      <a:pt x="33" y="0"/>
                    </a:lnTo>
                    <a:lnTo>
                      <a:pt x="48" y="15"/>
                    </a:lnTo>
                    <a:lnTo>
                      <a:pt x="96" y="59"/>
                    </a:lnTo>
                    <a:lnTo>
                      <a:pt x="113" y="102"/>
                    </a:lnTo>
                    <a:lnTo>
                      <a:pt x="113" y="130"/>
                    </a:lnTo>
                    <a:lnTo>
                      <a:pt x="96" y="145"/>
                    </a:lnTo>
                    <a:lnTo>
                      <a:pt x="65" y="160"/>
                    </a:lnTo>
                    <a:lnTo>
                      <a:pt x="48" y="160"/>
                    </a:lnTo>
                    <a:lnTo>
                      <a:pt x="17" y="145"/>
                    </a:lnTo>
                    <a:lnTo>
                      <a:pt x="0" y="117"/>
                    </a:lnTo>
                  </a:path>
                </a:pathLst>
              </a:custGeom>
              <a:solidFill>
                <a:srgbClr val="FFFF99"/>
              </a:solidFill>
              <a:ln w="5080">
                <a:solidFill>
                  <a:srgbClr val="800000"/>
                </a:solidFill>
                <a:round/>
                <a:headEnd/>
                <a:tailEnd/>
              </a:ln>
            </p:spPr>
            <p:txBody>
              <a:bodyPr/>
              <a:lstStyle/>
              <a:p>
                <a:endParaRPr lang="en-US"/>
              </a:p>
            </p:txBody>
          </p:sp>
          <p:sp>
            <p:nvSpPr>
              <p:cNvPr id="11503" name="Freeform 44"/>
              <p:cNvSpPr>
                <a:spLocks/>
              </p:cNvSpPr>
              <p:nvPr/>
            </p:nvSpPr>
            <p:spPr bwMode="auto">
              <a:xfrm rot="5400000">
                <a:off x="196" y="3813"/>
                <a:ext cx="9" cy="14"/>
              </a:xfrm>
              <a:custGeom>
                <a:avLst/>
                <a:gdLst>
                  <a:gd name="T0" fmla="*/ 0 w 65"/>
                  <a:gd name="T1" fmla="*/ 4 h 43"/>
                  <a:gd name="T2" fmla="*/ 0 w 65"/>
                  <a:gd name="T3" fmla="*/ 0 h 43"/>
                  <a:gd name="T4" fmla="*/ 2 w 65"/>
                  <a:gd name="T5" fmla="*/ 0 h 43"/>
                  <a:gd name="T6" fmla="*/ 7 w 65"/>
                  <a:gd name="T7" fmla="*/ 4 h 43"/>
                  <a:gd name="T8" fmla="*/ 9 w 65"/>
                  <a:gd name="T9" fmla="*/ 9 h 43"/>
                  <a:gd name="T10" fmla="*/ 9 w 65"/>
                  <a:gd name="T11" fmla="*/ 14 h 43"/>
                  <a:gd name="T12" fmla="*/ 5 w 65"/>
                  <a:gd name="T13" fmla="*/ 9 h 43"/>
                  <a:gd name="T14" fmla="*/ 0 w 65"/>
                  <a:gd name="T15" fmla="*/ 4 h 4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3"/>
                  <a:gd name="T26" fmla="*/ 65 w 6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3">
                    <a:moveTo>
                      <a:pt x="0" y="13"/>
                    </a:moveTo>
                    <a:lnTo>
                      <a:pt x="0" y="0"/>
                    </a:lnTo>
                    <a:lnTo>
                      <a:pt x="17" y="0"/>
                    </a:lnTo>
                    <a:lnTo>
                      <a:pt x="50" y="13"/>
                    </a:lnTo>
                    <a:lnTo>
                      <a:pt x="65" y="28"/>
                    </a:lnTo>
                    <a:lnTo>
                      <a:pt x="65" y="43"/>
                    </a:lnTo>
                    <a:lnTo>
                      <a:pt x="34" y="28"/>
                    </a:lnTo>
                    <a:lnTo>
                      <a:pt x="0" y="13"/>
                    </a:lnTo>
                    <a:close/>
                  </a:path>
                </a:pathLst>
              </a:custGeom>
              <a:solidFill>
                <a:srgbClr val="FFFF99"/>
              </a:solidFill>
              <a:ln w="9525">
                <a:solidFill>
                  <a:srgbClr val="800000"/>
                </a:solidFill>
                <a:round/>
                <a:headEnd/>
                <a:tailEnd/>
              </a:ln>
            </p:spPr>
            <p:txBody>
              <a:bodyPr/>
              <a:lstStyle/>
              <a:p>
                <a:endParaRPr lang="en-US"/>
              </a:p>
            </p:txBody>
          </p:sp>
          <p:sp>
            <p:nvSpPr>
              <p:cNvPr id="11504" name="Freeform 45"/>
              <p:cNvSpPr>
                <a:spLocks/>
              </p:cNvSpPr>
              <p:nvPr/>
            </p:nvSpPr>
            <p:spPr bwMode="auto">
              <a:xfrm rot="5400000">
                <a:off x="197" y="4238"/>
                <a:ext cx="49" cy="38"/>
              </a:xfrm>
              <a:custGeom>
                <a:avLst/>
                <a:gdLst>
                  <a:gd name="T0" fmla="*/ 29 w 320"/>
                  <a:gd name="T1" fmla="*/ 29 h 115"/>
                  <a:gd name="T2" fmla="*/ 32 w 320"/>
                  <a:gd name="T3" fmla="*/ 38 h 115"/>
                  <a:gd name="T4" fmla="*/ 17 w 320"/>
                  <a:gd name="T5" fmla="*/ 24 h 115"/>
                  <a:gd name="T6" fmla="*/ 7 w 320"/>
                  <a:gd name="T7" fmla="*/ 24 h 115"/>
                  <a:gd name="T8" fmla="*/ 0 w 320"/>
                  <a:gd name="T9" fmla="*/ 24 h 115"/>
                  <a:gd name="T10" fmla="*/ 0 w 320"/>
                  <a:gd name="T11" fmla="*/ 19 h 115"/>
                  <a:gd name="T12" fmla="*/ 0 w 320"/>
                  <a:gd name="T13" fmla="*/ 15 h 115"/>
                  <a:gd name="T14" fmla="*/ 2 w 320"/>
                  <a:gd name="T15" fmla="*/ 5 h 115"/>
                  <a:gd name="T16" fmla="*/ 7 w 320"/>
                  <a:gd name="T17" fmla="*/ 0 h 115"/>
                  <a:gd name="T18" fmla="*/ 17 w 320"/>
                  <a:gd name="T19" fmla="*/ 0 h 115"/>
                  <a:gd name="T20" fmla="*/ 27 w 320"/>
                  <a:gd name="T21" fmla="*/ 0 h 115"/>
                  <a:gd name="T22" fmla="*/ 37 w 320"/>
                  <a:gd name="T23" fmla="*/ 0 h 115"/>
                  <a:gd name="T24" fmla="*/ 39 w 320"/>
                  <a:gd name="T25" fmla="*/ 0 h 115"/>
                  <a:gd name="T26" fmla="*/ 41 w 320"/>
                  <a:gd name="T27" fmla="*/ 0 h 115"/>
                  <a:gd name="T28" fmla="*/ 41 w 320"/>
                  <a:gd name="T29" fmla="*/ 5 h 115"/>
                  <a:gd name="T30" fmla="*/ 32 w 320"/>
                  <a:gd name="T31" fmla="*/ 5 h 115"/>
                  <a:gd name="T32" fmla="*/ 29 w 320"/>
                  <a:gd name="T33" fmla="*/ 5 h 115"/>
                  <a:gd name="T34" fmla="*/ 24 w 320"/>
                  <a:gd name="T35" fmla="*/ 10 h 115"/>
                  <a:gd name="T36" fmla="*/ 24 w 320"/>
                  <a:gd name="T37" fmla="*/ 19 h 115"/>
                  <a:gd name="T38" fmla="*/ 27 w 320"/>
                  <a:gd name="T39" fmla="*/ 24 h 115"/>
                  <a:gd name="T40" fmla="*/ 37 w 320"/>
                  <a:gd name="T41" fmla="*/ 29 h 115"/>
                  <a:gd name="T42" fmla="*/ 49 w 320"/>
                  <a:gd name="T43" fmla="*/ 38 h 115"/>
                  <a:gd name="T44" fmla="*/ 46 w 320"/>
                  <a:gd name="T45" fmla="*/ 38 h 115"/>
                  <a:gd name="T46" fmla="*/ 39 w 320"/>
                  <a:gd name="T47" fmla="*/ 34 h 115"/>
                  <a:gd name="T48" fmla="*/ 34 w 320"/>
                  <a:gd name="T49" fmla="*/ 29 h 115"/>
                  <a:gd name="T50" fmla="*/ 29 w 320"/>
                  <a:gd name="T51" fmla="*/ 29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115"/>
                  <a:gd name="T80" fmla="*/ 320 w 320"/>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115">
                    <a:moveTo>
                      <a:pt x="192" y="87"/>
                    </a:moveTo>
                    <a:lnTo>
                      <a:pt x="207" y="115"/>
                    </a:lnTo>
                    <a:lnTo>
                      <a:pt x="111" y="72"/>
                    </a:lnTo>
                    <a:lnTo>
                      <a:pt x="48" y="72"/>
                    </a:lnTo>
                    <a:lnTo>
                      <a:pt x="0" y="72"/>
                    </a:lnTo>
                    <a:lnTo>
                      <a:pt x="0" y="59"/>
                    </a:lnTo>
                    <a:lnTo>
                      <a:pt x="0" y="44"/>
                    </a:lnTo>
                    <a:lnTo>
                      <a:pt x="15" y="15"/>
                    </a:lnTo>
                    <a:lnTo>
                      <a:pt x="48" y="0"/>
                    </a:lnTo>
                    <a:lnTo>
                      <a:pt x="111" y="0"/>
                    </a:lnTo>
                    <a:lnTo>
                      <a:pt x="175" y="0"/>
                    </a:lnTo>
                    <a:lnTo>
                      <a:pt x="240" y="0"/>
                    </a:lnTo>
                    <a:lnTo>
                      <a:pt x="255" y="0"/>
                    </a:lnTo>
                    <a:lnTo>
                      <a:pt x="271" y="0"/>
                    </a:lnTo>
                    <a:lnTo>
                      <a:pt x="271" y="15"/>
                    </a:lnTo>
                    <a:lnTo>
                      <a:pt x="207" y="15"/>
                    </a:lnTo>
                    <a:lnTo>
                      <a:pt x="192" y="15"/>
                    </a:lnTo>
                    <a:lnTo>
                      <a:pt x="159" y="29"/>
                    </a:lnTo>
                    <a:lnTo>
                      <a:pt x="159" y="59"/>
                    </a:lnTo>
                    <a:lnTo>
                      <a:pt x="175" y="72"/>
                    </a:lnTo>
                    <a:lnTo>
                      <a:pt x="240" y="87"/>
                    </a:lnTo>
                    <a:lnTo>
                      <a:pt x="320" y="115"/>
                    </a:lnTo>
                    <a:lnTo>
                      <a:pt x="303" y="115"/>
                    </a:lnTo>
                    <a:lnTo>
                      <a:pt x="255" y="102"/>
                    </a:lnTo>
                    <a:lnTo>
                      <a:pt x="223" y="87"/>
                    </a:lnTo>
                    <a:lnTo>
                      <a:pt x="192" y="87"/>
                    </a:lnTo>
                    <a:close/>
                  </a:path>
                </a:pathLst>
              </a:custGeom>
              <a:solidFill>
                <a:srgbClr val="FFFF99"/>
              </a:solidFill>
              <a:ln w="9525">
                <a:solidFill>
                  <a:srgbClr val="800000"/>
                </a:solidFill>
                <a:round/>
                <a:headEnd/>
                <a:tailEnd/>
              </a:ln>
            </p:spPr>
            <p:txBody>
              <a:bodyPr/>
              <a:lstStyle/>
              <a:p>
                <a:endParaRPr lang="en-US"/>
              </a:p>
            </p:txBody>
          </p:sp>
          <p:sp>
            <p:nvSpPr>
              <p:cNvPr id="11505" name="Freeform 46"/>
              <p:cNvSpPr>
                <a:spLocks/>
              </p:cNvSpPr>
              <p:nvPr/>
            </p:nvSpPr>
            <p:spPr bwMode="auto">
              <a:xfrm rot="5400000">
                <a:off x="211" y="3856"/>
                <a:ext cx="7" cy="14"/>
              </a:xfrm>
              <a:custGeom>
                <a:avLst/>
                <a:gdLst>
                  <a:gd name="T0" fmla="*/ 0 w 48"/>
                  <a:gd name="T1" fmla="*/ 4 h 43"/>
                  <a:gd name="T2" fmla="*/ 0 w 48"/>
                  <a:gd name="T3" fmla="*/ 0 h 43"/>
                  <a:gd name="T4" fmla="*/ 2 w 48"/>
                  <a:gd name="T5" fmla="*/ 0 h 43"/>
                  <a:gd name="T6" fmla="*/ 5 w 48"/>
                  <a:gd name="T7" fmla="*/ 0 h 43"/>
                  <a:gd name="T8" fmla="*/ 7 w 48"/>
                  <a:gd name="T9" fmla="*/ 4 h 43"/>
                  <a:gd name="T10" fmla="*/ 7 w 48"/>
                  <a:gd name="T11" fmla="*/ 9 h 43"/>
                  <a:gd name="T12" fmla="*/ 5 w 48"/>
                  <a:gd name="T13" fmla="*/ 14 h 43"/>
                  <a:gd name="T14" fmla="*/ 0 w 48"/>
                  <a:gd name="T15" fmla="*/ 14 h 43"/>
                  <a:gd name="T16" fmla="*/ 0 w 48"/>
                  <a:gd name="T17" fmla="*/ 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13"/>
                    </a:moveTo>
                    <a:lnTo>
                      <a:pt x="0" y="0"/>
                    </a:lnTo>
                    <a:lnTo>
                      <a:pt x="15" y="0"/>
                    </a:lnTo>
                    <a:lnTo>
                      <a:pt x="32" y="0"/>
                    </a:lnTo>
                    <a:lnTo>
                      <a:pt x="48" y="13"/>
                    </a:lnTo>
                    <a:lnTo>
                      <a:pt x="48" y="28"/>
                    </a:lnTo>
                    <a:lnTo>
                      <a:pt x="32" y="43"/>
                    </a:lnTo>
                    <a:lnTo>
                      <a:pt x="0"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506" name="Freeform 47"/>
              <p:cNvSpPr>
                <a:spLocks/>
              </p:cNvSpPr>
              <p:nvPr/>
            </p:nvSpPr>
            <p:spPr bwMode="auto">
              <a:xfrm rot="5400000">
                <a:off x="212" y="3797"/>
                <a:ext cx="10" cy="19"/>
              </a:xfrm>
              <a:custGeom>
                <a:avLst/>
                <a:gdLst>
                  <a:gd name="T0" fmla="*/ 0 w 65"/>
                  <a:gd name="T1" fmla="*/ 9 h 58"/>
                  <a:gd name="T2" fmla="*/ 2 w 65"/>
                  <a:gd name="T3" fmla="*/ 5 h 58"/>
                  <a:gd name="T4" fmla="*/ 7 w 65"/>
                  <a:gd name="T5" fmla="*/ 0 h 58"/>
                  <a:gd name="T6" fmla="*/ 7 w 65"/>
                  <a:gd name="T7" fmla="*/ 5 h 58"/>
                  <a:gd name="T8" fmla="*/ 10 w 65"/>
                  <a:gd name="T9" fmla="*/ 5 h 58"/>
                  <a:gd name="T10" fmla="*/ 7 w 65"/>
                  <a:gd name="T11" fmla="*/ 19 h 58"/>
                  <a:gd name="T12" fmla="*/ 2 w 65"/>
                  <a:gd name="T13" fmla="*/ 14 h 58"/>
                  <a:gd name="T14" fmla="*/ 0 w 65"/>
                  <a:gd name="T15" fmla="*/ 9 h 5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58"/>
                  <a:gd name="T26" fmla="*/ 65 w 6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58">
                    <a:moveTo>
                      <a:pt x="0" y="28"/>
                    </a:moveTo>
                    <a:lnTo>
                      <a:pt x="16" y="15"/>
                    </a:lnTo>
                    <a:lnTo>
                      <a:pt x="48" y="0"/>
                    </a:lnTo>
                    <a:lnTo>
                      <a:pt x="48" y="15"/>
                    </a:lnTo>
                    <a:lnTo>
                      <a:pt x="65" y="15"/>
                    </a:lnTo>
                    <a:lnTo>
                      <a:pt x="48" y="58"/>
                    </a:lnTo>
                    <a:lnTo>
                      <a:pt x="16"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507" name="Freeform 48"/>
              <p:cNvSpPr>
                <a:spLocks/>
              </p:cNvSpPr>
              <p:nvPr/>
            </p:nvSpPr>
            <p:spPr bwMode="auto">
              <a:xfrm rot="5400000">
                <a:off x="211" y="3818"/>
                <a:ext cx="12" cy="19"/>
              </a:xfrm>
              <a:custGeom>
                <a:avLst/>
                <a:gdLst>
                  <a:gd name="T0" fmla="*/ 0 w 80"/>
                  <a:gd name="T1" fmla="*/ 9 h 58"/>
                  <a:gd name="T2" fmla="*/ 5 w 80"/>
                  <a:gd name="T3" fmla="*/ 0 h 58"/>
                  <a:gd name="T4" fmla="*/ 7 w 80"/>
                  <a:gd name="T5" fmla="*/ 0 h 58"/>
                  <a:gd name="T6" fmla="*/ 9 w 80"/>
                  <a:gd name="T7" fmla="*/ 0 h 58"/>
                  <a:gd name="T8" fmla="*/ 12 w 80"/>
                  <a:gd name="T9" fmla="*/ 5 h 58"/>
                  <a:gd name="T10" fmla="*/ 12 w 80"/>
                  <a:gd name="T11" fmla="*/ 14 h 58"/>
                  <a:gd name="T12" fmla="*/ 9 w 80"/>
                  <a:gd name="T13" fmla="*/ 14 h 58"/>
                  <a:gd name="T14" fmla="*/ 7 w 80"/>
                  <a:gd name="T15" fmla="*/ 19 h 58"/>
                  <a:gd name="T16" fmla="*/ 5 w 80"/>
                  <a:gd name="T17" fmla="*/ 14 h 58"/>
                  <a:gd name="T18" fmla="*/ 0 w 80"/>
                  <a:gd name="T19" fmla="*/ 9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8"/>
                  <a:gd name="T32" fmla="*/ 80 w 8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8">
                    <a:moveTo>
                      <a:pt x="0" y="28"/>
                    </a:moveTo>
                    <a:lnTo>
                      <a:pt x="32" y="0"/>
                    </a:lnTo>
                    <a:lnTo>
                      <a:pt x="48" y="0"/>
                    </a:lnTo>
                    <a:lnTo>
                      <a:pt x="63" y="0"/>
                    </a:lnTo>
                    <a:lnTo>
                      <a:pt x="80" y="15"/>
                    </a:lnTo>
                    <a:lnTo>
                      <a:pt x="80" y="43"/>
                    </a:lnTo>
                    <a:lnTo>
                      <a:pt x="63" y="43"/>
                    </a:lnTo>
                    <a:lnTo>
                      <a:pt x="48" y="58"/>
                    </a:lnTo>
                    <a:lnTo>
                      <a:pt x="32"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508" name="Freeform 49"/>
              <p:cNvSpPr>
                <a:spLocks/>
              </p:cNvSpPr>
              <p:nvPr/>
            </p:nvSpPr>
            <p:spPr bwMode="auto">
              <a:xfrm rot="5400000">
                <a:off x="212" y="3790"/>
                <a:ext cx="5" cy="5"/>
              </a:xfrm>
              <a:custGeom>
                <a:avLst/>
                <a:gdLst>
                  <a:gd name="T0" fmla="*/ 0 w 32"/>
                  <a:gd name="T1" fmla="*/ 5 h 15"/>
                  <a:gd name="T2" fmla="*/ 0 w 32"/>
                  <a:gd name="T3" fmla="*/ 0 h 15"/>
                  <a:gd name="T4" fmla="*/ 5 w 32"/>
                  <a:gd name="T5" fmla="*/ 0 h 15"/>
                  <a:gd name="T6" fmla="*/ 5 w 32"/>
                  <a:gd name="T7" fmla="*/ 5 h 15"/>
                  <a:gd name="T8" fmla="*/ 2 w 32"/>
                  <a:gd name="T9" fmla="*/ 5 h 15"/>
                  <a:gd name="T10" fmla="*/ 0 w 32"/>
                  <a:gd name="T11" fmla="*/ 5 h 15"/>
                  <a:gd name="T12" fmla="*/ 0 60000 65536"/>
                  <a:gd name="T13" fmla="*/ 0 60000 65536"/>
                  <a:gd name="T14" fmla="*/ 0 60000 65536"/>
                  <a:gd name="T15" fmla="*/ 0 60000 65536"/>
                  <a:gd name="T16" fmla="*/ 0 60000 65536"/>
                  <a:gd name="T17" fmla="*/ 0 60000 65536"/>
                  <a:gd name="T18" fmla="*/ 0 w 32"/>
                  <a:gd name="T19" fmla="*/ 0 h 15"/>
                  <a:gd name="T20" fmla="*/ 32 w 3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2" h="15">
                    <a:moveTo>
                      <a:pt x="0" y="15"/>
                    </a:moveTo>
                    <a:lnTo>
                      <a:pt x="0" y="0"/>
                    </a:lnTo>
                    <a:lnTo>
                      <a:pt x="32" y="0"/>
                    </a:lnTo>
                    <a:lnTo>
                      <a:pt x="32" y="15"/>
                    </a:lnTo>
                    <a:lnTo>
                      <a:pt x="15"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509" name="Freeform 50"/>
              <p:cNvSpPr>
                <a:spLocks/>
              </p:cNvSpPr>
              <p:nvPr/>
            </p:nvSpPr>
            <p:spPr bwMode="auto">
              <a:xfrm rot="5400000">
                <a:off x="219" y="4271"/>
                <a:ext cx="9" cy="5"/>
              </a:xfrm>
              <a:custGeom>
                <a:avLst/>
                <a:gdLst>
                  <a:gd name="T0" fmla="*/ 0 w 63"/>
                  <a:gd name="T1" fmla="*/ 5 h 15"/>
                  <a:gd name="T2" fmla="*/ 4 w 63"/>
                  <a:gd name="T3" fmla="*/ 0 h 15"/>
                  <a:gd name="T4" fmla="*/ 7 w 63"/>
                  <a:gd name="T5" fmla="*/ 0 h 15"/>
                  <a:gd name="T6" fmla="*/ 9 w 63"/>
                  <a:gd name="T7" fmla="*/ 5 h 15"/>
                  <a:gd name="T8" fmla="*/ 4 w 63"/>
                  <a:gd name="T9" fmla="*/ 5 h 15"/>
                  <a:gd name="T10" fmla="*/ 0 w 63"/>
                  <a:gd name="T11" fmla="*/ 5 h 15"/>
                  <a:gd name="T12" fmla="*/ 0 60000 65536"/>
                  <a:gd name="T13" fmla="*/ 0 60000 65536"/>
                  <a:gd name="T14" fmla="*/ 0 60000 65536"/>
                  <a:gd name="T15" fmla="*/ 0 60000 65536"/>
                  <a:gd name="T16" fmla="*/ 0 60000 65536"/>
                  <a:gd name="T17" fmla="*/ 0 60000 65536"/>
                  <a:gd name="T18" fmla="*/ 0 w 63"/>
                  <a:gd name="T19" fmla="*/ 0 h 15"/>
                  <a:gd name="T20" fmla="*/ 63 w 6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3" h="15">
                    <a:moveTo>
                      <a:pt x="0" y="15"/>
                    </a:moveTo>
                    <a:lnTo>
                      <a:pt x="31" y="0"/>
                    </a:lnTo>
                    <a:lnTo>
                      <a:pt x="48" y="0"/>
                    </a:lnTo>
                    <a:lnTo>
                      <a:pt x="63" y="15"/>
                    </a:lnTo>
                    <a:lnTo>
                      <a:pt x="31"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510" name="Freeform 51"/>
              <p:cNvSpPr>
                <a:spLocks/>
              </p:cNvSpPr>
              <p:nvPr/>
            </p:nvSpPr>
            <p:spPr bwMode="auto">
              <a:xfrm rot="5400000">
                <a:off x="226" y="3816"/>
                <a:ext cx="9" cy="8"/>
              </a:xfrm>
              <a:custGeom>
                <a:avLst/>
                <a:gdLst>
                  <a:gd name="T0" fmla="*/ 0 w 65"/>
                  <a:gd name="T1" fmla="*/ 4 h 29"/>
                  <a:gd name="T2" fmla="*/ 5 w 65"/>
                  <a:gd name="T3" fmla="*/ 0 h 29"/>
                  <a:gd name="T4" fmla="*/ 7 w 65"/>
                  <a:gd name="T5" fmla="*/ 0 h 29"/>
                  <a:gd name="T6" fmla="*/ 9 w 65"/>
                  <a:gd name="T7" fmla="*/ 0 h 29"/>
                  <a:gd name="T8" fmla="*/ 7 w 65"/>
                  <a:gd name="T9" fmla="*/ 8 h 29"/>
                  <a:gd name="T10" fmla="*/ 2 w 65"/>
                  <a:gd name="T11" fmla="*/ 8 h 29"/>
                  <a:gd name="T12" fmla="*/ 0 w 65"/>
                  <a:gd name="T13" fmla="*/ 4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0" y="14"/>
                    </a:moveTo>
                    <a:lnTo>
                      <a:pt x="34" y="0"/>
                    </a:lnTo>
                    <a:lnTo>
                      <a:pt x="50" y="0"/>
                    </a:lnTo>
                    <a:lnTo>
                      <a:pt x="65" y="0"/>
                    </a:lnTo>
                    <a:lnTo>
                      <a:pt x="50" y="29"/>
                    </a:lnTo>
                    <a:lnTo>
                      <a:pt x="17" y="29"/>
                    </a:lnTo>
                    <a:lnTo>
                      <a:pt x="0" y="14"/>
                    </a:lnTo>
                    <a:close/>
                  </a:path>
                </a:pathLst>
              </a:custGeom>
              <a:solidFill>
                <a:srgbClr val="FFFF99"/>
              </a:solidFill>
              <a:ln w="9525">
                <a:solidFill>
                  <a:srgbClr val="800000"/>
                </a:solidFill>
                <a:round/>
                <a:headEnd/>
                <a:tailEnd/>
              </a:ln>
            </p:spPr>
            <p:txBody>
              <a:bodyPr/>
              <a:lstStyle/>
              <a:p>
                <a:endParaRPr lang="en-US"/>
              </a:p>
            </p:txBody>
          </p:sp>
          <p:sp>
            <p:nvSpPr>
              <p:cNvPr id="11511" name="Freeform 52"/>
              <p:cNvSpPr>
                <a:spLocks/>
              </p:cNvSpPr>
              <p:nvPr/>
            </p:nvSpPr>
            <p:spPr bwMode="auto">
              <a:xfrm rot="5400000">
                <a:off x="244" y="4093"/>
                <a:ext cx="34" cy="32"/>
              </a:xfrm>
              <a:custGeom>
                <a:avLst/>
                <a:gdLst>
                  <a:gd name="T0" fmla="*/ 0 w 223"/>
                  <a:gd name="T1" fmla="*/ 18 h 100"/>
                  <a:gd name="T2" fmla="*/ 0 w 223"/>
                  <a:gd name="T3" fmla="*/ 14 h 100"/>
                  <a:gd name="T4" fmla="*/ 5 w 223"/>
                  <a:gd name="T5" fmla="*/ 14 h 100"/>
                  <a:gd name="T6" fmla="*/ 7 w 223"/>
                  <a:gd name="T7" fmla="*/ 14 h 100"/>
                  <a:gd name="T8" fmla="*/ 15 w 223"/>
                  <a:gd name="T9" fmla="*/ 23 h 100"/>
                  <a:gd name="T10" fmla="*/ 22 w 223"/>
                  <a:gd name="T11" fmla="*/ 23 h 100"/>
                  <a:gd name="T12" fmla="*/ 24 w 223"/>
                  <a:gd name="T13" fmla="*/ 23 h 100"/>
                  <a:gd name="T14" fmla="*/ 27 w 223"/>
                  <a:gd name="T15" fmla="*/ 18 h 100"/>
                  <a:gd name="T16" fmla="*/ 24 w 223"/>
                  <a:gd name="T17" fmla="*/ 14 h 100"/>
                  <a:gd name="T18" fmla="*/ 22 w 223"/>
                  <a:gd name="T19" fmla="*/ 9 h 100"/>
                  <a:gd name="T20" fmla="*/ 19 w 223"/>
                  <a:gd name="T21" fmla="*/ 9 h 100"/>
                  <a:gd name="T22" fmla="*/ 17 w 223"/>
                  <a:gd name="T23" fmla="*/ 9 h 100"/>
                  <a:gd name="T24" fmla="*/ 17 w 223"/>
                  <a:gd name="T25" fmla="*/ 4 h 100"/>
                  <a:gd name="T26" fmla="*/ 17 w 223"/>
                  <a:gd name="T27" fmla="*/ 0 h 100"/>
                  <a:gd name="T28" fmla="*/ 22 w 223"/>
                  <a:gd name="T29" fmla="*/ 0 h 100"/>
                  <a:gd name="T30" fmla="*/ 27 w 223"/>
                  <a:gd name="T31" fmla="*/ 0 h 100"/>
                  <a:gd name="T32" fmla="*/ 32 w 223"/>
                  <a:gd name="T33" fmla="*/ 9 h 100"/>
                  <a:gd name="T34" fmla="*/ 34 w 223"/>
                  <a:gd name="T35" fmla="*/ 18 h 100"/>
                  <a:gd name="T36" fmla="*/ 32 w 223"/>
                  <a:gd name="T37" fmla="*/ 28 h 100"/>
                  <a:gd name="T38" fmla="*/ 29 w 223"/>
                  <a:gd name="T39" fmla="*/ 32 h 100"/>
                  <a:gd name="T40" fmla="*/ 22 w 223"/>
                  <a:gd name="T41" fmla="*/ 32 h 100"/>
                  <a:gd name="T42" fmla="*/ 12 w 223"/>
                  <a:gd name="T43" fmla="*/ 28 h 100"/>
                  <a:gd name="T44" fmla="*/ 0 w 223"/>
                  <a:gd name="T45" fmla="*/ 18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
                  <a:gd name="T70" fmla="*/ 0 h 100"/>
                  <a:gd name="T71" fmla="*/ 223 w 223"/>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 h="100">
                    <a:moveTo>
                      <a:pt x="0" y="57"/>
                    </a:moveTo>
                    <a:lnTo>
                      <a:pt x="0" y="43"/>
                    </a:lnTo>
                    <a:lnTo>
                      <a:pt x="31" y="43"/>
                    </a:lnTo>
                    <a:lnTo>
                      <a:pt x="48" y="43"/>
                    </a:lnTo>
                    <a:lnTo>
                      <a:pt x="96" y="72"/>
                    </a:lnTo>
                    <a:lnTo>
                      <a:pt x="144" y="72"/>
                    </a:lnTo>
                    <a:lnTo>
                      <a:pt x="160" y="72"/>
                    </a:lnTo>
                    <a:lnTo>
                      <a:pt x="175" y="57"/>
                    </a:lnTo>
                    <a:lnTo>
                      <a:pt x="160" y="43"/>
                    </a:lnTo>
                    <a:lnTo>
                      <a:pt x="144" y="28"/>
                    </a:lnTo>
                    <a:lnTo>
                      <a:pt x="127" y="28"/>
                    </a:lnTo>
                    <a:lnTo>
                      <a:pt x="112" y="28"/>
                    </a:lnTo>
                    <a:lnTo>
                      <a:pt x="112" y="13"/>
                    </a:lnTo>
                    <a:lnTo>
                      <a:pt x="112" y="0"/>
                    </a:lnTo>
                    <a:lnTo>
                      <a:pt x="144" y="0"/>
                    </a:lnTo>
                    <a:lnTo>
                      <a:pt x="175" y="0"/>
                    </a:lnTo>
                    <a:lnTo>
                      <a:pt x="208" y="28"/>
                    </a:lnTo>
                    <a:lnTo>
                      <a:pt x="223" y="57"/>
                    </a:lnTo>
                    <a:lnTo>
                      <a:pt x="208" y="87"/>
                    </a:lnTo>
                    <a:lnTo>
                      <a:pt x="192" y="100"/>
                    </a:lnTo>
                    <a:lnTo>
                      <a:pt x="144" y="100"/>
                    </a:lnTo>
                    <a:lnTo>
                      <a:pt x="79" y="87"/>
                    </a:lnTo>
                    <a:lnTo>
                      <a:pt x="0" y="57"/>
                    </a:lnTo>
                    <a:close/>
                  </a:path>
                </a:pathLst>
              </a:custGeom>
              <a:solidFill>
                <a:srgbClr val="FFFF99"/>
              </a:solidFill>
              <a:ln w="9525">
                <a:solidFill>
                  <a:srgbClr val="800000"/>
                </a:solidFill>
                <a:round/>
                <a:headEnd/>
                <a:tailEnd/>
              </a:ln>
            </p:spPr>
            <p:txBody>
              <a:bodyPr/>
              <a:lstStyle/>
              <a:p>
                <a:endParaRPr lang="en-US"/>
              </a:p>
            </p:txBody>
          </p:sp>
          <p:sp>
            <p:nvSpPr>
              <p:cNvPr id="11512" name="Freeform 53"/>
              <p:cNvSpPr>
                <a:spLocks/>
              </p:cNvSpPr>
              <p:nvPr/>
            </p:nvSpPr>
            <p:spPr bwMode="auto">
              <a:xfrm rot="5400000">
                <a:off x="244" y="4093"/>
                <a:ext cx="34" cy="32"/>
              </a:xfrm>
              <a:custGeom>
                <a:avLst/>
                <a:gdLst>
                  <a:gd name="T0" fmla="*/ 0 w 223"/>
                  <a:gd name="T1" fmla="*/ 18 h 100"/>
                  <a:gd name="T2" fmla="*/ 0 w 223"/>
                  <a:gd name="T3" fmla="*/ 14 h 100"/>
                  <a:gd name="T4" fmla="*/ 0 w 223"/>
                  <a:gd name="T5" fmla="*/ 14 h 100"/>
                  <a:gd name="T6" fmla="*/ 5 w 223"/>
                  <a:gd name="T7" fmla="*/ 14 h 100"/>
                  <a:gd name="T8" fmla="*/ 7 w 223"/>
                  <a:gd name="T9" fmla="*/ 14 h 100"/>
                  <a:gd name="T10" fmla="*/ 15 w 223"/>
                  <a:gd name="T11" fmla="*/ 23 h 100"/>
                  <a:gd name="T12" fmla="*/ 22 w 223"/>
                  <a:gd name="T13" fmla="*/ 23 h 100"/>
                  <a:gd name="T14" fmla="*/ 24 w 223"/>
                  <a:gd name="T15" fmla="*/ 23 h 100"/>
                  <a:gd name="T16" fmla="*/ 27 w 223"/>
                  <a:gd name="T17" fmla="*/ 18 h 100"/>
                  <a:gd name="T18" fmla="*/ 24 w 223"/>
                  <a:gd name="T19" fmla="*/ 14 h 100"/>
                  <a:gd name="T20" fmla="*/ 22 w 223"/>
                  <a:gd name="T21" fmla="*/ 9 h 100"/>
                  <a:gd name="T22" fmla="*/ 19 w 223"/>
                  <a:gd name="T23" fmla="*/ 9 h 100"/>
                  <a:gd name="T24" fmla="*/ 17 w 223"/>
                  <a:gd name="T25" fmla="*/ 9 h 100"/>
                  <a:gd name="T26" fmla="*/ 17 w 223"/>
                  <a:gd name="T27" fmla="*/ 4 h 100"/>
                  <a:gd name="T28" fmla="*/ 17 w 223"/>
                  <a:gd name="T29" fmla="*/ 0 h 100"/>
                  <a:gd name="T30" fmla="*/ 22 w 223"/>
                  <a:gd name="T31" fmla="*/ 0 h 100"/>
                  <a:gd name="T32" fmla="*/ 27 w 223"/>
                  <a:gd name="T33" fmla="*/ 0 h 100"/>
                  <a:gd name="T34" fmla="*/ 32 w 223"/>
                  <a:gd name="T35" fmla="*/ 9 h 100"/>
                  <a:gd name="T36" fmla="*/ 34 w 223"/>
                  <a:gd name="T37" fmla="*/ 18 h 100"/>
                  <a:gd name="T38" fmla="*/ 32 w 223"/>
                  <a:gd name="T39" fmla="*/ 28 h 100"/>
                  <a:gd name="T40" fmla="*/ 29 w 223"/>
                  <a:gd name="T41" fmla="*/ 32 h 100"/>
                  <a:gd name="T42" fmla="*/ 22 w 223"/>
                  <a:gd name="T43" fmla="*/ 32 h 100"/>
                  <a:gd name="T44" fmla="*/ 12 w 223"/>
                  <a:gd name="T45" fmla="*/ 28 h 100"/>
                  <a:gd name="T46" fmla="*/ 0 w 223"/>
                  <a:gd name="T47" fmla="*/ 18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0"/>
                  <a:gd name="T74" fmla="*/ 223 w 223"/>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0">
                    <a:moveTo>
                      <a:pt x="0" y="57"/>
                    </a:moveTo>
                    <a:lnTo>
                      <a:pt x="0" y="43"/>
                    </a:lnTo>
                    <a:lnTo>
                      <a:pt x="31" y="43"/>
                    </a:lnTo>
                    <a:lnTo>
                      <a:pt x="48" y="43"/>
                    </a:lnTo>
                    <a:lnTo>
                      <a:pt x="96" y="72"/>
                    </a:lnTo>
                    <a:lnTo>
                      <a:pt x="144" y="72"/>
                    </a:lnTo>
                    <a:lnTo>
                      <a:pt x="160" y="72"/>
                    </a:lnTo>
                    <a:lnTo>
                      <a:pt x="175" y="57"/>
                    </a:lnTo>
                    <a:lnTo>
                      <a:pt x="160" y="43"/>
                    </a:lnTo>
                    <a:lnTo>
                      <a:pt x="144" y="28"/>
                    </a:lnTo>
                    <a:lnTo>
                      <a:pt x="127" y="28"/>
                    </a:lnTo>
                    <a:lnTo>
                      <a:pt x="112" y="28"/>
                    </a:lnTo>
                    <a:lnTo>
                      <a:pt x="112" y="13"/>
                    </a:lnTo>
                    <a:lnTo>
                      <a:pt x="112" y="0"/>
                    </a:lnTo>
                    <a:lnTo>
                      <a:pt x="144" y="0"/>
                    </a:lnTo>
                    <a:lnTo>
                      <a:pt x="175" y="0"/>
                    </a:lnTo>
                    <a:lnTo>
                      <a:pt x="208" y="28"/>
                    </a:lnTo>
                    <a:lnTo>
                      <a:pt x="223" y="57"/>
                    </a:lnTo>
                    <a:lnTo>
                      <a:pt x="208" y="87"/>
                    </a:lnTo>
                    <a:lnTo>
                      <a:pt x="192" y="100"/>
                    </a:lnTo>
                    <a:lnTo>
                      <a:pt x="144" y="100"/>
                    </a:lnTo>
                    <a:lnTo>
                      <a:pt x="79" y="87"/>
                    </a:lnTo>
                    <a:lnTo>
                      <a:pt x="0" y="57"/>
                    </a:lnTo>
                  </a:path>
                </a:pathLst>
              </a:custGeom>
              <a:solidFill>
                <a:srgbClr val="FFFF99"/>
              </a:solidFill>
              <a:ln w="5080">
                <a:solidFill>
                  <a:srgbClr val="800000"/>
                </a:solidFill>
                <a:round/>
                <a:headEnd/>
                <a:tailEnd/>
              </a:ln>
            </p:spPr>
            <p:txBody>
              <a:bodyPr/>
              <a:lstStyle/>
              <a:p>
                <a:endParaRPr lang="en-US"/>
              </a:p>
            </p:txBody>
          </p:sp>
          <p:sp>
            <p:nvSpPr>
              <p:cNvPr id="11513" name="Freeform 54"/>
              <p:cNvSpPr>
                <a:spLocks/>
              </p:cNvSpPr>
              <p:nvPr/>
            </p:nvSpPr>
            <p:spPr bwMode="auto">
              <a:xfrm rot="5400000">
                <a:off x="259" y="4151"/>
                <a:ext cx="26" cy="46"/>
              </a:xfrm>
              <a:custGeom>
                <a:avLst/>
                <a:gdLst>
                  <a:gd name="T0" fmla="*/ 3 w 176"/>
                  <a:gd name="T1" fmla="*/ 32 h 146"/>
                  <a:gd name="T2" fmla="*/ 0 w 176"/>
                  <a:gd name="T3" fmla="*/ 23 h 146"/>
                  <a:gd name="T4" fmla="*/ 3 w 176"/>
                  <a:gd name="T5" fmla="*/ 9 h 146"/>
                  <a:gd name="T6" fmla="*/ 7 w 176"/>
                  <a:gd name="T7" fmla="*/ 5 h 146"/>
                  <a:gd name="T8" fmla="*/ 14 w 176"/>
                  <a:gd name="T9" fmla="*/ 0 h 146"/>
                  <a:gd name="T10" fmla="*/ 19 w 176"/>
                  <a:gd name="T11" fmla="*/ 0 h 146"/>
                  <a:gd name="T12" fmla="*/ 24 w 176"/>
                  <a:gd name="T13" fmla="*/ 5 h 146"/>
                  <a:gd name="T14" fmla="*/ 26 w 176"/>
                  <a:gd name="T15" fmla="*/ 19 h 146"/>
                  <a:gd name="T16" fmla="*/ 24 w 176"/>
                  <a:gd name="T17" fmla="*/ 23 h 146"/>
                  <a:gd name="T18" fmla="*/ 21 w 176"/>
                  <a:gd name="T19" fmla="*/ 27 h 146"/>
                  <a:gd name="T20" fmla="*/ 19 w 176"/>
                  <a:gd name="T21" fmla="*/ 27 h 146"/>
                  <a:gd name="T22" fmla="*/ 19 w 176"/>
                  <a:gd name="T23" fmla="*/ 19 h 146"/>
                  <a:gd name="T24" fmla="*/ 19 w 176"/>
                  <a:gd name="T25" fmla="*/ 14 h 146"/>
                  <a:gd name="T26" fmla="*/ 17 w 176"/>
                  <a:gd name="T27" fmla="*/ 9 h 146"/>
                  <a:gd name="T28" fmla="*/ 14 w 176"/>
                  <a:gd name="T29" fmla="*/ 9 h 146"/>
                  <a:gd name="T30" fmla="*/ 12 w 176"/>
                  <a:gd name="T31" fmla="*/ 14 h 146"/>
                  <a:gd name="T32" fmla="*/ 10 w 176"/>
                  <a:gd name="T33" fmla="*/ 19 h 146"/>
                  <a:gd name="T34" fmla="*/ 7 w 176"/>
                  <a:gd name="T35" fmla="*/ 27 h 146"/>
                  <a:gd name="T36" fmla="*/ 10 w 176"/>
                  <a:gd name="T37" fmla="*/ 32 h 146"/>
                  <a:gd name="T38" fmla="*/ 14 w 176"/>
                  <a:gd name="T39" fmla="*/ 32 h 146"/>
                  <a:gd name="T40" fmla="*/ 17 w 176"/>
                  <a:gd name="T41" fmla="*/ 32 h 146"/>
                  <a:gd name="T42" fmla="*/ 17 w 176"/>
                  <a:gd name="T43" fmla="*/ 41 h 146"/>
                  <a:gd name="T44" fmla="*/ 14 w 176"/>
                  <a:gd name="T45" fmla="*/ 41 h 146"/>
                  <a:gd name="T46" fmla="*/ 12 w 176"/>
                  <a:gd name="T47" fmla="*/ 46 h 146"/>
                  <a:gd name="T48" fmla="*/ 7 w 176"/>
                  <a:gd name="T49" fmla="*/ 46 h 146"/>
                  <a:gd name="T50" fmla="*/ 5 w 176"/>
                  <a:gd name="T51" fmla="*/ 41 h 146"/>
                  <a:gd name="T52" fmla="*/ 3 w 176"/>
                  <a:gd name="T53" fmla="*/ 32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146"/>
                  <a:gd name="T83" fmla="*/ 176 w 176"/>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146">
                    <a:moveTo>
                      <a:pt x="17" y="102"/>
                    </a:moveTo>
                    <a:lnTo>
                      <a:pt x="0" y="72"/>
                    </a:lnTo>
                    <a:lnTo>
                      <a:pt x="17" y="29"/>
                    </a:lnTo>
                    <a:lnTo>
                      <a:pt x="48" y="16"/>
                    </a:lnTo>
                    <a:lnTo>
                      <a:pt x="96" y="0"/>
                    </a:lnTo>
                    <a:lnTo>
                      <a:pt x="128" y="0"/>
                    </a:lnTo>
                    <a:lnTo>
                      <a:pt x="161" y="16"/>
                    </a:lnTo>
                    <a:lnTo>
                      <a:pt x="176" y="59"/>
                    </a:lnTo>
                    <a:lnTo>
                      <a:pt x="161" y="72"/>
                    </a:lnTo>
                    <a:lnTo>
                      <a:pt x="144" y="87"/>
                    </a:lnTo>
                    <a:lnTo>
                      <a:pt x="128" y="87"/>
                    </a:lnTo>
                    <a:lnTo>
                      <a:pt x="128" y="59"/>
                    </a:lnTo>
                    <a:lnTo>
                      <a:pt x="128" y="44"/>
                    </a:lnTo>
                    <a:lnTo>
                      <a:pt x="113" y="29"/>
                    </a:lnTo>
                    <a:lnTo>
                      <a:pt x="96" y="29"/>
                    </a:lnTo>
                    <a:lnTo>
                      <a:pt x="80" y="44"/>
                    </a:lnTo>
                    <a:lnTo>
                      <a:pt x="65" y="59"/>
                    </a:lnTo>
                    <a:lnTo>
                      <a:pt x="48" y="87"/>
                    </a:lnTo>
                    <a:lnTo>
                      <a:pt x="65" y="102"/>
                    </a:lnTo>
                    <a:lnTo>
                      <a:pt x="96" y="102"/>
                    </a:lnTo>
                    <a:lnTo>
                      <a:pt x="113" y="102"/>
                    </a:lnTo>
                    <a:lnTo>
                      <a:pt x="113" y="131"/>
                    </a:lnTo>
                    <a:lnTo>
                      <a:pt x="96" y="131"/>
                    </a:lnTo>
                    <a:lnTo>
                      <a:pt x="80" y="146"/>
                    </a:lnTo>
                    <a:lnTo>
                      <a:pt x="48" y="146"/>
                    </a:lnTo>
                    <a:lnTo>
                      <a:pt x="32" y="131"/>
                    </a:lnTo>
                    <a:lnTo>
                      <a:pt x="17" y="102"/>
                    </a:lnTo>
                    <a:close/>
                  </a:path>
                </a:pathLst>
              </a:custGeom>
              <a:solidFill>
                <a:srgbClr val="FFFF99"/>
              </a:solidFill>
              <a:ln w="9525">
                <a:solidFill>
                  <a:srgbClr val="800000"/>
                </a:solidFill>
                <a:round/>
                <a:headEnd/>
                <a:tailEnd/>
              </a:ln>
            </p:spPr>
            <p:txBody>
              <a:bodyPr/>
              <a:lstStyle/>
              <a:p>
                <a:endParaRPr lang="en-US"/>
              </a:p>
            </p:txBody>
          </p:sp>
          <p:sp>
            <p:nvSpPr>
              <p:cNvPr id="11514" name="Freeform 55"/>
              <p:cNvSpPr>
                <a:spLocks/>
              </p:cNvSpPr>
              <p:nvPr/>
            </p:nvSpPr>
            <p:spPr bwMode="auto">
              <a:xfrm rot="5400000">
                <a:off x="259" y="4151"/>
                <a:ext cx="26" cy="46"/>
              </a:xfrm>
              <a:custGeom>
                <a:avLst/>
                <a:gdLst>
                  <a:gd name="T0" fmla="*/ 3 w 176"/>
                  <a:gd name="T1" fmla="*/ 32 h 146"/>
                  <a:gd name="T2" fmla="*/ 0 w 176"/>
                  <a:gd name="T3" fmla="*/ 23 h 146"/>
                  <a:gd name="T4" fmla="*/ 3 w 176"/>
                  <a:gd name="T5" fmla="*/ 9 h 146"/>
                  <a:gd name="T6" fmla="*/ 7 w 176"/>
                  <a:gd name="T7" fmla="*/ 5 h 146"/>
                  <a:gd name="T8" fmla="*/ 14 w 176"/>
                  <a:gd name="T9" fmla="*/ 0 h 146"/>
                  <a:gd name="T10" fmla="*/ 19 w 176"/>
                  <a:gd name="T11" fmla="*/ 0 h 146"/>
                  <a:gd name="T12" fmla="*/ 24 w 176"/>
                  <a:gd name="T13" fmla="*/ 5 h 146"/>
                  <a:gd name="T14" fmla="*/ 26 w 176"/>
                  <a:gd name="T15" fmla="*/ 19 h 146"/>
                  <a:gd name="T16" fmla="*/ 24 w 176"/>
                  <a:gd name="T17" fmla="*/ 23 h 146"/>
                  <a:gd name="T18" fmla="*/ 21 w 176"/>
                  <a:gd name="T19" fmla="*/ 27 h 146"/>
                  <a:gd name="T20" fmla="*/ 19 w 176"/>
                  <a:gd name="T21" fmla="*/ 27 h 146"/>
                  <a:gd name="T22" fmla="*/ 19 w 176"/>
                  <a:gd name="T23" fmla="*/ 19 h 146"/>
                  <a:gd name="T24" fmla="*/ 19 w 176"/>
                  <a:gd name="T25" fmla="*/ 14 h 146"/>
                  <a:gd name="T26" fmla="*/ 17 w 176"/>
                  <a:gd name="T27" fmla="*/ 9 h 146"/>
                  <a:gd name="T28" fmla="*/ 14 w 176"/>
                  <a:gd name="T29" fmla="*/ 9 h 146"/>
                  <a:gd name="T30" fmla="*/ 12 w 176"/>
                  <a:gd name="T31" fmla="*/ 14 h 146"/>
                  <a:gd name="T32" fmla="*/ 10 w 176"/>
                  <a:gd name="T33" fmla="*/ 19 h 146"/>
                  <a:gd name="T34" fmla="*/ 7 w 176"/>
                  <a:gd name="T35" fmla="*/ 27 h 146"/>
                  <a:gd name="T36" fmla="*/ 10 w 176"/>
                  <a:gd name="T37" fmla="*/ 32 h 146"/>
                  <a:gd name="T38" fmla="*/ 10 w 176"/>
                  <a:gd name="T39" fmla="*/ 32 h 146"/>
                  <a:gd name="T40" fmla="*/ 14 w 176"/>
                  <a:gd name="T41" fmla="*/ 32 h 146"/>
                  <a:gd name="T42" fmla="*/ 14 w 176"/>
                  <a:gd name="T43" fmla="*/ 32 h 146"/>
                  <a:gd name="T44" fmla="*/ 17 w 176"/>
                  <a:gd name="T45" fmla="*/ 32 h 146"/>
                  <a:gd name="T46" fmla="*/ 17 w 176"/>
                  <a:gd name="T47" fmla="*/ 41 h 146"/>
                  <a:gd name="T48" fmla="*/ 14 w 176"/>
                  <a:gd name="T49" fmla="*/ 41 h 146"/>
                  <a:gd name="T50" fmla="*/ 12 w 176"/>
                  <a:gd name="T51" fmla="*/ 46 h 146"/>
                  <a:gd name="T52" fmla="*/ 7 w 176"/>
                  <a:gd name="T53" fmla="*/ 46 h 146"/>
                  <a:gd name="T54" fmla="*/ 5 w 176"/>
                  <a:gd name="T55" fmla="*/ 41 h 146"/>
                  <a:gd name="T56" fmla="*/ 3 w 176"/>
                  <a:gd name="T57" fmla="*/ 32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46"/>
                  <a:gd name="T89" fmla="*/ 176 w 176"/>
                  <a:gd name="T90" fmla="*/ 146 h 1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46">
                    <a:moveTo>
                      <a:pt x="17" y="102"/>
                    </a:moveTo>
                    <a:lnTo>
                      <a:pt x="0" y="72"/>
                    </a:lnTo>
                    <a:lnTo>
                      <a:pt x="17" y="29"/>
                    </a:lnTo>
                    <a:lnTo>
                      <a:pt x="48" y="16"/>
                    </a:lnTo>
                    <a:lnTo>
                      <a:pt x="96" y="0"/>
                    </a:lnTo>
                    <a:lnTo>
                      <a:pt x="128" y="0"/>
                    </a:lnTo>
                    <a:lnTo>
                      <a:pt x="161" y="16"/>
                    </a:lnTo>
                    <a:lnTo>
                      <a:pt x="176" y="59"/>
                    </a:lnTo>
                    <a:lnTo>
                      <a:pt x="161" y="72"/>
                    </a:lnTo>
                    <a:lnTo>
                      <a:pt x="144" y="87"/>
                    </a:lnTo>
                    <a:lnTo>
                      <a:pt x="128" y="87"/>
                    </a:lnTo>
                    <a:lnTo>
                      <a:pt x="128" y="59"/>
                    </a:lnTo>
                    <a:lnTo>
                      <a:pt x="128" y="44"/>
                    </a:lnTo>
                    <a:lnTo>
                      <a:pt x="113" y="29"/>
                    </a:lnTo>
                    <a:lnTo>
                      <a:pt x="96" y="29"/>
                    </a:lnTo>
                    <a:lnTo>
                      <a:pt x="80" y="44"/>
                    </a:lnTo>
                    <a:lnTo>
                      <a:pt x="65" y="59"/>
                    </a:lnTo>
                    <a:lnTo>
                      <a:pt x="48" y="87"/>
                    </a:lnTo>
                    <a:lnTo>
                      <a:pt x="65" y="102"/>
                    </a:lnTo>
                    <a:lnTo>
                      <a:pt x="96" y="102"/>
                    </a:lnTo>
                    <a:lnTo>
                      <a:pt x="113" y="102"/>
                    </a:lnTo>
                    <a:lnTo>
                      <a:pt x="113" y="131"/>
                    </a:lnTo>
                    <a:lnTo>
                      <a:pt x="96" y="131"/>
                    </a:lnTo>
                    <a:lnTo>
                      <a:pt x="80" y="146"/>
                    </a:lnTo>
                    <a:lnTo>
                      <a:pt x="48" y="146"/>
                    </a:lnTo>
                    <a:lnTo>
                      <a:pt x="32" y="131"/>
                    </a:lnTo>
                    <a:lnTo>
                      <a:pt x="17" y="102"/>
                    </a:lnTo>
                  </a:path>
                </a:pathLst>
              </a:custGeom>
              <a:solidFill>
                <a:srgbClr val="FFFF99"/>
              </a:solidFill>
              <a:ln w="5080">
                <a:solidFill>
                  <a:srgbClr val="800000"/>
                </a:solidFill>
                <a:round/>
                <a:headEnd/>
                <a:tailEnd/>
              </a:ln>
            </p:spPr>
            <p:txBody>
              <a:bodyPr/>
              <a:lstStyle/>
              <a:p>
                <a:endParaRPr lang="en-US"/>
              </a:p>
            </p:txBody>
          </p:sp>
          <p:sp>
            <p:nvSpPr>
              <p:cNvPr id="11515" name="Freeform 56"/>
              <p:cNvSpPr>
                <a:spLocks/>
              </p:cNvSpPr>
              <p:nvPr/>
            </p:nvSpPr>
            <p:spPr bwMode="auto">
              <a:xfrm rot="5400000">
                <a:off x="676" y="3835"/>
                <a:ext cx="7" cy="851"/>
              </a:xfrm>
              <a:custGeom>
                <a:avLst/>
                <a:gdLst>
                  <a:gd name="T0" fmla="*/ 0 w 48"/>
                  <a:gd name="T1" fmla="*/ 846 h 2695"/>
                  <a:gd name="T2" fmla="*/ 2 w 48"/>
                  <a:gd name="T3" fmla="*/ 46 h 2695"/>
                  <a:gd name="T4" fmla="*/ 2 w 48"/>
                  <a:gd name="T5" fmla="*/ 23 h 2695"/>
                  <a:gd name="T6" fmla="*/ 2 w 48"/>
                  <a:gd name="T7" fmla="*/ 9 h 2695"/>
                  <a:gd name="T8" fmla="*/ 5 w 48"/>
                  <a:gd name="T9" fmla="*/ 0 h 2695"/>
                  <a:gd name="T10" fmla="*/ 7 w 48"/>
                  <a:gd name="T11" fmla="*/ 51 h 2695"/>
                  <a:gd name="T12" fmla="*/ 5 w 48"/>
                  <a:gd name="T13" fmla="*/ 851 h 2695"/>
                  <a:gd name="T14" fmla="*/ 2 w 48"/>
                  <a:gd name="T15" fmla="*/ 851 h 2695"/>
                  <a:gd name="T16" fmla="*/ 0 w 48"/>
                  <a:gd name="T17" fmla="*/ 851 h 2695"/>
                  <a:gd name="T18" fmla="*/ 0 w 48"/>
                  <a:gd name="T19" fmla="*/ 846 h 26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695"/>
                  <a:gd name="T32" fmla="*/ 48 w 48"/>
                  <a:gd name="T33" fmla="*/ 2695 h 26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695">
                    <a:moveTo>
                      <a:pt x="0" y="2680"/>
                    </a:moveTo>
                    <a:lnTo>
                      <a:pt x="16" y="145"/>
                    </a:lnTo>
                    <a:lnTo>
                      <a:pt x="16" y="73"/>
                    </a:lnTo>
                    <a:lnTo>
                      <a:pt x="16" y="30"/>
                    </a:lnTo>
                    <a:lnTo>
                      <a:pt x="33" y="0"/>
                    </a:lnTo>
                    <a:lnTo>
                      <a:pt x="48" y="160"/>
                    </a:lnTo>
                    <a:lnTo>
                      <a:pt x="33" y="2695"/>
                    </a:lnTo>
                    <a:lnTo>
                      <a:pt x="16" y="2695"/>
                    </a:lnTo>
                    <a:lnTo>
                      <a:pt x="0" y="2695"/>
                    </a:lnTo>
                    <a:lnTo>
                      <a:pt x="0" y="2680"/>
                    </a:lnTo>
                    <a:close/>
                  </a:path>
                </a:pathLst>
              </a:custGeom>
              <a:solidFill>
                <a:srgbClr val="FFFF99"/>
              </a:solidFill>
              <a:ln w="9525">
                <a:solidFill>
                  <a:srgbClr val="800000"/>
                </a:solidFill>
                <a:round/>
                <a:headEnd/>
                <a:tailEnd/>
              </a:ln>
            </p:spPr>
            <p:txBody>
              <a:bodyPr/>
              <a:lstStyle/>
              <a:p>
                <a:endParaRPr lang="en-US"/>
              </a:p>
            </p:txBody>
          </p:sp>
          <p:sp>
            <p:nvSpPr>
              <p:cNvPr id="11516" name="Freeform 57"/>
              <p:cNvSpPr>
                <a:spLocks/>
              </p:cNvSpPr>
              <p:nvPr/>
            </p:nvSpPr>
            <p:spPr bwMode="auto">
              <a:xfrm rot="5400000">
                <a:off x="687" y="3837"/>
                <a:ext cx="7" cy="872"/>
              </a:xfrm>
              <a:custGeom>
                <a:avLst/>
                <a:gdLst>
                  <a:gd name="T0" fmla="*/ 0 w 48"/>
                  <a:gd name="T1" fmla="*/ 0 h 2767"/>
                  <a:gd name="T2" fmla="*/ 7 w 48"/>
                  <a:gd name="T3" fmla="*/ 4 h 2767"/>
                  <a:gd name="T4" fmla="*/ 7 w 48"/>
                  <a:gd name="T5" fmla="*/ 9 h 2767"/>
                  <a:gd name="T6" fmla="*/ 7 w 48"/>
                  <a:gd name="T7" fmla="*/ 14 h 2767"/>
                  <a:gd name="T8" fmla="*/ 7 w 48"/>
                  <a:gd name="T9" fmla="*/ 27 h 2767"/>
                  <a:gd name="T10" fmla="*/ 7 w 48"/>
                  <a:gd name="T11" fmla="*/ 41 h 2767"/>
                  <a:gd name="T12" fmla="*/ 7 w 48"/>
                  <a:gd name="T13" fmla="*/ 60 h 2767"/>
                  <a:gd name="T14" fmla="*/ 7 w 48"/>
                  <a:gd name="T15" fmla="*/ 82 h 2767"/>
                  <a:gd name="T16" fmla="*/ 7 w 48"/>
                  <a:gd name="T17" fmla="*/ 109 h 2767"/>
                  <a:gd name="T18" fmla="*/ 7 w 48"/>
                  <a:gd name="T19" fmla="*/ 137 h 2767"/>
                  <a:gd name="T20" fmla="*/ 7 w 48"/>
                  <a:gd name="T21" fmla="*/ 169 h 2767"/>
                  <a:gd name="T22" fmla="*/ 7 w 48"/>
                  <a:gd name="T23" fmla="*/ 205 h 2767"/>
                  <a:gd name="T24" fmla="*/ 7 w 48"/>
                  <a:gd name="T25" fmla="*/ 278 h 2767"/>
                  <a:gd name="T26" fmla="*/ 7 w 48"/>
                  <a:gd name="T27" fmla="*/ 356 h 2767"/>
                  <a:gd name="T28" fmla="*/ 7 w 48"/>
                  <a:gd name="T29" fmla="*/ 434 h 2767"/>
                  <a:gd name="T30" fmla="*/ 7 w 48"/>
                  <a:gd name="T31" fmla="*/ 511 h 2767"/>
                  <a:gd name="T32" fmla="*/ 7 w 48"/>
                  <a:gd name="T33" fmla="*/ 589 h 2767"/>
                  <a:gd name="T34" fmla="*/ 7 w 48"/>
                  <a:gd name="T35" fmla="*/ 662 h 2767"/>
                  <a:gd name="T36" fmla="*/ 5 w 48"/>
                  <a:gd name="T37" fmla="*/ 694 h 2767"/>
                  <a:gd name="T38" fmla="*/ 5 w 48"/>
                  <a:gd name="T39" fmla="*/ 726 h 2767"/>
                  <a:gd name="T40" fmla="*/ 5 w 48"/>
                  <a:gd name="T41" fmla="*/ 758 h 2767"/>
                  <a:gd name="T42" fmla="*/ 5 w 48"/>
                  <a:gd name="T43" fmla="*/ 785 h 2767"/>
                  <a:gd name="T44" fmla="*/ 5 w 48"/>
                  <a:gd name="T45" fmla="*/ 804 h 2767"/>
                  <a:gd name="T46" fmla="*/ 5 w 48"/>
                  <a:gd name="T47" fmla="*/ 826 h 2767"/>
                  <a:gd name="T48" fmla="*/ 5 w 48"/>
                  <a:gd name="T49" fmla="*/ 840 h 2767"/>
                  <a:gd name="T50" fmla="*/ 5 w 48"/>
                  <a:gd name="T51" fmla="*/ 853 h 2767"/>
                  <a:gd name="T52" fmla="*/ 5 w 48"/>
                  <a:gd name="T53" fmla="*/ 858 h 2767"/>
                  <a:gd name="T54" fmla="*/ 5 w 48"/>
                  <a:gd name="T55" fmla="*/ 863 h 2767"/>
                  <a:gd name="T56" fmla="*/ 0 w 48"/>
                  <a:gd name="T57" fmla="*/ 872 h 2767"/>
                  <a:gd name="T58" fmla="*/ 0 w 48"/>
                  <a:gd name="T59" fmla="*/ 867 h 2767"/>
                  <a:gd name="T60" fmla="*/ 0 w 48"/>
                  <a:gd name="T61" fmla="*/ 858 h 2767"/>
                  <a:gd name="T62" fmla="*/ 0 w 48"/>
                  <a:gd name="T63" fmla="*/ 849 h 2767"/>
                  <a:gd name="T64" fmla="*/ 0 w 48"/>
                  <a:gd name="T65" fmla="*/ 831 h 2767"/>
                  <a:gd name="T66" fmla="*/ 0 w 48"/>
                  <a:gd name="T67" fmla="*/ 812 h 2767"/>
                  <a:gd name="T68" fmla="*/ 0 w 48"/>
                  <a:gd name="T69" fmla="*/ 790 h 2767"/>
                  <a:gd name="T70" fmla="*/ 0 w 48"/>
                  <a:gd name="T71" fmla="*/ 762 h 2767"/>
                  <a:gd name="T72" fmla="*/ 0 w 48"/>
                  <a:gd name="T73" fmla="*/ 735 h 2767"/>
                  <a:gd name="T74" fmla="*/ 0 w 48"/>
                  <a:gd name="T75" fmla="*/ 703 h 2767"/>
                  <a:gd name="T76" fmla="*/ 0 w 48"/>
                  <a:gd name="T77" fmla="*/ 667 h 2767"/>
                  <a:gd name="T78" fmla="*/ 0 w 48"/>
                  <a:gd name="T79" fmla="*/ 593 h 2767"/>
                  <a:gd name="T80" fmla="*/ 0 w 48"/>
                  <a:gd name="T81" fmla="*/ 516 h 2767"/>
                  <a:gd name="T82" fmla="*/ 0 w 48"/>
                  <a:gd name="T83" fmla="*/ 434 h 2767"/>
                  <a:gd name="T84" fmla="*/ 0 w 48"/>
                  <a:gd name="T85" fmla="*/ 351 h 2767"/>
                  <a:gd name="T86" fmla="*/ 0 w 48"/>
                  <a:gd name="T87" fmla="*/ 274 h 2767"/>
                  <a:gd name="T88" fmla="*/ 0 w 48"/>
                  <a:gd name="T89" fmla="*/ 201 h 2767"/>
                  <a:gd name="T90" fmla="*/ 0 w 48"/>
                  <a:gd name="T91" fmla="*/ 169 h 2767"/>
                  <a:gd name="T92" fmla="*/ 0 w 48"/>
                  <a:gd name="T93" fmla="*/ 132 h 2767"/>
                  <a:gd name="T94" fmla="*/ 0 w 48"/>
                  <a:gd name="T95" fmla="*/ 105 h 2767"/>
                  <a:gd name="T96" fmla="*/ 0 w 48"/>
                  <a:gd name="T97" fmla="*/ 78 h 2767"/>
                  <a:gd name="T98" fmla="*/ 0 w 48"/>
                  <a:gd name="T99" fmla="*/ 55 h 2767"/>
                  <a:gd name="T100" fmla="*/ 0 w 48"/>
                  <a:gd name="T101" fmla="*/ 36 h 2767"/>
                  <a:gd name="T102" fmla="*/ 0 w 48"/>
                  <a:gd name="T103" fmla="*/ 18 h 2767"/>
                  <a:gd name="T104" fmla="*/ 0 w 48"/>
                  <a:gd name="T105" fmla="*/ 9 h 2767"/>
                  <a:gd name="T106" fmla="*/ 0 w 48"/>
                  <a:gd name="T107" fmla="*/ 0 h 2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
                  <a:gd name="T163" fmla="*/ 0 h 2767"/>
                  <a:gd name="T164" fmla="*/ 48 w 48"/>
                  <a:gd name="T165" fmla="*/ 2767 h 2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 h="2767">
                    <a:moveTo>
                      <a:pt x="0" y="0"/>
                    </a:moveTo>
                    <a:lnTo>
                      <a:pt x="48" y="14"/>
                    </a:lnTo>
                    <a:lnTo>
                      <a:pt x="48" y="29"/>
                    </a:lnTo>
                    <a:lnTo>
                      <a:pt x="48" y="44"/>
                    </a:lnTo>
                    <a:lnTo>
                      <a:pt x="48" y="87"/>
                    </a:lnTo>
                    <a:lnTo>
                      <a:pt x="48" y="130"/>
                    </a:lnTo>
                    <a:lnTo>
                      <a:pt x="48" y="189"/>
                    </a:lnTo>
                    <a:lnTo>
                      <a:pt x="48" y="261"/>
                    </a:lnTo>
                    <a:lnTo>
                      <a:pt x="48" y="347"/>
                    </a:lnTo>
                    <a:lnTo>
                      <a:pt x="48" y="434"/>
                    </a:lnTo>
                    <a:lnTo>
                      <a:pt x="48" y="536"/>
                    </a:lnTo>
                    <a:lnTo>
                      <a:pt x="48" y="651"/>
                    </a:lnTo>
                    <a:lnTo>
                      <a:pt x="48" y="883"/>
                    </a:lnTo>
                    <a:lnTo>
                      <a:pt x="48" y="1130"/>
                    </a:lnTo>
                    <a:lnTo>
                      <a:pt x="48" y="1376"/>
                    </a:lnTo>
                    <a:lnTo>
                      <a:pt x="48" y="1623"/>
                    </a:lnTo>
                    <a:lnTo>
                      <a:pt x="48" y="1868"/>
                    </a:lnTo>
                    <a:lnTo>
                      <a:pt x="48" y="2101"/>
                    </a:lnTo>
                    <a:lnTo>
                      <a:pt x="31" y="2202"/>
                    </a:lnTo>
                    <a:lnTo>
                      <a:pt x="31" y="2303"/>
                    </a:lnTo>
                    <a:lnTo>
                      <a:pt x="31" y="2404"/>
                    </a:lnTo>
                    <a:lnTo>
                      <a:pt x="31" y="2491"/>
                    </a:lnTo>
                    <a:lnTo>
                      <a:pt x="31" y="2550"/>
                    </a:lnTo>
                    <a:lnTo>
                      <a:pt x="31" y="2621"/>
                    </a:lnTo>
                    <a:lnTo>
                      <a:pt x="31" y="2665"/>
                    </a:lnTo>
                    <a:lnTo>
                      <a:pt x="31" y="2708"/>
                    </a:lnTo>
                    <a:lnTo>
                      <a:pt x="31" y="2723"/>
                    </a:lnTo>
                    <a:lnTo>
                      <a:pt x="31" y="2738"/>
                    </a:lnTo>
                    <a:lnTo>
                      <a:pt x="0" y="2767"/>
                    </a:lnTo>
                    <a:lnTo>
                      <a:pt x="0" y="2752"/>
                    </a:lnTo>
                    <a:lnTo>
                      <a:pt x="0" y="2723"/>
                    </a:lnTo>
                    <a:lnTo>
                      <a:pt x="0" y="2695"/>
                    </a:lnTo>
                    <a:lnTo>
                      <a:pt x="0" y="2636"/>
                    </a:lnTo>
                    <a:lnTo>
                      <a:pt x="0" y="2578"/>
                    </a:lnTo>
                    <a:lnTo>
                      <a:pt x="0" y="2506"/>
                    </a:lnTo>
                    <a:lnTo>
                      <a:pt x="0" y="2419"/>
                    </a:lnTo>
                    <a:lnTo>
                      <a:pt x="0" y="2333"/>
                    </a:lnTo>
                    <a:lnTo>
                      <a:pt x="0" y="2231"/>
                    </a:lnTo>
                    <a:lnTo>
                      <a:pt x="0" y="2116"/>
                    </a:lnTo>
                    <a:lnTo>
                      <a:pt x="0" y="1883"/>
                    </a:lnTo>
                    <a:lnTo>
                      <a:pt x="0" y="1636"/>
                    </a:lnTo>
                    <a:lnTo>
                      <a:pt x="0" y="1376"/>
                    </a:lnTo>
                    <a:lnTo>
                      <a:pt x="0" y="1115"/>
                    </a:lnTo>
                    <a:lnTo>
                      <a:pt x="0" y="868"/>
                    </a:lnTo>
                    <a:lnTo>
                      <a:pt x="0" y="638"/>
                    </a:lnTo>
                    <a:lnTo>
                      <a:pt x="0" y="536"/>
                    </a:lnTo>
                    <a:lnTo>
                      <a:pt x="0" y="419"/>
                    </a:lnTo>
                    <a:lnTo>
                      <a:pt x="0" y="332"/>
                    </a:lnTo>
                    <a:lnTo>
                      <a:pt x="0" y="246"/>
                    </a:lnTo>
                    <a:lnTo>
                      <a:pt x="0" y="174"/>
                    </a:lnTo>
                    <a:lnTo>
                      <a:pt x="0" y="115"/>
                    </a:lnTo>
                    <a:lnTo>
                      <a:pt x="0" y="57"/>
                    </a:lnTo>
                    <a:lnTo>
                      <a:pt x="0" y="29"/>
                    </a:lnTo>
                    <a:lnTo>
                      <a:pt x="0" y="0"/>
                    </a:lnTo>
                    <a:close/>
                  </a:path>
                </a:pathLst>
              </a:custGeom>
              <a:solidFill>
                <a:srgbClr val="FFFF99"/>
              </a:solidFill>
              <a:ln w="9525">
                <a:solidFill>
                  <a:srgbClr val="800000"/>
                </a:solidFill>
                <a:round/>
                <a:headEnd/>
                <a:tailEnd/>
              </a:ln>
            </p:spPr>
            <p:txBody>
              <a:bodyPr/>
              <a:lstStyle/>
              <a:p>
                <a:endParaRPr lang="en-US"/>
              </a:p>
            </p:txBody>
          </p:sp>
          <p:sp>
            <p:nvSpPr>
              <p:cNvPr id="11517" name="Freeform 58"/>
              <p:cNvSpPr>
                <a:spLocks/>
              </p:cNvSpPr>
              <p:nvPr/>
            </p:nvSpPr>
            <p:spPr bwMode="auto">
              <a:xfrm rot="5400000">
                <a:off x="270" y="4064"/>
                <a:ext cx="44" cy="50"/>
              </a:xfrm>
              <a:custGeom>
                <a:avLst/>
                <a:gdLst>
                  <a:gd name="T0" fmla="*/ 7 w 288"/>
                  <a:gd name="T1" fmla="*/ 45 h 158"/>
                  <a:gd name="T2" fmla="*/ 10 w 288"/>
                  <a:gd name="T3" fmla="*/ 32 h 158"/>
                  <a:gd name="T4" fmla="*/ 10 w 288"/>
                  <a:gd name="T5" fmla="*/ 28 h 158"/>
                  <a:gd name="T6" fmla="*/ 10 w 288"/>
                  <a:gd name="T7" fmla="*/ 18 h 158"/>
                  <a:gd name="T8" fmla="*/ 7 w 288"/>
                  <a:gd name="T9" fmla="*/ 18 h 158"/>
                  <a:gd name="T10" fmla="*/ 5 w 288"/>
                  <a:gd name="T11" fmla="*/ 18 h 158"/>
                  <a:gd name="T12" fmla="*/ 2 w 288"/>
                  <a:gd name="T13" fmla="*/ 22 h 158"/>
                  <a:gd name="T14" fmla="*/ 0 w 288"/>
                  <a:gd name="T15" fmla="*/ 18 h 158"/>
                  <a:gd name="T16" fmla="*/ 2 w 288"/>
                  <a:gd name="T17" fmla="*/ 9 h 158"/>
                  <a:gd name="T18" fmla="*/ 5 w 288"/>
                  <a:gd name="T19" fmla="*/ 4 h 158"/>
                  <a:gd name="T20" fmla="*/ 7 w 288"/>
                  <a:gd name="T21" fmla="*/ 4 h 158"/>
                  <a:gd name="T22" fmla="*/ 10 w 288"/>
                  <a:gd name="T23" fmla="*/ 4 h 158"/>
                  <a:gd name="T24" fmla="*/ 12 w 288"/>
                  <a:gd name="T25" fmla="*/ 9 h 158"/>
                  <a:gd name="T26" fmla="*/ 15 w 288"/>
                  <a:gd name="T27" fmla="*/ 14 h 158"/>
                  <a:gd name="T28" fmla="*/ 15 w 288"/>
                  <a:gd name="T29" fmla="*/ 22 h 158"/>
                  <a:gd name="T30" fmla="*/ 15 w 288"/>
                  <a:gd name="T31" fmla="*/ 36 h 158"/>
                  <a:gd name="T32" fmla="*/ 25 w 288"/>
                  <a:gd name="T33" fmla="*/ 32 h 158"/>
                  <a:gd name="T34" fmla="*/ 34 w 288"/>
                  <a:gd name="T35" fmla="*/ 32 h 158"/>
                  <a:gd name="T36" fmla="*/ 37 w 288"/>
                  <a:gd name="T37" fmla="*/ 22 h 158"/>
                  <a:gd name="T38" fmla="*/ 37 w 288"/>
                  <a:gd name="T39" fmla="*/ 18 h 158"/>
                  <a:gd name="T40" fmla="*/ 37 w 288"/>
                  <a:gd name="T41" fmla="*/ 14 h 158"/>
                  <a:gd name="T42" fmla="*/ 34 w 288"/>
                  <a:gd name="T43" fmla="*/ 9 h 158"/>
                  <a:gd name="T44" fmla="*/ 32 w 288"/>
                  <a:gd name="T45" fmla="*/ 14 h 158"/>
                  <a:gd name="T46" fmla="*/ 29 w 288"/>
                  <a:gd name="T47" fmla="*/ 18 h 158"/>
                  <a:gd name="T48" fmla="*/ 27 w 288"/>
                  <a:gd name="T49" fmla="*/ 18 h 158"/>
                  <a:gd name="T50" fmla="*/ 25 w 288"/>
                  <a:gd name="T51" fmla="*/ 18 h 158"/>
                  <a:gd name="T52" fmla="*/ 25 w 288"/>
                  <a:gd name="T53" fmla="*/ 14 h 158"/>
                  <a:gd name="T54" fmla="*/ 27 w 288"/>
                  <a:gd name="T55" fmla="*/ 9 h 158"/>
                  <a:gd name="T56" fmla="*/ 29 w 288"/>
                  <a:gd name="T57" fmla="*/ 4 h 158"/>
                  <a:gd name="T58" fmla="*/ 34 w 288"/>
                  <a:gd name="T59" fmla="*/ 0 h 158"/>
                  <a:gd name="T60" fmla="*/ 37 w 288"/>
                  <a:gd name="T61" fmla="*/ 0 h 158"/>
                  <a:gd name="T62" fmla="*/ 42 w 288"/>
                  <a:gd name="T63" fmla="*/ 4 h 158"/>
                  <a:gd name="T64" fmla="*/ 44 w 288"/>
                  <a:gd name="T65" fmla="*/ 9 h 158"/>
                  <a:gd name="T66" fmla="*/ 44 w 288"/>
                  <a:gd name="T67" fmla="*/ 22 h 158"/>
                  <a:gd name="T68" fmla="*/ 42 w 288"/>
                  <a:gd name="T69" fmla="*/ 32 h 158"/>
                  <a:gd name="T70" fmla="*/ 34 w 288"/>
                  <a:gd name="T71" fmla="*/ 41 h 158"/>
                  <a:gd name="T72" fmla="*/ 29 w 288"/>
                  <a:gd name="T73" fmla="*/ 45 h 158"/>
                  <a:gd name="T74" fmla="*/ 22 w 288"/>
                  <a:gd name="T75" fmla="*/ 45 h 158"/>
                  <a:gd name="T76" fmla="*/ 15 w 288"/>
                  <a:gd name="T77" fmla="*/ 45 h 158"/>
                  <a:gd name="T78" fmla="*/ 15 w 288"/>
                  <a:gd name="T79" fmla="*/ 41 h 158"/>
                  <a:gd name="T80" fmla="*/ 10 w 288"/>
                  <a:gd name="T81" fmla="*/ 45 h 158"/>
                  <a:gd name="T82" fmla="*/ 10 w 288"/>
                  <a:gd name="T83" fmla="*/ 50 h 158"/>
                  <a:gd name="T84" fmla="*/ 7 w 288"/>
                  <a:gd name="T85" fmla="*/ 45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158"/>
                  <a:gd name="T131" fmla="*/ 288 w 288"/>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158">
                    <a:moveTo>
                      <a:pt x="48" y="143"/>
                    </a:moveTo>
                    <a:lnTo>
                      <a:pt x="64" y="100"/>
                    </a:lnTo>
                    <a:lnTo>
                      <a:pt x="64" y="87"/>
                    </a:lnTo>
                    <a:lnTo>
                      <a:pt x="64" y="56"/>
                    </a:lnTo>
                    <a:lnTo>
                      <a:pt x="48" y="56"/>
                    </a:lnTo>
                    <a:lnTo>
                      <a:pt x="33" y="56"/>
                    </a:lnTo>
                    <a:lnTo>
                      <a:pt x="16" y="71"/>
                    </a:lnTo>
                    <a:lnTo>
                      <a:pt x="0" y="56"/>
                    </a:lnTo>
                    <a:lnTo>
                      <a:pt x="16" y="28"/>
                    </a:lnTo>
                    <a:lnTo>
                      <a:pt x="33" y="13"/>
                    </a:lnTo>
                    <a:lnTo>
                      <a:pt x="48" y="13"/>
                    </a:lnTo>
                    <a:lnTo>
                      <a:pt x="64" y="13"/>
                    </a:lnTo>
                    <a:lnTo>
                      <a:pt x="81" y="28"/>
                    </a:lnTo>
                    <a:lnTo>
                      <a:pt x="96" y="43"/>
                    </a:lnTo>
                    <a:lnTo>
                      <a:pt x="96" y="71"/>
                    </a:lnTo>
                    <a:lnTo>
                      <a:pt x="96" y="115"/>
                    </a:lnTo>
                    <a:lnTo>
                      <a:pt x="161" y="100"/>
                    </a:lnTo>
                    <a:lnTo>
                      <a:pt x="225" y="100"/>
                    </a:lnTo>
                    <a:lnTo>
                      <a:pt x="240" y="71"/>
                    </a:lnTo>
                    <a:lnTo>
                      <a:pt x="240" y="56"/>
                    </a:lnTo>
                    <a:lnTo>
                      <a:pt x="240" y="43"/>
                    </a:lnTo>
                    <a:lnTo>
                      <a:pt x="225" y="28"/>
                    </a:lnTo>
                    <a:lnTo>
                      <a:pt x="209" y="43"/>
                    </a:lnTo>
                    <a:lnTo>
                      <a:pt x="192" y="56"/>
                    </a:lnTo>
                    <a:lnTo>
                      <a:pt x="177" y="56"/>
                    </a:lnTo>
                    <a:lnTo>
                      <a:pt x="161" y="56"/>
                    </a:lnTo>
                    <a:lnTo>
                      <a:pt x="161" y="43"/>
                    </a:lnTo>
                    <a:lnTo>
                      <a:pt x="177" y="28"/>
                    </a:lnTo>
                    <a:lnTo>
                      <a:pt x="192" y="13"/>
                    </a:lnTo>
                    <a:lnTo>
                      <a:pt x="225" y="0"/>
                    </a:lnTo>
                    <a:lnTo>
                      <a:pt x="240" y="0"/>
                    </a:lnTo>
                    <a:lnTo>
                      <a:pt x="273" y="13"/>
                    </a:lnTo>
                    <a:lnTo>
                      <a:pt x="288" y="28"/>
                    </a:lnTo>
                    <a:lnTo>
                      <a:pt x="288" y="71"/>
                    </a:lnTo>
                    <a:lnTo>
                      <a:pt x="273" y="100"/>
                    </a:lnTo>
                    <a:lnTo>
                      <a:pt x="225" y="130"/>
                    </a:lnTo>
                    <a:lnTo>
                      <a:pt x="192" y="143"/>
                    </a:lnTo>
                    <a:lnTo>
                      <a:pt x="144" y="143"/>
                    </a:lnTo>
                    <a:lnTo>
                      <a:pt x="96" y="143"/>
                    </a:lnTo>
                    <a:lnTo>
                      <a:pt x="96" y="130"/>
                    </a:lnTo>
                    <a:lnTo>
                      <a:pt x="64" y="143"/>
                    </a:lnTo>
                    <a:lnTo>
                      <a:pt x="64" y="158"/>
                    </a:lnTo>
                    <a:lnTo>
                      <a:pt x="48" y="143"/>
                    </a:lnTo>
                    <a:close/>
                  </a:path>
                </a:pathLst>
              </a:custGeom>
              <a:solidFill>
                <a:srgbClr val="FFFF99"/>
              </a:solidFill>
              <a:ln w="9525">
                <a:solidFill>
                  <a:srgbClr val="800000"/>
                </a:solidFill>
                <a:round/>
                <a:headEnd/>
                <a:tailEnd/>
              </a:ln>
            </p:spPr>
            <p:txBody>
              <a:bodyPr/>
              <a:lstStyle/>
              <a:p>
                <a:endParaRPr lang="en-US"/>
              </a:p>
            </p:txBody>
          </p:sp>
          <p:sp>
            <p:nvSpPr>
              <p:cNvPr id="11518" name="Freeform 59"/>
              <p:cNvSpPr>
                <a:spLocks/>
              </p:cNvSpPr>
              <p:nvPr/>
            </p:nvSpPr>
            <p:spPr bwMode="auto">
              <a:xfrm rot="5400000">
                <a:off x="270" y="4064"/>
                <a:ext cx="44" cy="50"/>
              </a:xfrm>
              <a:custGeom>
                <a:avLst/>
                <a:gdLst>
                  <a:gd name="T0" fmla="*/ 7 w 288"/>
                  <a:gd name="T1" fmla="*/ 45 h 158"/>
                  <a:gd name="T2" fmla="*/ 10 w 288"/>
                  <a:gd name="T3" fmla="*/ 32 h 158"/>
                  <a:gd name="T4" fmla="*/ 10 w 288"/>
                  <a:gd name="T5" fmla="*/ 28 h 158"/>
                  <a:gd name="T6" fmla="*/ 10 w 288"/>
                  <a:gd name="T7" fmla="*/ 18 h 158"/>
                  <a:gd name="T8" fmla="*/ 10 w 288"/>
                  <a:gd name="T9" fmla="*/ 18 h 158"/>
                  <a:gd name="T10" fmla="*/ 7 w 288"/>
                  <a:gd name="T11" fmla="*/ 18 h 158"/>
                  <a:gd name="T12" fmla="*/ 5 w 288"/>
                  <a:gd name="T13" fmla="*/ 18 h 158"/>
                  <a:gd name="T14" fmla="*/ 2 w 288"/>
                  <a:gd name="T15" fmla="*/ 22 h 158"/>
                  <a:gd name="T16" fmla="*/ 2 w 288"/>
                  <a:gd name="T17" fmla="*/ 22 h 158"/>
                  <a:gd name="T18" fmla="*/ 0 w 288"/>
                  <a:gd name="T19" fmla="*/ 18 h 158"/>
                  <a:gd name="T20" fmla="*/ 2 w 288"/>
                  <a:gd name="T21" fmla="*/ 9 h 158"/>
                  <a:gd name="T22" fmla="*/ 5 w 288"/>
                  <a:gd name="T23" fmla="*/ 4 h 158"/>
                  <a:gd name="T24" fmla="*/ 7 w 288"/>
                  <a:gd name="T25" fmla="*/ 4 h 158"/>
                  <a:gd name="T26" fmla="*/ 10 w 288"/>
                  <a:gd name="T27" fmla="*/ 4 h 158"/>
                  <a:gd name="T28" fmla="*/ 12 w 288"/>
                  <a:gd name="T29" fmla="*/ 9 h 158"/>
                  <a:gd name="T30" fmla="*/ 15 w 288"/>
                  <a:gd name="T31" fmla="*/ 14 h 158"/>
                  <a:gd name="T32" fmla="*/ 15 w 288"/>
                  <a:gd name="T33" fmla="*/ 22 h 158"/>
                  <a:gd name="T34" fmla="*/ 15 w 288"/>
                  <a:gd name="T35" fmla="*/ 36 h 158"/>
                  <a:gd name="T36" fmla="*/ 25 w 288"/>
                  <a:gd name="T37" fmla="*/ 32 h 158"/>
                  <a:gd name="T38" fmla="*/ 34 w 288"/>
                  <a:gd name="T39" fmla="*/ 32 h 158"/>
                  <a:gd name="T40" fmla="*/ 37 w 288"/>
                  <a:gd name="T41" fmla="*/ 22 h 158"/>
                  <a:gd name="T42" fmla="*/ 37 w 288"/>
                  <a:gd name="T43" fmla="*/ 18 h 158"/>
                  <a:gd name="T44" fmla="*/ 37 w 288"/>
                  <a:gd name="T45" fmla="*/ 14 h 158"/>
                  <a:gd name="T46" fmla="*/ 34 w 288"/>
                  <a:gd name="T47" fmla="*/ 9 h 158"/>
                  <a:gd name="T48" fmla="*/ 32 w 288"/>
                  <a:gd name="T49" fmla="*/ 14 h 158"/>
                  <a:gd name="T50" fmla="*/ 29 w 288"/>
                  <a:gd name="T51" fmla="*/ 18 h 158"/>
                  <a:gd name="T52" fmla="*/ 27 w 288"/>
                  <a:gd name="T53" fmla="*/ 18 h 158"/>
                  <a:gd name="T54" fmla="*/ 25 w 288"/>
                  <a:gd name="T55" fmla="*/ 18 h 158"/>
                  <a:gd name="T56" fmla="*/ 25 w 288"/>
                  <a:gd name="T57" fmla="*/ 14 h 158"/>
                  <a:gd name="T58" fmla="*/ 27 w 288"/>
                  <a:gd name="T59" fmla="*/ 9 h 158"/>
                  <a:gd name="T60" fmla="*/ 29 w 288"/>
                  <a:gd name="T61" fmla="*/ 4 h 158"/>
                  <a:gd name="T62" fmla="*/ 34 w 288"/>
                  <a:gd name="T63" fmla="*/ 0 h 158"/>
                  <a:gd name="T64" fmla="*/ 37 w 288"/>
                  <a:gd name="T65" fmla="*/ 0 h 158"/>
                  <a:gd name="T66" fmla="*/ 42 w 288"/>
                  <a:gd name="T67" fmla="*/ 4 h 158"/>
                  <a:gd name="T68" fmla="*/ 44 w 288"/>
                  <a:gd name="T69" fmla="*/ 9 h 158"/>
                  <a:gd name="T70" fmla="*/ 44 w 288"/>
                  <a:gd name="T71" fmla="*/ 22 h 158"/>
                  <a:gd name="T72" fmla="*/ 42 w 288"/>
                  <a:gd name="T73" fmla="*/ 32 h 158"/>
                  <a:gd name="T74" fmla="*/ 34 w 288"/>
                  <a:gd name="T75" fmla="*/ 41 h 158"/>
                  <a:gd name="T76" fmla="*/ 29 w 288"/>
                  <a:gd name="T77" fmla="*/ 45 h 158"/>
                  <a:gd name="T78" fmla="*/ 22 w 288"/>
                  <a:gd name="T79" fmla="*/ 45 h 158"/>
                  <a:gd name="T80" fmla="*/ 15 w 288"/>
                  <a:gd name="T81" fmla="*/ 45 h 158"/>
                  <a:gd name="T82" fmla="*/ 15 w 288"/>
                  <a:gd name="T83" fmla="*/ 41 h 158"/>
                  <a:gd name="T84" fmla="*/ 10 w 288"/>
                  <a:gd name="T85" fmla="*/ 45 h 158"/>
                  <a:gd name="T86" fmla="*/ 10 w 288"/>
                  <a:gd name="T87" fmla="*/ 50 h 158"/>
                  <a:gd name="T88" fmla="*/ 7 w 288"/>
                  <a:gd name="T89" fmla="*/ 45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8"/>
                  <a:gd name="T136" fmla="*/ 0 h 158"/>
                  <a:gd name="T137" fmla="*/ 288 w 288"/>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8" h="158">
                    <a:moveTo>
                      <a:pt x="48" y="143"/>
                    </a:moveTo>
                    <a:lnTo>
                      <a:pt x="64" y="100"/>
                    </a:lnTo>
                    <a:lnTo>
                      <a:pt x="64" y="87"/>
                    </a:lnTo>
                    <a:lnTo>
                      <a:pt x="64" y="56"/>
                    </a:lnTo>
                    <a:lnTo>
                      <a:pt x="48" y="56"/>
                    </a:lnTo>
                    <a:lnTo>
                      <a:pt x="33" y="56"/>
                    </a:lnTo>
                    <a:lnTo>
                      <a:pt x="16" y="71"/>
                    </a:lnTo>
                    <a:lnTo>
                      <a:pt x="0" y="56"/>
                    </a:lnTo>
                    <a:lnTo>
                      <a:pt x="16" y="28"/>
                    </a:lnTo>
                    <a:lnTo>
                      <a:pt x="33" y="13"/>
                    </a:lnTo>
                    <a:lnTo>
                      <a:pt x="48" y="13"/>
                    </a:lnTo>
                    <a:lnTo>
                      <a:pt x="64" y="13"/>
                    </a:lnTo>
                    <a:lnTo>
                      <a:pt x="81" y="28"/>
                    </a:lnTo>
                    <a:lnTo>
                      <a:pt x="96" y="43"/>
                    </a:lnTo>
                    <a:lnTo>
                      <a:pt x="96" y="71"/>
                    </a:lnTo>
                    <a:lnTo>
                      <a:pt x="96" y="115"/>
                    </a:lnTo>
                    <a:lnTo>
                      <a:pt x="161" y="100"/>
                    </a:lnTo>
                    <a:lnTo>
                      <a:pt x="225" y="100"/>
                    </a:lnTo>
                    <a:lnTo>
                      <a:pt x="240" y="71"/>
                    </a:lnTo>
                    <a:lnTo>
                      <a:pt x="240" y="56"/>
                    </a:lnTo>
                    <a:lnTo>
                      <a:pt x="240" y="43"/>
                    </a:lnTo>
                    <a:lnTo>
                      <a:pt x="225" y="28"/>
                    </a:lnTo>
                    <a:lnTo>
                      <a:pt x="209" y="43"/>
                    </a:lnTo>
                    <a:lnTo>
                      <a:pt x="192" y="56"/>
                    </a:lnTo>
                    <a:lnTo>
                      <a:pt x="177" y="56"/>
                    </a:lnTo>
                    <a:lnTo>
                      <a:pt x="161" y="56"/>
                    </a:lnTo>
                    <a:lnTo>
                      <a:pt x="161" y="43"/>
                    </a:lnTo>
                    <a:lnTo>
                      <a:pt x="177" y="28"/>
                    </a:lnTo>
                    <a:lnTo>
                      <a:pt x="192" y="13"/>
                    </a:lnTo>
                    <a:lnTo>
                      <a:pt x="225" y="0"/>
                    </a:lnTo>
                    <a:lnTo>
                      <a:pt x="240" y="0"/>
                    </a:lnTo>
                    <a:lnTo>
                      <a:pt x="273" y="13"/>
                    </a:lnTo>
                    <a:lnTo>
                      <a:pt x="288" y="28"/>
                    </a:lnTo>
                    <a:lnTo>
                      <a:pt x="288" y="71"/>
                    </a:lnTo>
                    <a:lnTo>
                      <a:pt x="273" y="100"/>
                    </a:lnTo>
                    <a:lnTo>
                      <a:pt x="225" y="130"/>
                    </a:lnTo>
                    <a:lnTo>
                      <a:pt x="192" y="143"/>
                    </a:lnTo>
                    <a:lnTo>
                      <a:pt x="144" y="143"/>
                    </a:lnTo>
                    <a:lnTo>
                      <a:pt x="96" y="143"/>
                    </a:lnTo>
                    <a:lnTo>
                      <a:pt x="96" y="130"/>
                    </a:lnTo>
                    <a:lnTo>
                      <a:pt x="64" y="143"/>
                    </a:lnTo>
                    <a:lnTo>
                      <a:pt x="64" y="158"/>
                    </a:lnTo>
                    <a:lnTo>
                      <a:pt x="48" y="143"/>
                    </a:lnTo>
                  </a:path>
                </a:pathLst>
              </a:custGeom>
              <a:solidFill>
                <a:srgbClr val="FFFF99"/>
              </a:solidFill>
              <a:ln w="5080">
                <a:solidFill>
                  <a:srgbClr val="800000"/>
                </a:solidFill>
                <a:round/>
                <a:headEnd/>
                <a:tailEnd/>
              </a:ln>
            </p:spPr>
            <p:txBody>
              <a:bodyPr/>
              <a:lstStyle/>
              <a:p>
                <a:endParaRPr lang="en-US"/>
              </a:p>
            </p:txBody>
          </p:sp>
          <p:sp>
            <p:nvSpPr>
              <p:cNvPr id="11519" name="Freeform 60"/>
              <p:cNvSpPr>
                <a:spLocks/>
              </p:cNvSpPr>
              <p:nvPr/>
            </p:nvSpPr>
            <p:spPr bwMode="auto">
              <a:xfrm rot="5400000">
                <a:off x="293" y="4144"/>
                <a:ext cx="17" cy="32"/>
              </a:xfrm>
              <a:custGeom>
                <a:avLst/>
                <a:gdLst>
                  <a:gd name="T0" fmla="*/ 7 w 112"/>
                  <a:gd name="T1" fmla="*/ 32 h 100"/>
                  <a:gd name="T2" fmla="*/ 2 w 112"/>
                  <a:gd name="T3" fmla="*/ 9 h 100"/>
                  <a:gd name="T4" fmla="*/ 0 w 112"/>
                  <a:gd name="T5" fmla="*/ 4 h 100"/>
                  <a:gd name="T6" fmla="*/ 0 w 112"/>
                  <a:gd name="T7" fmla="*/ 0 h 100"/>
                  <a:gd name="T8" fmla="*/ 10 w 112"/>
                  <a:gd name="T9" fmla="*/ 4 h 100"/>
                  <a:gd name="T10" fmla="*/ 17 w 112"/>
                  <a:gd name="T11" fmla="*/ 14 h 100"/>
                  <a:gd name="T12" fmla="*/ 17 w 112"/>
                  <a:gd name="T13" fmla="*/ 18 h 100"/>
                  <a:gd name="T14" fmla="*/ 15 w 112"/>
                  <a:gd name="T15" fmla="*/ 18 h 100"/>
                  <a:gd name="T16" fmla="*/ 12 w 112"/>
                  <a:gd name="T17" fmla="*/ 28 h 100"/>
                  <a:gd name="T18" fmla="*/ 10 w 112"/>
                  <a:gd name="T19" fmla="*/ 32 h 100"/>
                  <a:gd name="T20" fmla="*/ 7 w 112"/>
                  <a:gd name="T21" fmla="*/ 32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00"/>
                  <a:gd name="T35" fmla="*/ 112 w 112"/>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00">
                    <a:moveTo>
                      <a:pt x="48" y="100"/>
                    </a:moveTo>
                    <a:lnTo>
                      <a:pt x="16" y="28"/>
                    </a:lnTo>
                    <a:lnTo>
                      <a:pt x="0" y="13"/>
                    </a:lnTo>
                    <a:lnTo>
                      <a:pt x="0" y="0"/>
                    </a:lnTo>
                    <a:lnTo>
                      <a:pt x="64" y="13"/>
                    </a:lnTo>
                    <a:lnTo>
                      <a:pt x="112" y="43"/>
                    </a:lnTo>
                    <a:lnTo>
                      <a:pt x="112" y="56"/>
                    </a:lnTo>
                    <a:lnTo>
                      <a:pt x="96" y="56"/>
                    </a:lnTo>
                    <a:lnTo>
                      <a:pt x="81" y="87"/>
                    </a:lnTo>
                    <a:lnTo>
                      <a:pt x="64" y="100"/>
                    </a:lnTo>
                    <a:lnTo>
                      <a:pt x="48" y="100"/>
                    </a:lnTo>
                    <a:close/>
                  </a:path>
                </a:pathLst>
              </a:custGeom>
              <a:solidFill>
                <a:srgbClr val="FFFF99"/>
              </a:solidFill>
              <a:ln w="9525">
                <a:solidFill>
                  <a:srgbClr val="800000"/>
                </a:solidFill>
                <a:round/>
                <a:headEnd/>
                <a:tailEnd/>
              </a:ln>
            </p:spPr>
            <p:txBody>
              <a:bodyPr/>
              <a:lstStyle/>
              <a:p>
                <a:endParaRPr lang="en-US"/>
              </a:p>
            </p:txBody>
          </p:sp>
          <p:sp>
            <p:nvSpPr>
              <p:cNvPr id="11520" name="Freeform 61"/>
              <p:cNvSpPr>
                <a:spLocks/>
              </p:cNvSpPr>
              <p:nvPr/>
            </p:nvSpPr>
            <p:spPr bwMode="auto">
              <a:xfrm rot="5400000">
                <a:off x="293" y="4144"/>
                <a:ext cx="17" cy="32"/>
              </a:xfrm>
              <a:custGeom>
                <a:avLst/>
                <a:gdLst>
                  <a:gd name="T0" fmla="*/ 7 w 112"/>
                  <a:gd name="T1" fmla="*/ 32 h 100"/>
                  <a:gd name="T2" fmla="*/ 2 w 112"/>
                  <a:gd name="T3" fmla="*/ 9 h 100"/>
                  <a:gd name="T4" fmla="*/ 0 w 112"/>
                  <a:gd name="T5" fmla="*/ 4 h 100"/>
                  <a:gd name="T6" fmla="*/ 0 w 112"/>
                  <a:gd name="T7" fmla="*/ 0 h 100"/>
                  <a:gd name="T8" fmla="*/ 0 w 112"/>
                  <a:gd name="T9" fmla="*/ 0 h 100"/>
                  <a:gd name="T10" fmla="*/ 10 w 112"/>
                  <a:gd name="T11" fmla="*/ 4 h 100"/>
                  <a:gd name="T12" fmla="*/ 17 w 112"/>
                  <a:gd name="T13" fmla="*/ 14 h 100"/>
                  <a:gd name="T14" fmla="*/ 17 w 112"/>
                  <a:gd name="T15" fmla="*/ 18 h 100"/>
                  <a:gd name="T16" fmla="*/ 15 w 112"/>
                  <a:gd name="T17" fmla="*/ 18 h 100"/>
                  <a:gd name="T18" fmla="*/ 12 w 112"/>
                  <a:gd name="T19" fmla="*/ 28 h 100"/>
                  <a:gd name="T20" fmla="*/ 10 w 112"/>
                  <a:gd name="T21" fmla="*/ 32 h 100"/>
                  <a:gd name="T22" fmla="*/ 7 w 112"/>
                  <a:gd name="T23" fmla="*/ 32 h 100"/>
                  <a:gd name="T24" fmla="*/ 7 w 112"/>
                  <a:gd name="T25" fmla="*/ 32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00"/>
                  <a:gd name="T41" fmla="*/ 112 w 112"/>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00">
                    <a:moveTo>
                      <a:pt x="48" y="100"/>
                    </a:moveTo>
                    <a:lnTo>
                      <a:pt x="16" y="28"/>
                    </a:lnTo>
                    <a:lnTo>
                      <a:pt x="0" y="13"/>
                    </a:lnTo>
                    <a:lnTo>
                      <a:pt x="0" y="0"/>
                    </a:lnTo>
                    <a:lnTo>
                      <a:pt x="64" y="13"/>
                    </a:lnTo>
                    <a:lnTo>
                      <a:pt x="112" y="43"/>
                    </a:lnTo>
                    <a:lnTo>
                      <a:pt x="112" y="56"/>
                    </a:lnTo>
                    <a:lnTo>
                      <a:pt x="96" y="56"/>
                    </a:lnTo>
                    <a:lnTo>
                      <a:pt x="81" y="87"/>
                    </a:lnTo>
                    <a:lnTo>
                      <a:pt x="64" y="100"/>
                    </a:lnTo>
                    <a:lnTo>
                      <a:pt x="48" y="100"/>
                    </a:lnTo>
                  </a:path>
                </a:pathLst>
              </a:custGeom>
              <a:solidFill>
                <a:srgbClr val="FFFF99"/>
              </a:solidFill>
              <a:ln w="5080">
                <a:solidFill>
                  <a:srgbClr val="800000"/>
                </a:solidFill>
                <a:round/>
                <a:headEnd/>
                <a:tailEnd/>
              </a:ln>
            </p:spPr>
            <p:txBody>
              <a:bodyPr/>
              <a:lstStyle/>
              <a:p>
                <a:endParaRPr lang="en-US"/>
              </a:p>
            </p:txBody>
          </p:sp>
          <p:sp>
            <p:nvSpPr>
              <p:cNvPr id="11521" name="Freeform 62"/>
              <p:cNvSpPr>
                <a:spLocks/>
              </p:cNvSpPr>
              <p:nvPr/>
            </p:nvSpPr>
            <p:spPr bwMode="auto">
              <a:xfrm rot="5400000">
                <a:off x="363" y="4080"/>
                <a:ext cx="37" cy="72"/>
              </a:xfrm>
              <a:custGeom>
                <a:avLst/>
                <a:gdLst>
                  <a:gd name="T0" fmla="*/ 0 w 240"/>
                  <a:gd name="T1" fmla="*/ 63 h 230"/>
                  <a:gd name="T2" fmla="*/ 0 w 240"/>
                  <a:gd name="T3" fmla="*/ 59 h 230"/>
                  <a:gd name="T4" fmla="*/ 3 w 240"/>
                  <a:gd name="T5" fmla="*/ 54 h 230"/>
                  <a:gd name="T6" fmla="*/ 7 w 240"/>
                  <a:gd name="T7" fmla="*/ 41 h 230"/>
                  <a:gd name="T8" fmla="*/ 20 w 240"/>
                  <a:gd name="T9" fmla="*/ 18 h 230"/>
                  <a:gd name="T10" fmla="*/ 32 w 240"/>
                  <a:gd name="T11" fmla="*/ 0 h 230"/>
                  <a:gd name="T12" fmla="*/ 35 w 240"/>
                  <a:gd name="T13" fmla="*/ 4 h 230"/>
                  <a:gd name="T14" fmla="*/ 37 w 240"/>
                  <a:gd name="T15" fmla="*/ 9 h 230"/>
                  <a:gd name="T16" fmla="*/ 32 w 240"/>
                  <a:gd name="T17" fmla="*/ 23 h 230"/>
                  <a:gd name="T18" fmla="*/ 25 w 240"/>
                  <a:gd name="T19" fmla="*/ 41 h 230"/>
                  <a:gd name="T20" fmla="*/ 7 w 240"/>
                  <a:gd name="T21" fmla="*/ 68 h 230"/>
                  <a:gd name="T22" fmla="*/ 5 w 240"/>
                  <a:gd name="T23" fmla="*/ 72 h 230"/>
                  <a:gd name="T24" fmla="*/ 3 w 240"/>
                  <a:gd name="T25" fmla="*/ 72 h 230"/>
                  <a:gd name="T26" fmla="*/ 0 w 240"/>
                  <a:gd name="T27" fmla="*/ 63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30"/>
                  <a:gd name="T44" fmla="*/ 240 w 240"/>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30">
                    <a:moveTo>
                      <a:pt x="0" y="202"/>
                    </a:moveTo>
                    <a:lnTo>
                      <a:pt x="0" y="187"/>
                    </a:lnTo>
                    <a:lnTo>
                      <a:pt x="17" y="173"/>
                    </a:lnTo>
                    <a:lnTo>
                      <a:pt x="48" y="130"/>
                    </a:lnTo>
                    <a:lnTo>
                      <a:pt x="129" y="57"/>
                    </a:lnTo>
                    <a:lnTo>
                      <a:pt x="209" y="0"/>
                    </a:lnTo>
                    <a:lnTo>
                      <a:pt x="225" y="13"/>
                    </a:lnTo>
                    <a:lnTo>
                      <a:pt x="240" y="28"/>
                    </a:lnTo>
                    <a:lnTo>
                      <a:pt x="209" y="72"/>
                    </a:lnTo>
                    <a:lnTo>
                      <a:pt x="161" y="130"/>
                    </a:lnTo>
                    <a:lnTo>
                      <a:pt x="48" y="217"/>
                    </a:lnTo>
                    <a:lnTo>
                      <a:pt x="33" y="230"/>
                    </a:lnTo>
                    <a:lnTo>
                      <a:pt x="17" y="230"/>
                    </a:lnTo>
                    <a:lnTo>
                      <a:pt x="0" y="202"/>
                    </a:lnTo>
                    <a:close/>
                  </a:path>
                </a:pathLst>
              </a:custGeom>
              <a:solidFill>
                <a:srgbClr val="FFFF99"/>
              </a:solidFill>
              <a:ln w="9525">
                <a:solidFill>
                  <a:srgbClr val="800000"/>
                </a:solidFill>
                <a:round/>
                <a:headEnd/>
                <a:tailEnd/>
              </a:ln>
            </p:spPr>
            <p:txBody>
              <a:bodyPr/>
              <a:lstStyle/>
              <a:p>
                <a:endParaRPr lang="en-US"/>
              </a:p>
            </p:txBody>
          </p:sp>
          <p:sp>
            <p:nvSpPr>
              <p:cNvPr id="11522" name="Freeform 63"/>
              <p:cNvSpPr>
                <a:spLocks/>
              </p:cNvSpPr>
              <p:nvPr/>
            </p:nvSpPr>
            <p:spPr bwMode="auto">
              <a:xfrm rot="5400000">
                <a:off x="384" y="4152"/>
                <a:ext cx="17" cy="60"/>
              </a:xfrm>
              <a:custGeom>
                <a:avLst/>
                <a:gdLst>
                  <a:gd name="T0" fmla="*/ 0 w 113"/>
                  <a:gd name="T1" fmla="*/ 50 h 188"/>
                  <a:gd name="T2" fmla="*/ 0 w 113"/>
                  <a:gd name="T3" fmla="*/ 41 h 188"/>
                  <a:gd name="T4" fmla="*/ 0 w 113"/>
                  <a:gd name="T5" fmla="*/ 28 h 188"/>
                  <a:gd name="T6" fmla="*/ 2 w 113"/>
                  <a:gd name="T7" fmla="*/ 28 h 188"/>
                  <a:gd name="T8" fmla="*/ 2 w 113"/>
                  <a:gd name="T9" fmla="*/ 41 h 188"/>
                  <a:gd name="T10" fmla="*/ 5 w 113"/>
                  <a:gd name="T11" fmla="*/ 46 h 188"/>
                  <a:gd name="T12" fmla="*/ 7 w 113"/>
                  <a:gd name="T13" fmla="*/ 46 h 188"/>
                  <a:gd name="T14" fmla="*/ 10 w 113"/>
                  <a:gd name="T15" fmla="*/ 46 h 188"/>
                  <a:gd name="T16" fmla="*/ 12 w 113"/>
                  <a:gd name="T17" fmla="*/ 41 h 188"/>
                  <a:gd name="T18" fmla="*/ 10 w 113"/>
                  <a:gd name="T19" fmla="*/ 33 h 188"/>
                  <a:gd name="T20" fmla="*/ 7 w 113"/>
                  <a:gd name="T21" fmla="*/ 23 h 188"/>
                  <a:gd name="T22" fmla="*/ 2 w 113"/>
                  <a:gd name="T23" fmla="*/ 5 h 188"/>
                  <a:gd name="T24" fmla="*/ 2 w 113"/>
                  <a:gd name="T25" fmla="*/ 0 h 188"/>
                  <a:gd name="T26" fmla="*/ 5 w 113"/>
                  <a:gd name="T27" fmla="*/ 0 h 188"/>
                  <a:gd name="T28" fmla="*/ 10 w 113"/>
                  <a:gd name="T29" fmla="*/ 14 h 188"/>
                  <a:gd name="T30" fmla="*/ 14 w 113"/>
                  <a:gd name="T31" fmla="*/ 28 h 188"/>
                  <a:gd name="T32" fmla="*/ 17 w 113"/>
                  <a:gd name="T33" fmla="*/ 41 h 188"/>
                  <a:gd name="T34" fmla="*/ 14 w 113"/>
                  <a:gd name="T35" fmla="*/ 55 h 188"/>
                  <a:gd name="T36" fmla="*/ 12 w 113"/>
                  <a:gd name="T37" fmla="*/ 60 h 188"/>
                  <a:gd name="T38" fmla="*/ 7 w 113"/>
                  <a:gd name="T39" fmla="*/ 60 h 188"/>
                  <a:gd name="T40" fmla="*/ 2 w 113"/>
                  <a:gd name="T41" fmla="*/ 55 h 188"/>
                  <a:gd name="T42" fmla="*/ 0 w 113"/>
                  <a:gd name="T43" fmla="*/ 50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88"/>
                  <a:gd name="T68" fmla="*/ 113 w 113"/>
                  <a:gd name="T69" fmla="*/ 188 h 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88">
                    <a:moveTo>
                      <a:pt x="0" y="158"/>
                    </a:moveTo>
                    <a:lnTo>
                      <a:pt x="0" y="130"/>
                    </a:lnTo>
                    <a:lnTo>
                      <a:pt x="0" y="87"/>
                    </a:lnTo>
                    <a:lnTo>
                      <a:pt x="16" y="87"/>
                    </a:lnTo>
                    <a:lnTo>
                      <a:pt x="16" y="130"/>
                    </a:lnTo>
                    <a:lnTo>
                      <a:pt x="33" y="145"/>
                    </a:lnTo>
                    <a:lnTo>
                      <a:pt x="48" y="145"/>
                    </a:lnTo>
                    <a:lnTo>
                      <a:pt x="64" y="145"/>
                    </a:lnTo>
                    <a:lnTo>
                      <a:pt x="81" y="130"/>
                    </a:lnTo>
                    <a:lnTo>
                      <a:pt x="64" y="102"/>
                    </a:lnTo>
                    <a:lnTo>
                      <a:pt x="48" y="72"/>
                    </a:lnTo>
                    <a:lnTo>
                      <a:pt x="16" y="15"/>
                    </a:lnTo>
                    <a:lnTo>
                      <a:pt x="16" y="0"/>
                    </a:lnTo>
                    <a:lnTo>
                      <a:pt x="33" y="0"/>
                    </a:lnTo>
                    <a:lnTo>
                      <a:pt x="64" y="43"/>
                    </a:lnTo>
                    <a:lnTo>
                      <a:pt x="96" y="87"/>
                    </a:lnTo>
                    <a:lnTo>
                      <a:pt x="113" y="130"/>
                    </a:lnTo>
                    <a:lnTo>
                      <a:pt x="96" y="173"/>
                    </a:lnTo>
                    <a:lnTo>
                      <a:pt x="81" y="188"/>
                    </a:lnTo>
                    <a:lnTo>
                      <a:pt x="48" y="188"/>
                    </a:lnTo>
                    <a:lnTo>
                      <a:pt x="16" y="173"/>
                    </a:lnTo>
                    <a:lnTo>
                      <a:pt x="0" y="158"/>
                    </a:lnTo>
                    <a:close/>
                  </a:path>
                </a:pathLst>
              </a:custGeom>
              <a:solidFill>
                <a:srgbClr val="FFFF99"/>
              </a:solidFill>
              <a:ln w="9525">
                <a:solidFill>
                  <a:srgbClr val="800000"/>
                </a:solidFill>
                <a:round/>
                <a:headEnd/>
                <a:tailEnd/>
              </a:ln>
            </p:spPr>
            <p:txBody>
              <a:bodyPr/>
              <a:lstStyle/>
              <a:p>
                <a:endParaRPr lang="en-US"/>
              </a:p>
            </p:txBody>
          </p:sp>
          <p:sp>
            <p:nvSpPr>
              <p:cNvPr id="11523" name="Freeform 64"/>
              <p:cNvSpPr>
                <a:spLocks/>
              </p:cNvSpPr>
              <p:nvPr/>
            </p:nvSpPr>
            <p:spPr bwMode="auto">
              <a:xfrm rot="5400000">
                <a:off x="384" y="4152"/>
                <a:ext cx="17" cy="60"/>
              </a:xfrm>
              <a:custGeom>
                <a:avLst/>
                <a:gdLst>
                  <a:gd name="T0" fmla="*/ 0 w 113"/>
                  <a:gd name="T1" fmla="*/ 50 h 188"/>
                  <a:gd name="T2" fmla="*/ 0 w 113"/>
                  <a:gd name="T3" fmla="*/ 41 h 188"/>
                  <a:gd name="T4" fmla="*/ 0 w 113"/>
                  <a:gd name="T5" fmla="*/ 28 h 188"/>
                  <a:gd name="T6" fmla="*/ 2 w 113"/>
                  <a:gd name="T7" fmla="*/ 28 h 188"/>
                  <a:gd name="T8" fmla="*/ 2 w 113"/>
                  <a:gd name="T9" fmla="*/ 41 h 188"/>
                  <a:gd name="T10" fmla="*/ 5 w 113"/>
                  <a:gd name="T11" fmla="*/ 46 h 188"/>
                  <a:gd name="T12" fmla="*/ 7 w 113"/>
                  <a:gd name="T13" fmla="*/ 46 h 188"/>
                  <a:gd name="T14" fmla="*/ 10 w 113"/>
                  <a:gd name="T15" fmla="*/ 46 h 188"/>
                  <a:gd name="T16" fmla="*/ 12 w 113"/>
                  <a:gd name="T17" fmla="*/ 41 h 188"/>
                  <a:gd name="T18" fmla="*/ 10 w 113"/>
                  <a:gd name="T19" fmla="*/ 33 h 188"/>
                  <a:gd name="T20" fmla="*/ 7 w 113"/>
                  <a:gd name="T21" fmla="*/ 23 h 188"/>
                  <a:gd name="T22" fmla="*/ 2 w 113"/>
                  <a:gd name="T23" fmla="*/ 5 h 188"/>
                  <a:gd name="T24" fmla="*/ 2 w 113"/>
                  <a:gd name="T25" fmla="*/ 0 h 188"/>
                  <a:gd name="T26" fmla="*/ 5 w 113"/>
                  <a:gd name="T27" fmla="*/ 0 h 188"/>
                  <a:gd name="T28" fmla="*/ 10 w 113"/>
                  <a:gd name="T29" fmla="*/ 14 h 188"/>
                  <a:gd name="T30" fmla="*/ 14 w 113"/>
                  <a:gd name="T31" fmla="*/ 28 h 188"/>
                  <a:gd name="T32" fmla="*/ 17 w 113"/>
                  <a:gd name="T33" fmla="*/ 41 h 188"/>
                  <a:gd name="T34" fmla="*/ 14 w 113"/>
                  <a:gd name="T35" fmla="*/ 55 h 188"/>
                  <a:gd name="T36" fmla="*/ 12 w 113"/>
                  <a:gd name="T37" fmla="*/ 60 h 188"/>
                  <a:gd name="T38" fmla="*/ 7 w 113"/>
                  <a:gd name="T39" fmla="*/ 60 h 188"/>
                  <a:gd name="T40" fmla="*/ 2 w 113"/>
                  <a:gd name="T41" fmla="*/ 55 h 188"/>
                  <a:gd name="T42" fmla="*/ 0 w 113"/>
                  <a:gd name="T43" fmla="*/ 50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88"/>
                  <a:gd name="T68" fmla="*/ 113 w 113"/>
                  <a:gd name="T69" fmla="*/ 188 h 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88">
                    <a:moveTo>
                      <a:pt x="0" y="158"/>
                    </a:moveTo>
                    <a:lnTo>
                      <a:pt x="0" y="130"/>
                    </a:lnTo>
                    <a:lnTo>
                      <a:pt x="0" y="87"/>
                    </a:lnTo>
                    <a:lnTo>
                      <a:pt x="16" y="87"/>
                    </a:lnTo>
                    <a:lnTo>
                      <a:pt x="16" y="130"/>
                    </a:lnTo>
                    <a:lnTo>
                      <a:pt x="33" y="145"/>
                    </a:lnTo>
                    <a:lnTo>
                      <a:pt x="48" y="145"/>
                    </a:lnTo>
                    <a:lnTo>
                      <a:pt x="64" y="145"/>
                    </a:lnTo>
                    <a:lnTo>
                      <a:pt x="81" y="130"/>
                    </a:lnTo>
                    <a:lnTo>
                      <a:pt x="64" y="102"/>
                    </a:lnTo>
                    <a:lnTo>
                      <a:pt x="48" y="72"/>
                    </a:lnTo>
                    <a:lnTo>
                      <a:pt x="16" y="15"/>
                    </a:lnTo>
                    <a:lnTo>
                      <a:pt x="16" y="0"/>
                    </a:lnTo>
                    <a:lnTo>
                      <a:pt x="33" y="0"/>
                    </a:lnTo>
                    <a:lnTo>
                      <a:pt x="64" y="43"/>
                    </a:lnTo>
                    <a:lnTo>
                      <a:pt x="96" y="87"/>
                    </a:lnTo>
                    <a:lnTo>
                      <a:pt x="113" y="130"/>
                    </a:lnTo>
                    <a:lnTo>
                      <a:pt x="96" y="173"/>
                    </a:lnTo>
                    <a:lnTo>
                      <a:pt x="81" y="188"/>
                    </a:lnTo>
                    <a:lnTo>
                      <a:pt x="48" y="188"/>
                    </a:lnTo>
                    <a:lnTo>
                      <a:pt x="16" y="173"/>
                    </a:lnTo>
                    <a:lnTo>
                      <a:pt x="0" y="158"/>
                    </a:lnTo>
                  </a:path>
                </a:pathLst>
              </a:custGeom>
              <a:solidFill>
                <a:srgbClr val="FFFF99"/>
              </a:solidFill>
              <a:ln w="5080">
                <a:solidFill>
                  <a:srgbClr val="800000"/>
                </a:solidFill>
                <a:round/>
                <a:headEnd/>
                <a:tailEnd/>
              </a:ln>
            </p:spPr>
            <p:txBody>
              <a:bodyPr/>
              <a:lstStyle/>
              <a:p>
                <a:endParaRPr lang="en-US"/>
              </a:p>
            </p:txBody>
          </p:sp>
          <p:sp>
            <p:nvSpPr>
              <p:cNvPr id="11524" name="Freeform 65"/>
              <p:cNvSpPr>
                <a:spLocks/>
              </p:cNvSpPr>
              <p:nvPr/>
            </p:nvSpPr>
            <p:spPr bwMode="auto">
              <a:xfrm rot="5400000">
                <a:off x="392" y="4094"/>
                <a:ext cx="18" cy="27"/>
              </a:xfrm>
              <a:custGeom>
                <a:avLst/>
                <a:gdLst>
                  <a:gd name="T0" fmla="*/ 0 w 112"/>
                  <a:gd name="T1" fmla="*/ 27 h 87"/>
                  <a:gd name="T2" fmla="*/ 15 w 112"/>
                  <a:gd name="T3" fmla="*/ 0 h 87"/>
                  <a:gd name="T4" fmla="*/ 18 w 112"/>
                  <a:gd name="T5" fmla="*/ 0 h 87"/>
                  <a:gd name="T6" fmla="*/ 10 w 112"/>
                  <a:gd name="T7" fmla="*/ 18 h 87"/>
                  <a:gd name="T8" fmla="*/ 5 w 112"/>
                  <a:gd name="T9" fmla="*/ 23 h 87"/>
                  <a:gd name="T10" fmla="*/ 0 w 112"/>
                  <a:gd name="T11" fmla="*/ 27 h 87"/>
                  <a:gd name="T12" fmla="*/ 0 60000 65536"/>
                  <a:gd name="T13" fmla="*/ 0 60000 65536"/>
                  <a:gd name="T14" fmla="*/ 0 60000 65536"/>
                  <a:gd name="T15" fmla="*/ 0 60000 65536"/>
                  <a:gd name="T16" fmla="*/ 0 60000 65536"/>
                  <a:gd name="T17" fmla="*/ 0 60000 65536"/>
                  <a:gd name="T18" fmla="*/ 0 w 112"/>
                  <a:gd name="T19" fmla="*/ 0 h 87"/>
                  <a:gd name="T20" fmla="*/ 112 w 11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12" h="87">
                    <a:moveTo>
                      <a:pt x="0" y="87"/>
                    </a:moveTo>
                    <a:lnTo>
                      <a:pt x="96" y="0"/>
                    </a:lnTo>
                    <a:lnTo>
                      <a:pt x="112" y="0"/>
                    </a:lnTo>
                    <a:lnTo>
                      <a:pt x="64" y="59"/>
                    </a:lnTo>
                    <a:lnTo>
                      <a:pt x="31" y="74"/>
                    </a:lnTo>
                    <a:lnTo>
                      <a:pt x="0" y="87"/>
                    </a:lnTo>
                    <a:close/>
                  </a:path>
                </a:pathLst>
              </a:custGeom>
              <a:solidFill>
                <a:srgbClr val="FFFF99"/>
              </a:solidFill>
              <a:ln w="9525">
                <a:solidFill>
                  <a:srgbClr val="800000"/>
                </a:solidFill>
                <a:round/>
                <a:headEnd/>
                <a:tailEnd/>
              </a:ln>
            </p:spPr>
            <p:txBody>
              <a:bodyPr/>
              <a:lstStyle/>
              <a:p>
                <a:endParaRPr lang="en-US"/>
              </a:p>
            </p:txBody>
          </p:sp>
          <p:sp>
            <p:nvSpPr>
              <p:cNvPr id="11525" name="Freeform 66"/>
              <p:cNvSpPr>
                <a:spLocks/>
              </p:cNvSpPr>
              <p:nvPr/>
            </p:nvSpPr>
            <p:spPr bwMode="auto">
              <a:xfrm rot="5400000">
                <a:off x="388" y="4188"/>
                <a:ext cx="27" cy="31"/>
              </a:xfrm>
              <a:custGeom>
                <a:avLst/>
                <a:gdLst>
                  <a:gd name="T0" fmla="*/ 0 w 175"/>
                  <a:gd name="T1" fmla="*/ 4 h 100"/>
                  <a:gd name="T2" fmla="*/ 0 w 175"/>
                  <a:gd name="T3" fmla="*/ 0 h 100"/>
                  <a:gd name="T4" fmla="*/ 2 w 175"/>
                  <a:gd name="T5" fmla="*/ 0 h 100"/>
                  <a:gd name="T6" fmla="*/ 10 w 175"/>
                  <a:gd name="T7" fmla="*/ 13 h 100"/>
                  <a:gd name="T8" fmla="*/ 15 w 175"/>
                  <a:gd name="T9" fmla="*/ 18 h 100"/>
                  <a:gd name="T10" fmla="*/ 17 w 175"/>
                  <a:gd name="T11" fmla="*/ 18 h 100"/>
                  <a:gd name="T12" fmla="*/ 20 w 175"/>
                  <a:gd name="T13" fmla="*/ 18 h 100"/>
                  <a:gd name="T14" fmla="*/ 22 w 175"/>
                  <a:gd name="T15" fmla="*/ 13 h 100"/>
                  <a:gd name="T16" fmla="*/ 20 w 175"/>
                  <a:gd name="T17" fmla="*/ 9 h 100"/>
                  <a:gd name="T18" fmla="*/ 17 w 175"/>
                  <a:gd name="T19" fmla="*/ 9 h 100"/>
                  <a:gd name="T20" fmla="*/ 17 w 175"/>
                  <a:gd name="T21" fmla="*/ 4 h 100"/>
                  <a:gd name="T22" fmla="*/ 20 w 175"/>
                  <a:gd name="T23" fmla="*/ 0 h 100"/>
                  <a:gd name="T24" fmla="*/ 22 w 175"/>
                  <a:gd name="T25" fmla="*/ 0 h 100"/>
                  <a:gd name="T26" fmla="*/ 27 w 175"/>
                  <a:gd name="T27" fmla="*/ 9 h 100"/>
                  <a:gd name="T28" fmla="*/ 27 w 175"/>
                  <a:gd name="T29" fmla="*/ 18 h 100"/>
                  <a:gd name="T30" fmla="*/ 27 w 175"/>
                  <a:gd name="T31" fmla="*/ 22 h 100"/>
                  <a:gd name="T32" fmla="*/ 25 w 175"/>
                  <a:gd name="T33" fmla="*/ 31 h 100"/>
                  <a:gd name="T34" fmla="*/ 22 w 175"/>
                  <a:gd name="T35" fmla="*/ 31 h 100"/>
                  <a:gd name="T36" fmla="*/ 15 w 175"/>
                  <a:gd name="T37" fmla="*/ 31 h 100"/>
                  <a:gd name="T38" fmla="*/ 7 w 175"/>
                  <a:gd name="T39" fmla="*/ 22 h 100"/>
                  <a:gd name="T40" fmla="*/ 5 w 175"/>
                  <a:gd name="T41" fmla="*/ 13 h 100"/>
                  <a:gd name="T42" fmla="*/ 0 w 175"/>
                  <a:gd name="T43" fmla="*/ 4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00"/>
                  <a:gd name="T68" fmla="*/ 175 w 175"/>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00">
                    <a:moveTo>
                      <a:pt x="0" y="13"/>
                    </a:moveTo>
                    <a:lnTo>
                      <a:pt x="0" y="0"/>
                    </a:lnTo>
                    <a:lnTo>
                      <a:pt x="16" y="0"/>
                    </a:lnTo>
                    <a:lnTo>
                      <a:pt x="64" y="43"/>
                    </a:lnTo>
                    <a:lnTo>
                      <a:pt x="96" y="57"/>
                    </a:lnTo>
                    <a:lnTo>
                      <a:pt x="112" y="57"/>
                    </a:lnTo>
                    <a:lnTo>
                      <a:pt x="127" y="57"/>
                    </a:lnTo>
                    <a:lnTo>
                      <a:pt x="144" y="43"/>
                    </a:lnTo>
                    <a:lnTo>
                      <a:pt x="127" y="28"/>
                    </a:lnTo>
                    <a:lnTo>
                      <a:pt x="112" y="28"/>
                    </a:lnTo>
                    <a:lnTo>
                      <a:pt x="112" y="13"/>
                    </a:lnTo>
                    <a:lnTo>
                      <a:pt x="127" y="0"/>
                    </a:lnTo>
                    <a:lnTo>
                      <a:pt x="144" y="0"/>
                    </a:lnTo>
                    <a:lnTo>
                      <a:pt x="175" y="28"/>
                    </a:lnTo>
                    <a:lnTo>
                      <a:pt x="175" y="57"/>
                    </a:lnTo>
                    <a:lnTo>
                      <a:pt x="175" y="72"/>
                    </a:lnTo>
                    <a:lnTo>
                      <a:pt x="160" y="100"/>
                    </a:lnTo>
                    <a:lnTo>
                      <a:pt x="144" y="100"/>
                    </a:lnTo>
                    <a:lnTo>
                      <a:pt x="96" y="100"/>
                    </a:lnTo>
                    <a:lnTo>
                      <a:pt x="48" y="72"/>
                    </a:lnTo>
                    <a:lnTo>
                      <a:pt x="31"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526" name="Freeform 67"/>
              <p:cNvSpPr>
                <a:spLocks/>
              </p:cNvSpPr>
              <p:nvPr/>
            </p:nvSpPr>
            <p:spPr bwMode="auto">
              <a:xfrm rot="5400000">
                <a:off x="388" y="4188"/>
                <a:ext cx="27" cy="31"/>
              </a:xfrm>
              <a:custGeom>
                <a:avLst/>
                <a:gdLst>
                  <a:gd name="T0" fmla="*/ 0 w 175"/>
                  <a:gd name="T1" fmla="*/ 4 h 100"/>
                  <a:gd name="T2" fmla="*/ 0 w 175"/>
                  <a:gd name="T3" fmla="*/ 0 h 100"/>
                  <a:gd name="T4" fmla="*/ 2 w 175"/>
                  <a:gd name="T5" fmla="*/ 0 h 100"/>
                  <a:gd name="T6" fmla="*/ 10 w 175"/>
                  <a:gd name="T7" fmla="*/ 13 h 100"/>
                  <a:gd name="T8" fmla="*/ 15 w 175"/>
                  <a:gd name="T9" fmla="*/ 18 h 100"/>
                  <a:gd name="T10" fmla="*/ 17 w 175"/>
                  <a:gd name="T11" fmla="*/ 18 h 100"/>
                  <a:gd name="T12" fmla="*/ 20 w 175"/>
                  <a:gd name="T13" fmla="*/ 18 h 100"/>
                  <a:gd name="T14" fmla="*/ 22 w 175"/>
                  <a:gd name="T15" fmla="*/ 13 h 100"/>
                  <a:gd name="T16" fmla="*/ 20 w 175"/>
                  <a:gd name="T17" fmla="*/ 9 h 100"/>
                  <a:gd name="T18" fmla="*/ 17 w 175"/>
                  <a:gd name="T19" fmla="*/ 9 h 100"/>
                  <a:gd name="T20" fmla="*/ 17 w 175"/>
                  <a:gd name="T21" fmla="*/ 4 h 100"/>
                  <a:gd name="T22" fmla="*/ 20 w 175"/>
                  <a:gd name="T23" fmla="*/ 0 h 100"/>
                  <a:gd name="T24" fmla="*/ 22 w 175"/>
                  <a:gd name="T25" fmla="*/ 0 h 100"/>
                  <a:gd name="T26" fmla="*/ 27 w 175"/>
                  <a:gd name="T27" fmla="*/ 9 h 100"/>
                  <a:gd name="T28" fmla="*/ 27 w 175"/>
                  <a:gd name="T29" fmla="*/ 18 h 100"/>
                  <a:gd name="T30" fmla="*/ 27 w 175"/>
                  <a:gd name="T31" fmla="*/ 22 h 100"/>
                  <a:gd name="T32" fmla="*/ 25 w 175"/>
                  <a:gd name="T33" fmla="*/ 31 h 100"/>
                  <a:gd name="T34" fmla="*/ 22 w 175"/>
                  <a:gd name="T35" fmla="*/ 31 h 100"/>
                  <a:gd name="T36" fmla="*/ 15 w 175"/>
                  <a:gd name="T37" fmla="*/ 31 h 100"/>
                  <a:gd name="T38" fmla="*/ 7 w 175"/>
                  <a:gd name="T39" fmla="*/ 22 h 100"/>
                  <a:gd name="T40" fmla="*/ 5 w 175"/>
                  <a:gd name="T41" fmla="*/ 13 h 100"/>
                  <a:gd name="T42" fmla="*/ 0 w 175"/>
                  <a:gd name="T43" fmla="*/ 4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00"/>
                  <a:gd name="T68" fmla="*/ 175 w 175"/>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00">
                    <a:moveTo>
                      <a:pt x="0" y="13"/>
                    </a:moveTo>
                    <a:lnTo>
                      <a:pt x="0" y="0"/>
                    </a:lnTo>
                    <a:lnTo>
                      <a:pt x="16" y="0"/>
                    </a:lnTo>
                    <a:lnTo>
                      <a:pt x="64" y="43"/>
                    </a:lnTo>
                    <a:lnTo>
                      <a:pt x="96" y="57"/>
                    </a:lnTo>
                    <a:lnTo>
                      <a:pt x="112" y="57"/>
                    </a:lnTo>
                    <a:lnTo>
                      <a:pt x="127" y="57"/>
                    </a:lnTo>
                    <a:lnTo>
                      <a:pt x="144" y="43"/>
                    </a:lnTo>
                    <a:lnTo>
                      <a:pt x="127" y="28"/>
                    </a:lnTo>
                    <a:lnTo>
                      <a:pt x="112" y="28"/>
                    </a:lnTo>
                    <a:lnTo>
                      <a:pt x="112" y="13"/>
                    </a:lnTo>
                    <a:lnTo>
                      <a:pt x="127" y="0"/>
                    </a:lnTo>
                    <a:lnTo>
                      <a:pt x="144" y="0"/>
                    </a:lnTo>
                    <a:lnTo>
                      <a:pt x="175" y="28"/>
                    </a:lnTo>
                    <a:lnTo>
                      <a:pt x="175" y="57"/>
                    </a:lnTo>
                    <a:lnTo>
                      <a:pt x="175" y="72"/>
                    </a:lnTo>
                    <a:lnTo>
                      <a:pt x="160" y="100"/>
                    </a:lnTo>
                    <a:lnTo>
                      <a:pt x="144" y="100"/>
                    </a:lnTo>
                    <a:lnTo>
                      <a:pt x="96" y="100"/>
                    </a:lnTo>
                    <a:lnTo>
                      <a:pt x="48" y="72"/>
                    </a:lnTo>
                    <a:lnTo>
                      <a:pt x="31" y="43"/>
                    </a:lnTo>
                    <a:lnTo>
                      <a:pt x="0" y="13"/>
                    </a:lnTo>
                  </a:path>
                </a:pathLst>
              </a:custGeom>
              <a:solidFill>
                <a:srgbClr val="FFFF99"/>
              </a:solidFill>
              <a:ln w="5080">
                <a:solidFill>
                  <a:srgbClr val="800000"/>
                </a:solidFill>
                <a:round/>
                <a:headEnd/>
                <a:tailEnd/>
              </a:ln>
            </p:spPr>
            <p:txBody>
              <a:bodyPr/>
              <a:lstStyle/>
              <a:p>
                <a:endParaRPr lang="en-US"/>
              </a:p>
            </p:txBody>
          </p:sp>
          <p:sp>
            <p:nvSpPr>
              <p:cNvPr id="11527" name="Freeform 68"/>
              <p:cNvSpPr>
                <a:spLocks/>
              </p:cNvSpPr>
              <p:nvPr/>
            </p:nvSpPr>
            <p:spPr bwMode="auto">
              <a:xfrm rot="5400000">
                <a:off x="397" y="3991"/>
                <a:ext cx="7" cy="27"/>
              </a:xfrm>
              <a:custGeom>
                <a:avLst/>
                <a:gdLst>
                  <a:gd name="T0" fmla="*/ 0 w 48"/>
                  <a:gd name="T1" fmla="*/ 0 h 87"/>
                  <a:gd name="T2" fmla="*/ 5 w 48"/>
                  <a:gd name="T3" fmla="*/ 5 h 87"/>
                  <a:gd name="T4" fmla="*/ 7 w 48"/>
                  <a:gd name="T5" fmla="*/ 9 h 87"/>
                  <a:gd name="T6" fmla="*/ 7 w 48"/>
                  <a:gd name="T7" fmla="*/ 27 h 87"/>
                  <a:gd name="T8" fmla="*/ 0 w 48"/>
                  <a:gd name="T9" fmla="*/ 14 h 87"/>
                  <a:gd name="T10" fmla="*/ 0 w 48"/>
                  <a:gd name="T11" fmla="*/ 9 h 87"/>
                  <a:gd name="T12" fmla="*/ 0 w 48"/>
                  <a:gd name="T13" fmla="*/ 5 h 87"/>
                  <a:gd name="T14" fmla="*/ 0 w 48"/>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7"/>
                  <a:gd name="T26" fmla="*/ 48 w 48"/>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7">
                    <a:moveTo>
                      <a:pt x="0" y="0"/>
                    </a:moveTo>
                    <a:lnTo>
                      <a:pt x="31" y="15"/>
                    </a:lnTo>
                    <a:lnTo>
                      <a:pt x="48" y="30"/>
                    </a:lnTo>
                    <a:lnTo>
                      <a:pt x="48" y="87"/>
                    </a:lnTo>
                    <a:lnTo>
                      <a:pt x="0" y="44"/>
                    </a:lnTo>
                    <a:lnTo>
                      <a:pt x="0" y="30"/>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528" name="Freeform 69"/>
              <p:cNvSpPr>
                <a:spLocks/>
              </p:cNvSpPr>
              <p:nvPr/>
            </p:nvSpPr>
            <p:spPr bwMode="auto">
              <a:xfrm rot="5400000">
                <a:off x="406" y="4136"/>
                <a:ext cx="19" cy="50"/>
              </a:xfrm>
              <a:custGeom>
                <a:avLst/>
                <a:gdLst>
                  <a:gd name="T0" fmla="*/ 0 w 129"/>
                  <a:gd name="T1" fmla="*/ 45 h 161"/>
                  <a:gd name="T2" fmla="*/ 0 w 129"/>
                  <a:gd name="T3" fmla="*/ 41 h 161"/>
                  <a:gd name="T4" fmla="*/ 0 w 129"/>
                  <a:gd name="T5" fmla="*/ 32 h 161"/>
                  <a:gd name="T6" fmla="*/ 0 w 129"/>
                  <a:gd name="T7" fmla="*/ 23 h 161"/>
                  <a:gd name="T8" fmla="*/ 2 w 129"/>
                  <a:gd name="T9" fmla="*/ 18 h 161"/>
                  <a:gd name="T10" fmla="*/ 5 w 129"/>
                  <a:gd name="T11" fmla="*/ 18 h 161"/>
                  <a:gd name="T12" fmla="*/ 5 w 129"/>
                  <a:gd name="T13" fmla="*/ 23 h 161"/>
                  <a:gd name="T14" fmla="*/ 5 w 129"/>
                  <a:gd name="T15" fmla="*/ 32 h 161"/>
                  <a:gd name="T16" fmla="*/ 5 w 129"/>
                  <a:gd name="T17" fmla="*/ 41 h 161"/>
                  <a:gd name="T18" fmla="*/ 7 w 129"/>
                  <a:gd name="T19" fmla="*/ 41 h 161"/>
                  <a:gd name="T20" fmla="*/ 9 w 129"/>
                  <a:gd name="T21" fmla="*/ 41 h 161"/>
                  <a:gd name="T22" fmla="*/ 14 w 129"/>
                  <a:gd name="T23" fmla="*/ 32 h 161"/>
                  <a:gd name="T24" fmla="*/ 14 w 129"/>
                  <a:gd name="T25" fmla="*/ 18 h 161"/>
                  <a:gd name="T26" fmla="*/ 14 w 129"/>
                  <a:gd name="T27" fmla="*/ 0 h 161"/>
                  <a:gd name="T28" fmla="*/ 16 w 129"/>
                  <a:gd name="T29" fmla="*/ 0 h 161"/>
                  <a:gd name="T30" fmla="*/ 19 w 129"/>
                  <a:gd name="T31" fmla="*/ 9 h 161"/>
                  <a:gd name="T32" fmla="*/ 19 w 129"/>
                  <a:gd name="T33" fmla="*/ 23 h 161"/>
                  <a:gd name="T34" fmla="*/ 19 w 129"/>
                  <a:gd name="T35" fmla="*/ 32 h 161"/>
                  <a:gd name="T36" fmla="*/ 16 w 129"/>
                  <a:gd name="T37" fmla="*/ 45 h 161"/>
                  <a:gd name="T38" fmla="*/ 12 w 129"/>
                  <a:gd name="T39" fmla="*/ 50 h 161"/>
                  <a:gd name="T40" fmla="*/ 9 w 129"/>
                  <a:gd name="T41" fmla="*/ 50 h 161"/>
                  <a:gd name="T42" fmla="*/ 5 w 129"/>
                  <a:gd name="T43" fmla="*/ 50 h 161"/>
                  <a:gd name="T44" fmla="*/ 0 w 129"/>
                  <a:gd name="T45" fmla="*/ 45 h 1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161"/>
                  <a:gd name="T71" fmla="*/ 129 w 129"/>
                  <a:gd name="T72" fmla="*/ 161 h 1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161">
                    <a:moveTo>
                      <a:pt x="0" y="146"/>
                    </a:moveTo>
                    <a:lnTo>
                      <a:pt x="0" y="131"/>
                    </a:lnTo>
                    <a:lnTo>
                      <a:pt x="0" y="102"/>
                    </a:lnTo>
                    <a:lnTo>
                      <a:pt x="0" y="74"/>
                    </a:lnTo>
                    <a:lnTo>
                      <a:pt x="16" y="59"/>
                    </a:lnTo>
                    <a:lnTo>
                      <a:pt x="33" y="59"/>
                    </a:lnTo>
                    <a:lnTo>
                      <a:pt x="33" y="74"/>
                    </a:lnTo>
                    <a:lnTo>
                      <a:pt x="33" y="102"/>
                    </a:lnTo>
                    <a:lnTo>
                      <a:pt x="33" y="131"/>
                    </a:lnTo>
                    <a:lnTo>
                      <a:pt x="48" y="131"/>
                    </a:lnTo>
                    <a:lnTo>
                      <a:pt x="64" y="131"/>
                    </a:lnTo>
                    <a:lnTo>
                      <a:pt x="96" y="102"/>
                    </a:lnTo>
                    <a:lnTo>
                      <a:pt x="96" y="59"/>
                    </a:lnTo>
                    <a:lnTo>
                      <a:pt x="96" y="0"/>
                    </a:lnTo>
                    <a:lnTo>
                      <a:pt x="112" y="0"/>
                    </a:lnTo>
                    <a:lnTo>
                      <a:pt x="129" y="30"/>
                    </a:lnTo>
                    <a:lnTo>
                      <a:pt x="129" y="74"/>
                    </a:lnTo>
                    <a:lnTo>
                      <a:pt x="129" y="102"/>
                    </a:lnTo>
                    <a:lnTo>
                      <a:pt x="112" y="146"/>
                    </a:lnTo>
                    <a:lnTo>
                      <a:pt x="81" y="161"/>
                    </a:lnTo>
                    <a:lnTo>
                      <a:pt x="64" y="161"/>
                    </a:lnTo>
                    <a:lnTo>
                      <a:pt x="33" y="161"/>
                    </a:lnTo>
                    <a:lnTo>
                      <a:pt x="0" y="146"/>
                    </a:lnTo>
                    <a:close/>
                  </a:path>
                </a:pathLst>
              </a:custGeom>
              <a:solidFill>
                <a:srgbClr val="FFFF99"/>
              </a:solidFill>
              <a:ln w="9525">
                <a:solidFill>
                  <a:srgbClr val="800000"/>
                </a:solidFill>
                <a:round/>
                <a:headEnd/>
                <a:tailEnd/>
              </a:ln>
            </p:spPr>
            <p:txBody>
              <a:bodyPr/>
              <a:lstStyle/>
              <a:p>
                <a:endParaRPr lang="en-US"/>
              </a:p>
            </p:txBody>
          </p:sp>
          <p:sp>
            <p:nvSpPr>
              <p:cNvPr id="11529" name="Freeform 70"/>
              <p:cNvSpPr>
                <a:spLocks/>
              </p:cNvSpPr>
              <p:nvPr/>
            </p:nvSpPr>
            <p:spPr bwMode="auto">
              <a:xfrm rot="5400000">
                <a:off x="406" y="4136"/>
                <a:ext cx="19" cy="50"/>
              </a:xfrm>
              <a:custGeom>
                <a:avLst/>
                <a:gdLst>
                  <a:gd name="T0" fmla="*/ 0 w 129"/>
                  <a:gd name="T1" fmla="*/ 45 h 161"/>
                  <a:gd name="T2" fmla="*/ 0 w 129"/>
                  <a:gd name="T3" fmla="*/ 41 h 161"/>
                  <a:gd name="T4" fmla="*/ 0 w 129"/>
                  <a:gd name="T5" fmla="*/ 32 h 161"/>
                  <a:gd name="T6" fmla="*/ 0 w 129"/>
                  <a:gd name="T7" fmla="*/ 23 h 161"/>
                  <a:gd name="T8" fmla="*/ 2 w 129"/>
                  <a:gd name="T9" fmla="*/ 18 h 161"/>
                  <a:gd name="T10" fmla="*/ 5 w 129"/>
                  <a:gd name="T11" fmla="*/ 18 h 161"/>
                  <a:gd name="T12" fmla="*/ 5 w 129"/>
                  <a:gd name="T13" fmla="*/ 23 h 161"/>
                  <a:gd name="T14" fmla="*/ 5 w 129"/>
                  <a:gd name="T15" fmla="*/ 32 h 161"/>
                  <a:gd name="T16" fmla="*/ 5 w 129"/>
                  <a:gd name="T17" fmla="*/ 41 h 161"/>
                  <a:gd name="T18" fmla="*/ 7 w 129"/>
                  <a:gd name="T19" fmla="*/ 41 h 161"/>
                  <a:gd name="T20" fmla="*/ 9 w 129"/>
                  <a:gd name="T21" fmla="*/ 41 h 161"/>
                  <a:gd name="T22" fmla="*/ 14 w 129"/>
                  <a:gd name="T23" fmla="*/ 32 h 161"/>
                  <a:gd name="T24" fmla="*/ 14 w 129"/>
                  <a:gd name="T25" fmla="*/ 18 h 161"/>
                  <a:gd name="T26" fmla="*/ 14 w 129"/>
                  <a:gd name="T27" fmla="*/ 0 h 161"/>
                  <a:gd name="T28" fmla="*/ 16 w 129"/>
                  <a:gd name="T29" fmla="*/ 0 h 161"/>
                  <a:gd name="T30" fmla="*/ 16 w 129"/>
                  <a:gd name="T31" fmla="*/ 0 h 161"/>
                  <a:gd name="T32" fmla="*/ 19 w 129"/>
                  <a:gd name="T33" fmla="*/ 9 h 161"/>
                  <a:gd name="T34" fmla="*/ 19 w 129"/>
                  <a:gd name="T35" fmla="*/ 23 h 161"/>
                  <a:gd name="T36" fmla="*/ 19 w 129"/>
                  <a:gd name="T37" fmla="*/ 32 h 161"/>
                  <a:gd name="T38" fmla="*/ 16 w 129"/>
                  <a:gd name="T39" fmla="*/ 45 h 161"/>
                  <a:gd name="T40" fmla="*/ 12 w 129"/>
                  <a:gd name="T41" fmla="*/ 50 h 161"/>
                  <a:gd name="T42" fmla="*/ 9 w 129"/>
                  <a:gd name="T43" fmla="*/ 50 h 161"/>
                  <a:gd name="T44" fmla="*/ 5 w 129"/>
                  <a:gd name="T45" fmla="*/ 50 h 161"/>
                  <a:gd name="T46" fmla="*/ 0 w 129"/>
                  <a:gd name="T47" fmla="*/ 45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161"/>
                  <a:gd name="T74" fmla="*/ 129 w 12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161">
                    <a:moveTo>
                      <a:pt x="0" y="146"/>
                    </a:moveTo>
                    <a:lnTo>
                      <a:pt x="0" y="131"/>
                    </a:lnTo>
                    <a:lnTo>
                      <a:pt x="0" y="102"/>
                    </a:lnTo>
                    <a:lnTo>
                      <a:pt x="0" y="74"/>
                    </a:lnTo>
                    <a:lnTo>
                      <a:pt x="16" y="59"/>
                    </a:lnTo>
                    <a:lnTo>
                      <a:pt x="33" y="59"/>
                    </a:lnTo>
                    <a:lnTo>
                      <a:pt x="33" y="74"/>
                    </a:lnTo>
                    <a:lnTo>
                      <a:pt x="33" y="102"/>
                    </a:lnTo>
                    <a:lnTo>
                      <a:pt x="33" y="131"/>
                    </a:lnTo>
                    <a:lnTo>
                      <a:pt x="48" y="131"/>
                    </a:lnTo>
                    <a:lnTo>
                      <a:pt x="64" y="131"/>
                    </a:lnTo>
                    <a:lnTo>
                      <a:pt x="96" y="102"/>
                    </a:lnTo>
                    <a:lnTo>
                      <a:pt x="96" y="59"/>
                    </a:lnTo>
                    <a:lnTo>
                      <a:pt x="96" y="0"/>
                    </a:lnTo>
                    <a:lnTo>
                      <a:pt x="112" y="0"/>
                    </a:lnTo>
                    <a:lnTo>
                      <a:pt x="129" y="30"/>
                    </a:lnTo>
                    <a:lnTo>
                      <a:pt x="129" y="74"/>
                    </a:lnTo>
                    <a:lnTo>
                      <a:pt x="129" y="102"/>
                    </a:lnTo>
                    <a:lnTo>
                      <a:pt x="112" y="146"/>
                    </a:lnTo>
                    <a:lnTo>
                      <a:pt x="81" y="161"/>
                    </a:lnTo>
                    <a:lnTo>
                      <a:pt x="64" y="161"/>
                    </a:lnTo>
                    <a:lnTo>
                      <a:pt x="33" y="161"/>
                    </a:lnTo>
                    <a:lnTo>
                      <a:pt x="0" y="146"/>
                    </a:lnTo>
                  </a:path>
                </a:pathLst>
              </a:custGeom>
              <a:solidFill>
                <a:srgbClr val="FFFF99"/>
              </a:solidFill>
              <a:ln w="5080">
                <a:solidFill>
                  <a:srgbClr val="800000"/>
                </a:solidFill>
                <a:round/>
                <a:headEnd/>
                <a:tailEnd/>
              </a:ln>
            </p:spPr>
            <p:txBody>
              <a:bodyPr/>
              <a:lstStyle/>
              <a:p>
                <a:endParaRPr lang="en-US"/>
              </a:p>
            </p:txBody>
          </p:sp>
          <p:sp>
            <p:nvSpPr>
              <p:cNvPr id="11530" name="Freeform 71"/>
              <p:cNvSpPr>
                <a:spLocks/>
              </p:cNvSpPr>
              <p:nvPr/>
            </p:nvSpPr>
            <p:spPr bwMode="auto">
              <a:xfrm rot="5400000">
                <a:off x="450" y="3922"/>
                <a:ext cx="133" cy="242"/>
              </a:xfrm>
              <a:custGeom>
                <a:avLst/>
                <a:gdLst>
                  <a:gd name="T0" fmla="*/ 0 w 866"/>
                  <a:gd name="T1" fmla="*/ 228 h 768"/>
                  <a:gd name="T2" fmla="*/ 7 w 866"/>
                  <a:gd name="T3" fmla="*/ 228 h 768"/>
                  <a:gd name="T4" fmla="*/ 15 w 866"/>
                  <a:gd name="T5" fmla="*/ 219 h 768"/>
                  <a:gd name="T6" fmla="*/ 20 w 866"/>
                  <a:gd name="T7" fmla="*/ 164 h 768"/>
                  <a:gd name="T8" fmla="*/ 39 w 866"/>
                  <a:gd name="T9" fmla="*/ 132 h 768"/>
                  <a:gd name="T10" fmla="*/ 66 w 866"/>
                  <a:gd name="T11" fmla="*/ 137 h 768"/>
                  <a:gd name="T12" fmla="*/ 96 w 866"/>
                  <a:gd name="T13" fmla="*/ 178 h 768"/>
                  <a:gd name="T14" fmla="*/ 71 w 866"/>
                  <a:gd name="T15" fmla="*/ 105 h 768"/>
                  <a:gd name="T16" fmla="*/ 69 w 866"/>
                  <a:gd name="T17" fmla="*/ 68 h 768"/>
                  <a:gd name="T18" fmla="*/ 84 w 866"/>
                  <a:gd name="T19" fmla="*/ 37 h 768"/>
                  <a:gd name="T20" fmla="*/ 106 w 866"/>
                  <a:gd name="T21" fmla="*/ 27 h 768"/>
                  <a:gd name="T22" fmla="*/ 126 w 866"/>
                  <a:gd name="T23" fmla="*/ 14 h 768"/>
                  <a:gd name="T24" fmla="*/ 118 w 866"/>
                  <a:gd name="T25" fmla="*/ 14 h 768"/>
                  <a:gd name="T26" fmla="*/ 128 w 866"/>
                  <a:gd name="T27" fmla="*/ 0 h 768"/>
                  <a:gd name="T28" fmla="*/ 133 w 866"/>
                  <a:gd name="T29" fmla="*/ 9 h 768"/>
                  <a:gd name="T30" fmla="*/ 121 w 866"/>
                  <a:gd name="T31" fmla="*/ 32 h 768"/>
                  <a:gd name="T32" fmla="*/ 108 w 866"/>
                  <a:gd name="T33" fmla="*/ 46 h 768"/>
                  <a:gd name="T34" fmla="*/ 118 w 866"/>
                  <a:gd name="T35" fmla="*/ 59 h 768"/>
                  <a:gd name="T36" fmla="*/ 118 w 866"/>
                  <a:gd name="T37" fmla="*/ 87 h 768"/>
                  <a:gd name="T38" fmla="*/ 101 w 866"/>
                  <a:gd name="T39" fmla="*/ 100 h 768"/>
                  <a:gd name="T40" fmla="*/ 91 w 866"/>
                  <a:gd name="T41" fmla="*/ 87 h 768"/>
                  <a:gd name="T42" fmla="*/ 98 w 866"/>
                  <a:gd name="T43" fmla="*/ 87 h 768"/>
                  <a:gd name="T44" fmla="*/ 106 w 866"/>
                  <a:gd name="T45" fmla="*/ 73 h 768"/>
                  <a:gd name="T46" fmla="*/ 94 w 866"/>
                  <a:gd name="T47" fmla="*/ 55 h 768"/>
                  <a:gd name="T48" fmla="*/ 81 w 866"/>
                  <a:gd name="T49" fmla="*/ 64 h 768"/>
                  <a:gd name="T50" fmla="*/ 79 w 866"/>
                  <a:gd name="T51" fmla="*/ 114 h 768"/>
                  <a:gd name="T52" fmla="*/ 89 w 866"/>
                  <a:gd name="T53" fmla="*/ 146 h 768"/>
                  <a:gd name="T54" fmla="*/ 86 w 866"/>
                  <a:gd name="T55" fmla="*/ 119 h 768"/>
                  <a:gd name="T56" fmla="*/ 84 w 866"/>
                  <a:gd name="T57" fmla="*/ 87 h 768"/>
                  <a:gd name="T58" fmla="*/ 94 w 866"/>
                  <a:gd name="T59" fmla="*/ 141 h 768"/>
                  <a:gd name="T60" fmla="*/ 131 w 866"/>
                  <a:gd name="T61" fmla="*/ 215 h 768"/>
                  <a:gd name="T62" fmla="*/ 81 w 866"/>
                  <a:gd name="T63" fmla="*/ 174 h 768"/>
                  <a:gd name="T64" fmla="*/ 49 w 866"/>
                  <a:gd name="T65" fmla="*/ 155 h 768"/>
                  <a:gd name="T66" fmla="*/ 79 w 866"/>
                  <a:gd name="T67" fmla="*/ 164 h 768"/>
                  <a:gd name="T68" fmla="*/ 71 w 866"/>
                  <a:gd name="T69" fmla="*/ 150 h 768"/>
                  <a:gd name="T70" fmla="*/ 47 w 866"/>
                  <a:gd name="T71" fmla="*/ 141 h 768"/>
                  <a:gd name="T72" fmla="*/ 32 w 866"/>
                  <a:gd name="T73" fmla="*/ 169 h 768"/>
                  <a:gd name="T74" fmla="*/ 39 w 866"/>
                  <a:gd name="T75" fmla="*/ 192 h 768"/>
                  <a:gd name="T76" fmla="*/ 49 w 866"/>
                  <a:gd name="T77" fmla="*/ 182 h 768"/>
                  <a:gd name="T78" fmla="*/ 57 w 866"/>
                  <a:gd name="T79" fmla="*/ 182 h 768"/>
                  <a:gd name="T80" fmla="*/ 52 w 866"/>
                  <a:gd name="T81" fmla="*/ 215 h 768"/>
                  <a:gd name="T82" fmla="*/ 32 w 866"/>
                  <a:gd name="T83" fmla="*/ 219 h 768"/>
                  <a:gd name="T84" fmla="*/ 25 w 866"/>
                  <a:gd name="T85" fmla="*/ 196 h 768"/>
                  <a:gd name="T86" fmla="*/ 20 w 866"/>
                  <a:gd name="T87" fmla="*/ 201 h 768"/>
                  <a:gd name="T88" fmla="*/ 20 w 866"/>
                  <a:gd name="T89" fmla="*/ 223 h 768"/>
                  <a:gd name="T90" fmla="*/ 10 w 866"/>
                  <a:gd name="T91" fmla="*/ 242 h 7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6"/>
                  <a:gd name="T139" fmla="*/ 0 h 768"/>
                  <a:gd name="T140" fmla="*/ 866 w 866"/>
                  <a:gd name="T141" fmla="*/ 768 h 7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6" h="768">
                    <a:moveTo>
                      <a:pt x="0" y="753"/>
                    </a:moveTo>
                    <a:lnTo>
                      <a:pt x="0" y="739"/>
                    </a:lnTo>
                    <a:lnTo>
                      <a:pt x="0" y="724"/>
                    </a:lnTo>
                    <a:lnTo>
                      <a:pt x="33" y="709"/>
                    </a:lnTo>
                    <a:lnTo>
                      <a:pt x="48" y="709"/>
                    </a:lnTo>
                    <a:lnTo>
                      <a:pt x="48" y="724"/>
                    </a:lnTo>
                    <a:lnTo>
                      <a:pt x="64" y="739"/>
                    </a:lnTo>
                    <a:lnTo>
                      <a:pt x="81" y="724"/>
                    </a:lnTo>
                    <a:lnTo>
                      <a:pt x="96" y="696"/>
                    </a:lnTo>
                    <a:lnTo>
                      <a:pt x="96" y="637"/>
                    </a:lnTo>
                    <a:lnTo>
                      <a:pt x="96" y="579"/>
                    </a:lnTo>
                    <a:lnTo>
                      <a:pt x="129" y="522"/>
                    </a:lnTo>
                    <a:lnTo>
                      <a:pt x="161" y="477"/>
                    </a:lnTo>
                    <a:lnTo>
                      <a:pt x="209" y="434"/>
                    </a:lnTo>
                    <a:lnTo>
                      <a:pt x="257" y="420"/>
                    </a:lnTo>
                    <a:lnTo>
                      <a:pt x="321" y="405"/>
                    </a:lnTo>
                    <a:lnTo>
                      <a:pt x="369" y="405"/>
                    </a:lnTo>
                    <a:lnTo>
                      <a:pt x="432" y="434"/>
                    </a:lnTo>
                    <a:lnTo>
                      <a:pt x="528" y="477"/>
                    </a:lnTo>
                    <a:lnTo>
                      <a:pt x="609" y="566"/>
                    </a:lnTo>
                    <a:lnTo>
                      <a:pt x="626" y="566"/>
                    </a:lnTo>
                    <a:lnTo>
                      <a:pt x="626" y="551"/>
                    </a:lnTo>
                    <a:lnTo>
                      <a:pt x="513" y="405"/>
                    </a:lnTo>
                    <a:lnTo>
                      <a:pt x="465" y="333"/>
                    </a:lnTo>
                    <a:lnTo>
                      <a:pt x="449" y="290"/>
                    </a:lnTo>
                    <a:lnTo>
                      <a:pt x="449" y="247"/>
                    </a:lnTo>
                    <a:lnTo>
                      <a:pt x="449" y="217"/>
                    </a:lnTo>
                    <a:lnTo>
                      <a:pt x="465" y="173"/>
                    </a:lnTo>
                    <a:lnTo>
                      <a:pt x="497" y="145"/>
                    </a:lnTo>
                    <a:lnTo>
                      <a:pt x="545" y="116"/>
                    </a:lnTo>
                    <a:lnTo>
                      <a:pt x="578" y="101"/>
                    </a:lnTo>
                    <a:lnTo>
                      <a:pt x="609" y="101"/>
                    </a:lnTo>
                    <a:lnTo>
                      <a:pt x="689" y="86"/>
                    </a:lnTo>
                    <a:lnTo>
                      <a:pt x="770" y="86"/>
                    </a:lnTo>
                    <a:lnTo>
                      <a:pt x="802" y="73"/>
                    </a:lnTo>
                    <a:lnTo>
                      <a:pt x="818" y="43"/>
                    </a:lnTo>
                    <a:lnTo>
                      <a:pt x="818" y="30"/>
                    </a:lnTo>
                    <a:lnTo>
                      <a:pt x="785" y="43"/>
                    </a:lnTo>
                    <a:lnTo>
                      <a:pt x="770" y="43"/>
                    </a:lnTo>
                    <a:lnTo>
                      <a:pt x="785" y="15"/>
                    </a:lnTo>
                    <a:lnTo>
                      <a:pt x="802" y="0"/>
                    </a:lnTo>
                    <a:lnTo>
                      <a:pt x="833" y="0"/>
                    </a:lnTo>
                    <a:lnTo>
                      <a:pt x="850" y="0"/>
                    </a:lnTo>
                    <a:lnTo>
                      <a:pt x="850" y="15"/>
                    </a:lnTo>
                    <a:lnTo>
                      <a:pt x="866" y="30"/>
                    </a:lnTo>
                    <a:lnTo>
                      <a:pt x="850" y="58"/>
                    </a:lnTo>
                    <a:lnTo>
                      <a:pt x="818" y="86"/>
                    </a:lnTo>
                    <a:lnTo>
                      <a:pt x="785" y="101"/>
                    </a:lnTo>
                    <a:lnTo>
                      <a:pt x="770" y="116"/>
                    </a:lnTo>
                    <a:lnTo>
                      <a:pt x="689" y="130"/>
                    </a:lnTo>
                    <a:lnTo>
                      <a:pt x="705" y="145"/>
                    </a:lnTo>
                    <a:lnTo>
                      <a:pt x="722" y="145"/>
                    </a:lnTo>
                    <a:lnTo>
                      <a:pt x="754" y="160"/>
                    </a:lnTo>
                    <a:lnTo>
                      <a:pt x="770" y="188"/>
                    </a:lnTo>
                    <a:lnTo>
                      <a:pt x="770" y="217"/>
                    </a:lnTo>
                    <a:lnTo>
                      <a:pt x="785" y="247"/>
                    </a:lnTo>
                    <a:lnTo>
                      <a:pt x="770" y="275"/>
                    </a:lnTo>
                    <a:lnTo>
                      <a:pt x="737" y="303"/>
                    </a:lnTo>
                    <a:lnTo>
                      <a:pt x="705" y="318"/>
                    </a:lnTo>
                    <a:lnTo>
                      <a:pt x="657" y="318"/>
                    </a:lnTo>
                    <a:lnTo>
                      <a:pt x="609" y="303"/>
                    </a:lnTo>
                    <a:lnTo>
                      <a:pt x="593" y="290"/>
                    </a:lnTo>
                    <a:lnTo>
                      <a:pt x="593" y="275"/>
                    </a:lnTo>
                    <a:lnTo>
                      <a:pt x="593" y="260"/>
                    </a:lnTo>
                    <a:lnTo>
                      <a:pt x="626" y="275"/>
                    </a:lnTo>
                    <a:lnTo>
                      <a:pt x="641" y="275"/>
                    </a:lnTo>
                    <a:lnTo>
                      <a:pt x="657" y="275"/>
                    </a:lnTo>
                    <a:lnTo>
                      <a:pt x="689" y="247"/>
                    </a:lnTo>
                    <a:lnTo>
                      <a:pt x="689" y="232"/>
                    </a:lnTo>
                    <a:lnTo>
                      <a:pt x="689" y="217"/>
                    </a:lnTo>
                    <a:lnTo>
                      <a:pt x="641" y="173"/>
                    </a:lnTo>
                    <a:lnTo>
                      <a:pt x="609" y="173"/>
                    </a:lnTo>
                    <a:lnTo>
                      <a:pt x="578" y="173"/>
                    </a:lnTo>
                    <a:lnTo>
                      <a:pt x="561" y="188"/>
                    </a:lnTo>
                    <a:lnTo>
                      <a:pt x="528" y="203"/>
                    </a:lnTo>
                    <a:lnTo>
                      <a:pt x="497" y="260"/>
                    </a:lnTo>
                    <a:lnTo>
                      <a:pt x="497" y="318"/>
                    </a:lnTo>
                    <a:lnTo>
                      <a:pt x="513" y="362"/>
                    </a:lnTo>
                    <a:lnTo>
                      <a:pt x="528" y="405"/>
                    </a:lnTo>
                    <a:lnTo>
                      <a:pt x="578" y="449"/>
                    </a:lnTo>
                    <a:lnTo>
                      <a:pt x="578" y="464"/>
                    </a:lnTo>
                    <a:lnTo>
                      <a:pt x="593" y="449"/>
                    </a:lnTo>
                    <a:lnTo>
                      <a:pt x="578" y="420"/>
                    </a:lnTo>
                    <a:lnTo>
                      <a:pt x="561" y="377"/>
                    </a:lnTo>
                    <a:lnTo>
                      <a:pt x="545" y="333"/>
                    </a:lnTo>
                    <a:lnTo>
                      <a:pt x="528" y="290"/>
                    </a:lnTo>
                    <a:lnTo>
                      <a:pt x="545" y="275"/>
                    </a:lnTo>
                    <a:lnTo>
                      <a:pt x="561" y="362"/>
                    </a:lnTo>
                    <a:lnTo>
                      <a:pt x="578" y="405"/>
                    </a:lnTo>
                    <a:lnTo>
                      <a:pt x="609" y="449"/>
                    </a:lnTo>
                    <a:lnTo>
                      <a:pt x="657" y="522"/>
                    </a:lnTo>
                    <a:lnTo>
                      <a:pt x="722" y="579"/>
                    </a:lnTo>
                    <a:lnTo>
                      <a:pt x="850" y="681"/>
                    </a:lnTo>
                    <a:lnTo>
                      <a:pt x="785" y="753"/>
                    </a:lnTo>
                    <a:lnTo>
                      <a:pt x="609" y="609"/>
                    </a:lnTo>
                    <a:lnTo>
                      <a:pt x="528" y="551"/>
                    </a:lnTo>
                    <a:lnTo>
                      <a:pt x="465" y="522"/>
                    </a:lnTo>
                    <a:lnTo>
                      <a:pt x="417" y="507"/>
                    </a:lnTo>
                    <a:lnTo>
                      <a:pt x="321" y="492"/>
                    </a:lnTo>
                    <a:lnTo>
                      <a:pt x="369" y="477"/>
                    </a:lnTo>
                    <a:lnTo>
                      <a:pt x="417" y="492"/>
                    </a:lnTo>
                    <a:lnTo>
                      <a:pt x="513" y="522"/>
                    </a:lnTo>
                    <a:lnTo>
                      <a:pt x="528" y="522"/>
                    </a:lnTo>
                    <a:lnTo>
                      <a:pt x="497" y="492"/>
                    </a:lnTo>
                    <a:lnTo>
                      <a:pt x="465" y="477"/>
                    </a:lnTo>
                    <a:lnTo>
                      <a:pt x="417" y="449"/>
                    </a:lnTo>
                    <a:lnTo>
                      <a:pt x="369" y="449"/>
                    </a:lnTo>
                    <a:lnTo>
                      <a:pt x="305" y="449"/>
                    </a:lnTo>
                    <a:lnTo>
                      <a:pt x="257" y="464"/>
                    </a:lnTo>
                    <a:lnTo>
                      <a:pt x="225" y="507"/>
                    </a:lnTo>
                    <a:lnTo>
                      <a:pt x="209" y="536"/>
                    </a:lnTo>
                    <a:lnTo>
                      <a:pt x="209" y="566"/>
                    </a:lnTo>
                    <a:lnTo>
                      <a:pt x="225" y="594"/>
                    </a:lnTo>
                    <a:lnTo>
                      <a:pt x="257" y="609"/>
                    </a:lnTo>
                    <a:lnTo>
                      <a:pt x="288" y="609"/>
                    </a:lnTo>
                    <a:lnTo>
                      <a:pt x="305" y="594"/>
                    </a:lnTo>
                    <a:lnTo>
                      <a:pt x="321" y="579"/>
                    </a:lnTo>
                    <a:lnTo>
                      <a:pt x="336" y="536"/>
                    </a:lnTo>
                    <a:lnTo>
                      <a:pt x="353" y="551"/>
                    </a:lnTo>
                    <a:lnTo>
                      <a:pt x="369" y="579"/>
                    </a:lnTo>
                    <a:lnTo>
                      <a:pt x="369" y="622"/>
                    </a:lnTo>
                    <a:lnTo>
                      <a:pt x="353" y="652"/>
                    </a:lnTo>
                    <a:lnTo>
                      <a:pt x="336" y="681"/>
                    </a:lnTo>
                    <a:lnTo>
                      <a:pt x="305" y="696"/>
                    </a:lnTo>
                    <a:lnTo>
                      <a:pt x="240" y="709"/>
                    </a:lnTo>
                    <a:lnTo>
                      <a:pt x="209" y="696"/>
                    </a:lnTo>
                    <a:lnTo>
                      <a:pt x="161" y="666"/>
                    </a:lnTo>
                    <a:lnTo>
                      <a:pt x="161" y="652"/>
                    </a:lnTo>
                    <a:lnTo>
                      <a:pt x="161" y="622"/>
                    </a:lnTo>
                    <a:lnTo>
                      <a:pt x="144" y="609"/>
                    </a:lnTo>
                    <a:lnTo>
                      <a:pt x="129" y="609"/>
                    </a:lnTo>
                    <a:lnTo>
                      <a:pt x="129" y="637"/>
                    </a:lnTo>
                    <a:lnTo>
                      <a:pt x="129" y="652"/>
                    </a:lnTo>
                    <a:lnTo>
                      <a:pt x="129" y="681"/>
                    </a:lnTo>
                    <a:lnTo>
                      <a:pt x="129" y="709"/>
                    </a:lnTo>
                    <a:lnTo>
                      <a:pt x="112" y="753"/>
                    </a:lnTo>
                    <a:lnTo>
                      <a:pt x="96" y="768"/>
                    </a:lnTo>
                    <a:lnTo>
                      <a:pt x="64" y="768"/>
                    </a:lnTo>
                    <a:lnTo>
                      <a:pt x="33" y="768"/>
                    </a:lnTo>
                    <a:lnTo>
                      <a:pt x="0" y="753"/>
                    </a:lnTo>
                    <a:close/>
                  </a:path>
                </a:pathLst>
              </a:custGeom>
              <a:solidFill>
                <a:srgbClr val="FFFF99"/>
              </a:solidFill>
              <a:ln w="9525">
                <a:solidFill>
                  <a:srgbClr val="800000"/>
                </a:solidFill>
                <a:round/>
                <a:headEnd/>
                <a:tailEnd/>
              </a:ln>
            </p:spPr>
            <p:txBody>
              <a:bodyPr/>
              <a:lstStyle/>
              <a:p>
                <a:endParaRPr lang="en-US"/>
              </a:p>
            </p:txBody>
          </p:sp>
          <p:sp>
            <p:nvSpPr>
              <p:cNvPr id="11531" name="Freeform 72"/>
              <p:cNvSpPr>
                <a:spLocks/>
              </p:cNvSpPr>
              <p:nvPr/>
            </p:nvSpPr>
            <p:spPr bwMode="auto">
              <a:xfrm rot="5400000">
                <a:off x="413" y="4162"/>
                <a:ext cx="2" cy="0"/>
              </a:xfrm>
              <a:custGeom>
                <a:avLst/>
                <a:gdLst>
                  <a:gd name="T0" fmla="*/ 0 w 17"/>
                  <a:gd name="T1" fmla="*/ 2 w 17"/>
                  <a:gd name="T2" fmla="*/ 0 w 17"/>
                  <a:gd name="T3" fmla="*/ 0 60000 65536"/>
                  <a:gd name="T4" fmla="*/ 0 60000 65536"/>
                  <a:gd name="T5" fmla="*/ 0 60000 65536"/>
                  <a:gd name="T6" fmla="*/ 0 w 17"/>
                  <a:gd name="T7" fmla="*/ 17 w 17"/>
                </a:gdLst>
                <a:ahLst/>
                <a:cxnLst>
                  <a:cxn ang="T3">
                    <a:pos x="T0" y="0"/>
                  </a:cxn>
                  <a:cxn ang="T4">
                    <a:pos x="T1" y="0"/>
                  </a:cxn>
                  <a:cxn ang="T5">
                    <a:pos x="T2" y="0"/>
                  </a:cxn>
                </a:cxnLst>
                <a:rect l="T6" t="0" r="T7" b="0"/>
                <a:pathLst>
                  <a:path w="17">
                    <a:moveTo>
                      <a:pt x="0" y="0"/>
                    </a:moveTo>
                    <a:lnTo>
                      <a:pt x="17" y="0"/>
                    </a:lnTo>
                    <a:lnTo>
                      <a:pt x="0" y="0"/>
                    </a:lnTo>
                    <a:close/>
                  </a:path>
                </a:pathLst>
              </a:custGeom>
              <a:solidFill>
                <a:srgbClr val="FFFF99"/>
              </a:solidFill>
              <a:ln w="9525">
                <a:solidFill>
                  <a:srgbClr val="800000"/>
                </a:solidFill>
                <a:round/>
                <a:headEnd/>
                <a:tailEnd/>
              </a:ln>
            </p:spPr>
            <p:txBody>
              <a:bodyPr/>
              <a:lstStyle/>
              <a:p>
                <a:endParaRPr lang="en-US"/>
              </a:p>
            </p:txBody>
          </p:sp>
          <p:sp>
            <p:nvSpPr>
              <p:cNvPr id="11532" name="Freeform 73"/>
              <p:cNvSpPr>
                <a:spLocks/>
              </p:cNvSpPr>
              <p:nvPr/>
            </p:nvSpPr>
            <p:spPr bwMode="auto">
              <a:xfrm rot="5400000">
                <a:off x="413" y="4162"/>
                <a:ext cx="2" cy="0"/>
              </a:xfrm>
              <a:custGeom>
                <a:avLst/>
                <a:gdLst>
                  <a:gd name="T0" fmla="*/ 0 w 17"/>
                  <a:gd name="T1" fmla="*/ 0 w 17"/>
                  <a:gd name="T2" fmla="*/ 2 w 17"/>
                  <a:gd name="T3" fmla="*/ 2 w 17"/>
                  <a:gd name="T4" fmla="*/ 2 w 17"/>
                  <a:gd name="T5" fmla="*/ 0 w 17"/>
                  <a:gd name="T6" fmla="*/ 0 60000 65536"/>
                  <a:gd name="T7" fmla="*/ 0 60000 65536"/>
                  <a:gd name="T8" fmla="*/ 0 60000 65536"/>
                  <a:gd name="T9" fmla="*/ 0 60000 65536"/>
                  <a:gd name="T10" fmla="*/ 0 60000 65536"/>
                  <a:gd name="T11" fmla="*/ 0 60000 65536"/>
                  <a:gd name="T12" fmla="*/ 0 w 17"/>
                  <a:gd name="T13" fmla="*/ 17 w 17"/>
                </a:gdLst>
                <a:ahLst/>
                <a:cxnLst>
                  <a:cxn ang="T6">
                    <a:pos x="T0" y="0"/>
                  </a:cxn>
                  <a:cxn ang="T7">
                    <a:pos x="T1" y="0"/>
                  </a:cxn>
                  <a:cxn ang="T8">
                    <a:pos x="T2" y="0"/>
                  </a:cxn>
                  <a:cxn ang="T9">
                    <a:pos x="T3" y="0"/>
                  </a:cxn>
                  <a:cxn ang="T10">
                    <a:pos x="T4" y="0"/>
                  </a:cxn>
                  <a:cxn ang="T11">
                    <a:pos x="T5" y="0"/>
                  </a:cxn>
                </a:cxnLst>
                <a:rect l="T12" t="0" r="T13" b="0"/>
                <a:pathLst>
                  <a:path w="17">
                    <a:moveTo>
                      <a:pt x="0" y="0"/>
                    </a:moveTo>
                    <a:lnTo>
                      <a:pt x="0" y="0"/>
                    </a:lnTo>
                    <a:lnTo>
                      <a:pt x="17" y="0"/>
                    </a:lnTo>
                    <a:lnTo>
                      <a:pt x="0" y="0"/>
                    </a:lnTo>
                  </a:path>
                </a:pathLst>
              </a:custGeom>
              <a:solidFill>
                <a:srgbClr val="FFFF99"/>
              </a:solidFill>
              <a:ln w="5080">
                <a:solidFill>
                  <a:srgbClr val="800000"/>
                </a:solidFill>
                <a:round/>
                <a:headEnd/>
                <a:tailEnd/>
              </a:ln>
            </p:spPr>
            <p:txBody>
              <a:bodyPr/>
              <a:lstStyle/>
              <a:p>
                <a:endParaRPr lang="en-US"/>
              </a:p>
            </p:txBody>
          </p:sp>
          <p:sp>
            <p:nvSpPr>
              <p:cNvPr id="11533" name="Freeform 74"/>
              <p:cNvSpPr>
                <a:spLocks/>
              </p:cNvSpPr>
              <p:nvPr/>
            </p:nvSpPr>
            <p:spPr bwMode="auto">
              <a:xfrm rot="5400000">
                <a:off x="426" y="4191"/>
                <a:ext cx="25" cy="33"/>
              </a:xfrm>
              <a:custGeom>
                <a:avLst/>
                <a:gdLst>
                  <a:gd name="T0" fmla="*/ 0 w 161"/>
                  <a:gd name="T1" fmla="*/ 28 h 102"/>
                  <a:gd name="T2" fmla="*/ 7 w 161"/>
                  <a:gd name="T3" fmla="*/ 24 h 102"/>
                  <a:gd name="T4" fmla="*/ 20 w 161"/>
                  <a:gd name="T5" fmla="*/ 0 h 102"/>
                  <a:gd name="T6" fmla="*/ 22 w 161"/>
                  <a:gd name="T7" fmla="*/ 5 h 102"/>
                  <a:gd name="T8" fmla="*/ 25 w 161"/>
                  <a:gd name="T9" fmla="*/ 10 h 102"/>
                  <a:gd name="T10" fmla="*/ 22 w 161"/>
                  <a:gd name="T11" fmla="*/ 24 h 102"/>
                  <a:gd name="T12" fmla="*/ 20 w 161"/>
                  <a:gd name="T13" fmla="*/ 33 h 102"/>
                  <a:gd name="T14" fmla="*/ 15 w 161"/>
                  <a:gd name="T15" fmla="*/ 33 h 102"/>
                  <a:gd name="T16" fmla="*/ 10 w 161"/>
                  <a:gd name="T17" fmla="*/ 33 h 102"/>
                  <a:gd name="T18" fmla="*/ 0 w 161"/>
                  <a:gd name="T19" fmla="*/ 33 h 102"/>
                  <a:gd name="T20" fmla="*/ 0 w 161"/>
                  <a:gd name="T21" fmla="*/ 28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02"/>
                  <a:gd name="T35" fmla="*/ 161 w 16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02">
                    <a:moveTo>
                      <a:pt x="0" y="87"/>
                    </a:moveTo>
                    <a:lnTo>
                      <a:pt x="48" y="73"/>
                    </a:lnTo>
                    <a:lnTo>
                      <a:pt x="129" y="0"/>
                    </a:lnTo>
                    <a:lnTo>
                      <a:pt x="144" y="15"/>
                    </a:lnTo>
                    <a:lnTo>
                      <a:pt x="161" y="30"/>
                    </a:lnTo>
                    <a:lnTo>
                      <a:pt x="144" y="73"/>
                    </a:lnTo>
                    <a:lnTo>
                      <a:pt x="129" y="102"/>
                    </a:lnTo>
                    <a:lnTo>
                      <a:pt x="96" y="102"/>
                    </a:lnTo>
                    <a:lnTo>
                      <a:pt x="65" y="102"/>
                    </a:lnTo>
                    <a:lnTo>
                      <a:pt x="0" y="102"/>
                    </a:lnTo>
                    <a:lnTo>
                      <a:pt x="0" y="87"/>
                    </a:lnTo>
                    <a:close/>
                  </a:path>
                </a:pathLst>
              </a:custGeom>
              <a:solidFill>
                <a:srgbClr val="FFFF99"/>
              </a:solidFill>
              <a:ln w="9525">
                <a:solidFill>
                  <a:srgbClr val="800000"/>
                </a:solidFill>
                <a:round/>
                <a:headEnd/>
                <a:tailEnd/>
              </a:ln>
            </p:spPr>
            <p:txBody>
              <a:bodyPr/>
              <a:lstStyle/>
              <a:p>
                <a:endParaRPr lang="en-US"/>
              </a:p>
            </p:txBody>
          </p:sp>
          <p:sp>
            <p:nvSpPr>
              <p:cNvPr id="11534" name="Freeform 75"/>
              <p:cNvSpPr>
                <a:spLocks/>
              </p:cNvSpPr>
              <p:nvPr/>
            </p:nvSpPr>
            <p:spPr bwMode="auto">
              <a:xfrm rot="5400000">
                <a:off x="426" y="4191"/>
                <a:ext cx="25" cy="33"/>
              </a:xfrm>
              <a:custGeom>
                <a:avLst/>
                <a:gdLst>
                  <a:gd name="T0" fmla="*/ 0 w 161"/>
                  <a:gd name="T1" fmla="*/ 28 h 102"/>
                  <a:gd name="T2" fmla="*/ 7 w 161"/>
                  <a:gd name="T3" fmla="*/ 24 h 102"/>
                  <a:gd name="T4" fmla="*/ 20 w 161"/>
                  <a:gd name="T5" fmla="*/ 0 h 102"/>
                  <a:gd name="T6" fmla="*/ 22 w 161"/>
                  <a:gd name="T7" fmla="*/ 5 h 102"/>
                  <a:gd name="T8" fmla="*/ 25 w 161"/>
                  <a:gd name="T9" fmla="*/ 10 h 102"/>
                  <a:gd name="T10" fmla="*/ 22 w 161"/>
                  <a:gd name="T11" fmla="*/ 24 h 102"/>
                  <a:gd name="T12" fmla="*/ 20 w 161"/>
                  <a:gd name="T13" fmla="*/ 33 h 102"/>
                  <a:gd name="T14" fmla="*/ 15 w 161"/>
                  <a:gd name="T15" fmla="*/ 33 h 102"/>
                  <a:gd name="T16" fmla="*/ 10 w 161"/>
                  <a:gd name="T17" fmla="*/ 33 h 102"/>
                  <a:gd name="T18" fmla="*/ 0 w 161"/>
                  <a:gd name="T19" fmla="*/ 33 h 102"/>
                  <a:gd name="T20" fmla="*/ 0 w 161"/>
                  <a:gd name="T21" fmla="*/ 28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02"/>
                  <a:gd name="T35" fmla="*/ 161 w 16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02">
                    <a:moveTo>
                      <a:pt x="0" y="87"/>
                    </a:moveTo>
                    <a:lnTo>
                      <a:pt x="48" y="73"/>
                    </a:lnTo>
                    <a:lnTo>
                      <a:pt x="129" y="0"/>
                    </a:lnTo>
                    <a:lnTo>
                      <a:pt x="144" y="15"/>
                    </a:lnTo>
                    <a:lnTo>
                      <a:pt x="161" y="30"/>
                    </a:lnTo>
                    <a:lnTo>
                      <a:pt x="144" y="73"/>
                    </a:lnTo>
                    <a:lnTo>
                      <a:pt x="129" y="102"/>
                    </a:lnTo>
                    <a:lnTo>
                      <a:pt x="96" y="102"/>
                    </a:lnTo>
                    <a:lnTo>
                      <a:pt x="65" y="102"/>
                    </a:lnTo>
                    <a:lnTo>
                      <a:pt x="0" y="102"/>
                    </a:lnTo>
                    <a:lnTo>
                      <a:pt x="0" y="87"/>
                    </a:lnTo>
                  </a:path>
                </a:pathLst>
              </a:custGeom>
              <a:solidFill>
                <a:srgbClr val="FFFF99"/>
              </a:solidFill>
              <a:ln w="5080">
                <a:solidFill>
                  <a:srgbClr val="800000"/>
                </a:solidFill>
                <a:round/>
                <a:headEnd/>
                <a:tailEnd/>
              </a:ln>
            </p:spPr>
            <p:txBody>
              <a:bodyPr/>
              <a:lstStyle/>
              <a:p>
                <a:endParaRPr lang="en-US"/>
              </a:p>
            </p:txBody>
          </p:sp>
          <p:sp>
            <p:nvSpPr>
              <p:cNvPr id="11535" name="Freeform 76"/>
              <p:cNvSpPr>
                <a:spLocks/>
              </p:cNvSpPr>
              <p:nvPr/>
            </p:nvSpPr>
            <p:spPr bwMode="auto">
              <a:xfrm rot="5400000">
                <a:off x="441" y="4045"/>
                <a:ext cx="3" cy="24"/>
              </a:xfrm>
              <a:custGeom>
                <a:avLst/>
                <a:gdLst>
                  <a:gd name="T0" fmla="*/ 0 w 15"/>
                  <a:gd name="T1" fmla="*/ 0 h 73"/>
                  <a:gd name="T2" fmla="*/ 3 w 15"/>
                  <a:gd name="T3" fmla="*/ 5 h 73"/>
                  <a:gd name="T4" fmla="*/ 3 w 15"/>
                  <a:gd name="T5" fmla="*/ 10 h 73"/>
                  <a:gd name="T6" fmla="*/ 3 w 15"/>
                  <a:gd name="T7" fmla="*/ 19 h 73"/>
                  <a:gd name="T8" fmla="*/ 0 w 15"/>
                  <a:gd name="T9" fmla="*/ 24 h 73"/>
                  <a:gd name="T10" fmla="*/ 0 w 15"/>
                  <a:gd name="T11" fmla="*/ 0 h 73"/>
                  <a:gd name="T12" fmla="*/ 0 60000 65536"/>
                  <a:gd name="T13" fmla="*/ 0 60000 65536"/>
                  <a:gd name="T14" fmla="*/ 0 60000 65536"/>
                  <a:gd name="T15" fmla="*/ 0 60000 65536"/>
                  <a:gd name="T16" fmla="*/ 0 60000 65536"/>
                  <a:gd name="T17" fmla="*/ 0 60000 65536"/>
                  <a:gd name="T18" fmla="*/ 0 w 15"/>
                  <a:gd name="T19" fmla="*/ 0 h 73"/>
                  <a:gd name="T20" fmla="*/ 15 w 1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5" h="73">
                    <a:moveTo>
                      <a:pt x="0" y="0"/>
                    </a:moveTo>
                    <a:lnTo>
                      <a:pt x="15" y="15"/>
                    </a:lnTo>
                    <a:lnTo>
                      <a:pt x="15" y="30"/>
                    </a:lnTo>
                    <a:lnTo>
                      <a:pt x="15" y="58"/>
                    </a:lnTo>
                    <a:lnTo>
                      <a:pt x="0" y="73"/>
                    </a:lnTo>
                    <a:lnTo>
                      <a:pt x="0" y="0"/>
                    </a:lnTo>
                    <a:close/>
                  </a:path>
                </a:pathLst>
              </a:custGeom>
              <a:solidFill>
                <a:srgbClr val="FFFF99"/>
              </a:solidFill>
              <a:ln w="9525">
                <a:solidFill>
                  <a:srgbClr val="800000"/>
                </a:solidFill>
                <a:round/>
                <a:headEnd/>
                <a:tailEnd/>
              </a:ln>
            </p:spPr>
            <p:txBody>
              <a:bodyPr/>
              <a:lstStyle/>
              <a:p>
                <a:endParaRPr lang="en-US"/>
              </a:p>
            </p:txBody>
          </p:sp>
          <p:sp>
            <p:nvSpPr>
              <p:cNvPr id="11536" name="Freeform 77"/>
              <p:cNvSpPr>
                <a:spLocks/>
              </p:cNvSpPr>
              <p:nvPr/>
            </p:nvSpPr>
            <p:spPr bwMode="auto">
              <a:xfrm rot="5400000">
                <a:off x="445" y="4149"/>
                <a:ext cx="27" cy="27"/>
              </a:xfrm>
              <a:custGeom>
                <a:avLst/>
                <a:gdLst>
                  <a:gd name="T0" fmla="*/ 0 w 175"/>
                  <a:gd name="T1" fmla="*/ 22 h 87"/>
                  <a:gd name="T2" fmla="*/ 0 w 175"/>
                  <a:gd name="T3" fmla="*/ 14 h 87"/>
                  <a:gd name="T4" fmla="*/ 2 w 175"/>
                  <a:gd name="T5" fmla="*/ 9 h 87"/>
                  <a:gd name="T6" fmla="*/ 7 w 175"/>
                  <a:gd name="T7" fmla="*/ 0 h 87"/>
                  <a:gd name="T8" fmla="*/ 12 w 175"/>
                  <a:gd name="T9" fmla="*/ 0 h 87"/>
                  <a:gd name="T10" fmla="*/ 15 w 175"/>
                  <a:gd name="T11" fmla="*/ 4 h 87"/>
                  <a:gd name="T12" fmla="*/ 12 w 175"/>
                  <a:gd name="T13" fmla="*/ 4 h 87"/>
                  <a:gd name="T14" fmla="*/ 7 w 175"/>
                  <a:gd name="T15" fmla="*/ 9 h 87"/>
                  <a:gd name="T16" fmla="*/ 7 w 175"/>
                  <a:gd name="T17" fmla="*/ 14 h 87"/>
                  <a:gd name="T18" fmla="*/ 7 w 175"/>
                  <a:gd name="T19" fmla="*/ 18 h 87"/>
                  <a:gd name="T20" fmla="*/ 12 w 175"/>
                  <a:gd name="T21" fmla="*/ 18 h 87"/>
                  <a:gd name="T22" fmla="*/ 17 w 175"/>
                  <a:gd name="T23" fmla="*/ 14 h 87"/>
                  <a:gd name="T24" fmla="*/ 25 w 175"/>
                  <a:gd name="T25" fmla="*/ 0 h 87"/>
                  <a:gd name="T26" fmla="*/ 27 w 175"/>
                  <a:gd name="T27" fmla="*/ 0 h 87"/>
                  <a:gd name="T28" fmla="*/ 27 w 175"/>
                  <a:gd name="T29" fmla="*/ 4 h 87"/>
                  <a:gd name="T30" fmla="*/ 25 w 175"/>
                  <a:gd name="T31" fmla="*/ 14 h 87"/>
                  <a:gd name="T32" fmla="*/ 22 w 175"/>
                  <a:gd name="T33" fmla="*/ 22 h 87"/>
                  <a:gd name="T34" fmla="*/ 17 w 175"/>
                  <a:gd name="T35" fmla="*/ 27 h 87"/>
                  <a:gd name="T36" fmla="*/ 12 w 175"/>
                  <a:gd name="T37" fmla="*/ 27 h 87"/>
                  <a:gd name="T38" fmla="*/ 5 w 175"/>
                  <a:gd name="T39" fmla="*/ 27 h 87"/>
                  <a:gd name="T40" fmla="*/ 0 w 175"/>
                  <a:gd name="T41" fmla="*/ 22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87"/>
                  <a:gd name="T65" fmla="*/ 175 w 175"/>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87">
                    <a:moveTo>
                      <a:pt x="0" y="72"/>
                    </a:moveTo>
                    <a:lnTo>
                      <a:pt x="0" y="44"/>
                    </a:lnTo>
                    <a:lnTo>
                      <a:pt x="15" y="29"/>
                    </a:lnTo>
                    <a:lnTo>
                      <a:pt x="48" y="0"/>
                    </a:lnTo>
                    <a:lnTo>
                      <a:pt x="79" y="0"/>
                    </a:lnTo>
                    <a:lnTo>
                      <a:pt x="96" y="14"/>
                    </a:lnTo>
                    <a:lnTo>
                      <a:pt x="79" y="14"/>
                    </a:lnTo>
                    <a:lnTo>
                      <a:pt x="48" y="29"/>
                    </a:lnTo>
                    <a:lnTo>
                      <a:pt x="48" y="44"/>
                    </a:lnTo>
                    <a:lnTo>
                      <a:pt x="48" y="57"/>
                    </a:lnTo>
                    <a:lnTo>
                      <a:pt x="79" y="57"/>
                    </a:lnTo>
                    <a:lnTo>
                      <a:pt x="111" y="44"/>
                    </a:lnTo>
                    <a:lnTo>
                      <a:pt x="159" y="0"/>
                    </a:lnTo>
                    <a:lnTo>
                      <a:pt x="175" y="0"/>
                    </a:lnTo>
                    <a:lnTo>
                      <a:pt x="175" y="14"/>
                    </a:lnTo>
                    <a:lnTo>
                      <a:pt x="159" y="44"/>
                    </a:lnTo>
                    <a:lnTo>
                      <a:pt x="144" y="72"/>
                    </a:lnTo>
                    <a:lnTo>
                      <a:pt x="111" y="87"/>
                    </a:lnTo>
                    <a:lnTo>
                      <a:pt x="79" y="87"/>
                    </a:lnTo>
                    <a:lnTo>
                      <a:pt x="31" y="87"/>
                    </a:lnTo>
                    <a:lnTo>
                      <a:pt x="0" y="72"/>
                    </a:lnTo>
                    <a:close/>
                  </a:path>
                </a:pathLst>
              </a:custGeom>
              <a:solidFill>
                <a:srgbClr val="FFFF99"/>
              </a:solidFill>
              <a:ln w="9525">
                <a:solidFill>
                  <a:srgbClr val="800000"/>
                </a:solidFill>
                <a:round/>
                <a:headEnd/>
                <a:tailEnd/>
              </a:ln>
            </p:spPr>
            <p:txBody>
              <a:bodyPr/>
              <a:lstStyle/>
              <a:p>
                <a:endParaRPr lang="en-US"/>
              </a:p>
            </p:txBody>
          </p:sp>
          <p:sp>
            <p:nvSpPr>
              <p:cNvPr id="11537" name="Freeform 78"/>
              <p:cNvSpPr>
                <a:spLocks/>
              </p:cNvSpPr>
              <p:nvPr/>
            </p:nvSpPr>
            <p:spPr bwMode="auto">
              <a:xfrm rot="5400000">
                <a:off x="445" y="4149"/>
                <a:ext cx="27" cy="27"/>
              </a:xfrm>
              <a:custGeom>
                <a:avLst/>
                <a:gdLst>
                  <a:gd name="T0" fmla="*/ 0 w 175"/>
                  <a:gd name="T1" fmla="*/ 22 h 87"/>
                  <a:gd name="T2" fmla="*/ 0 w 175"/>
                  <a:gd name="T3" fmla="*/ 14 h 87"/>
                  <a:gd name="T4" fmla="*/ 2 w 175"/>
                  <a:gd name="T5" fmla="*/ 9 h 87"/>
                  <a:gd name="T6" fmla="*/ 7 w 175"/>
                  <a:gd name="T7" fmla="*/ 0 h 87"/>
                  <a:gd name="T8" fmla="*/ 7 w 175"/>
                  <a:gd name="T9" fmla="*/ 0 h 87"/>
                  <a:gd name="T10" fmla="*/ 12 w 175"/>
                  <a:gd name="T11" fmla="*/ 0 h 87"/>
                  <a:gd name="T12" fmla="*/ 15 w 175"/>
                  <a:gd name="T13" fmla="*/ 4 h 87"/>
                  <a:gd name="T14" fmla="*/ 12 w 175"/>
                  <a:gd name="T15" fmla="*/ 4 h 87"/>
                  <a:gd name="T16" fmla="*/ 7 w 175"/>
                  <a:gd name="T17" fmla="*/ 9 h 87"/>
                  <a:gd name="T18" fmla="*/ 7 w 175"/>
                  <a:gd name="T19" fmla="*/ 14 h 87"/>
                  <a:gd name="T20" fmla="*/ 7 w 175"/>
                  <a:gd name="T21" fmla="*/ 18 h 87"/>
                  <a:gd name="T22" fmla="*/ 12 w 175"/>
                  <a:gd name="T23" fmla="*/ 18 h 87"/>
                  <a:gd name="T24" fmla="*/ 17 w 175"/>
                  <a:gd name="T25" fmla="*/ 14 h 87"/>
                  <a:gd name="T26" fmla="*/ 25 w 175"/>
                  <a:gd name="T27" fmla="*/ 0 h 87"/>
                  <a:gd name="T28" fmla="*/ 27 w 175"/>
                  <a:gd name="T29" fmla="*/ 0 h 87"/>
                  <a:gd name="T30" fmla="*/ 27 w 175"/>
                  <a:gd name="T31" fmla="*/ 4 h 87"/>
                  <a:gd name="T32" fmla="*/ 27 w 175"/>
                  <a:gd name="T33" fmla="*/ 4 h 87"/>
                  <a:gd name="T34" fmla="*/ 25 w 175"/>
                  <a:gd name="T35" fmla="*/ 14 h 87"/>
                  <a:gd name="T36" fmla="*/ 22 w 175"/>
                  <a:gd name="T37" fmla="*/ 22 h 87"/>
                  <a:gd name="T38" fmla="*/ 17 w 175"/>
                  <a:gd name="T39" fmla="*/ 27 h 87"/>
                  <a:gd name="T40" fmla="*/ 12 w 175"/>
                  <a:gd name="T41" fmla="*/ 27 h 87"/>
                  <a:gd name="T42" fmla="*/ 5 w 175"/>
                  <a:gd name="T43" fmla="*/ 27 h 87"/>
                  <a:gd name="T44" fmla="*/ 0 w 175"/>
                  <a:gd name="T45" fmla="*/ 22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87"/>
                  <a:gd name="T71" fmla="*/ 175 w 175"/>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87">
                    <a:moveTo>
                      <a:pt x="0" y="72"/>
                    </a:moveTo>
                    <a:lnTo>
                      <a:pt x="0" y="44"/>
                    </a:lnTo>
                    <a:lnTo>
                      <a:pt x="15" y="29"/>
                    </a:lnTo>
                    <a:lnTo>
                      <a:pt x="48" y="0"/>
                    </a:lnTo>
                    <a:lnTo>
                      <a:pt x="79" y="0"/>
                    </a:lnTo>
                    <a:lnTo>
                      <a:pt x="96" y="14"/>
                    </a:lnTo>
                    <a:lnTo>
                      <a:pt x="79" y="14"/>
                    </a:lnTo>
                    <a:lnTo>
                      <a:pt x="48" y="29"/>
                    </a:lnTo>
                    <a:lnTo>
                      <a:pt x="48" y="44"/>
                    </a:lnTo>
                    <a:lnTo>
                      <a:pt x="48" y="57"/>
                    </a:lnTo>
                    <a:lnTo>
                      <a:pt x="79" y="57"/>
                    </a:lnTo>
                    <a:lnTo>
                      <a:pt x="111" y="44"/>
                    </a:lnTo>
                    <a:lnTo>
                      <a:pt x="159" y="0"/>
                    </a:lnTo>
                    <a:lnTo>
                      <a:pt x="175" y="0"/>
                    </a:lnTo>
                    <a:lnTo>
                      <a:pt x="175" y="14"/>
                    </a:lnTo>
                    <a:lnTo>
                      <a:pt x="159" y="44"/>
                    </a:lnTo>
                    <a:lnTo>
                      <a:pt x="144" y="72"/>
                    </a:lnTo>
                    <a:lnTo>
                      <a:pt x="111" y="87"/>
                    </a:lnTo>
                    <a:lnTo>
                      <a:pt x="79" y="87"/>
                    </a:lnTo>
                    <a:lnTo>
                      <a:pt x="31" y="87"/>
                    </a:lnTo>
                    <a:lnTo>
                      <a:pt x="0" y="72"/>
                    </a:lnTo>
                  </a:path>
                </a:pathLst>
              </a:custGeom>
              <a:solidFill>
                <a:srgbClr val="FFFF99"/>
              </a:solidFill>
              <a:ln w="5080">
                <a:solidFill>
                  <a:srgbClr val="800000"/>
                </a:solidFill>
                <a:round/>
                <a:headEnd/>
                <a:tailEnd/>
              </a:ln>
            </p:spPr>
            <p:txBody>
              <a:bodyPr/>
              <a:lstStyle/>
              <a:p>
                <a:endParaRPr lang="en-US"/>
              </a:p>
            </p:txBody>
          </p:sp>
          <p:sp>
            <p:nvSpPr>
              <p:cNvPr id="11538" name="Freeform 79"/>
              <p:cNvSpPr>
                <a:spLocks/>
              </p:cNvSpPr>
              <p:nvPr/>
            </p:nvSpPr>
            <p:spPr bwMode="auto">
              <a:xfrm rot="5400000">
                <a:off x="458" y="4233"/>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0"/>
                    </a:lnTo>
                  </a:path>
                </a:pathLst>
              </a:custGeom>
              <a:solidFill>
                <a:srgbClr val="FFFF99"/>
              </a:solidFill>
              <a:ln w="5080">
                <a:solidFill>
                  <a:srgbClr val="800000"/>
                </a:solidFill>
                <a:round/>
                <a:headEnd/>
                <a:tailEnd/>
              </a:ln>
            </p:spPr>
            <p:txBody>
              <a:bodyPr/>
              <a:lstStyle/>
              <a:p>
                <a:endParaRPr lang="en-US"/>
              </a:p>
            </p:txBody>
          </p:sp>
          <p:sp>
            <p:nvSpPr>
              <p:cNvPr id="11539" name="Freeform 80"/>
              <p:cNvSpPr>
                <a:spLocks/>
              </p:cNvSpPr>
              <p:nvPr/>
            </p:nvSpPr>
            <p:spPr bwMode="auto">
              <a:xfrm rot="5400000">
                <a:off x="483" y="4160"/>
                <a:ext cx="18" cy="28"/>
              </a:xfrm>
              <a:custGeom>
                <a:avLst/>
                <a:gdLst>
                  <a:gd name="T0" fmla="*/ 0 w 112"/>
                  <a:gd name="T1" fmla="*/ 14 h 87"/>
                  <a:gd name="T2" fmla="*/ 0 w 112"/>
                  <a:gd name="T3" fmla="*/ 9 h 87"/>
                  <a:gd name="T4" fmla="*/ 3 w 112"/>
                  <a:gd name="T5" fmla="*/ 0 h 87"/>
                  <a:gd name="T6" fmla="*/ 5 w 112"/>
                  <a:gd name="T7" fmla="*/ 0 h 87"/>
                  <a:gd name="T8" fmla="*/ 5 w 112"/>
                  <a:gd name="T9" fmla="*/ 5 h 87"/>
                  <a:gd name="T10" fmla="*/ 5 w 112"/>
                  <a:gd name="T11" fmla="*/ 9 h 87"/>
                  <a:gd name="T12" fmla="*/ 5 w 112"/>
                  <a:gd name="T13" fmla="*/ 14 h 87"/>
                  <a:gd name="T14" fmla="*/ 5 w 112"/>
                  <a:gd name="T15" fmla="*/ 18 h 87"/>
                  <a:gd name="T16" fmla="*/ 8 w 112"/>
                  <a:gd name="T17" fmla="*/ 18 h 87"/>
                  <a:gd name="T18" fmla="*/ 10 w 112"/>
                  <a:gd name="T19" fmla="*/ 14 h 87"/>
                  <a:gd name="T20" fmla="*/ 13 w 112"/>
                  <a:gd name="T21" fmla="*/ 9 h 87"/>
                  <a:gd name="T22" fmla="*/ 15 w 112"/>
                  <a:gd name="T23" fmla="*/ 9 h 87"/>
                  <a:gd name="T24" fmla="*/ 18 w 112"/>
                  <a:gd name="T25" fmla="*/ 14 h 87"/>
                  <a:gd name="T26" fmla="*/ 15 w 112"/>
                  <a:gd name="T27" fmla="*/ 18 h 87"/>
                  <a:gd name="T28" fmla="*/ 13 w 112"/>
                  <a:gd name="T29" fmla="*/ 23 h 87"/>
                  <a:gd name="T30" fmla="*/ 5 w 112"/>
                  <a:gd name="T31" fmla="*/ 28 h 87"/>
                  <a:gd name="T32" fmla="*/ 3 w 112"/>
                  <a:gd name="T33" fmla="*/ 28 h 87"/>
                  <a:gd name="T34" fmla="*/ 3 w 112"/>
                  <a:gd name="T35" fmla="*/ 23 h 87"/>
                  <a:gd name="T36" fmla="*/ 0 w 112"/>
                  <a:gd name="T37" fmla="*/ 14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7"/>
                  <a:gd name="T59" fmla="*/ 112 w 112"/>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7">
                    <a:moveTo>
                      <a:pt x="0" y="44"/>
                    </a:moveTo>
                    <a:lnTo>
                      <a:pt x="0" y="29"/>
                    </a:lnTo>
                    <a:lnTo>
                      <a:pt x="16" y="0"/>
                    </a:lnTo>
                    <a:lnTo>
                      <a:pt x="33" y="0"/>
                    </a:lnTo>
                    <a:lnTo>
                      <a:pt x="33" y="14"/>
                    </a:lnTo>
                    <a:lnTo>
                      <a:pt x="33" y="29"/>
                    </a:lnTo>
                    <a:lnTo>
                      <a:pt x="33" y="44"/>
                    </a:lnTo>
                    <a:lnTo>
                      <a:pt x="33" y="57"/>
                    </a:lnTo>
                    <a:lnTo>
                      <a:pt x="48" y="57"/>
                    </a:lnTo>
                    <a:lnTo>
                      <a:pt x="64" y="44"/>
                    </a:lnTo>
                    <a:lnTo>
                      <a:pt x="81" y="29"/>
                    </a:lnTo>
                    <a:lnTo>
                      <a:pt x="96" y="29"/>
                    </a:lnTo>
                    <a:lnTo>
                      <a:pt x="112" y="44"/>
                    </a:lnTo>
                    <a:lnTo>
                      <a:pt x="96" y="57"/>
                    </a:lnTo>
                    <a:lnTo>
                      <a:pt x="81" y="72"/>
                    </a:lnTo>
                    <a:lnTo>
                      <a:pt x="33" y="87"/>
                    </a:lnTo>
                    <a:lnTo>
                      <a:pt x="16" y="87"/>
                    </a:lnTo>
                    <a:lnTo>
                      <a:pt x="16" y="72"/>
                    </a:lnTo>
                    <a:lnTo>
                      <a:pt x="0" y="44"/>
                    </a:lnTo>
                    <a:close/>
                  </a:path>
                </a:pathLst>
              </a:custGeom>
              <a:solidFill>
                <a:srgbClr val="FFFF99"/>
              </a:solidFill>
              <a:ln w="9525">
                <a:solidFill>
                  <a:srgbClr val="800000"/>
                </a:solidFill>
                <a:round/>
                <a:headEnd/>
                <a:tailEnd/>
              </a:ln>
            </p:spPr>
            <p:txBody>
              <a:bodyPr/>
              <a:lstStyle/>
              <a:p>
                <a:endParaRPr lang="en-US"/>
              </a:p>
            </p:txBody>
          </p:sp>
          <p:sp>
            <p:nvSpPr>
              <p:cNvPr id="11540" name="Freeform 81"/>
              <p:cNvSpPr>
                <a:spLocks/>
              </p:cNvSpPr>
              <p:nvPr/>
            </p:nvSpPr>
            <p:spPr bwMode="auto">
              <a:xfrm rot="5400000">
                <a:off x="483" y="4160"/>
                <a:ext cx="18" cy="28"/>
              </a:xfrm>
              <a:custGeom>
                <a:avLst/>
                <a:gdLst>
                  <a:gd name="T0" fmla="*/ 0 w 112"/>
                  <a:gd name="T1" fmla="*/ 14 h 87"/>
                  <a:gd name="T2" fmla="*/ 0 w 112"/>
                  <a:gd name="T3" fmla="*/ 9 h 87"/>
                  <a:gd name="T4" fmla="*/ 3 w 112"/>
                  <a:gd name="T5" fmla="*/ 0 h 87"/>
                  <a:gd name="T6" fmla="*/ 5 w 112"/>
                  <a:gd name="T7" fmla="*/ 0 h 87"/>
                  <a:gd name="T8" fmla="*/ 5 w 112"/>
                  <a:gd name="T9" fmla="*/ 5 h 87"/>
                  <a:gd name="T10" fmla="*/ 5 w 112"/>
                  <a:gd name="T11" fmla="*/ 9 h 87"/>
                  <a:gd name="T12" fmla="*/ 5 w 112"/>
                  <a:gd name="T13" fmla="*/ 14 h 87"/>
                  <a:gd name="T14" fmla="*/ 5 w 112"/>
                  <a:gd name="T15" fmla="*/ 18 h 87"/>
                  <a:gd name="T16" fmla="*/ 8 w 112"/>
                  <a:gd name="T17" fmla="*/ 18 h 87"/>
                  <a:gd name="T18" fmla="*/ 10 w 112"/>
                  <a:gd name="T19" fmla="*/ 14 h 87"/>
                  <a:gd name="T20" fmla="*/ 13 w 112"/>
                  <a:gd name="T21" fmla="*/ 9 h 87"/>
                  <a:gd name="T22" fmla="*/ 15 w 112"/>
                  <a:gd name="T23" fmla="*/ 9 h 87"/>
                  <a:gd name="T24" fmla="*/ 18 w 112"/>
                  <a:gd name="T25" fmla="*/ 14 h 87"/>
                  <a:gd name="T26" fmla="*/ 15 w 112"/>
                  <a:gd name="T27" fmla="*/ 18 h 87"/>
                  <a:gd name="T28" fmla="*/ 13 w 112"/>
                  <a:gd name="T29" fmla="*/ 23 h 87"/>
                  <a:gd name="T30" fmla="*/ 5 w 112"/>
                  <a:gd name="T31" fmla="*/ 28 h 87"/>
                  <a:gd name="T32" fmla="*/ 3 w 112"/>
                  <a:gd name="T33" fmla="*/ 28 h 87"/>
                  <a:gd name="T34" fmla="*/ 3 w 112"/>
                  <a:gd name="T35" fmla="*/ 23 h 87"/>
                  <a:gd name="T36" fmla="*/ 0 w 112"/>
                  <a:gd name="T37" fmla="*/ 14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7"/>
                  <a:gd name="T59" fmla="*/ 112 w 112"/>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7">
                    <a:moveTo>
                      <a:pt x="0" y="44"/>
                    </a:moveTo>
                    <a:lnTo>
                      <a:pt x="0" y="29"/>
                    </a:lnTo>
                    <a:lnTo>
                      <a:pt x="16" y="0"/>
                    </a:lnTo>
                    <a:lnTo>
                      <a:pt x="33" y="0"/>
                    </a:lnTo>
                    <a:lnTo>
                      <a:pt x="33" y="14"/>
                    </a:lnTo>
                    <a:lnTo>
                      <a:pt x="33" y="29"/>
                    </a:lnTo>
                    <a:lnTo>
                      <a:pt x="33" y="44"/>
                    </a:lnTo>
                    <a:lnTo>
                      <a:pt x="33" y="57"/>
                    </a:lnTo>
                    <a:lnTo>
                      <a:pt x="48" y="57"/>
                    </a:lnTo>
                    <a:lnTo>
                      <a:pt x="64" y="44"/>
                    </a:lnTo>
                    <a:lnTo>
                      <a:pt x="81" y="29"/>
                    </a:lnTo>
                    <a:lnTo>
                      <a:pt x="96" y="29"/>
                    </a:lnTo>
                    <a:lnTo>
                      <a:pt x="112" y="44"/>
                    </a:lnTo>
                    <a:lnTo>
                      <a:pt x="96" y="57"/>
                    </a:lnTo>
                    <a:lnTo>
                      <a:pt x="81" y="72"/>
                    </a:lnTo>
                    <a:lnTo>
                      <a:pt x="33" y="87"/>
                    </a:lnTo>
                    <a:lnTo>
                      <a:pt x="16" y="87"/>
                    </a:lnTo>
                    <a:lnTo>
                      <a:pt x="16" y="72"/>
                    </a:lnTo>
                    <a:lnTo>
                      <a:pt x="0" y="44"/>
                    </a:lnTo>
                  </a:path>
                </a:pathLst>
              </a:custGeom>
              <a:solidFill>
                <a:srgbClr val="FFFF99"/>
              </a:solidFill>
              <a:ln w="5080">
                <a:solidFill>
                  <a:srgbClr val="800000"/>
                </a:solidFill>
                <a:round/>
                <a:headEnd/>
                <a:tailEnd/>
              </a:ln>
            </p:spPr>
            <p:txBody>
              <a:bodyPr/>
              <a:lstStyle/>
              <a:p>
                <a:endParaRPr lang="en-US"/>
              </a:p>
            </p:txBody>
          </p:sp>
          <p:sp>
            <p:nvSpPr>
              <p:cNvPr id="11541" name="Freeform 82"/>
              <p:cNvSpPr>
                <a:spLocks/>
              </p:cNvSpPr>
              <p:nvPr/>
            </p:nvSpPr>
            <p:spPr bwMode="auto">
              <a:xfrm rot="5400000">
                <a:off x="484" y="4079"/>
                <a:ext cx="7" cy="9"/>
              </a:xfrm>
              <a:custGeom>
                <a:avLst/>
                <a:gdLst>
                  <a:gd name="T0" fmla="*/ 0 w 48"/>
                  <a:gd name="T1" fmla="*/ 4 h 28"/>
                  <a:gd name="T2" fmla="*/ 0 w 48"/>
                  <a:gd name="T3" fmla="*/ 0 h 28"/>
                  <a:gd name="T4" fmla="*/ 2 w 48"/>
                  <a:gd name="T5" fmla="*/ 0 h 28"/>
                  <a:gd name="T6" fmla="*/ 7 w 48"/>
                  <a:gd name="T7" fmla="*/ 0 h 28"/>
                  <a:gd name="T8" fmla="*/ 7 w 48"/>
                  <a:gd name="T9" fmla="*/ 4 h 28"/>
                  <a:gd name="T10" fmla="*/ 5 w 48"/>
                  <a:gd name="T11" fmla="*/ 9 h 28"/>
                  <a:gd name="T12" fmla="*/ 2 w 48"/>
                  <a:gd name="T13" fmla="*/ 9 h 28"/>
                  <a:gd name="T14" fmla="*/ 0 w 48"/>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8"/>
                  <a:gd name="T26" fmla="*/ 48 w 4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8">
                    <a:moveTo>
                      <a:pt x="0" y="13"/>
                    </a:moveTo>
                    <a:lnTo>
                      <a:pt x="0" y="0"/>
                    </a:lnTo>
                    <a:lnTo>
                      <a:pt x="15" y="0"/>
                    </a:lnTo>
                    <a:lnTo>
                      <a:pt x="48" y="0"/>
                    </a:lnTo>
                    <a:lnTo>
                      <a:pt x="48" y="13"/>
                    </a:lnTo>
                    <a:lnTo>
                      <a:pt x="31" y="28"/>
                    </a:lnTo>
                    <a:lnTo>
                      <a:pt x="15" y="28"/>
                    </a:lnTo>
                    <a:lnTo>
                      <a:pt x="0" y="13"/>
                    </a:lnTo>
                    <a:close/>
                  </a:path>
                </a:pathLst>
              </a:custGeom>
              <a:solidFill>
                <a:srgbClr val="FFFF99"/>
              </a:solidFill>
              <a:ln w="9525">
                <a:solidFill>
                  <a:srgbClr val="800000"/>
                </a:solidFill>
                <a:round/>
                <a:headEnd/>
                <a:tailEnd/>
              </a:ln>
            </p:spPr>
            <p:txBody>
              <a:bodyPr/>
              <a:lstStyle/>
              <a:p>
                <a:endParaRPr lang="en-US"/>
              </a:p>
            </p:txBody>
          </p:sp>
          <p:sp>
            <p:nvSpPr>
              <p:cNvPr id="11542" name="Freeform 83"/>
              <p:cNvSpPr>
                <a:spLocks/>
              </p:cNvSpPr>
              <p:nvPr/>
            </p:nvSpPr>
            <p:spPr bwMode="auto">
              <a:xfrm rot="5400000">
                <a:off x="730" y="3881"/>
                <a:ext cx="133" cy="599"/>
              </a:xfrm>
              <a:custGeom>
                <a:avLst/>
                <a:gdLst>
                  <a:gd name="T0" fmla="*/ 0 w 866"/>
                  <a:gd name="T1" fmla="*/ 594 h 1897"/>
                  <a:gd name="T2" fmla="*/ 10 w 866"/>
                  <a:gd name="T3" fmla="*/ 585 h 1897"/>
                  <a:gd name="T4" fmla="*/ 22 w 866"/>
                  <a:gd name="T5" fmla="*/ 576 h 1897"/>
                  <a:gd name="T6" fmla="*/ 35 w 866"/>
                  <a:gd name="T7" fmla="*/ 562 h 1897"/>
                  <a:gd name="T8" fmla="*/ 44 w 866"/>
                  <a:gd name="T9" fmla="*/ 549 h 1897"/>
                  <a:gd name="T10" fmla="*/ 54 w 866"/>
                  <a:gd name="T11" fmla="*/ 535 h 1897"/>
                  <a:gd name="T12" fmla="*/ 64 w 866"/>
                  <a:gd name="T13" fmla="*/ 517 h 1897"/>
                  <a:gd name="T14" fmla="*/ 71 w 866"/>
                  <a:gd name="T15" fmla="*/ 494 h 1897"/>
                  <a:gd name="T16" fmla="*/ 76 w 866"/>
                  <a:gd name="T17" fmla="*/ 476 h 1897"/>
                  <a:gd name="T18" fmla="*/ 81 w 866"/>
                  <a:gd name="T19" fmla="*/ 452 h 1897"/>
                  <a:gd name="T20" fmla="*/ 86 w 866"/>
                  <a:gd name="T21" fmla="*/ 416 h 1897"/>
                  <a:gd name="T22" fmla="*/ 88 w 866"/>
                  <a:gd name="T23" fmla="*/ 375 h 1897"/>
                  <a:gd name="T24" fmla="*/ 88 w 866"/>
                  <a:gd name="T25" fmla="*/ 297 h 1897"/>
                  <a:gd name="T26" fmla="*/ 128 w 866"/>
                  <a:gd name="T27" fmla="*/ 297 h 1897"/>
                  <a:gd name="T28" fmla="*/ 130 w 866"/>
                  <a:gd name="T29" fmla="*/ 288 h 1897"/>
                  <a:gd name="T30" fmla="*/ 130 w 866"/>
                  <a:gd name="T31" fmla="*/ 27 h 1897"/>
                  <a:gd name="T32" fmla="*/ 130 w 866"/>
                  <a:gd name="T33" fmla="*/ 0 h 1897"/>
                  <a:gd name="T34" fmla="*/ 133 w 866"/>
                  <a:gd name="T35" fmla="*/ 0 h 1897"/>
                  <a:gd name="T36" fmla="*/ 133 w 866"/>
                  <a:gd name="T37" fmla="*/ 55 h 1897"/>
                  <a:gd name="T38" fmla="*/ 133 w 866"/>
                  <a:gd name="T39" fmla="*/ 302 h 1897"/>
                  <a:gd name="T40" fmla="*/ 113 w 866"/>
                  <a:gd name="T41" fmla="*/ 306 h 1897"/>
                  <a:gd name="T42" fmla="*/ 96 w 866"/>
                  <a:gd name="T43" fmla="*/ 306 h 1897"/>
                  <a:gd name="T44" fmla="*/ 96 w 866"/>
                  <a:gd name="T45" fmla="*/ 311 h 1897"/>
                  <a:gd name="T46" fmla="*/ 96 w 866"/>
                  <a:gd name="T47" fmla="*/ 361 h 1897"/>
                  <a:gd name="T48" fmla="*/ 94 w 866"/>
                  <a:gd name="T49" fmla="*/ 411 h 1897"/>
                  <a:gd name="T50" fmla="*/ 88 w 866"/>
                  <a:gd name="T51" fmla="*/ 439 h 1897"/>
                  <a:gd name="T52" fmla="*/ 84 w 866"/>
                  <a:gd name="T53" fmla="*/ 462 h 1897"/>
                  <a:gd name="T54" fmla="*/ 79 w 866"/>
                  <a:gd name="T55" fmla="*/ 484 h 1897"/>
                  <a:gd name="T56" fmla="*/ 74 w 866"/>
                  <a:gd name="T57" fmla="*/ 508 h 1897"/>
                  <a:gd name="T58" fmla="*/ 59 w 866"/>
                  <a:gd name="T59" fmla="*/ 539 h 1897"/>
                  <a:gd name="T60" fmla="*/ 42 w 866"/>
                  <a:gd name="T61" fmla="*/ 567 h 1897"/>
                  <a:gd name="T62" fmla="*/ 32 w 866"/>
                  <a:gd name="T63" fmla="*/ 576 h 1897"/>
                  <a:gd name="T64" fmla="*/ 22 w 866"/>
                  <a:gd name="T65" fmla="*/ 585 h 1897"/>
                  <a:gd name="T66" fmla="*/ 12 w 866"/>
                  <a:gd name="T67" fmla="*/ 594 h 1897"/>
                  <a:gd name="T68" fmla="*/ 2 w 866"/>
                  <a:gd name="T69" fmla="*/ 599 h 1897"/>
                  <a:gd name="T70" fmla="*/ 0 w 866"/>
                  <a:gd name="T71" fmla="*/ 594 h 1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
                  <a:gd name="T109" fmla="*/ 0 h 1897"/>
                  <a:gd name="T110" fmla="*/ 866 w 866"/>
                  <a:gd name="T111" fmla="*/ 1897 h 1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 h="1897">
                    <a:moveTo>
                      <a:pt x="0" y="1882"/>
                    </a:moveTo>
                    <a:lnTo>
                      <a:pt x="64" y="1853"/>
                    </a:lnTo>
                    <a:lnTo>
                      <a:pt x="144" y="1825"/>
                    </a:lnTo>
                    <a:lnTo>
                      <a:pt x="225" y="1781"/>
                    </a:lnTo>
                    <a:lnTo>
                      <a:pt x="288" y="1738"/>
                    </a:lnTo>
                    <a:lnTo>
                      <a:pt x="352" y="1695"/>
                    </a:lnTo>
                    <a:lnTo>
                      <a:pt x="417" y="1636"/>
                    </a:lnTo>
                    <a:lnTo>
                      <a:pt x="465" y="1564"/>
                    </a:lnTo>
                    <a:lnTo>
                      <a:pt x="497" y="1506"/>
                    </a:lnTo>
                    <a:lnTo>
                      <a:pt x="528" y="1433"/>
                    </a:lnTo>
                    <a:lnTo>
                      <a:pt x="561" y="1317"/>
                    </a:lnTo>
                    <a:lnTo>
                      <a:pt x="576" y="1187"/>
                    </a:lnTo>
                    <a:lnTo>
                      <a:pt x="576" y="940"/>
                    </a:lnTo>
                    <a:lnTo>
                      <a:pt x="833" y="940"/>
                    </a:lnTo>
                    <a:lnTo>
                      <a:pt x="849" y="912"/>
                    </a:lnTo>
                    <a:lnTo>
                      <a:pt x="849" y="87"/>
                    </a:lnTo>
                    <a:lnTo>
                      <a:pt x="849" y="0"/>
                    </a:lnTo>
                    <a:lnTo>
                      <a:pt x="866" y="0"/>
                    </a:lnTo>
                    <a:lnTo>
                      <a:pt x="866" y="174"/>
                    </a:lnTo>
                    <a:lnTo>
                      <a:pt x="866" y="955"/>
                    </a:lnTo>
                    <a:lnTo>
                      <a:pt x="737" y="970"/>
                    </a:lnTo>
                    <a:lnTo>
                      <a:pt x="624" y="970"/>
                    </a:lnTo>
                    <a:lnTo>
                      <a:pt x="624" y="985"/>
                    </a:lnTo>
                    <a:lnTo>
                      <a:pt x="624" y="1144"/>
                    </a:lnTo>
                    <a:lnTo>
                      <a:pt x="609" y="1302"/>
                    </a:lnTo>
                    <a:lnTo>
                      <a:pt x="576" y="1389"/>
                    </a:lnTo>
                    <a:lnTo>
                      <a:pt x="545" y="1463"/>
                    </a:lnTo>
                    <a:lnTo>
                      <a:pt x="513" y="1534"/>
                    </a:lnTo>
                    <a:lnTo>
                      <a:pt x="480" y="1608"/>
                    </a:lnTo>
                    <a:lnTo>
                      <a:pt x="384" y="1708"/>
                    </a:lnTo>
                    <a:lnTo>
                      <a:pt x="273" y="1795"/>
                    </a:lnTo>
                    <a:lnTo>
                      <a:pt x="208" y="1825"/>
                    </a:lnTo>
                    <a:lnTo>
                      <a:pt x="144" y="1853"/>
                    </a:lnTo>
                    <a:lnTo>
                      <a:pt x="79" y="1882"/>
                    </a:lnTo>
                    <a:lnTo>
                      <a:pt x="16" y="1897"/>
                    </a:lnTo>
                    <a:lnTo>
                      <a:pt x="0" y="1882"/>
                    </a:lnTo>
                    <a:close/>
                  </a:path>
                </a:pathLst>
              </a:custGeom>
              <a:solidFill>
                <a:srgbClr val="FFFF99"/>
              </a:solidFill>
              <a:ln w="9525">
                <a:solidFill>
                  <a:srgbClr val="800000"/>
                </a:solidFill>
                <a:round/>
                <a:headEnd/>
                <a:tailEnd/>
              </a:ln>
            </p:spPr>
            <p:txBody>
              <a:bodyPr/>
              <a:lstStyle/>
              <a:p>
                <a:endParaRPr lang="en-US"/>
              </a:p>
            </p:txBody>
          </p:sp>
          <p:sp>
            <p:nvSpPr>
              <p:cNvPr id="11543" name="Freeform 84"/>
              <p:cNvSpPr>
                <a:spLocks/>
              </p:cNvSpPr>
              <p:nvPr/>
            </p:nvSpPr>
            <p:spPr bwMode="auto">
              <a:xfrm rot="5400000">
                <a:off x="732" y="3841"/>
                <a:ext cx="164" cy="627"/>
              </a:xfrm>
              <a:custGeom>
                <a:avLst/>
                <a:gdLst>
                  <a:gd name="T0" fmla="*/ 0 w 1073"/>
                  <a:gd name="T1" fmla="*/ 609 h 1984"/>
                  <a:gd name="T2" fmla="*/ 0 w 1073"/>
                  <a:gd name="T3" fmla="*/ 604 h 1984"/>
                  <a:gd name="T4" fmla="*/ 15 w 1073"/>
                  <a:gd name="T5" fmla="*/ 604 h 1984"/>
                  <a:gd name="T6" fmla="*/ 29 w 1073"/>
                  <a:gd name="T7" fmla="*/ 595 h 1984"/>
                  <a:gd name="T8" fmla="*/ 44 w 1073"/>
                  <a:gd name="T9" fmla="*/ 586 h 1984"/>
                  <a:gd name="T10" fmla="*/ 59 w 1073"/>
                  <a:gd name="T11" fmla="*/ 577 h 1984"/>
                  <a:gd name="T12" fmla="*/ 71 w 1073"/>
                  <a:gd name="T13" fmla="*/ 558 h 1984"/>
                  <a:gd name="T14" fmla="*/ 83 w 1073"/>
                  <a:gd name="T15" fmla="*/ 545 h 1984"/>
                  <a:gd name="T16" fmla="*/ 93 w 1073"/>
                  <a:gd name="T17" fmla="*/ 522 h 1984"/>
                  <a:gd name="T18" fmla="*/ 100 w 1073"/>
                  <a:gd name="T19" fmla="*/ 495 h 1984"/>
                  <a:gd name="T20" fmla="*/ 105 w 1073"/>
                  <a:gd name="T21" fmla="*/ 471 h 1984"/>
                  <a:gd name="T22" fmla="*/ 110 w 1073"/>
                  <a:gd name="T23" fmla="*/ 448 h 1984"/>
                  <a:gd name="T24" fmla="*/ 113 w 1073"/>
                  <a:gd name="T25" fmla="*/ 399 h 1984"/>
                  <a:gd name="T26" fmla="*/ 113 w 1073"/>
                  <a:gd name="T27" fmla="*/ 302 h 1984"/>
                  <a:gd name="T28" fmla="*/ 154 w 1073"/>
                  <a:gd name="T29" fmla="*/ 298 h 1984"/>
                  <a:gd name="T30" fmla="*/ 154 w 1073"/>
                  <a:gd name="T31" fmla="*/ 146 h 1984"/>
                  <a:gd name="T32" fmla="*/ 157 w 1073"/>
                  <a:gd name="T33" fmla="*/ 4 h 1984"/>
                  <a:gd name="T34" fmla="*/ 157 w 1073"/>
                  <a:gd name="T35" fmla="*/ 0 h 1984"/>
                  <a:gd name="T36" fmla="*/ 159 w 1073"/>
                  <a:gd name="T37" fmla="*/ 0 h 1984"/>
                  <a:gd name="T38" fmla="*/ 162 w 1073"/>
                  <a:gd name="T39" fmla="*/ 0 h 1984"/>
                  <a:gd name="T40" fmla="*/ 164 w 1073"/>
                  <a:gd name="T41" fmla="*/ 9 h 1984"/>
                  <a:gd name="T42" fmla="*/ 164 w 1073"/>
                  <a:gd name="T43" fmla="*/ 14 h 1984"/>
                  <a:gd name="T44" fmla="*/ 164 w 1073"/>
                  <a:gd name="T45" fmla="*/ 36 h 1984"/>
                  <a:gd name="T46" fmla="*/ 164 w 1073"/>
                  <a:gd name="T47" fmla="*/ 316 h 1984"/>
                  <a:gd name="T48" fmla="*/ 164 w 1073"/>
                  <a:gd name="T49" fmla="*/ 320 h 1984"/>
                  <a:gd name="T50" fmla="*/ 125 w 1073"/>
                  <a:gd name="T51" fmla="*/ 320 h 1984"/>
                  <a:gd name="T52" fmla="*/ 125 w 1073"/>
                  <a:gd name="T53" fmla="*/ 325 h 1984"/>
                  <a:gd name="T54" fmla="*/ 125 w 1073"/>
                  <a:gd name="T55" fmla="*/ 362 h 1984"/>
                  <a:gd name="T56" fmla="*/ 125 w 1073"/>
                  <a:gd name="T57" fmla="*/ 399 h 1984"/>
                  <a:gd name="T58" fmla="*/ 122 w 1073"/>
                  <a:gd name="T59" fmla="*/ 435 h 1984"/>
                  <a:gd name="T60" fmla="*/ 118 w 1073"/>
                  <a:gd name="T61" fmla="*/ 471 h 1984"/>
                  <a:gd name="T62" fmla="*/ 110 w 1073"/>
                  <a:gd name="T63" fmla="*/ 503 h 1984"/>
                  <a:gd name="T64" fmla="*/ 103 w 1073"/>
                  <a:gd name="T65" fmla="*/ 536 h 1984"/>
                  <a:gd name="T66" fmla="*/ 88 w 1073"/>
                  <a:gd name="T67" fmla="*/ 563 h 1984"/>
                  <a:gd name="T68" fmla="*/ 81 w 1073"/>
                  <a:gd name="T69" fmla="*/ 577 h 1984"/>
                  <a:gd name="T70" fmla="*/ 73 w 1073"/>
                  <a:gd name="T71" fmla="*/ 586 h 1984"/>
                  <a:gd name="T72" fmla="*/ 64 w 1073"/>
                  <a:gd name="T73" fmla="*/ 595 h 1984"/>
                  <a:gd name="T74" fmla="*/ 56 w 1073"/>
                  <a:gd name="T75" fmla="*/ 604 h 1984"/>
                  <a:gd name="T76" fmla="*/ 37 w 1073"/>
                  <a:gd name="T77" fmla="*/ 618 h 1984"/>
                  <a:gd name="T78" fmla="*/ 2 w 1073"/>
                  <a:gd name="T79" fmla="*/ 627 h 1984"/>
                  <a:gd name="T80" fmla="*/ 0 w 1073"/>
                  <a:gd name="T81" fmla="*/ 609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3"/>
                  <a:gd name="T124" fmla="*/ 0 h 1984"/>
                  <a:gd name="T125" fmla="*/ 1073 w 1073"/>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3" h="1984">
                    <a:moveTo>
                      <a:pt x="0" y="1927"/>
                    </a:moveTo>
                    <a:lnTo>
                      <a:pt x="0" y="1912"/>
                    </a:lnTo>
                    <a:lnTo>
                      <a:pt x="96" y="1912"/>
                    </a:lnTo>
                    <a:lnTo>
                      <a:pt x="192" y="1883"/>
                    </a:lnTo>
                    <a:lnTo>
                      <a:pt x="288" y="1853"/>
                    </a:lnTo>
                    <a:lnTo>
                      <a:pt x="384" y="1825"/>
                    </a:lnTo>
                    <a:lnTo>
                      <a:pt x="464" y="1767"/>
                    </a:lnTo>
                    <a:lnTo>
                      <a:pt x="545" y="1723"/>
                    </a:lnTo>
                    <a:lnTo>
                      <a:pt x="608" y="1651"/>
                    </a:lnTo>
                    <a:lnTo>
                      <a:pt x="656" y="1565"/>
                    </a:lnTo>
                    <a:lnTo>
                      <a:pt x="689" y="1491"/>
                    </a:lnTo>
                    <a:lnTo>
                      <a:pt x="720" y="1419"/>
                    </a:lnTo>
                    <a:lnTo>
                      <a:pt x="737" y="1261"/>
                    </a:lnTo>
                    <a:lnTo>
                      <a:pt x="737" y="955"/>
                    </a:lnTo>
                    <a:lnTo>
                      <a:pt x="1009" y="942"/>
                    </a:lnTo>
                    <a:lnTo>
                      <a:pt x="1009" y="463"/>
                    </a:lnTo>
                    <a:lnTo>
                      <a:pt x="1025" y="14"/>
                    </a:lnTo>
                    <a:lnTo>
                      <a:pt x="1025" y="0"/>
                    </a:lnTo>
                    <a:lnTo>
                      <a:pt x="1042" y="0"/>
                    </a:lnTo>
                    <a:lnTo>
                      <a:pt x="1057" y="0"/>
                    </a:lnTo>
                    <a:lnTo>
                      <a:pt x="1073" y="29"/>
                    </a:lnTo>
                    <a:lnTo>
                      <a:pt x="1073" y="44"/>
                    </a:lnTo>
                    <a:lnTo>
                      <a:pt x="1073" y="115"/>
                    </a:lnTo>
                    <a:lnTo>
                      <a:pt x="1073" y="999"/>
                    </a:lnTo>
                    <a:lnTo>
                      <a:pt x="1073" y="1014"/>
                    </a:lnTo>
                    <a:lnTo>
                      <a:pt x="817" y="1014"/>
                    </a:lnTo>
                    <a:lnTo>
                      <a:pt x="817" y="1029"/>
                    </a:lnTo>
                    <a:lnTo>
                      <a:pt x="817" y="1144"/>
                    </a:lnTo>
                    <a:lnTo>
                      <a:pt x="817" y="1261"/>
                    </a:lnTo>
                    <a:lnTo>
                      <a:pt x="800" y="1376"/>
                    </a:lnTo>
                    <a:lnTo>
                      <a:pt x="769" y="1491"/>
                    </a:lnTo>
                    <a:lnTo>
                      <a:pt x="720" y="1593"/>
                    </a:lnTo>
                    <a:lnTo>
                      <a:pt x="672" y="1695"/>
                    </a:lnTo>
                    <a:lnTo>
                      <a:pt x="576" y="1782"/>
                    </a:lnTo>
                    <a:lnTo>
                      <a:pt x="528" y="1825"/>
                    </a:lnTo>
                    <a:lnTo>
                      <a:pt x="480" y="1853"/>
                    </a:lnTo>
                    <a:lnTo>
                      <a:pt x="416" y="1883"/>
                    </a:lnTo>
                    <a:lnTo>
                      <a:pt x="368" y="1912"/>
                    </a:lnTo>
                    <a:lnTo>
                      <a:pt x="240" y="1955"/>
                    </a:lnTo>
                    <a:lnTo>
                      <a:pt x="15" y="1984"/>
                    </a:lnTo>
                    <a:lnTo>
                      <a:pt x="0" y="1927"/>
                    </a:lnTo>
                    <a:close/>
                  </a:path>
                </a:pathLst>
              </a:custGeom>
              <a:solidFill>
                <a:srgbClr val="FFFF99"/>
              </a:solidFill>
              <a:ln w="9525">
                <a:solidFill>
                  <a:srgbClr val="800000"/>
                </a:solidFill>
                <a:round/>
                <a:headEnd/>
                <a:tailEnd/>
              </a:ln>
            </p:spPr>
            <p:txBody>
              <a:bodyPr/>
              <a:lstStyle/>
              <a:p>
                <a:endParaRPr lang="en-US"/>
              </a:p>
            </p:txBody>
          </p:sp>
          <p:sp>
            <p:nvSpPr>
              <p:cNvPr id="11544" name="Freeform 85"/>
              <p:cNvSpPr>
                <a:spLocks/>
              </p:cNvSpPr>
              <p:nvPr/>
            </p:nvSpPr>
            <p:spPr bwMode="auto">
              <a:xfrm rot="5400000">
                <a:off x="515" y="4034"/>
                <a:ext cx="10" cy="18"/>
              </a:xfrm>
              <a:custGeom>
                <a:avLst/>
                <a:gdLst>
                  <a:gd name="T0" fmla="*/ 0 w 64"/>
                  <a:gd name="T1" fmla="*/ 9 h 58"/>
                  <a:gd name="T2" fmla="*/ 0 w 64"/>
                  <a:gd name="T3" fmla="*/ 5 h 58"/>
                  <a:gd name="T4" fmla="*/ 0 w 64"/>
                  <a:gd name="T5" fmla="*/ 0 h 58"/>
                  <a:gd name="T6" fmla="*/ 3 w 64"/>
                  <a:gd name="T7" fmla="*/ 0 h 58"/>
                  <a:gd name="T8" fmla="*/ 5 w 64"/>
                  <a:gd name="T9" fmla="*/ 0 h 58"/>
                  <a:gd name="T10" fmla="*/ 10 w 64"/>
                  <a:gd name="T11" fmla="*/ 18 h 58"/>
                  <a:gd name="T12" fmla="*/ 5 w 64"/>
                  <a:gd name="T13" fmla="*/ 18 h 58"/>
                  <a:gd name="T14" fmla="*/ 0 w 64"/>
                  <a:gd name="T15" fmla="*/ 9 h 5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8"/>
                  <a:gd name="T26" fmla="*/ 64 w 6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8">
                    <a:moveTo>
                      <a:pt x="0" y="30"/>
                    </a:moveTo>
                    <a:lnTo>
                      <a:pt x="0" y="15"/>
                    </a:lnTo>
                    <a:lnTo>
                      <a:pt x="0" y="0"/>
                    </a:lnTo>
                    <a:lnTo>
                      <a:pt x="16" y="0"/>
                    </a:lnTo>
                    <a:lnTo>
                      <a:pt x="31" y="0"/>
                    </a:lnTo>
                    <a:lnTo>
                      <a:pt x="64" y="58"/>
                    </a:lnTo>
                    <a:lnTo>
                      <a:pt x="31" y="58"/>
                    </a:lnTo>
                    <a:lnTo>
                      <a:pt x="0" y="30"/>
                    </a:lnTo>
                    <a:close/>
                  </a:path>
                </a:pathLst>
              </a:custGeom>
              <a:solidFill>
                <a:srgbClr val="FFFF99"/>
              </a:solidFill>
              <a:ln w="9525">
                <a:solidFill>
                  <a:srgbClr val="800000"/>
                </a:solidFill>
                <a:round/>
                <a:headEnd/>
                <a:tailEnd/>
              </a:ln>
            </p:spPr>
            <p:txBody>
              <a:bodyPr/>
              <a:lstStyle/>
              <a:p>
                <a:endParaRPr lang="en-US"/>
              </a:p>
            </p:txBody>
          </p:sp>
          <p:sp>
            <p:nvSpPr>
              <p:cNvPr id="11545" name="Freeform 86"/>
              <p:cNvSpPr>
                <a:spLocks/>
              </p:cNvSpPr>
              <p:nvPr/>
            </p:nvSpPr>
            <p:spPr bwMode="auto">
              <a:xfrm rot="5400000">
                <a:off x="542" y="3971"/>
                <a:ext cx="49" cy="96"/>
              </a:xfrm>
              <a:custGeom>
                <a:avLst/>
                <a:gdLst>
                  <a:gd name="T0" fmla="*/ 0 w 320"/>
                  <a:gd name="T1" fmla="*/ 82 h 304"/>
                  <a:gd name="T2" fmla="*/ 8 w 320"/>
                  <a:gd name="T3" fmla="*/ 73 h 304"/>
                  <a:gd name="T4" fmla="*/ 12 w 320"/>
                  <a:gd name="T5" fmla="*/ 73 h 304"/>
                  <a:gd name="T6" fmla="*/ 17 w 320"/>
                  <a:gd name="T7" fmla="*/ 77 h 304"/>
                  <a:gd name="T8" fmla="*/ 22 w 320"/>
                  <a:gd name="T9" fmla="*/ 77 h 304"/>
                  <a:gd name="T10" fmla="*/ 25 w 320"/>
                  <a:gd name="T11" fmla="*/ 77 h 304"/>
                  <a:gd name="T12" fmla="*/ 27 w 320"/>
                  <a:gd name="T13" fmla="*/ 77 h 304"/>
                  <a:gd name="T14" fmla="*/ 30 w 320"/>
                  <a:gd name="T15" fmla="*/ 73 h 304"/>
                  <a:gd name="T16" fmla="*/ 17 w 320"/>
                  <a:gd name="T17" fmla="*/ 64 h 304"/>
                  <a:gd name="T18" fmla="*/ 15 w 320"/>
                  <a:gd name="T19" fmla="*/ 55 h 304"/>
                  <a:gd name="T20" fmla="*/ 12 w 320"/>
                  <a:gd name="T21" fmla="*/ 45 h 304"/>
                  <a:gd name="T22" fmla="*/ 8 w 320"/>
                  <a:gd name="T23" fmla="*/ 18 h 304"/>
                  <a:gd name="T24" fmla="*/ 15 w 320"/>
                  <a:gd name="T25" fmla="*/ 18 h 304"/>
                  <a:gd name="T26" fmla="*/ 20 w 320"/>
                  <a:gd name="T27" fmla="*/ 23 h 304"/>
                  <a:gd name="T28" fmla="*/ 25 w 320"/>
                  <a:gd name="T29" fmla="*/ 27 h 304"/>
                  <a:gd name="T30" fmla="*/ 30 w 320"/>
                  <a:gd name="T31" fmla="*/ 36 h 304"/>
                  <a:gd name="T32" fmla="*/ 32 w 320"/>
                  <a:gd name="T33" fmla="*/ 41 h 304"/>
                  <a:gd name="T34" fmla="*/ 34 w 320"/>
                  <a:gd name="T35" fmla="*/ 50 h 304"/>
                  <a:gd name="T36" fmla="*/ 34 w 320"/>
                  <a:gd name="T37" fmla="*/ 55 h 304"/>
                  <a:gd name="T38" fmla="*/ 37 w 320"/>
                  <a:gd name="T39" fmla="*/ 59 h 304"/>
                  <a:gd name="T40" fmla="*/ 39 w 320"/>
                  <a:gd name="T41" fmla="*/ 59 h 304"/>
                  <a:gd name="T42" fmla="*/ 37 w 320"/>
                  <a:gd name="T43" fmla="*/ 41 h 304"/>
                  <a:gd name="T44" fmla="*/ 37 w 320"/>
                  <a:gd name="T45" fmla="*/ 27 h 304"/>
                  <a:gd name="T46" fmla="*/ 39 w 320"/>
                  <a:gd name="T47" fmla="*/ 9 h 304"/>
                  <a:gd name="T48" fmla="*/ 44 w 320"/>
                  <a:gd name="T49" fmla="*/ 0 h 304"/>
                  <a:gd name="T50" fmla="*/ 47 w 320"/>
                  <a:gd name="T51" fmla="*/ 4 h 304"/>
                  <a:gd name="T52" fmla="*/ 49 w 320"/>
                  <a:gd name="T53" fmla="*/ 14 h 304"/>
                  <a:gd name="T54" fmla="*/ 49 w 320"/>
                  <a:gd name="T55" fmla="*/ 27 h 304"/>
                  <a:gd name="T56" fmla="*/ 47 w 320"/>
                  <a:gd name="T57" fmla="*/ 59 h 304"/>
                  <a:gd name="T58" fmla="*/ 47 w 320"/>
                  <a:gd name="T59" fmla="*/ 69 h 304"/>
                  <a:gd name="T60" fmla="*/ 44 w 320"/>
                  <a:gd name="T61" fmla="*/ 77 h 304"/>
                  <a:gd name="T62" fmla="*/ 42 w 320"/>
                  <a:gd name="T63" fmla="*/ 77 h 304"/>
                  <a:gd name="T64" fmla="*/ 39 w 320"/>
                  <a:gd name="T65" fmla="*/ 77 h 304"/>
                  <a:gd name="T66" fmla="*/ 37 w 320"/>
                  <a:gd name="T67" fmla="*/ 77 h 304"/>
                  <a:gd name="T68" fmla="*/ 37 w 320"/>
                  <a:gd name="T69" fmla="*/ 87 h 304"/>
                  <a:gd name="T70" fmla="*/ 37 w 320"/>
                  <a:gd name="T71" fmla="*/ 91 h 304"/>
                  <a:gd name="T72" fmla="*/ 22 w 320"/>
                  <a:gd name="T73" fmla="*/ 96 h 304"/>
                  <a:gd name="T74" fmla="*/ 17 w 320"/>
                  <a:gd name="T75" fmla="*/ 96 h 304"/>
                  <a:gd name="T76" fmla="*/ 10 w 320"/>
                  <a:gd name="T77" fmla="*/ 96 h 304"/>
                  <a:gd name="T78" fmla="*/ 0 w 320"/>
                  <a:gd name="T79" fmla="*/ 82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0"/>
                  <a:gd name="T121" fmla="*/ 0 h 304"/>
                  <a:gd name="T122" fmla="*/ 320 w 320"/>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0" h="304">
                    <a:moveTo>
                      <a:pt x="0" y="260"/>
                    </a:moveTo>
                    <a:lnTo>
                      <a:pt x="49" y="230"/>
                    </a:lnTo>
                    <a:lnTo>
                      <a:pt x="80" y="230"/>
                    </a:lnTo>
                    <a:lnTo>
                      <a:pt x="113" y="245"/>
                    </a:lnTo>
                    <a:lnTo>
                      <a:pt x="145" y="245"/>
                    </a:lnTo>
                    <a:lnTo>
                      <a:pt x="161" y="245"/>
                    </a:lnTo>
                    <a:lnTo>
                      <a:pt x="176" y="245"/>
                    </a:lnTo>
                    <a:lnTo>
                      <a:pt x="193" y="230"/>
                    </a:lnTo>
                    <a:lnTo>
                      <a:pt x="113" y="202"/>
                    </a:lnTo>
                    <a:lnTo>
                      <a:pt x="97" y="174"/>
                    </a:lnTo>
                    <a:lnTo>
                      <a:pt x="80" y="144"/>
                    </a:lnTo>
                    <a:lnTo>
                      <a:pt x="49" y="57"/>
                    </a:lnTo>
                    <a:lnTo>
                      <a:pt x="97" y="57"/>
                    </a:lnTo>
                    <a:lnTo>
                      <a:pt x="128" y="72"/>
                    </a:lnTo>
                    <a:lnTo>
                      <a:pt x="161" y="87"/>
                    </a:lnTo>
                    <a:lnTo>
                      <a:pt x="193" y="115"/>
                    </a:lnTo>
                    <a:lnTo>
                      <a:pt x="209" y="130"/>
                    </a:lnTo>
                    <a:lnTo>
                      <a:pt x="224" y="159"/>
                    </a:lnTo>
                    <a:lnTo>
                      <a:pt x="224" y="174"/>
                    </a:lnTo>
                    <a:lnTo>
                      <a:pt x="241" y="187"/>
                    </a:lnTo>
                    <a:lnTo>
                      <a:pt x="257" y="187"/>
                    </a:lnTo>
                    <a:lnTo>
                      <a:pt x="241" y="130"/>
                    </a:lnTo>
                    <a:lnTo>
                      <a:pt x="241" y="87"/>
                    </a:lnTo>
                    <a:lnTo>
                      <a:pt x="257" y="28"/>
                    </a:lnTo>
                    <a:lnTo>
                      <a:pt x="289" y="0"/>
                    </a:lnTo>
                    <a:lnTo>
                      <a:pt x="305" y="13"/>
                    </a:lnTo>
                    <a:lnTo>
                      <a:pt x="320" y="43"/>
                    </a:lnTo>
                    <a:lnTo>
                      <a:pt x="320" y="87"/>
                    </a:lnTo>
                    <a:lnTo>
                      <a:pt x="305" y="187"/>
                    </a:lnTo>
                    <a:lnTo>
                      <a:pt x="305" y="217"/>
                    </a:lnTo>
                    <a:lnTo>
                      <a:pt x="289" y="245"/>
                    </a:lnTo>
                    <a:lnTo>
                      <a:pt x="272" y="245"/>
                    </a:lnTo>
                    <a:lnTo>
                      <a:pt x="257" y="245"/>
                    </a:lnTo>
                    <a:lnTo>
                      <a:pt x="241" y="245"/>
                    </a:lnTo>
                    <a:lnTo>
                      <a:pt x="241" y="274"/>
                    </a:lnTo>
                    <a:lnTo>
                      <a:pt x="241" y="289"/>
                    </a:lnTo>
                    <a:lnTo>
                      <a:pt x="145" y="304"/>
                    </a:lnTo>
                    <a:lnTo>
                      <a:pt x="113" y="304"/>
                    </a:lnTo>
                    <a:lnTo>
                      <a:pt x="65" y="304"/>
                    </a:lnTo>
                    <a:lnTo>
                      <a:pt x="0" y="260"/>
                    </a:lnTo>
                    <a:close/>
                  </a:path>
                </a:pathLst>
              </a:custGeom>
              <a:solidFill>
                <a:srgbClr val="FFFF99"/>
              </a:solidFill>
              <a:ln w="9525">
                <a:solidFill>
                  <a:srgbClr val="800000"/>
                </a:solidFill>
                <a:round/>
                <a:headEnd/>
                <a:tailEnd/>
              </a:ln>
            </p:spPr>
            <p:txBody>
              <a:bodyPr/>
              <a:lstStyle/>
              <a:p>
                <a:endParaRPr lang="en-US"/>
              </a:p>
            </p:txBody>
          </p:sp>
          <p:sp>
            <p:nvSpPr>
              <p:cNvPr id="11546" name="Freeform 87"/>
              <p:cNvSpPr>
                <a:spLocks/>
              </p:cNvSpPr>
              <p:nvPr/>
            </p:nvSpPr>
            <p:spPr bwMode="auto">
              <a:xfrm rot="5400000">
                <a:off x="546" y="4189"/>
                <a:ext cx="23" cy="40"/>
              </a:xfrm>
              <a:custGeom>
                <a:avLst/>
                <a:gdLst>
                  <a:gd name="T0" fmla="*/ 5 w 144"/>
                  <a:gd name="T1" fmla="*/ 27 h 130"/>
                  <a:gd name="T2" fmla="*/ 0 w 144"/>
                  <a:gd name="T3" fmla="*/ 14 h 130"/>
                  <a:gd name="T4" fmla="*/ 0 w 144"/>
                  <a:gd name="T5" fmla="*/ 5 h 130"/>
                  <a:gd name="T6" fmla="*/ 5 w 144"/>
                  <a:gd name="T7" fmla="*/ 0 h 130"/>
                  <a:gd name="T8" fmla="*/ 8 w 144"/>
                  <a:gd name="T9" fmla="*/ 5 h 130"/>
                  <a:gd name="T10" fmla="*/ 15 w 144"/>
                  <a:gd name="T11" fmla="*/ 14 h 130"/>
                  <a:gd name="T12" fmla="*/ 23 w 144"/>
                  <a:gd name="T13" fmla="*/ 40 h 130"/>
                  <a:gd name="T14" fmla="*/ 15 w 144"/>
                  <a:gd name="T15" fmla="*/ 31 h 130"/>
                  <a:gd name="T16" fmla="*/ 5 w 144"/>
                  <a:gd name="T17" fmla="*/ 2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0"/>
                  <a:gd name="T29" fmla="*/ 144 w 144"/>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0">
                    <a:moveTo>
                      <a:pt x="31" y="87"/>
                    </a:moveTo>
                    <a:lnTo>
                      <a:pt x="0" y="44"/>
                    </a:lnTo>
                    <a:lnTo>
                      <a:pt x="0" y="15"/>
                    </a:lnTo>
                    <a:lnTo>
                      <a:pt x="31" y="0"/>
                    </a:lnTo>
                    <a:lnTo>
                      <a:pt x="48" y="15"/>
                    </a:lnTo>
                    <a:lnTo>
                      <a:pt x="96" y="44"/>
                    </a:lnTo>
                    <a:lnTo>
                      <a:pt x="144" y="130"/>
                    </a:lnTo>
                    <a:lnTo>
                      <a:pt x="96" y="102"/>
                    </a:lnTo>
                    <a:lnTo>
                      <a:pt x="31" y="87"/>
                    </a:lnTo>
                    <a:close/>
                  </a:path>
                </a:pathLst>
              </a:custGeom>
              <a:solidFill>
                <a:srgbClr val="FFFF99"/>
              </a:solidFill>
              <a:ln w="9525">
                <a:solidFill>
                  <a:srgbClr val="800000"/>
                </a:solidFill>
                <a:round/>
                <a:headEnd/>
                <a:tailEnd/>
              </a:ln>
            </p:spPr>
            <p:txBody>
              <a:bodyPr/>
              <a:lstStyle/>
              <a:p>
                <a:endParaRPr lang="en-US"/>
              </a:p>
            </p:txBody>
          </p:sp>
          <p:sp>
            <p:nvSpPr>
              <p:cNvPr id="11547" name="Freeform 88"/>
              <p:cNvSpPr>
                <a:spLocks/>
              </p:cNvSpPr>
              <p:nvPr/>
            </p:nvSpPr>
            <p:spPr bwMode="auto">
              <a:xfrm rot="5400000">
                <a:off x="578" y="4095"/>
                <a:ext cx="10" cy="18"/>
              </a:xfrm>
              <a:custGeom>
                <a:avLst/>
                <a:gdLst>
                  <a:gd name="T0" fmla="*/ 0 w 64"/>
                  <a:gd name="T1" fmla="*/ 5 h 58"/>
                  <a:gd name="T2" fmla="*/ 3 w 64"/>
                  <a:gd name="T3" fmla="*/ 0 h 58"/>
                  <a:gd name="T4" fmla="*/ 5 w 64"/>
                  <a:gd name="T5" fmla="*/ 0 h 58"/>
                  <a:gd name="T6" fmla="*/ 10 w 64"/>
                  <a:gd name="T7" fmla="*/ 13 h 58"/>
                  <a:gd name="T8" fmla="*/ 8 w 64"/>
                  <a:gd name="T9" fmla="*/ 18 h 58"/>
                  <a:gd name="T10" fmla="*/ 3 w 64"/>
                  <a:gd name="T11" fmla="*/ 18 h 58"/>
                  <a:gd name="T12" fmla="*/ 0 w 64"/>
                  <a:gd name="T13" fmla="*/ 5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0" y="15"/>
                    </a:moveTo>
                    <a:lnTo>
                      <a:pt x="16" y="0"/>
                    </a:lnTo>
                    <a:lnTo>
                      <a:pt x="31" y="0"/>
                    </a:lnTo>
                    <a:lnTo>
                      <a:pt x="64" y="43"/>
                    </a:lnTo>
                    <a:lnTo>
                      <a:pt x="48" y="58"/>
                    </a:lnTo>
                    <a:lnTo>
                      <a:pt x="16" y="58"/>
                    </a:lnTo>
                    <a:lnTo>
                      <a:pt x="0" y="15"/>
                    </a:lnTo>
                    <a:close/>
                  </a:path>
                </a:pathLst>
              </a:custGeom>
              <a:solidFill>
                <a:srgbClr val="FFFF99"/>
              </a:solidFill>
              <a:ln w="9525">
                <a:solidFill>
                  <a:srgbClr val="800000"/>
                </a:solidFill>
                <a:round/>
                <a:headEnd/>
                <a:tailEnd/>
              </a:ln>
            </p:spPr>
            <p:txBody>
              <a:bodyPr/>
              <a:lstStyle/>
              <a:p>
                <a:endParaRPr lang="en-US"/>
              </a:p>
            </p:txBody>
          </p:sp>
          <p:sp>
            <p:nvSpPr>
              <p:cNvPr id="11548" name="Freeform 89"/>
              <p:cNvSpPr>
                <a:spLocks/>
              </p:cNvSpPr>
              <p:nvPr/>
            </p:nvSpPr>
            <p:spPr bwMode="auto">
              <a:xfrm rot="5400000">
                <a:off x="850" y="4193"/>
                <a:ext cx="10" cy="14"/>
              </a:xfrm>
              <a:custGeom>
                <a:avLst/>
                <a:gdLst>
                  <a:gd name="T0" fmla="*/ 0 w 65"/>
                  <a:gd name="T1" fmla="*/ 14 h 43"/>
                  <a:gd name="T2" fmla="*/ 3 w 65"/>
                  <a:gd name="T3" fmla="*/ 5 h 43"/>
                  <a:gd name="T4" fmla="*/ 5 w 65"/>
                  <a:gd name="T5" fmla="*/ 0 h 43"/>
                  <a:gd name="T6" fmla="*/ 7 w 65"/>
                  <a:gd name="T7" fmla="*/ 5 h 43"/>
                  <a:gd name="T8" fmla="*/ 10 w 65"/>
                  <a:gd name="T9" fmla="*/ 9 h 43"/>
                  <a:gd name="T10" fmla="*/ 7 w 65"/>
                  <a:gd name="T11" fmla="*/ 14 h 43"/>
                  <a:gd name="T12" fmla="*/ 5 w 65"/>
                  <a:gd name="T13" fmla="*/ 14 h 43"/>
                  <a:gd name="T14" fmla="*/ 3 w 65"/>
                  <a:gd name="T15" fmla="*/ 14 h 43"/>
                  <a:gd name="T16" fmla="*/ 0 w 65"/>
                  <a:gd name="T17" fmla="*/ 1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3"/>
                  <a:gd name="T29" fmla="*/ 65 w 6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3">
                    <a:moveTo>
                      <a:pt x="0" y="43"/>
                    </a:moveTo>
                    <a:lnTo>
                      <a:pt x="17" y="15"/>
                    </a:lnTo>
                    <a:lnTo>
                      <a:pt x="33" y="0"/>
                    </a:lnTo>
                    <a:lnTo>
                      <a:pt x="48" y="15"/>
                    </a:lnTo>
                    <a:lnTo>
                      <a:pt x="65" y="28"/>
                    </a:lnTo>
                    <a:lnTo>
                      <a:pt x="48" y="43"/>
                    </a:lnTo>
                    <a:lnTo>
                      <a:pt x="33" y="43"/>
                    </a:lnTo>
                    <a:lnTo>
                      <a:pt x="17" y="43"/>
                    </a:lnTo>
                    <a:lnTo>
                      <a:pt x="0" y="43"/>
                    </a:lnTo>
                    <a:close/>
                  </a:path>
                </a:pathLst>
              </a:custGeom>
              <a:solidFill>
                <a:srgbClr val="FFFF99"/>
              </a:solidFill>
              <a:ln w="9525">
                <a:solidFill>
                  <a:srgbClr val="800000"/>
                </a:solidFill>
                <a:round/>
                <a:headEnd/>
                <a:tailEnd/>
              </a:ln>
            </p:spPr>
            <p:txBody>
              <a:bodyPr/>
              <a:lstStyle/>
              <a:p>
                <a:endParaRPr lang="en-US"/>
              </a:p>
            </p:txBody>
          </p:sp>
          <p:sp>
            <p:nvSpPr>
              <p:cNvPr id="11549" name="Freeform 90"/>
              <p:cNvSpPr>
                <a:spLocks/>
              </p:cNvSpPr>
              <p:nvPr/>
            </p:nvSpPr>
            <p:spPr bwMode="auto">
              <a:xfrm rot="5400000">
                <a:off x="876" y="4184"/>
                <a:ext cx="32" cy="33"/>
              </a:xfrm>
              <a:custGeom>
                <a:avLst/>
                <a:gdLst>
                  <a:gd name="T0" fmla="*/ 0 w 207"/>
                  <a:gd name="T1" fmla="*/ 0 h 102"/>
                  <a:gd name="T2" fmla="*/ 5 w 207"/>
                  <a:gd name="T3" fmla="*/ 5 h 102"/>
                  <a:gd name="T4" fmla="*/ 10 w 207"/>
                  <a:gd name="T5" fmla="*/ 10 h 102"/>
                  <a:gd name="T6" fmla="*/ 17 w 207"/>
                  <a:gd name="T7" fmla="*/ 19 h 102"/>
                  <a:gd name="T8" fmla="*/ 22 w 207"/>
                  <a:gd name="T9" fmla="*/ 10 h 102"/>
                  <a:gd name="T10" fmla="*/ 25 w 207"/>
                  <a:gd name="T11" fmla="*/ 5 h 102"/>
                  <a:gd name="T12" fmla="*/ 27 w 207"/>
                  <a:gd name="T13" fmla="*/ 0 h 102"/>
                  <a:gd name="T14" fmla="*/ 32 w 207"/>
                  <a:gd name="T15" fmla="*/ 0 h 102"/>
                  <a:gd name="T16" fmla="*/ 27 w 207"/>
                  <a:gd name="T17" fmla="*/ 10 h 102"/>
                  <a:gd name="T18" fmla="*/ 25 w 207"/>
                  <a:gd name="T19" fmla="*/ 24 h 102"/>
                  <a:gd name="T20" fmla="*/ 20 w 207"/>
                  <a:gd name="T21" fmla="*/ 33 h 102"/>
                  <a:gd name="T22" fmla="*/ 17 w 207"/>
                  <a:gd name="T23" fmla="*/ 33 h 102"/>
                  <a:gd name="T24" fmla="*/ 12 w 207"/>
                  <a:gd name="T25" fmla="*/ 33 h 102"/>
                  <a:gd name="T26" fmla="*/ 5 w 207"/>
                  <a:gd name="T27" fmla="*/ 19 h 102"/>
                  <a:gd name="T28" fmla="*/ 0 w 207"/>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7"/>
                  <a:gd name="T46" fmla="*/ 0 h 102"/>
                  <a:gd name="T47" fmla="*/ 207 w 207"/>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7" h="102">
                    <a:moveTo>
                      <a:pt x="0" y="0"/>
                    </a:moveTo>
                    <a:lnTo>
                      <a:pt x="32" y="15"/>
                    </a:lnTo>
                    <a:lnTo>
                      <a:pt x="63" y="30"/>
                    </a:lnTo>
                    <a:lnTo>
                      <a:pt x="111" y="58"/>
                    </a:lnTo>
                    <a:lnTo>
                      <a:pt x="144" y="30"/>
                    </a:lnTo>
                    <a:lnTo>
                      <a:pt x="159" y="15"/>
                    </a:lnTo>
                    <a:lnTo>
                      <a:pt x="176" y="0"/>
                    </a:lnTo>
                    <a:lnTo>
                      <a:pt x="207" y="0"/>
                    </a:lnTo>
                    <a:lnTo>
                      <a:pt x="176" y="30"/>
                    </a:lnTo>
                    <a:lnTo>
                      <a:pt x="159" y="73"/>
                    </a:lnTo>
                    <a:lnTo>
                      <a:pt x="128" y="102"/>
                    </a:lnTo>
                    <a:lnTo>
                      <a:pt x="111" y="102"/>
                    </a:lnTo>
                    <a:lnTo>
                      <a:pt x="80" y="102"/>
                    </a:lnTo>
                    <a:lnTo>
                      <a:pt x="32" y="58"/>
                    </a:lnTo>
                    <a:lnTo>
                      <a:pt x="0" y="0"/>
                    </a:lnTo>
                    <a:close/>
                  </a:path>
                </a:pathLst>
              </a:custGeom>
              <a:solidFill>
                <a:srgbClr val="FFFF99"/>
              </a:solidFill>
              <a:ln w="9525">
                <a:solidFill>
                  <a:srgbClr val="800000"/>
                </a:solidFill>
                <a:round/>
                <a:headEnd/>
                <a:tailEnd/>
              </a:ln>
            </p:spPr>
            <p:txBody>
              <a:bodyPr/>
              <a:lstStyle/>
              <a:p>
                <a:endParaRPr lang="en-US"/>
              </a:p>
            </p:txBody>
          </p:sp>
          <p:sp>
            <p:nvSpPr>
              <p:cNvPr id="11550" name="Freeform 91"/>
              <p:cNvSpPr>
                <a:spLocks/>
              </p:cNvSpPr>
              <p:nvPr/>
            </p:nvSpPr>
            <p:spPr bwMode="auto">
              <a:xfrm rot="5400000">
                <a:off x="909" y="4189"/>
                <a:ext cx="12" cy="23"/>
              </a:xfrm>
              <a:custGeom>
                <a:avLst/>
                <a:gdLst>
                  <a:gd name="T0" fmla="*/ 0 w 81"/>
                  <a:gd name="T1" fmla="*/ 14 h 72"/>
                  <a:gd name="T2" fmla="*/ 3 w 81"/>
                  <a:gd name="T3" fmla="*/ 4 h 72"/>
                  <a:gd name="T4" fmla="*/ 5 w 81"/>
                  <a:gd name="T5" fmla="*/ 0 h 72"/>
                  <a:gd name="T6" fmla="*/ 7 w 81"/>
                  <a:gd name="T7" fmla="*/ 4 h 72"/>
                  <a:gd name="T8" fmla="*/ 12 w 81"/>
                  <a:gd name="T9" fmla="*/ 9 h 72"/>
                  <a:gd name="T10" fmla="*/ 10 w 81"/>
                  <a:gd name="T11" fmla="*/ 14 h 72"/>
                  <a:gd name="T12" fmla="*/ 10 w 81"/>
                  <a:gd name="T13" fmla="*/ 18 h 72"/>
                  <a:gd name="T14" fmla="*/ 5 w 81"/>
                  <a:gd name="T15" fmla="*/ 23 h 72"/>
                  <a:gd name="T16" fmla="*/ 3 w 81"/>
                  <a:gd name="T17" fmla="*/ 18 h 72"/>
                  <a:gd name="T18" fmla="*/ 0 w 81"/>
                  <a:gd name="T19" fmla="*/ 1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2"/>
                  <a:gd name="T32" fmla="*/ 81 w 8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2">
                    <a:moveTo>
                      <a:pt x="0" y="43"/>
                    </a:moveTo>
                    <a:lnTo>
                      <a:pt x="17" y="13"/>
                    </a:lnTo>
                    <a:lnTo>
                      <a:pt x="33" y="0"/>
                    </a:lnTo>
                    <a:lnTo>
                      <a:pt x="48" y="13"/>
                    </a:lnTo>
                    <a:lnTo>
                      <a:pt x="81" y="28"/>
                    </a:lnTo>
                    <a:lnTo>
                      <a:pt x="65" y="43"/>
                    </a:lnTo>
                    <a:lnTo>
                      <a:pt x="65" y="57"/>
                    </a:lnTo>
                    <a:lnTo>
                      <a:pt x="33" y="72"/>
                    </a:lnTo>
                    <a:lnTo>
                      <a:pt x="17" y="57"/>
                    </a:lnTo>
                    <a:lnTo>
                      <a:pt x="0" y="43"/>
                    </a:lnTo>
                    <a:close/>
                  </a:path>
                </a:pathLst>
              </a:custGeom>
              <a:solidFill>
                <a:srgbClr val="FFFF99"/>
              </a:solidFill>
              <a:ln w="9525">
                <a:solidFill>
                  <a:srgbClr val="800000"/>
                </a:solidFill>
                <a:round/>
                <a:headEnd/>
                <a:tailEnd/>
              </a:ln>
            </p:spPr>
            <p:txBody>
              <a:bodyPr/>
              <a:lstStyle/>
              <a:p>
                <a:endParaRPr lang="en-US"/>
              </a:p>
            </p:txBody>
          </p:sp>
          <p:sp>
            <p:nvSpPr>
              <p:cNvPr id="11551" name="Freeform 92"/>
              <p:cNvSpPr>
                <a:spLocks/>
              </p:cNvSpPr>
              <p:nvPr/>
            </p:nvSpPr>
            <p:spPr bwMode="auto">
              <a:xfrm rot="5400000">
                <a:off x="922" y="4182"/>
                <a:ext cx="8" cy="18"/>
              </a:xfrm>
              <a:custGeom>
                <a:avLst/>
                <a:gdLst>
                  <a:gd name="T0" fmla="*/ 0 w 48"/>
                  <a:gd name="T1" fmla="*/ 13 h 58"/>
                  <a:gd name="T2" fmla="*/ 3 w 48"/>
                  <a:gd name="T3" fmla="*/ 5 h 58"/>
                  <a:gd name="T4" fmla="*/ 6 w 48"/>
                  <a:gd name="T5" fmla="*/ 0 h 58"/>
                  <a:gd name="T6" fmla="*/ 8 w 48"/>
                  <a:gd name="T7" fmla="*/ 0 h 58"/>
                  <a:gd name="T8" fmla="*/ 8 w 48"/>
                  <a:gd name="T9" fmla="*/ 5 h 58"/>
                  <a:gd name="T10" fmla="*/ 8 w 48"/>
                  <a:gd name="T11" fmla="*/ 9 h 58"/>
                  <a:gd name="T12" fmla="*/ 3 w 48"/>
                  <a:gd name="T13" fmla="*/ 18 h 58"/>
                  <a:gd name="T14" fmla="*/ 0 w 48"/>
                  <a:gd name="T15" fmla="*/ 13 h 5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8"/>
                  <a:gd name="T26" fmla="*/ 48 w 4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8">
                    <a:moveTo>
                      <a:pt x="0" y="43"/>
                    </a:moveTo>
                    <a:lnTo>
                      <a:pt x="17" y="15"/>
                    </a:lnTo>
                    <a:lnTo>
                      <a:pt x="33" y="0"/>
                    </a:lnTo>
                    <a:lnTo>
                      <a:pt x="48" y="0"/>
                    </a:lnTo>
                    <a:lnTo>
                      <a:pt x="48" y="15"/>
                    </a:lnTo>
                    <a:lnTo>
                      <a:pt x="48" y="30"/>
                    </a:lnTo>
                    <a:lnTo>
                      <a:pt x="17" y="58"/>
                    </a:lnTo>
                    <a:lnTo>
                      <a:pt x="0" y="43"/>
                    </a:lnTo>
                    <a:close/>
                  </a:path>
                </a:pathLst>
              </a:custGeom>
              <a:solidFill>
                <a:srgbClr val="FFFF99"/>
              </a:solidFill>
              <a:ln w="9525">
                <a:solidFill>
                  <a:srgbClr val="800000"/>
                </a:solidFill>
                <a:round/>
                <a:headEnd/>
                <a:tailEnd/>
              </a:ln>
            </p:spPr>
            <p:txBody>
              <a:bodyPr/>
              <a:lstStyle/>
              <a:p>
                <a:endParaRPr lang="en-US"/>
              </a:p>
            </p:txBody>
          </p:sp>
          <p:sp>
            <p:nvSpPr>
              <p:cNvPr id="11552" name="Freeform 93"/>
              <p:cNvSpPr>
                <a:spLocks/>
              </p:cNvSpPr>
              <p:nvPr/>
            </p:nvSpPr>
            <p:spPr bwMode="auto">
              <a:xfrm rot="5400000">
                <a:off x="927" y="4199"/>
                <a:ext cx="7" cy="19"/>
              </a:xfrm>
              <a:custGeom>
                <a:avLst/>
                <a:gdLst>
                  <a:gd name="T0" fmla="*/ 2 w 48"/>
                  <a:gd name="T1" fmla="*/ 0 h 56"/>
                  <a:gd name="T2" fmla="*/ 5 w 48"/>
                  <a:gd name="T3" fmla="*/ 10 h 56"/>
                  <a:gd name="T4" fmla="*/ 7 w 48"/>
                  <a:gd name="T5" fmla="*/ 19 h 56"/>
                  <a:gd name="T6" fmla="*/ 5 w 48"/>
                  <a:gd name="T7" fmla="*/ 19 h 56"/>
                  <a:gd name="T8" fmla="*/ 2 w 48"/>
                  <a:gd name="T9" fmla="*/ 10 h 56"/>
                  <a:gd name="T10" fmla="*/ 0 w 48"/>
                  <a:gd name="T11" fmla="*/ 4 h 56"/>
                  <a:gd name="T12" fmla="*/ 2 w 48"/>
                  <a:gd name="T13" fmla="*/ 0 h 56"/>
                  <a:gd name="T14" fmla="*/ 0 60000 65536"/>
                  <a:gd name="T15" fmla="*/ 0 60000 65536"/>
                  <a:gd name="T16" fmla="*/ 0 60000 65536"/>
                  <a:gd name="T17" fmla="*/ 0 60000 65536"/>
                  <a:gd name="T18" fmla="*/ 0 60000 65536"/>
                  <a:gd name="T19" fmla="*/ 0 60000 65536"/>
                  <a:gd name="T20" fmla="*/ 0 60000 65536"/>
                  <a:gd name="T21" fmla="*/ 0 w 48"/>
                  <a:gd name="T22" fmla="*/ 0 h 56"/>
                  <a:gd name="T23" fmla="*/ 48 w 4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6">
                    <a:moveTo>
                      <a:pt x="16" y="0"/>
                    </a:moveTo>
                    <a:lnTo>
                      <a:pt x="31" y="28"/>
                    </a:lnTo>
                    <a:lnTo>
                      <a:pt x="48" y="56"/>
                    </a:lnTo>
                    <a:lnTo>
                      <a:pt x="31" y="56"/>
                    </a:lnTo>
                    <a:lnTo>
                      <a:pt x="16" y="28"/>
                    </a:lnTo>
                    <a:lnTo>
                      <a:pt x="0" y="13"/>
                    </a:lnTo>
                    <a:lnTo>
                      <a:pt x="16" y="0"/>
                    </a:lnTo>
                    <a:close/>
                  </a:path>
                </a:pathLst>
              </a:custGeom>
              <a:solidFill>
                <a:srgbClr val="FFFF99"/>
              </a:solidFill>
              <a:ln w="9525">
                <a:solidFill>
                  <a:srgbClr val="800000"/>
                </a:solidFill>
                <a:round/>
                <a:headEnd/>
                <a:tailEnd/>
              </a:ln>
            </p:spPr>
            <p:txBody>
              <a:bodyPr/>
              <a:lstStyle/>
              <a:p>
                <a:endParaRPr lang="en-US"/>
              </a:p>
            </p:txBody>
          </p:sp>
          <p:sp>
            <p:nvSpPr>
              <p:cNvPr id="11553" name="Freeform 94"/>
              <p:cNvSpPr>
                <a:spLocks/>
              </p:cNvSpPr>
              <p:nvPr/>
            </p:nvSpPr>
            <p:spPr bwMode="auto">
              <a:xfrm rot="5400000">
                <a:off x="949" y="4193"/>
                <a:ext cx="5" cy="14"/>
              </a:xfrm>
              <a:custGeom>
                <a:avLst/>
                <a:gdLst>
                  <a:gd name="T0" fmla="*/ 0 w 31"/>
                  <a:gd name="T1" fmla="*/ 9 h 44"/>
                  <a:gd name="T2" fmla="*/ 0 w 31"/>
                  <a:gd name="T3" fmla="*/ 4 h 44"/>
                  <a:gd name="T4" fmla="*/ 3 w 31"/>
                  <a:gd name="T5" fmla="*/ 0 h 44"/>
                  <a:gd name="T6" fmla="*/ 5 w 31"/>
                  <a:gd name="T7" fmla="*/ 4 h 44"/>
                  <a:gd name="T8" fmla="*/ 5 w 31"/>
                  <a:gd name="T9" fmla="*/ 9 h 44"/>
                  <a:gd name="T10" fmla="*/ 3 w 31"/>
                  <a:gd name="T11" fmla="*/ 14 h 44"/>
                  <a:gd name="T12" fmla="*/ 0 w 31"/>
                  <a:gd name="T13" fmla="*/ 14 h 44"/>
                  <a:gd name="T14" fmla="*/ 0 w 31"/>
                  <a:gd name="T15" fmla="*/ 9 h 4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4"/>
                  <a:gd name="T26" fmla="*/ 31 w 31"/>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4">
                    <a:moveTo>
                      <a:pt x="0" y="28"/>
                    </a:moveTo>
                    <a:lnTo>
                      <a:pt x="0" y="13"/>
                    </a:lnTo>
                    <a:lnTo>
                      <a:pt x="16" y="0"/>
                    </a:lnTo>
                    <a:lnTo>
                      <a:pt x="31" y="13"/>
                    </a:lnTo>
                    <a:lnTo>
                      <a:pt x="31" y="28"/>
                    </a:lnTo>
                    <a:lnTo>
                      <a:pt x="16" y="44"/>
                    </a:lnTo>
                    <a:lnTo>
                      <a:pt x="0" y="44"/>
                    </a:lnTo>
                    <a:lnTo>
                      <a:pt x="0" y="28"/>
                    </a:lnTo>
                    <a:close/>
                  </a:path>
                </a:pathLst>
              </a:custGeom>
              <a:solidFill>
                <a:srgbClr val="FFFF99"/>
              </a:solidFill>
              <a:ln w="9525">
                <a:solidFill>
                  <a:srgbClr val="800000"/>
                </a:solidFill>
                <a:round/>
                <a:headEnd/>
                <a:tailEnd/>
              </a:ln>
            </p:spPr>
            <p:txBody>
              <a:bodyPr/>
              <a:lstStyle/>
              <a:p>
                <a:endParaRPr lang="en-US"/>
              </a:p>
            </p:txBody>
          </p:sp>
          <p:sp>
            <p:nvSpPr>
              <p:cNvPr id="11554" name="Freeform 95"/>
              <p:cNvSpPr>
                <a:spLocks/>
              </p:cNvSpPr>
              <p:nvPr/>
            </p:nvSpPr>
            <p:spPr bwMode="auto">
              <a:xfrm rot="5400000">
                <a:off x="973" y="4194"/>
                <a:ext cx="7" cy="9"/>
              </a:xfrm>
              <a:custGeom>
                <a:avLst/>
                <a:gdLst>
                  <a:gd name="T0" fmla="*/ 0 w 48"/>
                  <a:gd name="T1" fmla="*/ 5 h 30"/>
                  <a:gd name="T2" fmla="*/ 2 w 48"/>
                  <a:gd name="T3" fmla="*/ 0 h 30"/>
                  <a:gd name="T4" fmla="*/ 5 w 48"/>
                  <a:gd name="T5" fmla="*/ 0 h 30"/>
                  <a:gd name="T6" fmla="*/ 7 w 48"/>
                  <a:gd name="T7" fmla="*/ 5 h 30"/>
                  <a:gd name="T8" fmla="*/ 5 w 48"/>
                  <a:gd name="T9" fmla="*/ 9 h 30"/>
                  <a:gd name="T10" fmla="*/ 2 w 48"/>
                  <a:gd name="T11" fmla="*/ 9 h 30"/>
                  <a:gd name="T12" fmla="*/ 0 w 48"/>
                  <a:gd name="T13" fmla="*/ 5 h 30"/>
                  <a:gd name="T14" fmla="*/ 0 60000 65536"/>
                  <a:gd name="T15" fmla="*/ 0 60000 65536"/>
                  <a:gd name="T16" fmla="*/ 0 60000 65536"/>
                  <a:gd name="T17" fmla="*/ 0 60000 65536"/>
                  <a:gd name="T18" fmla="*/ 0 60000 65536"/>
                  <a:gd name="T19" fmla="*/ 0 60000 65536"/>
                  <a:gd name="T20" fmla="*/ 0 60000 65536"/>
                  <a:gd name="T21" fmla="*/ 0 w 48"/>
                  <a:gd name="T22" fmla="*/ 0 h 30"/>
                  <a:gd name="T23" fmla="*/ 48 w 4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0">
                    <a:moveTo>
                      <a:pt x="0" y="15"/>
                    </a:moveTo>
                    <a:lnTo>
                      <a:pt x="17" y="0"/>
                    </a:lnTo>
                    <a:lnTo>
                      <a:pt x="33" y="0"/>
                    </a:lnTo>
                    <a:lnTo>
                      <a:pt x="48" y="15"/>
                    </a:lnTo>
                    <a:lnTo>
                      <a:pt x="33" y="30"/>
                    </a:lnTo>
                    <a:lnTo>
                      <a:pt x="17" y="30"/>
                    </a:lnTo>
                    <a:lnTo>
                      <a:pt x="0" y="15"/>
                    </a:lnTo>
                    <a:close/>
                  </a:path>
                </a:pathLst>
              </a:custGeom>
              <a:solidFill>
                <a:srgbClr val="FFFF99"/>
              </a:solidFill>
              <a:ln w="9525">
                <a:solidFill>
                  <a:srgbClr val="800000"/>
                </a:solidFill>
                <a:round/>
                <a:headEnd/>
                <a:tailEnd/>
              </a:ln>
            </p:spPr>
            <p:txBody>
              <a:bodyPr/>
              <a:lstStyle/>
              <a:p>
                <a:endParaRPr lang="en-US"/>
              </a:p>
            </p:txBody>
          </p:sp>
          <p:sp>
            <p:nvSpPr>
              <p:cNvPr id="11555" name="Freeform 96"/>
              <p:cNvSpPr>
                <a:spLocks/>
              </p:cNvSpPr>
              <p:nvPr/>
            </p:nvSpPr>
            <p:spPr bwMode="auto">
              <a:xfrm rot="5400000">
                <a:off x="1112" y="4222"/>
                <a:ext cx="35" cy="59"/>
              </a:xfrm>
              <a:custGeom>
                <a:avLst/>
                <a:gdLst>
                  <a:gd name="T0" fmla="*/ 0 w 225"/>
                  <a:gd name="T1" fmla="*/ 14 h 189"/>
                  <a:gd name="T2" fmla="*/ 0 w 225"/>
                  <a:gd name="T3" fmla="*/ 0 h 189"/>
                  <a:gd name="T4" fmla="*/ 2 w 225"/>
                  <a:gd name="T5" fmla="*/ 0 h 189"/>
                  <a:gd name="T6" fmla="*/ 2 w 225"/>
                  <a:gd name="T7" fmla="*/ 5 h 189"/>
                  <a:gd name="T8" fmla="*/ 7 w 225"/>
                  <a:gd name="T9" fmla="*/ 22 h 189"/>
                  <a:gd name="T10" fmla="*/ 10 w 225"/>
                  <a:gd name="T11" fmla="*/ 32 h 189"/>
                  <a:gd name="T12" fmla="*/ 15 w 225"/>
                  <a:gd name="T13" fmla="*/ 41 h 189"/>
                  <a:gd name="T14" fmla="*/ 17 w 225"/>
                  <a:gd name="T15" fmla="*/ 41 h 189"/>
                  <a:gd name="T16" fmla="*/ 22 w 225"/>
                  <a:gd name="T17" fmla="*/ 41 h 189"/>
                  <a:gd name="T18" fmla="*/ 32 w 225"/>
                  <a:gd name="T19" fmla="*/ 0 h 189"/>
                  <a:gd name="T20" fmla="*/ 35 w 225"/>
                  <a:gd name="T21" fmla="*/ 5 h 189"/>
                  <a:gd name="T22" fmla="*/ 32 w 225"/>
                  <a:gd name="T23" fmla="*/ 9 h 189"/>
                  <a:gd name="T24" fmla="*/ 32 w 225"/>
                  <a:gd name="T25" fmla="*/ 14 h 189"/>
                  <a:gd name="T26" fmla="*/ 28 w 225"/>
                  <a:gd name="T27" fmla="*/ 36 h 189"/>
                  <a:gd name="T28" fmla="*/ 20 w 225"/>
                  <a:gd name="T29" fmla="*/ 59 h 189"/>
                  <a:gd name="T30" fmla="*/ 13 w 225"/>
                  <a:gd name="T31" fmla="*/ 50 h 189"/>
                  <a:gd name="T32" fmla="*/ 7 w 225"/>
                  <a:gd name="T33" fmla="*/ 41 h 189"/>
                  <a:gd name="T34" fmla="*/ 0 w 225"/>
                  <a:gd name="T35" fmla="*/ 14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5"/>
                  <a:gd name="T55" fmla="*/ 0 h 189"/>
                  <a:gd name="T56" fmla="*/ 225 w 225"/>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5" h="189">
                    <a:moveTo>
                      <a:pt x="0" y="44"/>
                    </a:moveTo>
                    <a:lnTo>
                      <a:pt x="0" y="0"/>
                    </a:lnTo>
                    <a:lnTo>
                      <a:pt x="16" y="0"/>
                    </a:lnTo>
                    <a:lnTo>
                      <a:pt x="16" y="15"/>
                    </a:lnTo>
                    <a:lnTo>
                      <a:pt x="48" y="72"/>
                    </a:lnTo>
                    <a:lnTo>
                      <a:pt x="64" y="102"/>
                    </a:lnTo>
                    <a:lnTo>
                      <a:pt x="96" y="131"/>
                    </a:lnTo>
                    <a:lnTo>
                      <a:pt x="112" y="131"/>
                    </a:lnTo>
                    <a:lnTo>
                      <a:pt x="144" y="131"/>
                    </a:lnTo>
                    <a:lnTo>
                      <a:pt x="208" y="0"/>
                    </a:lnTo>
                    <a:lnTo>
                      <a:pt x="225" y="15"/>
                    </a:lnTo>
                    <a:lnTo>
                      <a:pt x="208" y="29"/>
                    </a:lnTo>
                    <a:lnTo>
                      <a:pt x="208" y="44"/>
                    </a:lnTo>
                    <a:lnTo>
                      <a:pt x="177" y="116"/>
                    </a:lnTo>
                    <a:lnTo>
                      <a:pt x="129" y="189"/>
                    </a:lnTo>
                    <a:lnTo>
                      <a:pt x="81" y="159"/>
                    </a:lnTo>
                    <a:lnTo>
                      <a:pt x="48" y="131"/>
                    </a:lnTo>
                    <a:lnTo>
                      <a:pt x="0" y="44"/>
                    </a:lnTo>
                    <a:close/>
                  </a:path>
                </a:pathLst>
              </a:custGeom>
              <a:solidFill>
                <a:srgbClr val="FFFF99"/>
              </a:solidFill>
              <a:ln w="9525">
                <a:solidFill>
                  <a:srgbClr val="800000"/>
                </a:solidFill>
                <a:round/>
                <a:headEnd/>
                <a:tailEnd/>
              </a:ln>
            </p:spPr>
            <p:txBody>
              <a:bodyPr/>
              <a:lstStyle/>
              <a:p>
                <a:endParaRPr lang="en-US"/>
              </a:p>
            </p:txBody>
          </p:sp>
          <p:sp>
            <p:nvSpPr>
              <p:cNvPr id="11556" name="Freeform 97"/>
              <p:cNvSpPr>
                <a:spLocks/>
              </p:cNvSpPr>
              <p:nvPr/>
            </p:nvSpPr>
            <p:spPr bwMode="auto">
              <a:xfrm rot="5400000">
                <a:off x="1153" y="4220"/>
                <a:ext cx="20" cy="64"/>
              </a:xfrm>
              <a:custGeom>
                <a:avLst/>
                <a:gdLst>
                  <a:gd name="T0" fmla="*/ 2 w 129"/>
                  <a:gd name="T1" fmla="*/ 46 h 202"/>
                  <a:gd name="T2" fmla="*/ 0 w 129"/>
                  <a:gd name="T3" fmla="*/ 32 h 202"/>
                  <a:gd name="T4" fmla="*/ 0 w 129"/>
                  <a:gd name="T5" fmla="*/ 23 h 202"/>
                  <a:gd name="T6" fmla="*/ 5 w 129"/>
                  <a:gd name="T7" fmla="*/ 18 h 202"/>
                  <a:gd name="T8" fmla="*/ 7 w 129"/>
                  <a:gd name="T9" fmla="*/ 18 h 202"/>
                  <a:gd name="T10" fmla="*/ 7 w 129"/>
                  <a:gd name="T11" fmla="*/ 14 h 202"/>
                  <a:gd name="T12" fmla="*/ 10 w 129"/>
                  <a:gd name="T13" fmla="*/ 4 h 202"/>
                  <a:gd name="T14" fmla="*/ 13 w 129"/>
                  <a:gd name="T15" fmla="*/ 0 h 202"/>
                  <a:gd name="T16" fmla="*/ 13 w 129"/>
                  <a:gd name="T17" fmla="*/ 9 h 202"/>
                  <a:gd name="T18" fmla="*/ 15 w 129"/>
                  <a:gd name="T19" fmla="*/ 14 h 202"/>
                  <a:gd name="T20" fmla="*/ 20 w 129"/>
                  <a:gd name="T21" fmla="*/ 28 h 202"/>
                  <a:gd name="T22" fmla="*/ 15 w 129"/>
                  <a:gd name="T23" fmla="*/ 46 h 202"/>
                  <a:gd name="T24" fmla="*/ 10 w 129"/>
                  <a:gd name="T25" fmla="*/ 64 h 202"/>
                  <a:gd name="T26" fmla="*/ 7 w 129"/>
                  <a:gd name="T27" fmla="*/ 64 h 202"/>
                  <a:gd name="T28" fmla="*/ 5 w 129"/>
                  <a:gd name="T29" fmla="*/ 55 h 202"/>
                  <a:gd name="T30" fmla="*/ 2 w 129"/>
                  <a:gd name="T31" fmla="*/ 46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202"/>
                  <a:gd name="T50" fmla="*/ 129 w 129"/>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202">
                    <a:moveTo>
                      <a:pt x="16" y="144"/>
                    </a:moveTo>
                    <a:lnTo>
                      <a:pt x="0" y="100"/>
                    </a:lnTo>
                    <a:lnTo>
                      <a:pt x="0" y="72"/>
                    </a:lnTo>
                    <a:lnTo>
                      <a:pt x="33" y="57"/>
                    </a:lnTo>
                    <a:lnTo>
                      <a:pt x="48" y="57"/>
                    </a:lnTo>
                    <a:lnTo>
                      <a:pt x="48" y="44"/>
                    </a:lnTo>
                    <a:lnTo>
                      <a:pt x="64" y="13"/>
                    </a:lnTo>
                    <a:lnTo>
                      <a:pt x="81" y="0"/>
                    </a:lnTo>
                    <a:lnTo>
                      <a:pt x="81" y="28"/>
                    </a:lnTo>
                    <a:lnTo>
                      <a:pt x="96" y="44"/>
                    </a:lnTo>
                    <a:lnTo>
                      <a:pt x="129" y="87"/>
                    </a:lnTo>
                    <a:lnTo>
                      <a:pt x="96" y="144"/>
                    </a:lnTo>
                    <a:lnTo>
                      <a:pt x="64" y="202"/>
                    </a:lnTo>
                    <a:lnTo>
                      <a:pt x="48" y="202"/>
                    </a:lnTo>
                    <a:lnTo>
                      <a:pt x="33" y="174"/>
                    </a:lnTo>
                    <a:lnTo>
                      <a:pt x="16" y="144"/>
                    </a:lnTo>
                    <a:close/>
                  </a:path>
                </a:pathLst>
              </a:custGeom>
              <a:solidFill>
                <a:srgbClr val="FFFF99"/>
              </a:solidFill>
              <a:ln w="9525">
                <a:solidFill>
                  <a:srgbClr val="800000"/>
                </a:solidFill>
                <a:round/>
                <a:headEnd/>
                <a:tailEnd/>
              </a:ln>
            </p:spPr>
            <p:txBody>
              <a:bodyPr/>
              <a:lstStyle/>
              <a:p>
                <a:endParaRPr lang="en-US"/>
              </a:p>
            </p:txBody>
          </p:sp>
          <p:sp>
            <p:nvSpPr>
              <p:cNvPr id="11557" name="Freeform 98"/>
              <p:cNvSpPr>
                <a:spLocks/>
              </p:cNvSpPr>
              <p:nvPr/>
            </p:nvSpPr>
            <p:spPr bwMode="auto">
              <a:xfrm rot="5400000">
                <a:off x="1139" y="4266"/>
                <a:ext cx="10" cy="23"/>
              </a:xfrm>
              <a:custGeom>
                <a:avLst/>
                <a:gdLst>
                  <a:gd name="T0" fmla="*/ 0 w 65"/>
                  <a:gd name="T1" fmla="*/ 14 h 72"/>
                  <a:gd name="T2" fmla="*/ 0 w 65"/>
                  <a:gd name="T3" fmla="*/ 4 h 72"/>
                  <a:gd name="T4" fmla="*/ 3 w 65"/>
                  <a:gd name="T5" fmla="*/ 0 h 72"/>
                  <a:gd name="T6" fmla="*/ 8 w 65"/>
                  <a:gd name="T7" fmla="*/ 0 h 72"/>
                  <a:gd name="T8" fmla="*/ 10 w 65"/>
                  <a:gd name="T9" fmla="*/ 9 h 72"/>
                  <a:gd name="T10" fmla="*/ 10 w 65"/>
                  <a:gd name="T11" fmla="*/ 14 h 72"/>
                  <a:gd name="T12" fmla="*/ 5 w 65"/>
                  <a:gd name="T13" fmla="*/ 23 h 72"/>
                  <a:gd name="T14" fmla="*/ 3 w 65"/>
                  <a:gd name="T15" fmla="*/ 18 h 72"/>
                  <a:gd name="T16" fmla="*/ 0 w 65"/>
                  <a:gd name="T17" fmla="*/ 1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72"/>
                  <a:gd name="T29" fmla="*/ 65 w 6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72">
                    <a:moveTo>
                      <a:pt x="0" y="44"/>
                    </a:moveTo>
                    <a:lnTo>
                      <a:pt x="0" y="14"/>
                    </a:lnTo>
                    <a:lnTo>
                      <a:pt x="17" y="0"/>
                    </a:lnTo>
                    <a:lnTo>
                      <a:pt x="49" y="0"/>
                    </a:lnTo>
                    <a:lnTo>
                      <a:pt x="65" y="29"/>
                    </a:lnTo>
                    <a:lnTo>
                      <a:pt x="65" y="44"/>
                    </a:lnTo>
                    <a:lnTo>
                      <a:pt x="32" y="72"/>
                    </a:lnTo>
                    <a:lnTo>
                      <a:pt x="17" y="57"/>
                    </a:lnTo>
                    <a:lnTo>
                      <a:pt x="0" y="44"/>
                    </a:lnTo>
                    <a:close/>
                  </a:path>
                </a:pathLst>
              </a:custGeom>
              <a:solidFill>
                <a:srgbClr val="FFFF99"/>
              </a:solidFill>
              <a:ln w="9525">
                <a:solidFill>
                  <a:srgbClr val="800000"/>
                </a:solidFill>
                <a:round/>
                <a:headEnd/>
                <a:tailEnd/>
              </a:ln>
            </p:spPr>
            <p:txBody>
              <a:bodyPr/>
              <a:lstStyle/>
              <a:p>
                <a:endParaRPr lang="en-US"/>
              </a:p>
            </p:txBody>
          </p:sp>
          <p:sp>
            <p:nvSpPr>
              <p:cNvPr id="11558" name="Freeform 99"/>
              <p:cNvSpPr>
                <a:spLocks/>
              </p:cNvSpPr>
              <p:nvPr/>
            </p:nvSpPr>
            <p:spPr bwMode="auto">
              <a:xfrm rot="5400000">
                <a:off x="1142" y="4215"/>
                <a:ext cx="7" cy="18"/>
              </a:xfrm>
              <a:custGeom>
                <a:avLst/>
                <a:gdLst>
                  <a:gd name="T0" fmla="*/ 0 w 48"/>
                  <a:gd name="T1" fmla="*/ 14 h 57"/>
                  <a:gd name="T2" fmla="*/ 2 w 48"/>
                  <a:gd name="T3" fmla="*/ 9 h 57"/>
                  <a:gd name="T4" fmla="*/ 5 w 48"/>
                  <a:gd name="T5" fmla="*/ 0 h 57"/>
                  <a:gd name="T6" fmla="*/ 7 w 48"/>
                  <a:gd name="T7" fmla="*/ 4 h 57"/>
                  <a:gd name="T8" fmla="*/ 7 w 48"/>
                  <a:gd name="T9" fmla="*/ 9 h 57"/>
                  <a:gd name="T10" fmla="*/ 7 w 48"/>
                  <a:gd name="T11" fmla="*/ 14 h 57"/>
                  <a:gd name="T12" fmla="*/ 7 w 48"/>
                  <a:gd name="T13" fmla="*/ 18 h 57"/>
                  <a:gd name="T14" fmla="*/ 2 w 48"/>
                  <a:gd name="T15" fmla="*/ 18 h 57"/>
                  <a:gd name="T16" fmla="*/ 0 w 48"/>
                  <a:gd name="T17" fmla="*/ 14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7"/>
                  <a:gd name="T29" fmla="*/ 48 w 4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7">
                    <a:moveTo>
                      <a:pt x="0" y="44"/>
                    </a:moveTo>
                    <a:lnTo>
                      <a:pt x="16" y="29"/>
                    </a:lnTo>
                    <a:lnTo>
                      <a:pt x="31" y="0"/>
                    </a:lnTo>
                    <a:lnTo>
                      <a:pt x="48" y="14"/>
                    </a:lnTo>
                    <a:lnTo>
                      <a:pt x="48" y="29"/>
                    </a:lnTo>
                    <a:lnTo>
                      <a:pt x="48" y="44"/>
                    </a:lnTo>
                    <a:lnTo>
                      <a:pt x="48" y="57"/>
                    </a:lnTo>
                    <a:lnTo>
                      <a:pt x="16" y="57"/>
                    </a:lnTo>
                    <a:lnTo>
                      <a:pt x="0" y="44"/>
                    </a:lnTo>
                    <a:close/>
                  </a:path>
                </a:pathLst>
              </a:custGeom>
              <a:solidFill>
                <a:srgbClr val="FFFF99"/>
              </a:solidFill>
              <a:ln w="9525">
                <a:solidFill>
                  <a:srgbClr val="800000"/>
                </a:solidFill>
                <a:round/>
                <a:headEnd/>
                <a:tailEnd/>
              </a:ln>
            </p:spPr>
            <p:txBody>
              <a:bodyPr/>
              <a:lstStyle/>
              <a:p>
                <a:endParaRPr lang="en-US"/>
              </a:p>
            </p:txBody>
          </p:sp>
          <p:sp>
            <p:nvSpPr>
              <p:cNvPr id="11559" name="Freeform 100"/>
              <p:cNvSpPr>
                <a:spLocks/>
              </p:cNvSpPr>
              <p:nvPr/>
            </p:nvSpPr>
            <p:spPr bwMode="auto">
              <a:xfrm rot="5400000">
                <a:off x="1220" y="4202"/>
                <a:ext cx="31" cy="141"/>
              </a:xfrm>
              <a:custGeom>
                <a:avLst/>
                <a:gdLst>
                  <a:gd name="T0" fmla="*/ 24 w 209"/>
                  <a:gd name="T1" fmla="*/ 132 h 449"/>
                  <a:gd name="T2" fmla="*/ 21 w 209"/>
                  <a:gd name="T3" fmla="*/ 123 h 449"/>
                  <a:gd name="T4" fmla="*/ 19 w 209"/>
                  <a:gd name="T5" fmla="*/ 123 h 449"/>
                  <a:gd name="T6" fmla="*/ 17 w 209"/>
                  <a:gd name="T7" fmla="*/ 127 h 449"/>
                  <a:gd name="T8" fmla="*/ 17 w 209"/>
                  <a:gd name="T9" fmla="*/ 137 h 449"/>
                  <a:gd name="T10" fmla="*/ 12 w 209"/>
                  <a:gd name="T11" fmla="*/ 137 h 449"/>
                  <a:gd name="T12" fmla="*/ 14 w 209"/>
                  <a:gd name="T13" fmla="*/ 127 h 449"/>
                  <a:gd name="T14" fmla="*/ 17 w 209"/>
                  <a:gd name="T15" fmla="*/ 114 h 449"/>
                  <a:gd name="T16" fmla="*/ 17 w 209"/>
                  <a:gd name="T17" fmla="*/ 105 h 449"/>
                  <a:gd name="T18" fmla="*/ 17 w 209"/>
                  <a:gd name="T19" fmla="*/ 100 h 449"/>
                  <a:gd name="T20" fmla="*/ 14 w 209"/>
                  <a:gd name="T21" fmla="*/ 91 h 449"/>
                  <a:gd name="T22" fmla="*/ 12 w 209"/>
                  <a:gd name="T23" fmla="*/ 96 h 449"/>
                  <a:gd name="T24" fmla="*/ 12 w 209"/>
                  <a:gd name="T25" fmla="*/ 100 h 449"/>
                  <a:gd name="T26" fmla="*/ 12 w 209"/>
                  <a:gd name="T27" fmla="*/ 110 h 449"/>
                  <a:gd name="T28" fmla="*/ 9 w 209"/>
                  <a:gd name="T29" fmla="*/ 118 h 449"/>
                  <a:gd name="T30" fmla="*/ 7 w 209"/>
                  <a:gd name="T31" fmla="*/ 123 h 449"/>
                  <a:gd name="T32" fmla="*/ 5 w 209"/>
                  <a:gd name="T33" fmla="*/ 123 h 449"/>
                  <a:gd name="T34" fmla="*/ 5 w 209"/>
                  <a:gd name="T35" fmla="*/ 114 h 449"/>
                  <a:gd name="T36" fmla="*/ 12 w 209"/>
                  <a:gd name="T37" fmla="*/ 91 h 449"/>
                  <a:gd name="T38" fmla="*/ 17 w 209"/>
                  <a:gd name="T39" fmla="*/ 78 h 449"/>
                  <a:gd name="T40" fmla="*/ 17 w 209"/>
                  <a:gd name="T41" fmla="*/ 59 h 449"/>
                  <a:gd name="T42" fmla="*/ 14 w 209"/>
                  <a:gd name="T43" fmla="*/ 59 h 449"/>
                  <a:gd name="T44" fmla="*/ 12 w 209"/>
                  <a:gd name="T45" fmla="*/ 78 h 449"/>
                  <a:gd name="T46" fmla="*/ 7 w 209"/>
                  <a:gd name="T47" fmla="*/ 91 h 449"/>
                  <a:gd name="T48" fmla="*/ 5 w 209"/>
                  <a:gd name="T49" fmla="*/ 96 h 449"/>
                  <a:gd name="T50" fmla="*/ 0 w 209"/>
                  <a:gd name="T51" fmla="*/ 100 h 449"/>
                  <a:gd name="T52" fmla="*/ 0 w 209"/>
                  <a:gd name="T53" fmla="*/ 96 h 449"/>
                  <a:gd name="T54" fmla="*/ 12 w 209"/>
                  <a:gd name="T55" fmla="*/ 59 h 449"/>
                  <a:gd name="T56" fmla="*/ 17 w 209"/>
                  <a:gd name="T57" fmla="*/ 41 h 449"/>
                  <a:gd name="T58" fmla="*/ 17 w 209"/>
                  <a:gd name="T59" fmla="*/ 23 h 449"/>
                  <a:gd name="T60" fmla="*/ 17 w 209"/>
                  <a:gd name="T61" fmla="*/ 19 h 449"/>
                  <a:gd name="T62" fmla="*/ 14 w 209"/>
                  <a:gd name="T63" fmla="*/ 23 h 449"/>
                  <a:gd name="T64" fmla="*/ 7 w 209"/>
                  <a:gd name="T65" fmla="*/ 50 h 449"/>
                  <a:gd name="T66" fmla="*/ 5 w 209"/>
                  <a:gd name="T67" fmla="*/ 64 h 449"/>
                  <a:gd name="T68" fmla="*/ 0 w 209"/>
                  <a:gd name="T69" fmla="*/ 73 h 449"/>
                  <a:gd name="T70" fmla="*/ 0 w 209"/>
                  <a:gd name="T71" fmla="*/ 59 h 449"/>
                  <a:gd name="T72" fmla="*/ 5 w 209"/>
                  <a:gd name="T73" fmla="*/ 55 h 449"/>
                  <a:gd name="T74" fmla="*/ 7 w 209"/>
                  <a:gd name="T75" fmla="*/ 46 h 449"/>
                  <a:gd name="T76" fmla="*/ 7 w 209"/>
                  <a:gd name="T77" fmla="*/ 41 h 449"/>
                  <a:gd name="T78" fmla="*/ 7 w 209"/>
                  <a:gd name="T79" fmla="*/ 37 h 449"/>
                  <a:gd name="T80" fmla="*/ 5 w 209"/>
                  <a:gd name="T81" fmla="*/ 27 h 449"/>
                  <a:gd name="T82" fmla="*/ 2 w 209"/>
                  <a:gd name="T83" fmla="*/ 23 h 449"/>
                  <a:gd name="T84" fmla="*/ 2 w 209"/>
                  <a:gd name="T85" fmla="*/ 19 h 449"/>
                  <a:gd name="T86" fmla="*/ 2 w 209"/>
                  <a:gd name="T87" fmla="*/ 14 h 449"/>
                  <a:gd name="T88" fmla="*/ 5 w 209"/>
                  <a:gd name="T89" fmla="*/ 9 h 449"/>
                  <a:gd name="T90" fmla="*/ 7 w 209"/>
                  <a:gd name="T91" fmla="*/ 0 h 449"/>
                  <a:gd name="T92" fmla="*/ 9 w 209"/>
                  <a:gd name="T93" fmla="*/ 0 h 449"/>
                  <a:gd name="T94" fmla="*/ 12 w 209"/>
                  <a:gd name="T95" fmla="*/ 0 h 449"/>
                  <a:gd name="T96" fmla="*/ 19 w 209"/>
                  <a:gd name="T97" fmla="*/ 5 h 449"/>
                  <a:gd name="T98" fmla="*/ 21 w 209"/>
                  <a:gd name="T99" fmla="*/ 9 h 449"/>
                  <a:gd name="T100" fmla="*/ 21 w 209"/>
                  <a:gd name="T101" fmla="*/ 14 h 449"/>
                  <a:gd name="T102" fmla="*/ 24 w 209"/>
                  <a:gd name="T103" fmla="*/ 27 h 449"/>
                  <a:gd name="T104" fmla="*/ 24 w 209"/>
                  <a:gd name="T105" fmla="*/ 41 h 449"/>
                  <a:gd name="T106" fmla="*/ 19 w 209"/>
                  <a:gd name="T107" fmla="*/ 69 h 449"/>
                  <a:gd name="T108" fmla="*/ 19 w 209"/>
                  <a:gd name="T109" fmla="*/ 96 h 449"/>
                  <a:gd name="T110" fmla="*/ 19 w 209"/>
                  <a:gd name="T111" fmla="*/ 110 h 449"/>
                  <a:gd name="T112" fmla="*/ 24 w 209"/>
                  <a:gd name="T113" fmla="*/ 123 h 449"/>
                  <a:gd name="T114" fmla="*/ 26 w 209"/>
                  <a:gd name="T115" fmla="*/ 132 h 449"/>
                  <a:gd name="T116" fmla="*/ 31 w 209"/>
                  <a:gd name="T117" fmla="*/ 141 h 449"/>
                  <a:gd name="T118" fmla="*/ 28 w 209"/>
                  <a:gd name="T119" fmla="*/ 141 h 449"/>
                  <a:gd name="T120" fmla="*/ 26 w 209"/>
                  <a:gd name="T121" fmla="*/ 141 h 449"/>
                  <a:gd name="T122" fmla="*/ 24 w 209"/>
                  <a:gd name="T123" fmla="*/ 137 h 449"/>
                  <a:gd name="T124" fmla="*/ 24 w 209"/>
                  <a:gd name="T125" fmla="*/ 132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9"/>
                  <a:gd name="T190" fmla="*/ 0 h 449"/>
                  <a:gd name="T191" fmla="*/ 209 w 209"/>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9" h="449">
                    <a:moveTo>
                      <a:pt x="161" y="421"/>
                    </a:moveTo>
                    <a:lnTo>
                      <a:pt x="144" y="393"/>
                    </a:lnTo>
                    <a:lnTo>
                      <a:pt x="129" y="393"/>
                    </a:lnTo>
                    <a:lnTo>
                      <a:pt x="112" y="406"/>
                    </a:lnTo>
                    <a:lnTo>
                      <a:pt x="112" y="436"/>
                    </a:lnTo>
                    <a:lnTo>
                      <a:pt x="81" y="436"/>
                    </a:lnTo>
                    <a:lnTo>
                      <a:pt x="96" y="406"/>
                    </a:lnTo>
                    <a:lnTo>
                      <a:pt x="112" y="362"/>
                    </a:lnTo>
                    <a:lnTo>
                      <a:pt x="112" y="334"/>
                    </a:lnTo>
                    <a:lnTo>
                      <a:pt x="112" y="319"/>
                    </a:lnTo>
                    <a:lnTo>
                      <a:pt x="96" y="291"/>
                    </a:lnTo>
                    <a:lnTo>
                      <a:pt x="81" y="306"/>
                    </a:lnTo>
                    <a:lnTo>
                      <a:pt x="81" y="319"/>
                    </a:lnTo>
                    <a:lnTo>
                      <a:pt x="81" y="349"/>
                    </a:lnTo>
                    <a:lnTo>
                      <a:pt x="64" y="377"/>
                    </a:lnTo>
                    <a:lnTo>
                      <a:pt x="48" y="393"/>
                    </a:lnTo>
                    <a:lnTo>
                      <a:pt x="33" y="393"/>
                    </a:lnTo>
                    <a:lnTo>
                      <a:pt x="33" y="362"/>
                    </a:lnTo>
                    <a:lnTo>
                      <a:pt x="81" y="291"/>
                    </a:lnTo>
                    <a:lnTo>
                      <a:pt x="112" y="247"/>
                    </a:lnTo>
                    <a:lnTo>
                      <a:pt x="112" y="189"/>
                    </a:lnTo>
                    <a:lnTo>
                      <a:pt x="96" y="189"/>
                    </a:lnTo>
                    <a:lnTo>
                      <a:pt x="81" y="247"/>
                    </a:lnTo>
                    <a:lnTo>
                      <a:pt x="48" y="291"/>
                    </a:lnTo>
                    <a:lnTo>
                      <a:pt x="33" y="306"/>
                    </a:lnTo>
                    <a:lnTo>
                      <a:pt x="0" y="319"/>
                    </a:lnTo>
                    <a:lnTo>
                      <a:pt x="0" y="306"/>
                    </a:lnTo>
                    <a:lnTo>
                      <a:pt x="81" y="189"/>
                    </a:lnTo>
                    <a:lnTo>
                      <a:pt x="112" y="130"/>
                    </a:lnTo>
                    <a:lnTo>
                      <a:pt x="112" y="74"/>
                    </a:lnTo>
                    <a:lnTo>
                      <a:pt x="112" y="59"/>
                    </a:lnTo>
                    <a:lnTo>
                      <a:pt x="96" y="74"/>
                    </a:lnTo>
                    <a:lnTo>
                      <a:pt x="48" y="160"/>
                    </a:lnTo>
                    <a:lnTo>
                      <a:pt x="33" y="204"/>
                    </a:lnTo>
                    <a:lnTo>
                      <a:pt x="0" y="232"/>
                    </a:lnTo>
                    <a:lnTo>
                      <a:pt x="0" y="189"/>
                    </a:lnTo>
                    <a:lnTo>
                      <a:pt x="33" y="174"/>
                    </a:lnTo>
                    <a:lnTo>
                      <a:pt x="48" y="145"/>
                    </a:lnTo>
                    <a:lnTo>
                      <a:pt x="48" y="130"/>
                    </a:lnTo>
                    <a:lnTo>
                      <a:pt x="48" y="117"/>
                    </a:lnTo>
                    <a:lnTo>
                      <a:pt x="33" y="87"/>
                    </a:lnTo>
                    <a:lnTo>
                      <a:pt x="16" y="74"/>
                    </a:lnTo>
                    <a:lnTo>
                      <a:pt x="16" y="59"/>
                    </a:lnTo>
                    <a:lnTo>
                      <a:pt x="16" y="44"/>
                    </a:lnTo>
                    <a:lnTo>
                      <a:pt x="33" y="30"/>
                    </a:lnTo>
                    <a:lnTo>
                      <a:pt x="48" y="0"/>
                    </a:lnTo>
                    <a:lnTo>
                      <a:pt x="64" y="0"/>
                    </a:lnTo>
                    <a:lnTo>
                      <a:pt x="81" y="0"/>
                    </a:lnTo>
                    <a:lnTo>
                      <a:pt x="129" y="15"/>
                    </a:lnTo>
                    <a:lnTo>
                      <a:pt x="144" y="30"/>
                    </a:lnTo>
                    <a:lnTo>
                      <a:pt x="144" y="44"/>
                    </a:lnTo>
                    <a:lnTo>
                      <a:pt x="161" y="87"/>
                    </a:lnTo>
                    <a:lnTo>
                      <a:pt x="161" y="130"/>
                    </a:lnTo>
                    <a:lnTo>
                      <a:pt x="129" y="219"/>
                    </a:lnTo>
                    <a:lnTo>
                      <a:pt x="129" y="306"/>
                    </a:lnTo>
                    <a:lnTo>
                      <a:pt x="129" y="349"/>
                    </a:lnTo>
                    <a:lnTo>
                      <a:pt x="161" y="393"/>
                    </a:lnTo>
                    <a:lnTo>
                      <a:pt x="177" y="421"/>
                    </a:lnTo>
                    <a:lnTo>
                      <a:pt x="209" y="449"/>
                    </a:lnTo>
                    <a:lnTo>
                      <a:pt x="192" y="449"/>
                    </a:lnTo>
                    <a:lnTo>
                      <a:pt x="177" y="449"/>
                    </a:lnTo>
                    <a:lnTo>
                      <a:pt x="161" y="436"/>
                    </a:lnTo>
                    <a:lnTo>
                      <a:pt x="161" y="421"/>
                    </a:lnTo>
                    <a:close/>
                  </a:path>
                </a:pathLst>
              </a:custGeom>
              <a:solidFill>
                <a:srgbClr val="FFFF99"/>
              </a:solidFill>
              <a:ln w="9525">
                <a:solidFill>
                  <a:srgbClr val="800000"/>
                </a:solidFill>
                <a:round/>
                <a:headEnd/>
                <a:tailEnd/>
              </a:ln>
            </p:spPr>
            <p:txBody>
              <a:bodyPr/>
              <a:lstStyle/>
              <a:p>
                <a:endParaRPr lang="en-US"/>
              </a:p>
            </p:txBody>
          </p:sp>
          <p:sp>
            <p:nvSpPr>
              <p:cNvPr id="11560" name="Freeform 101"/>
              <p:cNvSpPr>
                <a:spLocks/>
              </p:cNvSpPr>
              <p:nvPr/>
            </p:nvSpPr>
            <p:spPr bwMode="auto">
              <a:xfrm rot="5400000">
                <a:off x="1222" y="4164"/>
                <a:ext cx="32" cy="147"/>
              </a:xfrm>
              <a:custGeom>
                <a:avLst/>
                <a:gdLst>
                  <a:gd name="T0" fmla="*/ 0 w 209"/>
                  <a:gd name="T1" fmla="*/ 147 h 462"/>
                  <a:gd name="T2" fmla="*/ 5 w 209"/>
                  <a:gd name="T3" fmla="*/ 133 h 462"/>
                  <a:gd name="T4" fmla="*/ 7 w 209"/>
                  <a:gd name="T5" fmla="*/ 124 h 462"/>
                  <a:gd name="T6" fmla="*/ 10 w 209"/>
                  <a:gd name="T7" fmla="*/ 110 h 462"/>
                  <a:gd name="T8" fmla="*/ 10 w 209"/>
                  <a:gd name="T9" fmla="*/ 97 h 462"/>
                  <a:gd name="T10" fmla="*/ 5 w 209"/>
                  <a:gd name="T11" fmla="*/ 41 h 462"/>
                  <a:gd name="T12" fmla="*/ 5 w 209"/>
                  <a:gd name="T13" fmla="*/ 28 h 462"/>
                  <a:gd name="T14" fmla="*/ 7 w 209"/>
                  <a:gd name="T15" fmla="*/ 18 h 462"/>
                  <a:gd name="T16" fmla="*/ 10 w 209"/>
                  <a:gd name="T17" fmla="*/ 9 h 462"/>
                  <a:gd name="T18" fmla="*/ 12 w 209"/>
                  <a:gd name="T19" fmla="*/ 4 h 462"/>
                  <a:gd name="T20" fmla="*/ 20 w 209"/>
                  <a:gd name="T21" fmla="*/ 0 h 462"/>
                  <a:gd name="T22" fmla="*/ 32 w 209"/>
                  <a:gd name="T23" fmla="*/ 23 h 462"/>
                  <a:gd name="T24" fmla="*/ 29 w 209"/>
                  <a:gd name="T25" fmla="*/ 23 h 462"/>
                  <a:gd name="T26" fmla="*/ 25 w 209"/>
                  <a:gd name="T27" fmla="*/ 28 h 462"/>
                  <a:gd name="T28" fmla="*/ 22 w 209"/>
                  <a:gd name="T29" fmla="*/ 37 h 462"/>
                  <a:gd name="T30" fmla="*/ 22 w 209"/>
                  <a:gd name="T31" fmla="*/ 41 h 462"/>
                  <a:gd name="T32" fmla="*/ 22 w 209"/>
                  <a:gd name="T33" fmla="*/ 50 h 462"/>
                  <a:gd name="T34" fmla="*/ 25 w 209"/>
                  <a:gd name="T35" fmla="*/ 55 h 462"/>
                  <a:gd name="T36" fmla="*/ 27 w 209"/>
                  <a:gd name="T37" fmla="*/ 60 h 462"/>
                  <a:gd name="T38" fmla="*/ 27 w 209"/>
                  <a:gd name="T39" fmla="*/ 83 h 462"/>
                  <a:gd name="T40" fmla="*/ 25 w 209"/>
                  <a:gd name="T41" fmla="*/ 74 h 462"/>
                  <a:gd name="T42" fmla="*/ 22 w 209"/>
                  <a:gd name="T43" fmla="*/ 69 h 462"/>
                  <a:gd name="T44" fmla="*/ 20 w 209"/>
                  <a:gd name="T45" fmla="*/ 55 h 462"/>
                  <a:gd name="T46" fmla="*/ 15 w 209"/>
                  <a:gd name="T47" fmla="*/ 23 h 462"/>
                  <a:gd name="T48" fmla="*/ 12 w 209"/>
                  <a:gd name="T49" fmla="*/ 23 h 462"/>
                  <a:gd name="T50" fmla="*/ 12 w 209"/>
                  <a:gd name="T51" fmla="*/ 28 h 462"/>
                  <a:gd name="T52" fmla="*/ 10 w 209"/>
                  <a:gd name="T53" fmla="*/ 37 h 462"/>
                  <a:gd name="T54" fmla="*/ 12 w 209"/>
                  <a:gd name="T55" fmla="*/ 50 h 462"/>
                  <a:gd name="T56" fmla="*/ 17 w 209"/>
                  <a:gd name="T57" fmla="*/ 74 h 462"/>
                  <a:gd name="T58" fmla="*/ 22 w 209"/>
                  <a:gd name="T59" fmla="*/ 88 h 462"/>
                  <a:gd name="T60" fmla="*/ 27 w 209"/>
                  <a:gd name="T61" fmla="*/ 102 h 462"/>
                  <a:gd name="T62" fmla="*/ 27 w 209"/>
                  <a:gd name="T63" fmla="*/ 106 h 462"/>
                  <a:gd name="T64" fmla="*/ 22 w 209"/>
                  <a:gd name="T65" fmla="*/ 106 h 462"/>
                  <a:gd name="T66" fmla="*/ 20 w 209"/>
                  <a:gd name="T67" fmla="*/ 97 h 462"/>
                  <a:gd name="T68" fmla="*/ 15 w 209"/>
                  <a:gd name="T69" fmla="*/ 83 h 462"/>
                  <a:gd name="T70" fmla="*/ 12 w 209"/>
                  <a:gd name="T71" fmla="*/ 83 h 462"/>
                  <a:gd name="T72" fmla="*/ 12 w 209"/>
                  <a:gd name="T73" fmla="*/ 92 h 462"/>
                  <a:gd name="T74" fmla="*/ 15 w 209"/>
                  <a:gd name="T75" fmla="*/ 106 h 462"/>
                  <a:gd name="T76" fmla="*/ 22 w 209"/>
                  <a:gd name="T77" fmla="*/ 119 h 462"/>
                  <a:gd name="T78" fmla="*/ 22 w 209"/>
                  <a:gd name="T79" fmla="*/ 129 h 462"/>
                  <a:gd name="T80" fmla="*/ 20 w 209"/>
                  <a:gd name="T81" fmla="*/ 129 h 462"/>
                  <a:gd name="T82" fmla="*/ 17 w 209"/>
                  <a:gd name="T83" fmla="*/ 124 h 462"/>
                  <a:gd name="T84" fmla="*/ 15 w 209"/>
                  <a:gd name="T85" fmla="*/ 119 h 462"/>
                  <a:gd name="T86" fmla="*/ 15 w 209"/>
                  <a:gd name="T87" fmla="*/ 115 h 462"/>
                  <a:gd name="T88" fmla="*/ 12 w 209"/>
                  <a:gd name="T89" fmla="*/ 110 h 462"/>
                  <a:gd name="T90" fmla="*/ 12 w 209"/>
                  <a:gd name="T91" fmla="*/ 119 h 462"/>
                  <a:gd name="T92" fmla="*/ 12 w 209"/>
                  <a:gd name="T93" fmla="*/ 129 h 462"/>
                  <a:gd name="T94" fmla="*/ 15 w 209"/>
                  <a:gd name="T95" fmla="*/ 133 h 462"/>
                  <a:gd name="T96" fmla="*/ 12 w 209"/>
                  <a:gd name="T97" fmla="*/ 138 h 462"/>
                  <a:gd name="T98" fmla="*/ 12 w 209"/>
                  <a:gd name="T99" fmla="*/ 143 h 462"/>
                  <a:gd name="T100" fmla="*/ 7 w 209"/>
                  <a:gd name="T101" fmla="*/ 138 h 462"/>
                  <a:gd name="T102" fmla="*/ 5 w 209"/>
                  <a:gd name="T103" fmla="*/ 143 h 462"/>
                  <a:gd name="T104" fmla="*/ 2 w 209"/>
                  <a:gd name="T105" fmla="*/ 147 h 462"/>
                  <a:gd name="T106" fmla="*/ 0 w 209"/>
                  <a:gd name="T107" fmla="*/ 1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9"/>
                  <a:gd name="T163" fmla="*/ 0 h 462"/>
                  <a:gd name="T164" fmla="*/ 209 w 20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9" h="462">
                    <a:moveTo>
                      <a:pt x="0" y="462"/>
                    </a:moveTo>
                    <a:lnTo>
                      <a:pt x="32" y="419"/>
                    </a:lnTo>
                    <a:lnTo>
                      <a:pt x="48" y="390"/>
                    </a:lnTo>
                    <a:lnTo>
                      <a:pt x="65" y="347"/>
                    </a:lnTo>
                    <a:lnTo>
                      <a:pt x="65" y="304"/>
                    </a:lnTo>
                    <a:lnTo>
                      <a:pt x="32" y="130"/>
                    </a:lnTo>
                    <a:lnTo>
                      <a:pt x="32" y="87"/>
                    </a:lnTo>
                    <a:lnTo>
                      <a:pt x="48" y="57"/>
                    </a:lnTo>
                    <a:lnTo>
                      <a:pt x="65" y="28"/>
                    </a:lnTo>
                    <a:lnTo>
                      <a:pt x="80" y="13"/>
                    </a:lnTo>
                    <a:lnTo>
                      <a:pt x="128" y="0"/>
                    </a:lnTo>
                    <a:lnTo>
                      <a:pt x="209" y="72"/>
                    </a:lnTo>
                    <a:lnTo>
                      <a:pt x="192" y="72"/>
                    </a:lnTo>
                    <a:lnTo>
                      <a:pt x="161" y="87"/>
                    </a:lnTo>
                    <a:lnTo>
                      <a:pt x="144" y="115"/>
                    </a:lnTo>
                    <a:lnTo>
                      <a:pt x="144" y="130"/>
                    </a:lnTo>
                    <a:lnTo>
                      <a:pt x="144" y="158"/>
                    </a:lnTo>
                    <a:lnTo>
                      <a:pt x="161" y="173"/>
                    </a:lnTo>
                    <a:lnTo>
                      <a:pt x="176" y="187"/>
                    </a:lnTo>
                    <a:lnTo>
                      <a:pt x="176" y="260"/>
                    </a:lnTo>
                    <a:lnTo>
                      <a:pt x="161" y="232"/>
                    </a:lnTo>
                    <a:lnTo>
                      <a:pt x="144" y="217"/>
                    </a:lnTo>
                    <a:lnTo>
                      <a:pt x="128" y="173"/>
                    </a:lnTo>
                    <a:lnTo>
                      <a:pt x="96" y="72"/>
                    </a:lnTo>
                    <a:lnTo>
                      <a:pt x="80" y="72"/>
                    </a:lnTo>
                    <a:lnTo>
                      <a:pt x="80" y="87"/>
                    </a:lnTo>
                    <a:lnTo>
                      <a:pt x="65" y="115"/>
                    </a:lnTo>
                    <a:lnTo>
                      <a:pt x="80" y="158"/>
                    </a:lnTo>
                    <a:lnTo>
                      <a:pt x="113" y="232"/>
                    </a:lnTo>
                    <a:lnTo>
                      <a:pt x="144" y="275"/>
                    </a:lnTo>
                    <a:lnTo>
                      <a:pt x="176" y="319"/>
                    </a:lnTo>
                    <a:lnTo>
                      <a:pt x="176" y="332"/>
                    </a:lnTo>
                    <a:lnTo>
                      <a:pt x="144" y="332"/>
                    </a:lnTo>
                    <a:lnTo>
                      <a:pt x="128" y="304"/>
                    </a:lnTo>
                    <a:lnTo>
                      <a:pt x="96" y="260"/>
                    </a:lnTo>
                    <a:lnTo>
                      <a:pt x="80" y="260"/>
                    </a:lnTo>
                    <a:lnTo>
                      <a:pt x="80" y="289"/>
                    </a:lnTo>
                    <a:lnTo>
                      <a:pt x="96" y="332"/>
                    </a:lnTo>
                    <a:lnTo>
                      <a:pt x="144" y="375"/>
                    </a:lnTo>
                    <a:lnTo>
                      <a:pt x="144" y="406"/>
                    </a:lnTo>
                    <a:lnTo>
                      <a:pt x="128" y="406"/>
                    </a:lnTo>
                    <a:lnTo>
                      <a:pt x="113" y="390"/>
                    </a:lnTo>
                    <a:lnTo>
                      <a:pt x="96" y="375"/>
                    </a:lnTo>
                    <a:lnTo>
                      <a:pt x="96" y="362"/>
                    </a:lnTo>
                    <a:lnTo>
                      <a:pt x="80" y="347"/>
                    </a:lnTo>
                    <a:lnTo>
                      <a:pt x="80" y="375"/>
                    </a:lnTo>
                    <a:lnTo>
                      <a:pt x="80" y="406"/>
                    </a:lnTo>
                    <a:lnTo>
                      <a:pt x="96" y="419"/>
                    </a:lnTo>
                    <a:lnTo>
                      <a:pt x="80" y="434"/>
                    </a:lnTo>
                    <a:lnTo>
                      <a:pt x="80" y="449"/>
                    </a:lnTo>
                    <a:lnTo>
                      <a:pt x="48" y="434"/>
                    </a:lnTo>
                    <a:lnTo>
                      <a:pt x="32" y="449"/>
                    </a:lnTo>
                    <a:lnTo>
                      <a:pt x="15" y="462"/>
                    </a:lnTo>
                    <a:lnTo>
                      <a:pt x="0" y="462"/>
                    </a:lnTo>
                    <a:close/>
                  </a:path>
                </a:pathLst>
              </a:custGeom>
              <a:solidFill>
                <a:srgbClr val="FFFF99"/>
              </a:solidFill>
              <a:ln w="9525">
                <a:solidFill>
                  <a:srgbClr val="800000"/>
                </a:solidFill>
                <a:round/>
                <a:headEnd/>
                <a:tailEnd/>
              </a:ln>
            </p:spPr>
            <p:txBody>
              <a:bodyPr/>
              <a:lstStyle/>
              <a:p>
                <a:endParaRPr lang="en-US"/>
              </a:p>
            </p:txBody>
          </p:sp>
          <p:sp>
            <p:nvSpPr>
              <p:cNvPr id="11561" name="Freeform 102"/>
              <p:cNvSpPr>
                <a:spLocks/>
              </p:cNvSpPr>
              <p:nvPr/>
            </p:nvSpPr>
            <p:spPr bwMode="auto">
              <a:xfrm rot="5400000">
                <a:off x="1308" y="4241"/>
                <a:ext cx="15" cy="27"/>
              </a:xfrm>
              <a:custGeom>
                <a:avLst/>
                <a:gdLst>
                  <a:gd name="T0" fmla="*/ 0 w 96"/>
                  <a:gd name="T1" fmla="*/ 0 h 87"/>
                  <a:gd name="T2" fmla="*/ 15 w 96"/>
                  <a:gd name="T3" fmla="*/ 0 h 87"/>
                  <a:gd name="T4" fmla="*/ 15 w 96"/>
                  <a:gd name="T5" fmla="*/ 5 h 87"/>
                  <a:gd name="T6" fmla="*/ 15 w 96"/>
                  <a:gd name="T7" fmla="*/ 14 h 87"/>
                  <a:gd name="T8" fmla="*/ 10 w 96"/>
                  <a:gd name="T9" fmla="*/ 27 h 87"/>
                  <a:gd name="T10" fmla="*/ 8 w 96"/>
                  <a:gd name="T11" fmla="*/ 27 h 87"/>
                  <a:gd name="T12" fmla="*/ 5 w 96"/>
                  <a:gd name="T13" fmla="*/ 22 h 87"/>
                  <a:gd name="T14" fmla="*/ 2 w 96"/>
                  <a:gd name="T15" fmla="*/ 14 h 87"/>
                  <a:gd name="T16" fmla="*/ 0 w 96"/>
                  <a:gd name="T17" fmla="*/ 5 h 87"/>
                  <a:gd name="T18" fmla="*/ 0 w 9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7"/>
                  <a:gd name="T32" fmla="*/ 96 w 9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7">
                    <a:moveTo>
                      <a:pt x="0" y="0"/>
                    </a:moveTo>
                    <a:lnTo>
                      <a:pt x="96" y="0"/>
                    </a:lnTo>
                    <a:lnTo>
                      <a:pt x="96" y="15"/>
                    </a:lnTo>
                    <a:lnTo>
                      <a:pt x="96" y="44"/>
                    </a:lnTo>
                    <a:lnTo>
                      <a:pt x="63" y="87"/>
                    </a:lnTo>
                    <a:lnTo>
                      <a:pt x="48" y="87"/>
                    </a:lnTo>
                    <a:lnTo>
                      <a:pt x="31" y="72"/>
                    </a:lnTo>
                    <a:lnTo>
                      <a:pt x="15" y="44"/>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562" name="Freeform 103"/>
              <p:cNvSpPr>
                <a:spLocks/>
              </p:cNvSpPr>
              <p:nvPr/>
            </p:nvSpPr>
            <p:spPr bwMode="auto">
              <a:xfrm rot="5400000">
                <a:off x="1331" y="4253"/>
                <a:ext cx="27" cy="5"/>
              </a:xfrm>
              <a:custGeom>
                <a:avLst/>
                <a:gdLst>
                  <a:gd name="T0" fmla="*/ 0 w 177"/>
                  <a:gd name="T1" fmla="*/ 5 h 15"/>
                  <a:gd name="T2" fmla="*/ 12 w 177"/>
                  <a:gd name="T3" fmla="*/ 0 h 15"/>
                  <a:gd name="T4" fmla="*/ 20 w 177"/>
                  <a:gd name="T5" fmla="*/ 0 h 15"/>
                  <a:gd name="T6" fmla="*/ 27 w 177"/>
                  <a:gd name="T7" fmla="*/ 5 h 15"/>
                  <a:gd name="T8" fmla="*/ 12 w 177"/>
                  <a:gd name="T9" fmla="*/ 5 h 15"/>
                  <a:gd name="T10" fmla="*/ 5 w 177"/>
                  <a:gd name="T11" fmla="*/ 5 h 15"/>
                  <a:gd name="T12" fmla="*/ 0 w 177"/>
                  <a:gd name="T13" fmla="*/ 5 h 15"/>
                  <a:gd name="T14" fmla="*/ 0 60000 65536"/>
                  <a:gd name="T15" fmla="*/ 0 60000 65536"/>
                  <a:gd name="T16" fmla="*/ 0 60000 65536"/>
                  <a:gd name="T17" fmla="*/ 0 60000 65536"/>
                  <a:gd name="T18" fmla="*/ 0 60000 65536"/>
                  <a:gd name="T19" fmla="*/ 0 60000 65536"/>
                  <a:gd name="T20" fmla="*/ 0 60000 65536"/>
                  <a:gd name="T21" fmla="*/ 0 w 177"/>
                  <a:gd name="T22" fmla="*/ 0 h 15"/>
                  <a:gd name="T23" fmla="*/ 177 w 17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15">
                    <a:moveTo>
                      <a:pt x="0" y="15"/>
                    </a:moveTo>
                    <a:lnTo>
                      <a:pt x="81" y="0"/>
                    </a:lnTo>
                    <a:lnTo>
                      <a:pt x="129" y="0"/>
                    </a:lnTo>
                    <a:lnTo>
                      <a:pt x="177" y="15"/>
                    </a:lnTo>
                    <a:lnTo>
                      <a:pt x="81" y="15"/>
                    </a:lnTo>
                    <a:lnTo>
                      <a:pt x="33"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563" name="Freeform 104"/>
              <p:cNvSpPr>
                <a:spLocks/>
              </p:cNvSpPr>
              <p:nvPr/>
            </p:nvSpPr>
            <p:spPr bwMode="auto">
              <a:xfrm rot="5400000">
                <a:off x="1346" y="4242"/>
                <a:ext cx="44" cy="23"/>
              </a:xfrm>
              <a:custGeom>
                <a:avLst/>
                <a:gdLst>
                  <a:gd name="T0" fmla="*/ 0 w 288"/>
                  <a:gd name="T1" fmla="*/ 14 h 72"/>
                  <a:gd name="T2" fmla="*/ 0 w 288"/>
                  <a:gd name="T3" fmla="*/ 4 h 72"/>
                  <a:gd name="T4" fmla="*/ 2 w 288"/>
                  <a:gd name="T5" fmla="*/ 0 h 72"/>
                  <a:gd name="T6" fmla="*/ 41 w 288"/>
                  <a:gd name="T7" fmla="*/ 0 h 72"/>
                  <a:gd name="T8" fmla="*/ 44 w 288"/>
                  <a:gd name="T9" fmla="*/ 9 h 72"/>
                  <a:gd name="T10" fmla="*/ 44 w 288"/>
                  <a:gd name="T11" fmla="*/ 14 h 72"/>
                  <a:gd name="T12" fmla="*/ 41 w 288"/>
                  <a:gd name="T13" fmla="*/ 23 h 72"/>
                  <a:gd name="T14" fmla="*/ 5 w 288"/>
                  <a:gd name="T15" fmla="*/ 23 h 72"/>
                  <a:gd name="T16" fmla="*/ 0 w 288"/>
                  <a:gd name="T17" fmla="*/ 18 h 72"/>
                  <a:gd name="T18" fmla="*/ 0 w 288"/>
                  <a:gd name="T19" fmla="*/ 1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72"/>
                  <a:gd name="T32" fmla="*/ 288 w 28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72">
                    <a:moveTo>
                      <a:pt x="0" y="43"/>
                    </a:moveTo>
                    <a:lnTo>
                      <a:pt x="0" y="13"/>
                    </a:lnTo>
                    <a:lnTo>
                      <a:pt x="15" y="0"/>
                    </a:lnTo>
                    <a:lnTo>
                      <a:pt x="271" y="0"/>
                    </a:lnTo>
                    <a:lnTo>
                      <a:pt x="288" y="28"/>
                    </a:lnTo>
                    <a:lnTo>
                      <a:pt x="288" y="43"/>
                    </a:lnTo>
                    <a:lnTo>
                      <a:pt x="271" y="72"/>
                    </a:lnTo>
                    <a:lnTo>
                      <a:pt x="31" y="72"/>
                    </a:lnTo>
                    <a:lnTo>
                      <a:pt x="0" y="57"/>
                    </a:lnTo>
                    <a:lnTo>
                      <a:pt x="0" y="43"/>
                    </a:lnTo>
                    <a:close/>
                  </a:path>
                </a:pathLst>
              </a:custGeom>
              <a:solidFill>
                <a:srgbClr val="FFFF99"/>
              </a:solidFill>
              <a:ln w="9525">
                <a:solidFill>
                  <a:srgbClr val="800000"/>
                </a:solidFill>
                <a:round/>
                <a:headEnd/>
                <a:tailEnd/>
              </a:ln>
            </p:spPr>
            <p:txBody>
              <a:bodyPr/>
              <a:lstStyle/>
              <a:p>
                <a:endParaRPr lang="en-US"/>
              </a:p>
            </p:txBody>
          </p:sp>
          <p:sp>
            <p:nvSpPr>
              <p:cNvPr id="11564" name="Freeform 105"/>
              <p:cNvSpPr>
                <a:spLocks/>
              </p:cNvSpPr>
              <p:nvPr/>
            </p:nvSpPr>
            <p:spPr bwMode="auto">
              <a:xfrm rot="5400000">
                <a:off x="1381" y="4251"/>
                <a:ext cx="27" cy="4"/>
              </a:xfrm>
              <a:custGeom>
                <a:avLst/>
                <a:gdLst>
                  <a:gd name="T0" fmla="*/ 0 w 175"/>
                  <a:gd name="T1" fmla="*/ 0 h 15"/>
                  <a:gd name="T2" fmla="*/ 15 w 175"/>
                  <a:gd name="T3" fmla="*/ 0 h 15"/>
                  <a:gd name="T4" fmla="*/ 27 w 175"/>
                  <a:gd name="T5" fmla="*/ 0 h 15"/>
                  <a:gd name="T6" fmla="*/ 27 w 175"/>
                  <a:gd name="T7" fmla="*/ 4 h 15"/>
                  <a:gd name="T8" fmla="*/ 15 w 175"/>
                  <a:gd name="T9" fmla="*/ 4 h 15"/>
                  <a:gd name="T10" fmla="*/ 0 w 175"/>
                  <a:gd name="T11" fmla="*/ 4 h 15"/>
                  <a:gd name="T12" fmla="*/ 0 w 175"/>
                  <a:gd name="T13" fmla="*/ 0 h 15"/>
                  <a:gd name="T14" fmla="*/ 0 60000 65536"/>
                  <a:gd name="T15" fmla="*/ 0 60000 65536"/>
                  <a:gd name="T16" fmla="*/ 0 60000 65536"/>
                  <a:gd name="T17" fmla="*/ 0 60000 65536"/>
                  <a:gd name="T18" fmla="*/ 0 60000 65536"/>
                  <a:gd name="T19" fmla="*/ 0 60000 65536"/>
                  <a:gd name="T20" fmla="*/ 0 60000 65536"/>
                  <a:gd name="T21" fmla="*/ 0 w 175"/>
                  <a:gd name="T22" fmla="*/ 0 h 15"/>
                  <a:gd name="T23" fmla="*/ 175 w 17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
                    <a:moveTo>
                      <a:pt x="0" y="0"/>
                    </a:moveTo>
                    <a:lnTo>
                      <a:pt x="96" y="0"/>
                    </a:lnTo>
                    <a:lnTo>
                      <a:pt x="175" y="0"/>
                    </a:lnTo>
                    <a:lnTo>
                      <a:pt x="175" y="15"/>
                    </a:lnTo>
                    <a:lnTo>
                      <a:pt x="96" y="15"/>
                    </a:lnTo>
                    <a:lnTo>
                      <a:pt x="0" y="15"/>
                    </a:lnTo>
                    <a:lnTo>
                      <a:pt x="0" y="0"/>
                    </a:lnTo>
                    <a:close/>
                  </a:path>
                </a:pathLst>
              </a:custGeom>
              <a:solidFill>
                <a:srgbClr val="FFFF99"/>
              </a:solidFill>
              <a:ln w="9525">
                <a:solidFill>
                  <a:srgbClr val="800000"/>
                </a:solidFill>
                <a:round/>
                <a:headEnd/>
                <a:tailEnd/>
              </a:ln>
            </p:spPr>
            <p:txBody>
              <a:bodyPr/>
              <a:lstStyle/>
              <a:p>
                <a:endParaRPr lang="en-US"/>
              </a:p>
            </p:txBody>
          </p:sp>
          <p:grpSp>
            <p:nvGrpSpPr>
              <p:cNvPr id="11565" name="Group 106"/>
              <p:cNvGrpSpPr>
                <a:grpSpLocks/>
              </p:cNvGrpSpPr>
              <p:nvPr/>
            </p:nvGrpSpPr>
            <p:grpSpPr bwMode="auto">
              <a:xfrm>
                <a:off x="4328" y="3586"/>
                <a:ext cx="1432" cy="700"/>
                <a:chOff x="4328" y="3574"/>
                <a:chExt cx="1432" cy="700"/>
              </a:xfrm>
            </p:grpSpPr>
            <p:sp>
              <p:nvSpPr>
                <p:cNvPr id="11568" name="Freeform 107"/>
                <p:cNvSpPr>
                  <a:spLocks/>
                </p:cNvSpPr>
                <p:nvPr/>
              </p:nvSpPr>
              <p:spPr bwMode="auto">
                <a:xfrm>
                  <a:off x="4328" y="3574"/>
                  <a:ext cx="1432" cy="700"/>
                </a:xfrm>
                <a:custGeom>
                  <a:avLst/>
                  <a:gdLst>
                    <a:gd name="T0" fmla="*/ 282 w 4809"/>
                    <a:gd name="T1" fmla="*/ 686 h 4316"/>
                    <a:gd name="T2" fmla="*/ 244 w 4809"/>
                    <a:gd name="T3" fmla="*/ 698 h 4316"/>
                    <a:gd name="T4" fmla="*/ 191 w 4809"/>
                    <a:gd name="T5" fmla="*/ 681 h 4316"/>
                    <a:gd name="T6" fmla="*/ 96 w 4809"/>
                    <a:gd name="T7" fmla="*/ 681 h 4316"/>
                    <a:gd name="T8" fmla="*/ 57 w 4809"/>
                    <a:gd name="T9" fmla="*/ 679 h 4316"/>
                    <a:gd name="T10" fmla="*/ 24 w 4809"/>
                    <a:gd name="T11" fmla="*/ 684 h 4316"/>
                    <a:gd name="T12" fmla="*/ 0 w 4809"/>
                    <a:gd name="T13" fmla="*/ 637 h 4316"/>
                    <a:gd name="T14" fmla="*/ 29 w 4809"/>
                    <a:gd name="T15" fmla="*/ 630 h 4316"/>
                    <a:gd name="T16" fmla="*/ 67 w 4809"/>
                    <a:gd name="T17" fmla="*/ 639 h 4316"/>
                    <a:gd name="T18" fmla="*/ 96 w 4809"/>
                    <a:gd name="T19" fmla="*/ 630 h 4316"/>
                    <a:gd name="T20" fmla="*/ 186 w 4809"/>
                    <a:gd name="T21" fmla="*/ 630 h 4316"/>
                    <a:gd name="T22" fmla="*/ 244 w 4809"/>
                    <a:gd name="T23" fmla="*/ 620 h 4316"/>
                    <a:gd name="T24" fmla="*/ 501 w 4809"/>
                    <a:gd name="T25" fmla="*/ 630 h 4316"/>
                    <a:gd name="T26" fmla="*/ 458 w 4809"/>
                    <a:gd name="T27" fmla="*/ 620 h 4316"/>
                    <a:gd name="T28" fmla="*/ 434 w 4809"/>
                    <a:gd name="T29" fmla="*/ 616 h 4316"/>
                    <a:gd name="T30" fmla="*/ 468 w 4809"/>
                    <a:gd name="T31" fmla="*/ 609 h 4316"/>
                    <a:gd name="T32" fmla="*/ 563 w 4809"/>
                    <a:gd name="T33" fmla="*/ 601 h 4316"/>
                    <a:gd name="T34" fmla="*/ 606 w 4809"/>
                    <a:gd name="T35" fmla="*/ 609 h 4316"/>
                    <a:gd name="T36" fmla="*/ 749 w 4809"/>
                    <a:gd name="T37" fmla="*/ 592 h 4316"/>
                    <a:gd name="T38" fmla="*/ 874 w 4809"/>
                    <a:gd name="T39" fmla="*/ 562 h 4316"/>
                    <a:gd name="T40" fmla="*/ 897 w 4809"/>
                    <a:gd name="T41" fmla="*/ 514 h 4316"/>
                    <a:gd name="T42" fmla="*/ 883 w 4809"/>
                    <a:gd name="T43" fmla="*/ 540 h 4316"/>
                    <a:gd name="T44" fmla="*/ 836 w 4809"/>
                    <a:gd name="T45" fmla="*/ 526 h 4316"/>
                    <a:gd name="T46" fmla="*/ 802 w 4809"/>
                    <a:gd name="T47" fmla="*/ 510 h 4316"/>
                    <a:gd name="T48" fmla="*/ 830 w 4809"/>
                    <a:gd name="T49" fmla="*/ 498 h 4316"/>
                    <a:gd name="T50" fmla="*/ 845 w 4809"/>
                    <a:gd name="T51" fmla="*/ 458 h 4316"/>
                    <a:gd name="T52" fmla="*/ 859 w 4809"/>
                    <a:gd name="T53" fmla="*/ 442 h 4316"/>
                    <a:gd name="T54" fmla="*/ 874 w 4809"/>
                    <a:gd name="T55" fmla="*/ 413 h 4316"/>
                    <a:gd name="T56" fmla="*/ 940 w 4809"/>
                    <a:gd name="T57" fmla="*/ 406 h 4316"/>
                    <a:gd name="T58" fmla="*/ 1031 w 4809"/>
                    <a:gd name="T59" fmla="*/ 406 h 4316"/>
                    <a:gd name="T60" fmla="*/ 1065 w 4809"/>
                    <a:gd name="T61" fmla="*/ 390 h 4316"/>
                    <a:gd name="T62" fmla="*/ 1079 w 4809"/>
                    <a:gd name="T63" fmla="*/ 409 h 4316"/>
                    <a:gd name="T64" fmla="*/ 1098 w 4809"/>
                    <a:gd name="T65" fmla="*/ 432 h 4316"/>
                    <a:gd name="T66" fmla="*/ 1055 w 4809"/>
                    <a:gd name="T67" fmla="*/ 432 h 4316"/>
                    <a:gd name="T68" fmla="*/ 1136 w 4809"/>
                    <a:gd name="T69" fmla="*/ 428 h 4316"/>
                    <a:gd name="T70" fmla="*/ 1203 w 4809"/>
                    <a:gd name="T71" fmla="*/ 366 h 4316"/>
                    <a:gd name="T72" fmla="*/ 1227 w 4809"/>
                    <a:gd name="T73" fmla="*/ 296 h 4316"/>
                    <a:gd name="T74" fmla="*/ 1212 w 4809"/>
                    <a:gd name="T75" fmla="*/ 268 h 4316"/>
                    <a:gd name="T76" fmla="*/ 1212 w 4809"/>
                    <a:gd name="T77" fmla="*/ 254 h 4316"/>
                    <a:gd name="T78" fmla="*/ 1236 w 4809"/>
                    <a:gd name="T79" fmla="*/ 216 h 4316"/>
                    <a:gd name="T80" fmla="*/ 1265 w 4809"/>
                    <a:gd name="T81" fmla="*/ 235 h 4316"/>
                    <a:gd name="T82" fmla="*/ 1289 w 4809"/>
                    <a:gd name="T83" fmla="*/ 148 h 4316"/>
                    <a:gd name="T84" fmla="*/ 1274 w 4809"/>
                    <a:gd name="T85" fmla="*/ 125 h 4316"/>
                    <a:gd name="T86" fmla="*/ 1289 w 4809"/>
                    <a:gd name="T87" fmla="*/ 80 h 4316"/>
                    <a:gd name="T88" fmla="*/ 1308 w 4809"/>
                    <a:gd name="T89" fmla="*/ 45 h 4316"/>
                    <a:gd name="T90" fmla="*/ 1293 w 4809"/>
                    <a:gd name="T91" fmla="*/ 24 h 4316"/>
                    <a:gd name="T92" fmla="*/ 1308 w 4809"/>
                    <a:gd name="T93" fmla="*/ 7 h 4316"/>
                    <a:gd name="T94" fmla="*/ 1403 w 4809"/>
                    <a:gd name="T95" fmla="*/ 17 h 4316"/>
                    <a:gd name="T96" fmla="*/ 1394 w 4809"/>
                    <a:gd name="T97" fmla="*/ 33 h 4316"/>
                    <a:gd name="T98" fmla="*/ 1408 w 4809"/>
                    <a:gd name="T99" fmla="*/ 54 h 4316"/>
                    <a:gd name="T100" fmla="*/ 1408 w 4809"/>
                    <a:gd name="T101" fmla="*/ 113 h 4316"/>
                    <a:gd name="T102" fmla="*/ 1422 w 4809"/>
                    <a:gd name="T103" fmla="*/ 132 h 4316"/>
                    <a:gd name="T104" fmla="*/ 1403 w 4809"/>
                    <a:gd name="T105" fmla="*/ 585 h 4316"/>
                    <a:gd name="T106" fmla="*/ 1427 w 4809"/>
                    <a:gd name="T107" fmla="*/ 639 h 4316"/>
                    <a:gd name="T108" fmla="*/ 1427 w 4809"/>
                    <a:gd name="T109" fmla="*/ 681 h 4316"/>
                    <a:gd name="T110" fmla="*/ 1322 w 4809"/>
                    <a:gd name="T111" fmla="*/ 693 h 4316"/>
                    <a:gd name="T112" fmla="*/ 1246 w 4809"/>
                    <a:gd name="T113" fmla="*/ 698 h 4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9"/>
                    <a:gd name="T172" fmla="*/ 0 h 4316"/>
                    <a:gd name="T173" fmla="*/ 4809 w 4809"/>
                    <a:gd name="T174" fmla="*/ 4316 h 4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9" h="4316">
                      <a:moveTo>
                        <a:pt x="4040" y="4229"/>
                      </a:moveTo>
                      <a:lnTo>
                        <a:pt x="1042" y="4216"/>
                      </a:lnTo>
                      <a:lnTo>
                        <a:pt x="994" y="4216"/>
                      </a:lnTo>
                      <a:lnTo>
                        <a:pt x="977" y="4216"/>
                      </a:lnTo>
                      <a:lnTo>
                        <a:pt x="946" y="4229"/>
                      </a:lnTo>
                      <a:lnTo>
                        <a:pt x="914" y="4259"/>
                      </a:lnTo>
                      <a:lnTo>
                        <a:pt x="898" y="4259"/>
                      </a:lnTo>
                      <a:lnTo>
                        <a:pt x="866" y="4259"/>
                      </a:lnTo>
                      <a:lnTo>
                        <a:pt x="833" y="4287"/>
                      </a:lnTo>
                      <a:lnTo>
                        <a:pt x="818" y="4303"/>
                      </a:lnTo>
                      <a:lnTo>
                        <a:pt x="802" y="4303"/>
                      </a:lnTo>
                      <a:lnTo>
                        <a:pt x="770" y="4259"/>
                      </a:lnTo>
                      <a:lnTo>
                        <a:pt x="722" y="4216"/>
                      </a:lnTo>
                      <a:lnTo>
                        <a:pt x="689" y="4201"/>
                      </a:lnTo>
                      <a:lnTo>
                        <a:pt x="641" y="4201"/>
                      </a:lnTo>
                      <a:lnTo>
                        <a:pt x="545" y="4216"/>
                      </a:lnTo>
                      <a:lnTo>
                        <a:pt x="466" y="4229"/>
                      </a:lnTo>
                      <a:lnTo>
                        <a:pt x="417" y="4229"/>
                      </a:lnTo>
                      <a:lnTo>
                        <a:pt x="369" y="4229"/>
                      </a:lnTo>
                      <a:lnTo>
                        <a:pt x="321" y="4201"/>
                      </a:lnTo>
                      <a:lnTo>
                        <a:pt x="288" y="4186"/>
                      </a:lnTo>
                      <a:lnTo>
                        <a:pt x="257" y="4157"/>
                      </a:lnTo>
                      <a:lnTo>
                        <a:pt x="257" y="4186"/>
                      </a:lnTo>
                      <a:lnTo>
                        <a:pt x="225" y="4186"/>
                      </a:lnTo>
                      <a:lnTo>
                        <a:pt x="192" y="4186"/>
                      </a:lnTo>
                      <a:lnTo>
                        <a:pt x="177" y="4216"/>
                      </a:lnTo>
                      <a:lnTo>
                        <a:pt x="144" y="4229"/>
                      </a:lnTo>
                      <a:lnTo>
                        <a:pt x="129" y="4229"/>
                      </a:lnTo>
                      <a:lnTo>
                        <a:pt x="113" y="4229"/>
                      </a:lnTo>
                      <a:lnTo>
                        <a:pt x="81" y="4216"/>
                      </a:lnTo>
                      <a:lnTo>
                        <a:pt x="65" y="4186"/>
                      </a:lnTo>
                      <a:lnTo>
                        <a:pt x="31" y="4186"/>
                      </a:lnTo>
                      <a:lnTo>
                        <a:pt x="17" y="4172"/>
                      </a:lnTo>
                      <a:lnTo>
                        <a:pt x="0" y="4172"/>
                      </a:lnTo>
                      <a:lnTo>
                        <a:pt x="0" y="3925"/>
                      </a:lnTo>
                      <a:lnTo>
                        <a:pt x="31" y="3925"/>
                      </a:lnTo>
                      <a:lnTo>
                        <a:pt x="65" y="3910"/>
                      </a:lnTo>
                      <a:lnTo>
                        <a:pt x="65" y="3897"/>
                      </a:lnTo>
                      <a:lnTo>
                        <a:pt x="81" y="3882"/>
                      </a:lnTo>
                      <a:lnTo>
                        <a:pt x="96" y="3882"/>
                      </a:lnTo>
                      <a:lnTo>
                        <a:pt x="129" y="3882"/>
                      </a:lnTo>
                      <a:lnTo>
                        <a:pt x="161" y="3882"/>
                      </a:lnTo>
                      <a:lnTo>
                        <a:pt x="177" y="3897"/>
                      </a:lnTo>
                      <a:lnTo>
                        <a:pt x="192" y="3925"/>
                      </a:lnTo>
                      <a:lnTo>
                        <a:pt x="225" y="3940"/>
                      </a:lnTo>
                      <a:lnTo>
                        <a:pt x="240" y="3940"/>
                      </a:lnTo>
                      <a:lnTo>
                        <a:pt x="257" y="3955"/>
                      </a:lnTo>
                      <a:lnTo>
                        <a:pt x="273" y="3925"/>
                      </a:lnTo>
                      <a:lnTo>
                        <a:pt x="288" y="3910"/>
                      </a:lnTo>
                      <a:lnTo>
                        <a:pt x="321" y="3882"/>
                      </a:lnTo>
                      <a:lnTo>
                        <a:pt x="353" y="3867"/>
                      </a:lnTo>
                      <a:lnTo>
                        <a:pt x="417" y="3867"/>
                      </a:lnTo>
                      <a:lnTo>
                        <a:pt x="466" y="3867"/>
                      </a:lnTo>
                      <a:lnTo>
                        <a:pt x="562" y="3882"/>
                      </a:lnTo>
                      <a:lnTo>
                        <a:pt x="626" y="3882"/>
                      </a:lnTo>
                      <a:lnTo>
                        <a:pt x="674" y="3882"/>
                      </a:lnTo>
                      <a:lnTo>
                        <a:pt x="722" y="3867"/>
                      </a:lnTo>
                      <a:lnTo>
                        <a:pt x="770" y="3838"/>
                      </a:lnTo>
                      <a:lnTo>
                        <a:pt x="802" y="3795"/>
                      </a:lnTo>
                      <a:lnTo>
                        <a:pt x="818" y="3823"/>
                      </a:lnTo>
                      <a:lnTo>
                        <a:pt x="850" y="3853"/>
                      </a:lnTo>
                      <a:lnTo>
                        <a:pt x="898" y="3853"/>
                      </a:lnTo>
                      <a:lnTo>
                        <a:pt x="914" y="3867"/>
                      </a:lnTo>
                      <a:lnTo>
                        <a:pt x="946" y="3882"/>
                      </a:lnTo>
                      <a:lnTo>
                        <a:pt x="1683" y="3882"/>
                      </a:lnTo>
                      <a:lnTo>
                        <a:pt x="1700" y="3882"/>
                      </a:lnTo>
                      <a:lnTo>
                        <a:pt x="1587" y="3823"/>
                      </a:lnTo>
                      <a:lnTo>
                        <a:pt x="1570" y="3823"/>
                      </a:lnTo>
                      <a:lnTo>
                        <a:pt x="1555" y="3823"/>
                      </a:lnTo>
                      <a:lnTo>
                        <a:pt x="1539" y="3823"/>
                      </a:lnTo>
                      <a:lnTo>
                        <a:pt x="1507" y="3838"/>
                      </a:lnTo>
                      <a:lnTo>
                        <a:pt x="1491" y="3823"/>
                      </a:lnTo>
                      <a:lnTo>
                        <a:pt x="1474" y="3823"/>
                      </a:lnTo>
                      <a:lnTo>
                        <a:pt x="1474" y="3810"/>
                      </a:lnTo>
                      <a:lnTo>
                        <a:pt x="1459" y="3795"/>
                      </a:lnTo>
                      <a:lnTo>
                        <a:pt x="1459" y="3767"/>
                      </a:lnTo>
                      <a:lnTo>
                        <a:pt x="1474" y="3752"/>
                      </a:lnTo>
                      <a:lnTo>
                        <a:pt x="1507" y="3737"/>
                      </a:lnTo>
                      <a:lnTo>
                        <a:pt x="1539" y="3737"/>
                      </a:lnTo>
                      <a:lnTo>
                        <a:pt x="1570" y="3752"/>
                      </a:lnTo>
                      <a:lnTo>
                        <a:pt x="1652" y="3708"/>
                      </a:lnTo>
                      <a:lnTo>
                        <a:pt x="1748" y="3680"/>
                      </a:lnTo>
                      <a:lnTo>
                        <a:pt x="1779" y="3636"/>
                      </a:lnTo>
                      <a:lnTo>
                        <a:pt x="1844" y="3680"/>
                      </a:lnTo>
                      <a:lnTo>
                        <a:pt x="1892" y="3708"/>
                      </a:lnTo>
                      <a:lnTo>
                        <a:pt x="1908" y="3723"/>
                      </a:lnTo>
                      <a:lnTo>
                        <a:pt x="1940" y="3737"/>
                      </a:lnTo>
                      <a:lnTo>
                        <a:pt x="1988" y="3737"/>
                      </a:lnTo>
                      <a:lnTo>
                        <a:pt x="2019" y="3737"/>
                      </a:lnTo>
                      <a:lnTo>
                        <a:pt x="2036" y="3752"/>
                      </a:lnTo>
                      <a:lnTo>
                        <a:pt x="2036" y="3708"/>
                      </a:lnTo>
                      <a:lnTo>
                        <a:pt x="2036" y="3665"/>
                      </a:lnTo>
                      <a:lnTo>
                        <a:pt x="2276" y="3665"/>
                      </a:lnTo>
                      <a:lnTo>
                        <a:pt x="2405" y="3665"/>
                      </a:lnTo>
                      <a:lnTo>
                        <a:pt x="2516" y="3650"/>
                      </a:lnTo>
                      <a:lnTo>
                        <a:pt x="2629" y="3636"/>
                      </a:lnTo>
                      <a:lnTo>
                        <a:pt x="2741" y="3593"/>
                      </a:lnTo>
                      <a:lnTo>
                        <a:pt x="2837" y="3550"/>
                      </a:lnTo>
                      <a:lnTo>
                        <a:pt x="2886" y="3506"/>
                      </a:lnTo>
                      <a:lnTo>
                        <a:pt x="2934" y="3463"/>
                      </a:lnTo>
                      <a:lnTo>
                        <a:pt x="2982" y="3389"/>
                      </a:lnTo>
                      <a:lnTo>
                        <a:pt x="3030" y="3331"/>
                      </a:lnTo>
                      <a:lnTo>
                        <a:pt x="3061" y="3244"/>
                      </a:lnTo>
                      <a:lnTo>
                        <a:pt x="3078" y="3172"/>
                      </a:lnTo>
                      <a:lnTo>
                        <a:pt x="3013" y="3172"/>
                      </a:lnTo>
                      <a:lnTo>
                        <a:pt x="2982" y="3172"/>
                      </a:lnTo>
                      <a:lnTo>
                        <a:pt x="2982" y="3216"/>
                      </a:lnTo>
                      <a:lnTo>
                        <a:pt x="2965" y="3244"/>
                      </a:lnTo>
                      <a:lnTo>
                        <a:pt x="2982" y="3317"/>
                      </a:lnTo>
                      <a:lnTo>
                        <a:pt x="2965" y="3331"/>
                      </a:lnTo>
                      <a:lnTo>
                        <a:pt x="2950" y="3331"/>
                      </a:lnTo>
                      <a:lnTo>
                        <a:pt x="2917" y="3274"/>
                      </a:lnTo>
                      <a:lnTo>
                        <a:pt x="2886" y="3244"/>
                      </a:lnTo>
                      <a:lnTo>
                        <a:pt x="2854" y="3231"/>
                      </a:lnTo>
                      <a:lnTo>
                        <a:pt x="2806" y="3244"/>
                      </a:lnTo>
                      <a:lnTo>
                        <a:pt x="2741" y="3244"/>
                      </a:lnTo>
                      <a:lnTo>
                        <a:pt x="2725" y="3244"/>
                      </a:lnTo>
                      <a:lnTo>
                        <a:pt x="2693" y="3216"/>
                      </a:lnTo>
                      <a:lnTo>
                        <a:pt x="2693" y="3172"/>
                      </a:lnTo>
                      <a:lnTo>
                        <a:pt x="2693" y="3144"/>
                      </a:lnTo>
                      <a:lnTo>
                        <a:pt x="2725" y="3129"/>
                      </a:lnTo>
                      <a:lnTo>
                        <a:pt x="2758" y="3114"/>
                      </a:lnTo>
                      <a:lnTo>
                        <a:pt x="2789" y="3129"/>
                      </a:lnTo>
                      <a:lnTo>
                        <a:pt x="2789" y="3100"/>
                      </a:lnTo>
                      <a:lnTo>
                        <a:pt x="2789" y="3070"/>
                      </a:lnTo>
                      <a:lnTo>
                        <a:pt x="2806" y="3014"/>
                      </a:lnTo>
                      <a:lnTo>
                        <a:pt x="2806" y="2970"/>
                      </a:lnTo>
                      <a:lnTo>
                        <a:pt x="2821" y="2925"/>
                      </a:lnTo>
                      <a:lnTo>
                        <a:pt x="2902" y="2853"/>
                      </a:lnTo>
                      <a:lnTo>
                        <a:pt x="2837" y="2825"/>
                      </a:lnTo>
                      <a:lnTo>
                        <a:pt x="2806" y="2810"/>
                      </a:lnTo>
                      <a:lnTo>
                        <a:pt x="2773" y="2810"/>
                      </a:lnTo>
                      <a:lnTo>
                        <a:pt x="2773" y="2795"/>
                      </a:lnTo>
                      <a:lnTo>
                        <a:pt x="2773" y="2781"/>
                      </a:lnTo>
                      <a:lnTo>
                        <a:pt x="2886" y="2723"/>
                      </a:lnTo>
                      <a:lnTo>
                        <a:pt x="2869" y="2665"/>
                      </a:lnTo>
                      <a:lnTo>
                        <a:pt x="2854" y="2621"/>
                      </a:lnTo>
                      <a:lnTo>
                        <a:pt x="2837" y="2578"/>
                      </a:lnTo>
                      <a:lnTo>
                        <a:pt x="2821" y="2534"/>
                      </a:lnTo>
                      <a:lnTo>
                        <a:pt x="2934" y="2549"/>
                      </a:lnTo>
                      <a:lnTo>
                        <a:pt x="2982" y="2564"/>
                      </a:lnTo>
                      <a:lnTo>
                        <a:pt x="3030" y="2593"/>
                      </a:lnTo>
                      <a:lnTo>
                        <a:pt x="3126" y="2463"/>
                      </a:lnTo>
                      <a:lnTo>
                        <a:pt x="3142" y="2491"/>
                      </a:lnTo>
                      <a:lnTo>
                        <a:pt x="3157" y="2506"/>
                      </a:lnTo>
                      <a:lnTo>
                        <a:pt x="3190" y="2564"/>
                      </a:lnTo>
                      <a:lnTo>
                        <a:pt x="3253" y="2534"/>
                      </a:lnTo>
                      <a:lnTo>
                        <a:pt x="3318" y="2506"/>
                      </a:lnTo>
                      <a:lnTo>
                        <a:pt x="3382" y="2506"/>
                      </a:lnTo>
                      <a:lnTo>
                        <a:pt x="3462" y="2506"/>
                      </a:lnTo>
                      <a:lnTo>
                        <a:pt x="3462" y="2463"/>
                      </a:lnTo>
                      <a:lnTo>
                        <a:pt x="3479" y="2433"/>
                      </a:lnTo>
                      <a:lnTo>
                        <a:pt x="3495" y="2404"/>
                      </a:lnTo>
                      <a:lnTo>
                        <a:pt x="3558" y="2404"/>
                      </a:lnTo>
                      <a:lnTo>
                        <a:pt x="3575" y="2404"/>
                      </a:lnTo>
                      <a:lnTo>
                        <a:pt x="3606" y="2419"/>
                      </a:lnTo>
                      <a:lnTo>
                        <a:pt x="3623" y="2463"/>
                      </a:lnTo>
                      <a:lnTo>
                        <a:pt x="3623" y="2478"/>
                      </a:lnTo>
                      <a:lnTo>
                        <a:pt x="3623" y="2491"/>
                      </a:lnTo>
                      <a:lnTo>
                        <a:pt x="3623" y="2521"/>
                      </a:lnTo>
                      <a:lnTo>
                        <a:pt x="3606" y="2534"/>
                      </a:lnTo>
                      <a:lnTo>
                        <a:pt x="3591" y="2549"/>
                      </a:lnTo>
                      <a:lnTo>
                        <a:pt x="3591" y="2578"/>
                      </a:lnTo>
                      <a:lnTo>
                        <a:pt x="3639" y="2621"/>
                      </a:lnTo>
                      <a:lnTo>
                        <a:pt x="3687" y="2665"/>
                      </a:lnTo>
                      <a:lnTo>
                        <a:pt x="3671" y="2680"/>
                      </a:lnTo>
                      <a:lnTo>
                        <a:pt x="3654" y="2665"/>
                      </a:lnTo>
                      <a:lnTo>
                        <a:pt x="3639" y="2665"/>
                      </a:lnTo>
                      <a:lnTo>
                        <a:pt x="3623" y="2665"/>
                      </a:lnTo>
                      <a:lnTo>
                        <a:pt x="3543" y="2665"/>
                      </a:lnTo>
                      <a:lnTo>
                        <a:pt x="3510" y="2738"/>
                      </a:lnTo>
                      <a:lnTo>
                        <a:pt x="3591" y="2738"/>
                      </a:lnTo>
                      <a:lnTo>
                        <a:pt x="3671" y="2708"/>
                      </a:lnTo>
                      <a:lnTo>
                        <a:pt x="3750" y="2665"/>
                      </a:lnTo>
                      <a:lnTo>
                        <a:pt x="3815" y="2636"/>
                      </a:lnTo>
                      <a:lnTo>
                        <a:pt x="3879" y="2578"/>
                      </a:lnTo>
                      <a:lnTo>
                        <a:pt x="3927" y="2521"/>
                      </a:lnTo>
                      <a:lnTo>
                        <a:pt x="3975" y="2463"/>
                      </a:lnTo>
                      <a:lnTo>
                        <a:pt x="4007" y="2389"/>
                      </a:lnTo>
                      <a:lnTo>
                        <a:pt x="4040" y="2259"/>
                      </a:lnTo>
                      <a:lnTo>
                        <a:pt x="4040" y="2115"/>
                      </a:lnTo>
                      <a:lnTo>
                        <a:pt x="4055" y="1825"/>
                      </a:lnTo>
                      <a:lnTo>
                        <a:pt x="4071" y="1825"/>
                      </a:lnTo>
                      <a:lnTo>
                        <a:pt x="4088" y="1825"/>
                      </a:lnTo>
                      <a:lnTo>
                        <a:pt x="4120" y="1825"/>
                      </a:lnTo>
                      <a:lnTo>
                        <a:pt x="4136" y="1810"/>
                      </a:lnTo>
                      <a:lnTo>
                        <a:pt x="4120" y="1796"/>
                      </a:lnTo>
                      <a:lnTo>
                        <a:pt x="4120" y="1766"/>
                      </a:lnTo>
                      <a:lnTo>
                        <a:pt x="4136" y="1723"/>
                      </a:lnTo>
                      <a:lnTo>
                        <a:pt x="4071" y="1651"/>
                      </a:lnTo>
                      <a:lnTo>
                        <a:pt x="4055" y="1623"/>
                      </a:lnTo>
                      <a:lnTo>
                        <a:pt x="4007" y="1593"/>
                      </a:lnTo>
                      <a:lnTo>
                        <a:pt x="4023" y="1579"/>
                      </a:lnTo>
                      <a:lnTo>
                        <a:pt x="4040" y="1579"/>
                      </a:lnTo>
                      <a:lnTo>
                        <a:pt x="4071" y="1564"/>
                      </a:lnTo>
                      <a:lnTo>
                        <a:pt x="4103" y="1493"/>
                      </a:lnTo>
                      <a:lnTo>
                        <a:pt x="4151" y="1419"/>
                      </a:lnTo>
                      <a:lnTo>
                        <a:pt x="4120" y="1391"/>
                      </a:lnTo>
                      <a:lnTo>
                        <a:pt x="4136" y="1361"/>
                      </a:lnTo>
                      <a:lnTo>
                        <a:pt x="4151" y="1332"/>
                      </a:lnTo>
                      <a:lnTo>
                        <a:pt x="4184" y="1332"/>
                      </a:lnTo>
                      <a:lnTo>
                        <a:pt x="4216" y="1332"/>
                      </a:lnTo>
                      <a:lnTo>
                        <a:pt x="4232" y="1361"/>
                      </a:lnTo>
                      <a:lnTo>
                        <a:pt x="4216" y="1419"/>
                      </a:lnTo>
                      <a:lnTo>
                        <a:pt x="4247" y="1447"/>
                      </a:lnTo>
                      <a:lnTo>
                        <a:pt x="4280" y="1478"/>
                      </a:lnTo>
                      <a:lnTo>
                        <a:pt x="4312" y="1564"/>
                      </a:lnTo>
                      <a:lnTo>
                        <a:pt x="4328" y="1549"/>
                      </a:lnTo>
                      <a:lnTo>
                        <a:pt x="4328" y="1230"/>
                      </a:lnTo>
                      <a:lnTo>
                        <a:pt x="4328" y="912"/>
                      </a:lnTo>
                      <a:lnTo>
                        <a:pt x="4295" y="868"/>
                      </a:lnTo>
                      <a:lnTo>
                        <a:pt x="4280" y="855"/>
                      </a:lnTo>
                      <a:lnTo>
                        <a:pt x="4280" y="825"/>
                      </a:lnTo>
                      <a:lnTo>
                        <a:pt x="4247" y="781"/>
                      </a:lnTo>
                      <a:lnTo>
                        <a:pt x="4280" y="768"/>
                      </a:lnTo>
                      <a:lnTo>
                        <a:pt x="4295" y="768"/>
                      </a:lnTo>
                      <a:lnTo>
                        <a:pt x="4328" y="725"/>
                      </a:lnTo>
                      <a:lnTo>
                        <a:pt x="4360" y="666"/>
                      </a:lnTo>
                      <a:lnTo>
                        <a:pt x="4360" y="608"/>
                      </a:lnTo>
                      <a:lnTo>
                        <a:pt x="4328" y="492"/>
                      </a:lnTo>
                      <a:lnTo>
                        <a:pt x="4328" y="434"/>
                      </a:lnTo>
                      <a:lnTo>
                        <a:pt x="4328" y="376"/>
                      </a:lnTo>
                      <a:lnTo>
                        <a:pt x="4343" y="332"/>
                      </a:lnTo>
                      <a:lnTo>
                        <a:pt x="4360" y="304"/>
                      </a:lnTo>
                      <a:lnTo>
                        <a:pt x="4393" y="275"/>
                      </a:lnTo>
                      <a:lnTo>
                        <a:pt x="4424" y="260"/>
                      </a:lnTo>
                      <a:lnTo>
                        <a:pt x="4408" y="245"/>
                      </a:lnTo>
                      <a:lnTo>
                        <a:pt x="4408" y="202"/>
                      </a:lnTo>
                      <a:lnTo>
                        <a:pt x="4360" y="174"/>
                      </a:lnTo>
                      <a:lnTo>
                        <a:pt x="4343" y="145"/>
                      </a:lnTo>
                      <a:lnTo>
                        <a:pt x="4343" y="115"/>
                      </a:lnTo>
                      <a:lnTo>
                        <a:pt x="4343" y="102"/>
                      </a:lnTo>
                      <a:lnTo>
                        <a:pt x="4360" y="72"/>
                      </a:lnTo>
                      <a:lnTo>
                        <a:pt x="4376" y="58"/>
                      </a:lnTo>
                      <a:lnTo>
                        <a:pt x="4393" y="43"/>
                      </a:lnTo>
                      <a:lnTo>
                        <a:pt x="4393" y="0"/>
                      </a:lnTo>
                      <a:lnTo>
                        <a:pt x="4408" y="0"/>
                      </a:lnTo>
                      <a:lnTo>
                        <a:pt x="4664" y="0"/>
                      </a:lnTo>
                      <a:lnTo>
                        <a:pt x="4664" y="58"/>
                      </a:lnTo>
                      <a:lnTo>
                        <a:pt x="4713" y="102"/>
                      </a:lnTo>
                      <a:lnTo>
                        <a:pt x="4729" y="115"/>
                      </a:lnTo>
                      <a:lnTo>
                        <a:pt x="4729" y="145"/>
                      </a:lnTo>
                      <a:lnTo>
                        <a:pt x="4729" y="159"/>
                      </a:lnTo>
                      <a:lnTo>
                        <a:pt x="4713" y="174"/>
                      </a:lnTo>
                      <a:lnTo>
                        <a:pt x="4681" y="202"/>
                      </a:lnTo>
                      <a:lnTo>
                        <a:pt x="4681" y="232"/>
                      </a:lnTo>
                      <a:lnTo>
                        <a:pt x="4664" y="245"/>
                      </a:lnTo>
                      <a:lnTo>
                        <a:pt x="4648" y="260"/>
                      </a:lnTo>
                      <a:lnTo>
                        <a:pt x="4696" y="289"/>
                      </a:lnTo>
                      <a:lnTo>
                        <a:pt x="4729" y="332"/>
                      </a:lnTo>
                      <a:lnTo>
                        <a:pt x="4744" y="376"/>
                      </a:lnTo>
                      <a:lnTo>
                        <a:pt x="4761" y="419"/>
                      </a:lnTo>
                      <a:lnTo>
                        <a:pt x="4713" y="608"/>
                      </a:lnTo>
                      <a:lnTo>
                        <a:pt x="4729" y="651"/>
                      </a:lnTo>
                      <a:lnTo>
                        <a:pt x="4729" y="694"/>
                      </a:lnTo>
                      <a:lnTo>
                        <a:pt x="4761" y="738"/>
                      </a:lnTo>
                      <a:lnTo>
                        <a:pt x="4809" y="768"/>
                      </a:lnTo>
                      <a:lnTo>
                        <a:pt x="4809" y="781"/>
                      </a:lnTo>
                      <a:lnTo>
                        <a:pt x="4809" y="796"/>
                      </a:lnTo>
                      <a:lnTo>
                        <a:pt x="4777" y="811"/>
                      </a:lnTo>
                      <a:lnTo>
                        <a:pt x="4761" y="825"/>
                      </a:lnTo>
                      <a:lnTo>
                        <a:pt x="4761" y="868"/>
                      </a:lnTo>
                      <a:lnTo>
                        <a:pt x="4729" y="927"/>
                      </a:lnTo>
                      <a:lnTo>
                        <a:pt x="4713" y="2463"/>
                      </a:lnTo>
                      <a:lnTo>
                        <a:pt x="4713" y="3606"/>
                      </a:lnTo>
                      <a:lnTo>
                        <a:pt x="4761" y="3665"/>
                      </a:lnTo>
                      <a:lnTo>
                        <a:pt x="4792" y="3737"/>
                      </a:lnTo>
                      <a:lnTo>
                        <a:pt x="4809" y="3810"/>
                      </a:lnTo>
                      <a:lnTo>
                        <a:pt x="4809" y="3897"/>
                      </a:lnTo>
                      <a:lnTo>
                        <a:pt x="4792" y="3940"/>
                      </a:lnTo>
                      <a:lnTo>
                        <a:pt x="4777" y="3969"/>
                      </a:lnTo>
                      <a:lnTo>
                        <a:pt x="4761" y="3984"/>
                      </a:lnTo>
                      <a:lnTo>
                        <a:pt x="4777" y="4055"/>
                      </a:lnTo>
                      <a:lnTo>
                        <a:pt x="4792" y="4129"/>
                      </a:lnTo>
                      <a:lnTo>
                        <a:pt x="4792" y="4201"/>
                      </a:lnTo>
                      <a:lnTo>
                        <a:pt x="4777" y="4272"/>
                      </a:lnTo>
                      <a:lnTo>
                        <a:pt x="4729" y="4303"/>
                      </a:lnTo>
                      <a:lnTo>
                        <a:pt x="4664" y="4303"/>
                      </a:lnTo>
                      <a:lnTo>
                        <a:pt x="4537" y="4287"/>
                      </a:lnTo>
                      <a:lnTo>
                        <a:pt x="4441" y="4272"/>
                      </a:lnTo>
                      <a:lnTo>
                        <a:pt x="4408" y="4303"/>
                      </a:lnTo>
                      <a:lnTo>
                        <a:pt x="4343" y="4316"/>
                      </a:lnTo>
                      <a:lnTo>
                        <a:pt x="4295" y="4316"/>
                      </a:lnTo>
                      <a:lnTo>
                        <a:pt x="4247" y="4316"/>
                      </a:lnTo>
                      <a:lnTo>
                        <a:pt x="4184" y="4303"/>
                      </a:lnTo>
                      <a:lnTo>
                        <a:pt x="4136" y="4287"/>
                      </a:lnTo>
                      <a:lnTo>
                        <a:pt x="4040" y="4229"/>
                      </a:lnTo>
                      <a:close/>
                    </a:path>
                  </a:pathLst>
                </a:custGeom>
                <a:solidFill>
                  <a:srgbClr val="FFFF99"/>
                </a:solidFill>
                <a:ln w="9525">
                  <a:solidFill>
                    <a:srgbClr val="800000"/>
                  </a:solidFill>
                  <a:round/>
                  <a:headEnd/>
                  <a:tailEnd/>
                </a:ln>
              </p:spPr>
              <p:txBody>
                <a:bodyPr/>
                <a:lstStyle/>
                <a:p>
                  <a:endParaRPr lang="en-US"/>
                </a:p>
              </p:txBody>
            </p:sp>
            <p:sp>
              <p:nvSpPr>
                <p:cNvPr id="11569" name="Freeform 108"/>
                <p:cNvSpPr>
                  <a:spLocks/>
                </p:cNvSpPr>
                <p:nvPr/>
              </p:nvSpPr>
              <p:spPr bwMode="auto">
                <a:xfrm>
                  <a:off x="5546" y="4258"/>
                  <a:ext cx="90" cy="12"/>
                </a:xfrm>
                <a:custGeom>
                  <a:avLst/>
                  <a:gdLst>
                    <a:gd name="T0" fmla="*/ 0 w 305"/>
                    <a:gd name="T1" fmla="*/ 2 h 71"/>
                    <a:gd name="T2" fmla="*/ 4 w 305"/>
                    <a:gd name="T3" fmla="*/ 0 h 71"/>
                    <a:gd name="T4" fmla="*/ 14 w 305"/>
                    <a:gd name="T5" fmla="*/ 2 h 71"/>
                    <a:gd name="T6" fmla="*/ 33 w 305"/>
                    <a:gd name="T7" fmla="*/ 5 h 71"/>
                    <a:gd name="T8" fmla="*/ 47 w 305"/>
                    <a:gd name="T9" fmla="*/ 7 h 71"/>
                    <a:gd name="T10" fmla="*/ 66 w 305"/>
                    <a:gd name="T11" fmla="*/ 7 h 71"/>
                    <a:gd name="T12" fmla="*/ 85 w 305"/>
                    <a:gd name="T13" fmla="*/ 5 h 71"/>
                    <a:gd name="T14" fmla="*/ 90 w 305"/>
                    <a:gd name="T15" fmla="*/ 7 h 71"/>
                    <a:gd name="T16" fmla="*/ 80 w 305"/>
                    <a:gd name="T17" fmla="*/ 9 h 71"/>
                    <a:gd name="T18" fmla="*/ 66 w 305"/>
                    <a:gd name="T19" fmla="*/ 12 h 71"/>
                    <a:gd name="T20" fmla="*/ 52 w 305"/>
                    <a:gd name="T21" fmla="*/ 12 h 71"/>
                    <a:gd name="T22" fmla="*/ 38 w 305"/>
                    <a:gd name="T23" fmla="*/ 9 h 71"/>
                    <a:gd name="T24" fmla="*/ 19 w 305"/>
                    <a:gd name="T25" fmla="*/ 7 h 71"/>
                    <a:gd name="T26" fmla="*/ 0 w 305"/>
                    <a:gd name="T27" fmla="*/ 2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
                    <a:gd name="T43" fmla="*/ 0 h 71"/>
                    <a:gd name="T44" fmla="*/ 305 w 305"/>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 h="71">
                      <a:moveTo>
                        <a:pt x="0" y="13"/>
                      </a:moveTo>
                      <a:lnTo>
                        <a:pt x="15" y="0"/>
                      </a:lnTo>
                      <a:lnTo>
                        <a:pt x="48" y="13"/>
                      </a:lnTo>
                      <a:lnTo>
                        <a:pt x="111" y="28"/>
                      </a:lnTo>
                      <a:lnTo>
                        <a:pt x="159" y="43"/>
                      </a:lnTo>
                      <a:lnTo>
                        <a:pt x="224" y="43"/>
                      </a:lnTo>
                      <a:lnTo>
                        <a:pt x="288" y="28"/>
                      </a:lnTo>
                      <a:lnTo>
                        <a:pt x="305" y="43"/>
                      </a:lnTo>
                      <a:lnTo>
                        <a:pt x="272" y="56"/>
                      </a:lnTo>
                      <a:lnTo>
                        <a:pt x="224" y="71"/>
                      </a:lnTo>
                      <a:lnTo>
                        <a:pt x="176" y="71"/>
                      </a:lnTo>
                      <a:lnTo>
                        <a:pt x="128" y="56"/>
                      </a:lnTo>
                      <a:lnTo>
                        <a:pt x="63"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570" name="Freeform 109"/>
                <p:cNvSpPr>
                  <a:spLocks/>
                </p:cNvSpPr>
                <p:nvPr/>
              </p:nvSpPr>
              <p:spPr bwMode="auto">
                <a:xfrm>
                  <a:off x="5598" y="4195"/>
                  <a:ext cx="147" cy="70"/>
                </a:xfrm>
                <a:custGeom>
                  <a:avLst/>
                  <a:gdLst>
                    <a:gd name="T0" fmla="*/ 9 w 497"/>
                    <a:gd name="T1" fmla="*/ 47 h 436"/>
                    <a:gd name="T2" fmla="*/ 5 w 497"/>
                    <a:gd name="T3" fmla="*/ 40 h 436"/>
                    <a:gd name="T4" fmla="*/ 5 w 497"/>
                    <a:gd name="T5" fmla="*/ 35 h 436"/>
                    <a:gd name="T6" fmla="*/ 0 w 497"/>
                    <a:gd name="T7" fmla="*/ 21 h 436"/>
                    <a:gd name="T8" fmla="*/ 0 w 497"/>
                    <a:gd name="T9" fmla="*/ 19 h 436"/>
                    <a:gd name="T10" fmla="*/ 5 w 497"/>
                    <a:gd name="T11" fmla="*/ 21 h 436"/>
                    <a:gd name="T12" fmla="*/ 9 w 497"/>
                    <a:gd name="T13" fmla="*/ 33 h 436"/>
                    <a:gd name="T14" fmla="*/ 19 w 497"/>
                    <a:gd name="T15" fmla="*/ 42 h 436"/>
                    <a:gd name="T16" fmla="*/ 28 w 497"/>
                    <a:gd name="T17" fmla="*/ 51 h 436"/>
                    <a:gd name="T18" fmla="*/ 38 w 497"/>
                    <a:gd name="T19" fmla="*/ 54 h 436"/>
                    <a:gd name="T20" fmla="*/ 47 w 497"/>
                    <a:gd name="T21" fmla="*/ 58 h 436"/>
                    <a:gd name="T22" fmla="*/ 62 w 497"/>
                    <a:gd name="T23" fmla="*/ 63 h 436"/>
                    <a:gd name="T24" fmla="*/ 81 w 497"/>
                    <a:gd name="T25" fmla="*/ 65 h 436"/>
                    <a:gd name="T26" fmla="*/ 118 w 497"/>
                    <a:gd name="T27" fmla="*/ 68 h 436"/>
                    <a:gd name="T28" fmla="*/ 133 w 497"/>
                    <a:gd name="T29" fmla="*/ 65 h 436"/>
                    <a:gd name="T30" fmla="*/ 138 w 497"/>
                    <a:gd name="T31" fmla="*/ 65 h 436"/>
                    <a:gd name="T32" fmla="*/ 142 w 497"/>
                    <a:gd name="T33" fmla="*/ 63 h 436"/>
                    <a:gd name="T34" fmla="*/ 142 w 497"/>
                    <a:gd name="T35" fmla="*/ 54 h 436"/>
                    <a:gd name="T36" fmla="*/ 138 w 497"/>
                    <a:gd name="T37" fmla="*/ 47 h 436"/>
                    <a:gd name="T38" fmla="*/ 138 w 497"/>
                    <a:gd name="T39" fmla="*/ 40 h 436"/>
                    <a:gd name="T40" fmla="*/ 133 w 497"/>
                    <a:gd name="T41" fmla="*/ 30 h 436"/>
                    <a:gd name="T42" fmla="*/ 123 w 497"/>
                    <a:gd name="T43" fmla="*/ 23 h 436"/>
                    <a:gd name="T44" fmla="*/ 114 w 497"/>
                    <a:gd name="T45" fmla="*/ 19 h 436"/>
                    <a:gd name="T46" fmla="*/ 99 w 497"/>
                    <a:gd name="T47" fmla="*/ 12 h 436"/>
                    <a:gd name="T48" fmla="*/ 85 w 497"/>
                    <a:gd name="T49" fmla="*/ 7 h 436"/>
                    <a:gd name="T50" fmla="*/ 76 w 497"/>
                    <a:gd name="T51" fmla="*/ 5 h 436"/>
                    <a:gd name="T52" fmla="*/ 67 w 497"/>
                    <a:gd name="T53" fmla="*/ 2 h 436"/>
                    <a:gd name="T54" fmla="*/ 52 w 497"/>
                    <a:gd name="T55" fmla="*/ 2 h 436"/>
                    <a:gd name="T56" fmla="*/ 43 w 497"/>
                    <a:gd name="T57" fmla="*/ 0 h 436"/>
                    <a:gd name="T58" fmla="*/ 47 w 497"/>
                    <a:gd name="T59" fmla="*/ 0 h 436"/>
                    <a:gd name="T60" fmla="*/ 67 w 497"/>
                    <a:gd name="T61" fmla="*/ 0 h 436"/>
                    <a:gd name="T62" fmla="*/ 85 w 497"/>
                    <a:gd name="T63" fmla="*/ 2 h 436"/>
                    <a:gd name="T64" fmla="*/ 99 w 497"/>
                    <a:gd name="T65" fmla="*/ 7 h 436"/>
                    <a:gd name="T66" fmla="*/ 118 w 497"/>
                    <a:gd name="T67" fmla="*/ 12 h 436"/>
                    <a:gd name="T68" fmla="*/ 128 w 497"/>
                    <a:gd name="T69" fmla="*/ 19 h 436"/>
                    <a:gd name="T70" fmla="*/ 138 w 497"/>
                    <a:gd name="T71" fmla="*/ 26 h 436"/>
                    <a:gd name="T72" fmla="*/ 142 w 497"/>
                    <a:gd name="T73" fmla="*/ 33 h 436"/>
                    <a:gd name="T74" fmla="*/ 147 w 497"/>
                    <a:gd name="T75" fmla="*/ 40 h 436"/>
                    <a:gd name="T76" fmla="*/ 147 w 497"/>
                    <a:gd name="T77" fmla="*/ 54 h 436"/>
                    <a:gd name="T78" fmla="*/ 142 w 497"/>
                    <a:gd name="T79" fmla="*/ 70 h 436"/>
                    <a:gd name="T80" fmla="*/ 123 w 497"/>
                    <a:gd name="T81" fmla="*/ 70 h 436"/>
                    <a:gd name="T82" fmla="*/ 109 w 497"/>
                    <a:gd name="T83" fmla="*/ 70 h 436"/>
                    <a:gd name="T84" fmla="*/ 85 w 497"/>
                    <a:gd name="T85" fmla="*/ 70 h 436"/>
                    <a:gd name="T86" fmla="*/ 71 w 497"/>
                    <a:gd name="T87" fmla="*/ 68 h 436"/>
                    <a:gd name="T88" fmla="*/ 52 w 497"/>
                    <a:gd name="T89" fmla="*/ 65 h 436"/>
                    <a:gd name="T90" fmla="*/ 38 w 497"/>
                    <a:gd name="T91" fmla="*/ 61 h 436"/>
                    <a:gd name="T92" fmla="*/ 23 w 497"/>
                    <a:gd name="T93" fmla="*/ 54 h 436"/>
                    <a:gd name="T94" fmla="*/ 9 w 497"/>
                    <a:gd name="T95" fmla="*/ 47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7"/>
                    <a:gd name="T145" fmla="*/ 0 h 436"/>
                    <a:gd name="T146" fmla="*/ 497 w 497"/>
                    <a:gd name="T147" fmla="*/ 436 h 4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7" h="436">
                      <a:moveTo>
                        <a:pt x="31" y="291"/>
                      </a:moveTo>
                      <a:lnTo>
                        <a:pt x="16" y="247"/>
                      </a:lnTo>
                      <a:lnTo>
                        <a:pt x="16" y="219"/>
                      </a:lnTo>
                      <a:lnTo>
                        <a:pt x="0" y="132"/>
                      </a:lnTo>
                      <a:lnTo>
                        <a:pt x="0" y="117"/>
                      </a:lnTo>
                      <a:lnTo>
                        <a:pt x="16" y="132"/>
                      </a:lnTo>
                      <a:lnTo>
                        <a:pt x="31" y="204"/>
                      </a:lnTo>
                      <a:lnTo>
                        <a:pt x="64" y="262"/>
                      </a:lnTo>
                      <a:lnTo>
                        <a:pt x="96" y="319"/>
                      </a:lnTo>
                      <a:lnTo>
                        <a:pt x="129" y="334"/>
                      </a:lnTo>
                      <a:lnTo>
                        <a:pt x="160" y="363"/>
                      </a:lnTo>
                      <a:lnTo>
                        <a:pt x="208" y="393"/>
                      </a:lnTo>
                      <a:lnTo>
                        <a:pt x="273" y="406"/>
                      </a:lnTo>
                      <a:lnTo>
                        <a:pt x="400" y="421"/>
                      </a:lnTo>
                      <a:lnTo>
                        <a:pt x="449" y="406"/>
                      </a:lnTo>
                      <a:lnTo>
                        <a:pt x="465" y="406"/>
                      </a:lnTo>
                      <a:lnTo>
                        <a:pt x="480" y="393"/>
                      </a:lnTo>
                      <a:lnTo>
                        <a:pt x="480" y="334"/>
                      </a:lnTo>
                      <a:lnTo>
                        <a:pt x="465" y="291"/>
                      </a:lnTo>
                      <a:lnTo>
                        <a:pt x="465" y="247"/>
                      </a:lnTo>
                      <a:lnTo>
                        <a:pt x="449" y="189"/>
                      </a:lnTo>
                      <a:lnTo>
                        <a:pt x="417" y="146"/>
                      </a:lnTo>
                      <a:lnTo>
                        <a:pt x="384" y="117"/>
                      </a:lnTo>
                      <a:lnTo>
                        <a:pt x="336" y="74"/>
                      </a:lnTo>
                      <a:lnTo>
                        <a:pt x="288" y="44"/>
                      </a:lnTo>
                      <a:lnTo>
                        <a:pt x="256" y="30"/>
                      </a:lnTo>
                      <a:lnTo>
                        <a:pt x="225" y="15"/>
                      </a:lnTo>
                      <a:lnTo>
                        <a:pt x="177" y="15"/>
                      </a:lnTo>
                      <a:lnTo>
                        <a:pt x="144" y="0"/>
                      </a:lnTo>
                      <a:lnTo>
                        <a:pt x="160" y="0"/>
                      </a:lnTo>
                      <a:lnTo>
                        <a:pt x="225" y="0"/>
                      </a:lnTo>
                      <a:lnTo>
                        <a:pt x="288" y="15"/>
                      </a:lnTo>
                      <a:lnTo>
                        <a:pt x="336" y="44"/>
                      </a:lnTo>
                      <a:lnTo>
                        <a:pt x="400" y="74"/>
                      </a:lnTo>
                      <a:lnTo>
                        <a:pt x="432" y="117"/>
                      </a:lnTo>
                      <a:lnTo>
                        <a:pt x="465" y="161"/>
                      </a:lnTo>
                      <a:lnTo>
                        <a:pt x="480" y="204"/>
                      </a:lnTo>
                      <a:lnTo>
                        <a:pt x="497" y="247"/>
                      </a:lnTo>
                      <a:lnTo>
                        <a:pt x="497" y="334"/>
                      </a:lnTo>
                      <a:lnTo>
                        <a:pt x="480" y="436"/>
                      </a:lnTo>
                      <a:lnTo>
                        <a:pt x="417" y="436"/>
                      </a:lnTo>
                      <a:lnTo>
                        <a:pt x="369" y="436"/>
                      </a:lnTo>
                      <a:lnTo>
                        <a:pt x="288" y="436"/>
                      </a:lnTo>
                      <a:lnTo>
                        <a:pt x="240" y="421"/>
                      </a:lnTo>
                      <a:lnTo>
                        <a:pt x="177" y="406"/>
                      </a:lnTo>
                      <a:lnTo>
                        <a:pt x="129" y="378"/>
                      </a:lnTo>
                      <a:lnTo>
                        <a:pt x="79" y="334"/>
                      </a:lnTo>
                      <a:lnTo>
                        <a:pt x="31" y="291"/>
                      </a:lnTo>
                      <a:close/>
                    </a:path>
                  </a:pathLst>
                </a:custGeom>
                <a:solidFill>
                  <a:srgbClr val="FFFF99"/>
                </a:solidFill>
                <a:ln w="9525">
                  <a:solidFill>
                    <a:srgbClr val="800000"/>
                  </a:solidFill>
                  <a:round/>
                  <a:headEnd/>
                  <a:tailEnd/>
                </a:ln>
              </p:spPr>
              <p:txBody>
                <a:bodyPr/>
                <a:lstStyle/>
                <a:p>
                  <a:endParaRPr lang="en-US"/>
                </a:p>
              </p:txBody>
            </p:sp>
            <p:sp>
              <p:nvSpPr>
                <p:cNvPr id="11571" name="Freeform 110"/>
                <p:cNvSpPr>
                  <a:spLocks/>
                </p:cNvSpPr>
                <p:nvPr/>
              </p:nvSpPr>
              <p:spPr bwMode="auto">
                <a:xfrm>
                  <a:off x="4423" y="4201"/>
                  <a:ext cx="153" cy="62"/>
                </a:xfrm>
                <a:custGeom>
                  <a:avLst/>
                  <a:gdLst>
                    <a:gd name="T0" fmla="*/ 29 w 512"/>
                    <a:gd name="T1" fmla="*/ 52 h 377"/>
                    <a:gd name="T2" fmla="*/ 4 w 512"/>
                    <a:gd name="T3" fmla="*/ 48 h 377"/>
                    <a:gd name="T4" fmla="*/ 14 w 512"/>
                    <a:gd name="T5" fmla="*/ 38 h 377"/>
                    <a:gd name="T6" fmla="*/ 29 w 512"/>
                    <a:gd name="T7" fmla="*/ 31 h 377"/>
                    <a:gd name="T8" fmla="*/ 14 w 512"/>
                    <a:gd name="T9" fmla="*/ 22 h 377"/>
                    <a:gd name="T10" fmla="*/ 4 w 512"/>
                    <a:gd name="T11" fmla="*/ 12 h 377"/>
                    <a:gd name="T12" fmla="*/ 24 w 512"/>
                    <a:gd name="T13" fmla="*/ 7 h 377"/>
                    <a:gd name="T14" fmla="*/ 58 w 512"/>
                    <a:gd name="T15" fmla="*/ 5 h 377"/>
                    <a:gd name="T16" fmla="*/ 110 w 512"/>
                    <a:gd name="T17" fmla="*/ 7 h 377"/>
                    <a:gd name="T18" fmla="*/ 149 w 512"/>
                    <a:gd name="T19" fmla="*/ 0 h 377"/>
                    <a:gd name="T20" fmla="*/ 144 w 512"/>
                    <a:gd name="T21" fmla="*/ 5 h 377"/>
                    <a:gd name="T22" fmla="*/ 134 w 512"/>
                    <a:gd name="T23" fmla="*/ 7 h 377"/>
                    <a:gd name="T24" fmla="*/ 134 w 512"/>
                    <a:gd name="T25" fmla="*/ 12 h 377"/>
                    <a:gd name="T26" fmla="*/ 124 w 512"/>
                    <a:gd name="T27" fmla="*/ 12 h 377"/>
                    <a:gd name="T28" fmla="*/ 110 w 512"/>
                    <a:gd name="T29" fmla="*/ 10 h 377"/>
                    <a:gd name="T30" fmla="*/ 115 w 512"/>
                    <a:gd name="T31" fmla="*/ 14 h 377"/>
                    <a:gd name="T32" fmla="*/ 124 w 512"/>
                    <a:gd name="T33" fmla="*/ 22 h 377"/>
                    <a:gd name="T34" fmla="*/ 110 w 512"/>
                    <a:gd name="T35" fmla="*/ 22 h 377"/>
                    <a:gd name="T36" fmla="*/ 86 w 512"/>
                    <a:gd name="T37" fmla="*/ 12 h 377"/>
                    <a:gd name="T38" fmla="*/ 72 w 512"/>
                    <a:gd name="T39" fmla="*/ 12 h 377"/>
                    <a:gd name="T40" fmla="*/ 81 w 512"/>
                    <a:gd name="T41" fmla="*/ 17 h 377"/>
                    <a:gd name="T42" fmla="*/ 96 w 512"/>
                    <a:gd name="T43" fmla="*/ 24 h 377"/>
                    <a:gd name="T44" fmla="*/ 48 w 512"/>
                    <a:gd name="T45" fmla="*/ 12 h 377"/>
                    <a:gd name="T46" fmla="*/ 24 w 512"/>
                    <a:gd name="T47" fmla="*/ 12 h 377"/>
                    <a:gd name="T48" fmla="*/ 33 w 512"/>
                    <a:gd name="T49" fmla="*/ 14 h 377"/>
                    <a:gd name="T50" fmla="*/ 43 w 512"/>
                    <a:gd name="T51" fmla="*/ 17 h 377"/>
                    <a:gd name="T52" fmla="*/ 76 w 512"/>
                    <a:gd name="T53" fmla="*/ 29 h 377"/>
                    <a:gd name="T54" fmla="*/ 62 w 512"/>
                    <a:gd name="T55" fmla="*/ 26 h 377"/>
                    <a:gd name="T56" fmla="*/ 48 w 512"/>
                    <a:gd name="T57" fmla="*/ 22 h 377"/>
                    <a:gd name="T58" fmla="*/ 33 w 512"/>
                    <a:gd name="T59" fmla="*/ 29 h 377"/>
                    <a:gd name="T60" fmla="*/ 33 w 512"/>
                    <a:gd name="T61" fmla="*/ 38 h 377"/>
                    <a:gd name="T62" fmla="*/ 53 w 512"/>
                    <a:gd name="T63" fmla="*/ 38 h 377"/>
                    <a:gd name="T64" fmla="*/ 72 w 512"/>
                    <a:gd name="T65" fmla="*/ 33 h 377"/>
                    <a:gd name="T66" fmla="*/ 72 w 512"/>
                    <a:gd name="T67" fmla="*/ 38 h 377"/>
                    <a:gd name="T68" fmla="*/ 29 w 512"/>
                    <a:gd name="T69" fmla="*/ 45 h 377"/>
                    <a:gd name="T70" fmla="*/ 24 w 512"/>
                    <a:gd name="T71" fmla="*/ 50 h 377"/>
                    <a:gd name="T72" fmla="*/ 48 w 512"/>
                    <a:gd name="T73" fmla="*/ 50 h 377"/>
                    <a:gd name="T74" fmla="*/ 81 w 512"/>
                    <a:gd name="T75" fmla="*/ 41 h 377"/>
                    <a:gd name="T76" fmla="*/ 105 w 512"/>
                    <a:gd name="T77" fmla="*/ 36 h 377"/>
                    <a:gd name="T78" fmla="*/ 96 w 512"/>
                    <a:gd name="T79" fmla="*/ 41 h 377"/>
                    <a:gd name="T80" fmla="*/ 81 w 512"/>
                    <a:gd name="T81" fmla="*/ 45 h 377"/>
                    <a:gd name="T82" fmla="*/ 86 w 512"/>
                    <a:gd name="T83" fmla="*/ 48 h 377"/>
                    <a:gd name="T84" fmla="*/ 120 w 512"/>
                    <a:gd name="T85" fmla="*/ 36 h 377"/>
                    <a:gd name="T86" fmla="*/ 129 w 512"/>
                    <a:gd name="T87" fmla="*/ 38 h 377"/>
                    <a:gd name="T88" fmla="*/ 120 w 512"/>
                    <a:gd name="T89" fmla="*/ 43 h 377"/>
                    <a:gd name="T90" fmla="*/ 115 w 512"/>
                    <a:gd name="T91" fmla="*/ 50 h 377"/>
                    <a:gd name="T92" fmla="*/ 134 w 512"/>
                    <a:gd name="T93" fmla="*/ 45 h 377"/>
                    <a:gd name="T94" fmla="*/ 129 w 512"/>
                    <a:gd name="T95" fmla="*/ 52 h 377"/>
                    <a:gd name="T96" fmla="*/ 144 w 512"/>
                    <a:gd name="T97" fmla="*/ 55 h 377"/>
                    <a:gd name="T98" fmla="*/ 153 w 512"/>
                    <a:gd name="T99" fmla="*/ 60 h 377"/>
                    <a:gd name="T100" fmla="*/ 139 w 512"/>
                    <a:gd name="T101" fmla="*/ 57 h 377"/>
                    <a:gd name="T102" fmla="*/ 110 w 512"/>
                    <a:gd name="T103" fmla="*/ 52 h 377"/>
                    <a:gd name="T104" fmla="*/ 67 w 512"/>
                    <a:gd name="T105" fmla="*/ 52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377"/>
                    <a:gd name="T161" fmla="*/ 512 w 51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377">
                      <a:moveTo>
                        <a:pt x="128" y="319"/>
                      </a:moveTo>
                      <a:lnTo>
                        <a:pt x="96" y="319"/>
                      </a:lnTo>
                      <a:lnTo>
                        <a:pt x="48" y="319"/>
                      </a:lnTo>
                      <a:lnTo>
                        <a:pt x="15" y="290"/>
                      </a:lnTo>
                      <a:lnTo>
                        <a:pt x="0" y="262"/>
                      </a:lnTo>
                      <a:lnTo>
                        <a:pt x="48" y="232"/>
                      </a:lnTo>
                      <a:lnTo>
                        <a:pt x="80" y="218"/>
                      </a:lnTo>
                      <a:lnTo>
                        <a:pt x="96" y="188"/>
                      </a:lnTo>
                      <a:lnTo>
                        <a:pt x="80" y="160"/>
                      </a:lnTo>
                      <a:lnTo>
                        <a:pt x="48" y="132"/>
                      </a:lnTo>
                      <a:lnTo>
                        <a:pt x="0" y="102"/>
                      </a:lnTo>
                      <a:lnTo>
                        <a:pt x="15" y="73"/>
                      </a:lnTo>
                      <a:lnTo>
                        <a:pt x="32" y="58"/>
                      </a:lnTo>
                      <a:lnTo>
                        <a:pt x="80" y="43"/>
                      </a:lnTo>
                      <a:lnTo>
                        <a:pt x="145" y="30"/>
                      </a:lnTo>
                      <a:lnTo>
                        <a:pt x="193" y="30"/>
                      </a:lnTo>
                      <a:lnTo>
                        <a:pt x="305" y="43"/>
                      </a:lnTo>
                      <a:lnTo>
                        <a:pt x="368" y="43"/>
                      </a:lnTo>
                      <a:lnTo>
                        <a:pt x="416" y="30"/>
                      </a:lnTo>
                      <a:lnTo>
                        <a:pt x="497" y="0"/>
                      </a:lnTo>
                      <a:lnTo>
                        <a:pt x="497" y="15"/>
                      </a:lnTo>
                      <a:lnTo>
                        <a:pt x="481" y="30"/>
                      </a:lnTo>
                      <a:lnTo>
                        <a:pt x="449" y="30"/>
                      </a:lnTo>
                      <a:lnTo>
                        <a:pt x="449" y="43"/>
                      </a:lnTo>
                      <a:lnTo>
                        <a:pt x="433" y="43"/>
                      </a:lnTo>
                      <a:lnTo>
                        <a:pt x="449" y="73"/>
                      </a:lnTo>
                      <a:lnTo>
                        <a:pt x="449" y="88"/>
                      </a:lnTo>
                      <a:lnTo>
                        <a:pt x="416" y="73"/>
                      </a:lnTo>
                      <a:lnTo>
                        <a:pt x="401" y="58"/>
                      </a:lnTo>
                      <a:lnTo>
                        <a:pt x="368" y="58"/>
                      </a:lnTo>
                      <a:lnTo>
                        <a:pt x="353" y="58"/>
                      </a:lnTo>
                      <a:lnTo>
                        <a:pt x="385" y="88"/>
                      </a:lnTo>
                      <a:lnTo>
                        <a:pt x="401" y="117"/>
                      </a:lnTo>
                      <a:lnTo>
                        <a:pt x="416" y="132"/>
                      </a:lnTo>
                      <a:lnTo>
                        <a:pt x="401" y="132"/>
                      </a:lnTo>
                      <a:lnTo>
                        <a:pt x="368" y="132"/>
                      </a:lnTo>
                      <a:lnTo>
                        <a:pt x="337" y="102"/>
                      </a:lnTo>
                      <a:lnTo>
                        <a:pt x="289" y="73"/>
                      </a:lnTo>
                      <a:lnTo>
                        <a:pt x="272" y="73"/>
                      </a:lnTo>
                      <a:lnTo>
                        <a:pt x="241" y="73"/>
                      </a:lnTo>
                      <a:lnTo>
                        <a:pt x="255" y="88"/>
                      </a:lnTo>
                      <a:lnTo>
                        <a:pt x="272" y="102"/>
                      </a:lnTo>
                      <a:lnTo>
                        <a:pt x="320" y="132"/>
                      </a:lnTo>
                      <a:lnTo>
                        <a:pt x="320" y="145"/>
                      </a:lnTo>
                      <a:lnTo>
                        <a:pt x="224" y="88"/>
                      </a:lnTo>
                      <a:lnTo>
                        <a:pt x="159" y="73"/>
                      </a:lnTo>
                      <a:lnTo>
                        <a:pt x="96" y="58"/>
                      </a:lnTo>
                      <a:lnTo>
                        <a:pt x="80" y="73"/>
                      </a:lnTo>
                      <a:lnTo>
                        <a:pt x="96" y="88"/>
                      </a:lnTo>
                      <a:lnTo>
                        <a:pt x="111" y="88"/>
                      </a:lnTo>
                      <a:lnTo>
                        <a:pt x="128" y="88"/>
                      </a:lnTo>
                      <a:lnTo>
                        <a:pt x="145" y="102"/>
                      </a:lnTo>
                      <a:lnTo>
                        <a:pt x="207" y="117"/>
                      </a:lnTo>
                      <a:lnTo>
                        <a:pt x="255" y="175"/>
                      </a:lnTo>
                      <a:lnTo>
                        <a:pt x="241" y="175"/>
                      </a:lnTo>
                      <a:lnTo>
                        <a:pt x="207" y="160"/>
                      </a:lnTo>
                      <a:lnTo>
                        <a:pt x="193" y="145"/>
                      </a:lnTo>
                      <a:lnTo>
                        <a:pt x="159" y="132"/>
                      </a:lnTo>
                      <a:lnTo>
                        <a:pt x="128" y="145"/>
                      </a:lnTo>
                      <a:lnTo>
                        <a:pt x="111" y="175"/>
                      </a:lnTo>
                      <a:lnTo>
                        <a:pt x="111" y="203"/>
                      </a:lnTo>
                      <a:lnTo>
                        <a:pt x="111" y="232"/>
                      </a:lnTo>
                      <a:lnTo>
                        <a:pt x="145" y="247"/>
                      </a:lnTo>
                      <a:lnTo>
                        <a:pt x="176" y="232"/>
                      </a:lnTo>
                      <a:lnTo>
                        <a:pt x="224" y="203"/>
                      </a:lnTo>
                      <a:lnTo>
                        <a:pt x="241" y="203"/>
                      </a:lnTo>
                      <a:lnTo>
                        <a:pt x="272" y="203"/>
                      </a:lnTo>
                      <a:lnTo>
                        <a:pt x="241" y="232"/>
                      </a:lnTo>
                      <a:lnTo>
                        <a:pt x="193" y="262"/>
                      </a:lnTo>
                      <a:lnTo>
                        <a:pt x="96" y="275"/>
                      </a:lnTo>
                      <a:lnTo>
                        <a:pt x="80" y="290"/>
                      </a:lnTo>
                      <a:lnTo>
                        <a:pt x="80" y="305"/>
                      </a:lnTo>
                      <a:lnTo>
                        <a:pt x="111" y="305"/>
                      </a:lnTo>
                      <a:lnTo>
                        <a:pt x="159" y="305"/>
                      </a:lnTo>
                      <a:lnTo>
                        <a:pt x="224" y="275"/>
                      </a:lnTo>
                      <a:lnTo>
                        <a:pt x="272" y="247"/>
                      </a:lnTo>
                      <a:lnTo>
                        <a:pt x="337" y="203"/>
                      </a:lnTo>
                      <a:lnTo>
                        <a:pt x="353" y="218"/>
                      </a:lnTo>
                      <a:lnTo>
                        <a:pt x="337" y="232"/>
                      </a:lnTo>
                      <a:lnTo>
                        <a:pt x="320" y="247"/>
                      </a:lnTo>
                      <a:lnTo>
                        <a:pt x="289" y="262"/>
                      </a:lnTo>
                      <a:lnTo>
                        <a:pt x="272" y="275"/>
                      </a:lnTo>
                      <a:lnTo>
                        <a:pt x="272" y="290"/>
                      </a:lnTo>
                      <a:lnTo>
                        <a:pt x="289" y="290"/>
                      </a:lnTo>
                      <a:lnTo>
                        <a:pt x="353" y="262"/>
                      </a:lnTo>
                      <a:lnTo>
                        <a:pt x="401" y="218"/>
                      </a:lnTo>
                      <a:lnTo>
                        <a:pt x="416" y="218"/>
                      </a:lnTo>
                      <a:lnTo>
                        <a:pt x="433" y="232"/>
                      </a:lnTo>
                      <a:lnTo>
                        <a:pt x="416" y="247"/>
                      </a:lnTo>
                      <a:lnTo>
                        <a:pt x="401" y="262"/>
                      </a:lnTo>
                      <a:lnTo>
                        <a:pt x="368" y="275"/>
                      </a:lnTo>
                      <a:lnTo>
                        <a:pt x="385" y="305"/>
                      </a:lnTo>
                      <a:lnTo>
                        <a:pt x="416" y="290"/>
                      </a:lnTo>
                      <a:lnTo>
                        <a:pt x="449" y="275"/>
                      </a:lnTo>
                      <a:lnTo>
                        <a:pt x="481" y="275"/>
                      </a:lnTo>
                      <a:lnTo>
                        <a:pt x="433" y="319"/>
                      </a:lnTo>
                      <a:lnTo>
                        <a:pt x="449" y="334"/>
                      </a:lnTo>
                      <a:lnTo>
                        <a:pt x="481" y="334"/>
                      </a:lnTo>
                      <a:lnTo>
                        <a:pt x="497" y="349"/>
                      </a:lnTo>
                      <a:lnTo>
                        <a:pt x="512" y="362"/>
                      </a:lnTo>
                      <a:lnTo>
                        <a:pt x="497" y="377"/>
                      </a:lnTo>
                      <a:lnTo>
                        <a:pt x="464" y="349"/>
                      </a:lnTo>
                      <a:lnTo>
                        <a:pt x="416" y="319"/>
                      </a:lnTo>
                      <a:lnTo>
                        <a:pt x="368" y="319"/>
                      </a:lnTo>
                      <a:lnTo>
                        <a:pt x="320" y="305"/>
                      </a:lnTo>
                      <a:lnTo>
                        <a:pt x="224" y="319"/>
                      </a:lnTo>
                      <a:lnTo>
                        <a:pt x="128" y="319"/>
                      </a:lnTo>
                      <a:close/>
                    </a:path>
                  </a:pathLst>
                </a:custGeom>
                <a:solidFill>
                  <a:srgbClr val="FFFF99"/>
                </a:solidFill>
                <a:ln w="9525">
                  <a:solidFill>
                    <a:srgbClr val="800000"/>
                  </a:solidFill>
                  <a:round/>
                  <a:headEnd/>
                  <a:tailEnd/>
                </a:ln>
              </p:spPr>
              <p:txBody>
                <a:bodyPr/>
                <a:lstStyle/>
                <a:p>
                  <a:endParaRPr lang="en-US"/>
                </a:p>
              </p:txBody>
            </p:sp>
            <p:sp>
              <p:nvSpPr>
                <p:cNvPr id="11572" name="Freeform 111"/>
                <p:cNvSpPr>
                  <a:spLocks/>
                </p:cNvSpPr>
                <p:nvPr/>
              </p:nvSpPr>
              <p:spPr bwMode="auto">
                <a:xfrm>
                  <a:off x="4581" y="4251"/>
                  <a:ext cx="19" cy="9"/>
                </a:xfrm>
                <a:custGeom>
                  <a:avLst/>
                  <a:gdLst>
                    <a:gd name="T0" fmla="*/ 0 w 64"/>
                    <a:gd name="T1" fmla="*/ 5 h 57"/>
                    <a:gd name="T2" fmla="*/ 5 w 64"/>
                    <a:gd name="T3" fmla="*/ 2 h 57"/>
                    <a:gd name="T4" fmla="*/ 9 w 64"/>
                    <a:gd name="T5" fmla="*/ 0 h 57"/>
                    <a:gd name="T6" fmla="*/ 14 w 64"/>
                    <a:gd name="T7" fmla="*/ 2 h 57"/>
                    <a:gd name="T8" fmla="*/ 19 w 64"/>
                    <a:gd name="T9" fmla="*/ 5 h 57"/>
                    <a:gd name="T10" fmla="*/ 19 w 64"/>
                    <a:gd name="T11" fmla="*/ 7 h 57"/>
                    <a:gd name="T12" fmla="*/ 14 w 64"/>
                    <a:gd name="T13" fmla="*/ 9 h 57"/>
                    <a:gd name="T14" fmla="*/ 5 w 64"/>
                    <a:gd name="T15" fmla="*/ 7 h 57"/>
                    <a:gd name="T16" fmla="*/ 0 w 64"/>
                    <a:gd name="T17" fmla="*/ 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7"/>
                    <a:gd name="T29" fmla="*/ 64 w 6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7">
                      <a:moveTo>
                        <a:pt x="0" y="29"/>
                      </a:moveTo>
                      <a:lnTo>
                        <a:pt x="16" y="14"/>
                      </a:lnTo>
                      <a:lnTo>
                        <a:pt x="31" y="0"/>
                      </a:lnTo>
                      <a:lnTo>
                        <a:pt x="48" y="14"/>
                      </a:lnTo>
                      <a:lnTo>
                        <a:pt x="64" y="29"/>
                      </a:lnTo>
                      <a:lnTo>
                        <a:pt x="64" y="44"/>
                      </a:lnTo>
                      <a:lnTo>
                        <a:pt x="48" y="57"/>
                      </a:lnTo>
                      <a:lnTo>
                        <a:pt x="16" y="44"/>
                      </a:lnTo>
                      <a:lnTo>
                        <a:pt x="0" y="29"/>
                      </a:lnTo>
                      <a:close/>
                    </a:path>
                  </a:pathLst>
                </a:custGeom>
                <a:solidFill>
                  <a:srgbClr val="FFFF99"/>
                </a:solidFill>
                <a:ln w="9525">
                  <a:solidFill>
                    <a:srgbClr val="800000"/>
                  </a:solidFill>
                  <a:round/>
                  <a:headEnd/>
                  <a:tailEnd/>
                </a:ln>
              </p:spPr>
              <p:txBody>
                <a:bodyPr/>
                <a:lstStyle/>
                <a:p>
                  <a:endParaRPr lang="en-US"/>
                </a:p>
              </p:txBody>
            </p:sp>
            <p:sp>
              <p:nvSpPr>
                <p:cNvPr id="11573" name="Freeform 112"/>
                <p:cNvSpPr>
                  <a:spLocks/>
                </p:cNvSpPr>
                <p:nvPr/>
              </p:nvSpPr>
              <p:spPr bwMode="auto">
                <a:xfrm>
                  <a:off x="4604" y="4248"/>
                  <a:ext cx="936" cy="7"/>
                </a:xfrm>
                <a:custGeom>
                  <a:avLst/>
                  <a:gdLst>
                    <a:gd name="T0" fmla="*/ 14 w 3142"/>
                    <a:gd name="T1" fmla="*/ 5 h 44"/>
                    <a:gd name="T2" fmla="*/ 0 w 3142"/>
                    <a:gd name="T3" fmla="*/ 0 h 44"/>
                    <a:gd name="T4" fmla="*/ 5 w 3142"/>
                    <a:gd name="T5" fmla="*/ 0 h 44"/>
                    <a:gd name="T6" fmla="*/ 10 w 3142"/>
                    <a:gd name="T7" fmla="*/ 0 h 44"/>
                    <a:gd name="T8" fmla="*/ 14 w 3142"/>
                    <a:gd name="T9" fmla="*/ 0 h 44"/>
                    <a:gd name="T10" fmla="*/ 29 w 3142"/>
                    <a:gd name="T11" fmla="*/ 0 h 44"/>
                    <a:gd name="T12" fmla="*/ 48 w 3142"/>
                    <a:gd name="T13" fmla="*/ 0 h 44"/>
                    <a:gd name="T14" fmla="*/ 67 w 3142"/>
                    <a:gd name="T15" fmla="*/ 0 h 44"/>
                    <a:gd name="T16" fmla="*/ 91 w 3142"/>
                    <a:gd name="T17" fmla="*/ 0 h 44"/>
                    <a:gd name="T18" fmla="*/ 119 w 3142"/>
                    <a:gd name="T19" fmla="*/ 0 h 44"/>
                    <a:gd name="T20" fmla="*/ 153 w 3142"/>
                    <a:gd name="T21" fmla="*/ 0 h 44"/>
                    <a:gd name="T22" fmla="*/ 186 w 3142"/>
                    <a:gd name="T23" fmla="*/ 0 h 44"/>
                    <a:gd name="T24" fmla="*/ 225 w 3142"/>
                    <a:gd name="T25" fmla="*/ 0 h 44"/>
                    <a:gd name="T26" fmla="*/ 301 w 3142"/>
                    <a:gd name="T27" fmla="*/ 0 h 44"/>
                    <a:gd name="T28" fmla="*/ 383 w 3142"/>
                    <a:gd name="T29" fmla="*/ 0 h 44"/>
                    <a:gd name="T30" fmla="*/ 473 w 3142"/>
                    <a:gd name="T31" fmla="*/ 0 h 44"/>
                    <a:gd name="T32" fmla="*/ 559 w 3142"/>
                    <a:gd name="T33" fmla="*/ 0 h 44"/>
                    <a:gd name="T34" fmla="*/ 640 w 3142"/>
                    <a:gd name="T35" fmla="*/ 0 h 44"/>
                    <a:gd name="T36" fmla="*/ 722 w 3142"/>
                    <a:gd name="T37" fmla="*/ 0 h 44"/>
                    <a:gd name="T38" fmla="*/ 755 w 3142"/>
                    <a:gd name="T39" fmla="*/ 0 h 44"/>
                    <a:gd name="T40" fmla="*/ 793 w 3142"/>
                    <a:gd name="T41" fmla="*/ 0 h 44"/>
                    <a:gd name="T42" fmla="*/ 822 w 3142"/>
                    <a:gd name="T43" fmla="*/ 0 h 44"/>
                    <a:gd name="T44" fmla="*/ 850 w 3142"/>
                    <a:gd name="T45" fmla="*/ 0 h 44"/>
                    <a:gd name="T46" fmla="*/ 874 w 3142"/>
                    <a:gd name="T47" fmla="*/ 0 h 44"/>
                    <a:gd name="T48" fmla="*/ 898 w 3142"/>
                    <a:gd name="T49" fmla="*/ 0 h 44"/>
                    <a:gd name="T50" fmla="*/ 912 w 3142"/>
                    <a:gd name="T51" fmla="*/ 0 h 44"/>
                    <a:gd name="T52" fmla="*/ 927 w 3142"/>
                    <a:gd name="T53" fmla="*/ 0 h 44"/>
                    <a:gd name="T54" fmla="*/ 936 w 3142"/>
                    <a:gd name="T55" fmla="*/ 0 h 44"/>
                    <a:gd name="T56" fmla="*/ 936 w 3142"/>
                    <a:gd name="T57" fmla="*/ 5 h 44"/>
                    <a:gd name="T58" fmla="*/ 931 w 3142"/>
                    <a:gd name="T59" fmla="*/ 7 h 44"/>
                    <a:gd name="T60" fmla="*/ 14 w 3142"/>
                    <a:gd name="T61" fmla="*/ 5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42"/>
                    <a:gd name="T94" fmla="*/ 0 h 44"/>
                    <a:gd name="T95" fmla="*/ 3142 w 3142"/>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42" h="44">
                      <a:moveTo>
                        <a:pt x="48" y="29"/>
                      </a:moveTo>
                      <a:lnTo>
                        <a:pt x="0" y="0"/>
                      </a:lnTo>
                      <a:lnTo>
                        <a:pt x="17" y="0"/>
                      </a:lnTo>
                      <a:lnTo>
                        <a:pt x="33" y="0"/>
                      </a:lnTo>
                      <a:lnTo>
                        <a:pt x="48" y="0"/>
                      </a:lnTo>
                      <a:lnTo>
                        <a:pt x="96" y="0"/>
                      </a:lnTo>
                      <a:lnTo>
                        <a:pt x="161" y="0"/>
                      </a:lnTo>
                      <a:lnTo>
                        <a:pt x="226" y="0"/>
                      </a:lnTo>
                      <a:lnTo>
                        <a:pt x="305" y="0"/>
                      </a:lnTo>
                      <a:lnTo>
                        <a:pt x="401" y="0"/>
                      </a:lnTo>
                      <a:lnTo>
                        <a:pt x="514" y="0"/>
                      </a:lnTo>
                      <a:lnTo>
                        <a:pt x="626" y="0"/>
                      </a:lnTo>
                      <a:lnTo>
                        <a:pt x="754" y="0"/>
                      </a:lnTo>
                      <a:lnTo>
                        <a:pt x="1011" y="0"/>
                      </a:lnTo>
                      <a:lnTo>
                        <a:pt x="1284" y="0"/>
                      </a:lnTo>
                      <a:lnTo>
                        <a:pt x="1587" y="0"/>
                      </a:lnTo>
                      <a:lnTo>
                        <a:pt x="1877" y="0"/>
                      </a:lnTo>
                      <a:lnTo>
                        <a:pt x="2149" y="0"/>
                      </a:lnTo>
                      <a:lnTo>
                        <a:pt x="2422" y="0"/>
                      </a:lnTo>
                      <a:lnTo>
                        <a:pt x="2533" y="0"/>
                      </a:lnTo>
                      <a:lnTo>
                        <a:pt x="2662" y="0"/>
                      </a:lnTo>
                      <a:lnTo>
                        <a:pt x="2758" y="0"/>
                      </a:lnTo>
                      <a:lnTo>
                        <a:pt x="2854" y="0"/>
                      </a:lnTo>
                      <a:lnTo>
                        <a:pt x="2934" y="0"/>
                      </a:lnTo>
                      <a:lnTo>
                        <a:pt x="3015" y="0"/>
                      </a:lnTo>
                      <a:lnTo>
                        <a:pt x="3063" y="0"/>
                      </a:lnTo>
                      <a:lnTo>
                        <a:pt x="3111" y="0"/>
                      </a:lnTo>
                      <a:lnTo>
                        <a:pt x="3142" y="0"/>
                      </a:lnTo>
                      <a:lnTo>
                        <a:pt x="3142" y="29"/>
                      </a:lnTo>
                      <a:lnTo>
                        <a:pt x="3126" y="44"/>
                      </a:lnTo>
                      <a:lnTo>
                        <a:pt x="48" y="29"/>
                      </a:lnTo>
                      <a:close/>
                    </a:path>
                  </a:pathLst>
                </a:custGeom>
                <a:solidFill>
                  <a:srgbClr val="FFFF99"/>
                </a:solidFill>
                <a:ln w="9525">
                  <a:solidFill>
                    <a:srgbClr val="800000"/>
                  </a:solidFill>
                  <a:round/>
                  <a:headEnd/>
                  <a:tailEnd/>
                </a:ln>
              </p:spPr>
              <p:txBody>
                <a:bodyPr/>
                <a:lstStyle/>
                <a:p>
                  <a:endParaRPr lang="en-US"/>
                </a:p>
              </p:txBody>
            </p:sp>
            <p:sp>
              <p:nvSpPr>
                <p:cNvPr id="11574" name="Freeform 113"/>
                <p:cNvSpPr>
                  <a:spLocks/>
                </p:cNvSpPr>
                <p:nvPr/>
              </p:nvSpPr>
              <p:spPr bwMode="auto">
                <a:xfrm>
                  <a:off x="5617" y="4204"/>
                  <a:ext cx="106" cy="51"/>
                </a:xfrm>
                <a:custGeom>
                  <a:avLst/>
                  <a:gdLst>
                    <a:gd name="T0" fmla="*/ 82 w 353"/>
                    <a:gd name="T1" fmla="*/ 44 h 319"/>
                    <a:gd name="T2" fmla="*/ 86 w 353"/>
                    <a:gd name="T3" fmla="*/ 49 h 319"/>
                    <a:gd name="T4" fmla="*/ 72 w 353"/>
                    <a:gd name="T5" fmla="*/ 39 h 319"/>
                    <a:gd name="T6" fmla="*/ 67 w 353"/>
                    <a:gd name="T7" fmla="*/ 42 h 319"/>
                    <a:gd name="T8" fmla="*/ 63 w 353"/>
                    <a:gd name="T9" fmla="*/ 35 h 319"/>
                    <a:gd name="T10" fmla="*/ 53 w 353"/>
                    <a:gd name="T11" fmla="*/ 35 h 319"/>
                    <a:gd name="T12" fmla="*/ 38 w 353"/>
                    <a:gd name="T13" fmla="*/ 32 h 319"/>
                    <a:gd name="T14" fmla="*/ 38 w 353"/>
                    <a:gd name="T15" fmla="*/ 30 h 319"/>
                    <a:gd name="T16" fmla="*/ 29 w 353"/>
                    <a:gd name="T17" fmla="*/ 23 h 319"/>
                    <a:gd name="T18" fmla="*/ 20 w 353"/>
                    <a:gd name="T19" fmla="*/ 21 h 319"/>
                    <a:gd name="T20" fmla="*/ 10 w 353"/>
                    <a:gd name="T21" fmla="*/ 21 h 319"/>
                    <a:gd name="T22" fmla="*/ 14 w 353"/>
                    <a:gd name="T23" fmla="*/ 28 h 319"/>
                    <a:gd name="T24" fmla="*/ 14 w 353"/>
                    <a:gd name="T25" fmla="*/ 32 h 319"/>
                    <a:gd name="T26" fmla="*/ 0 w 353"/>
                    <a:gd name="T27" fmla="*/ 23 h 319"/>
                    <a:gd name="T28" fmla="*/ 0 w 353"/>
                    <a:gd name="T29" fmla="*/ 12 h 319"/>
                    <a:gd name="T30" fmla="*/ 29 w 353"/>
                    <a:gd name="T31" fmla="*/ 16 h 319"/>
                    <a:gd name="T32" fmla="*/ 34 w 353"/>
                    <a:gd name="T33" fmla="*/ 0 h 319"/>
                    <a:gd name="T34" fmla="*/ 72 w 353"/>
                    <a:gd name="T35" fmla="*/ 7 h 319"/>
                    <a:gd name="T36" fmla="*/ 58 w 353"/>
                    <a:gd name="T37" fmla="*/ 9 h 319"/>
                    <a:gd name="T38" fmla="*/ 48 w 353"/>
                    <a:gd name="T39" fmla="*/ 12 h 319"/>
                    <a:gd name="T40" fmla="*/ 82 w 353"/>
                    <a:gd name="T41" fmla="*/ 12 h 319"/>
                    <a:gd name="T42" fmla="*/ 82 w 353"/>
                    <a:gd name="T43" fmla="*/ 16 h 319"/>
                    <a:gd name="T44" fmla="*/ 72 w 353"/>
                    <a:gd name="T45" fmla="*/ 16 h 319"/>
                    <a:gd name="T46" fmla="*/ 63 w 353"/>
                    <a:gd name="T47" fmla="*/ 16 h 319"/>
                    <a:gd name="T48" fmla="*/ 67 w 353"/>
                    <a:gd name="T49" fmla="*/ 21 h 319"/>
                    <a:gd name="T50" fmla="*/ 77 w 353"/>
                    <a:gd name="T51" fmla="*/ 26 h 319"/>
                    <a:gd name="T52" fmla="*/ 106 w 353"/>
                    <a:gd name="T53" fmla="*/ 28 h 319"/>
                    <a:gd name="T54" fmla="*/ 86 w 353"/>
                    <a:gd name="T55" fmla="*/ 28 h 319"/>
                    <a:gd name="T56" fmla="*/ 77 w 353"/>
                    <a:gd name="T57" fmla="*/ 28 h 319"/>
                    <a:gd name="T58" fmla="*/ 77 w 353"/>
                    <a:gd name="T59" fmla="*/ 30 h 319"/>
                    <a:gd name="T60" fmla="*/ 106 w 353"/>
                    <a:gd name="T61" fmla="*/ 35 h 319"/>
                    <a:gd name="T62" fmla="*/ 86 w 353"/>
                    <a:gd name="T63" fmla="*/ 32 h 319"/>
                    <a:gd name="T64" fmla="*/ 77 w 353"/>
                    <a:gd name="T65" fmla="*/ 35 h 319"/>
                    <a:gd name="T66" fmla="*/ 86 w 353"/>
                    <a:gd name="T67" fmla="*/ 37 h 319"/>
                    <a:gd name="T68" fmla="*/ 106 w 353"/>
                    <a:gd name="T69" fmla="*/ 39 h 319"/>
                    <a:gd name="T70" fmla="*/ 101 w 353"/>
                    <a:gd name="T71" fmla="*/ 44 h 319"/>
                    <a:gd name="T72" fmla="*/ 106 w 353"/>
                    <a:gd name="T73" fmla="*/ 49 h 319"/>
                    <a:gd name="T74" fmla="*/ 101 w 353"/>
                    <a:gd name="T75" fmla="*/ 49 h 319"/>
                    <a:gd name="T76" fmla="*/ 92 w 353"/>
                    <a:gd name="T77" fmla="*/ 44 h 3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319"/>
                    <a:gd name="T119" fmla="*/ 353 w 353"/>
                    <a:gd name="T120" fmla="*/ 319 h 3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319">
                      <a:moveTo>
                        <a:pt x="288" y="275"/>
                      </a:moveTo>
                      <a:lnTo>
                        <a:pt x="272" y="275"/>
                      </a:lnTo>
                      <a:lnTo>
                        <a:pt x="288" y="290"/>
                      </a:lnTo>
                      <a:lnTo>
                        <a:pt x="288" y="304"/>
                      </a:lnTo>
                      <a:lnTo>
                        <a:pt x="272" y="275"/>
                      </a:lnTo>
                      <a:lnTo>
                        <a:pt x="240" y="247"/>
                      </a:lnTo>
                      <a:lnTo>
                        <a:pt x="224" y="247"/>
                      </a:lnTo>
                      <a:lnTo>
                        <a:pt x="224" y="260"/>
                      </a:lnTo>
                      <a:lnTo>
                        <a:pt x="209" y="232"/>
                      </a:lnTo>
                      <a:lnTo>
                        <a:pt x="209" y="217"/>
                      </a:lnTo>
                      <a:lnTo>
                        <a:pt x="192" y="217"/>
                      </a:lnTo>
                      <a:lnTo>
                        <a:pt x="176" y="217"/>
                      </a:lnTo>
                      <a:lnTo>
                        <a:pt x="144" y="188"/>
                      </a:lnTo>
                      <a:lnTo>
                        <a:pt x="128" y="203"/>
                      </a:lnTo>
                      <a:lnTo>
                        <a:pt x="128" y="217"/>
                      </a:lnTo>
                      <a:lnTo>
                        <a:pt x="128" y="188"/>
                      </a:lnTo>
                      <a:lnTo>
                        <a:pt x="113" y="160"/>
                      </a:lnTo>
                      <a:lnTo>
                        <a:pt x="96" y="145"/>
                      </a:lnTo>
                      <a:lnTo>
                        <a:pt x="80" y="145"/>
                      </a:lnTo>
                      <a:lnTo>
                        <a:pt x="65" y="130"/>
                      </a:lnTo>
                      <a:lnTo>
                        <a:pt x="48" y="117"/>
                      </a:lnTo>
                      <a:lnTo>
                        <a:pt x="32" y="130"/>
                      </a:lnTo>
                      <a:lnTo>
                        <a:pt x="32" y="145"/>
                      </a:lnTo>
                      <a:lnTo>
                        <a:pt x="48" y="173"/>
                      </a:lnTo>
                      <a:lnTo>
                        <a:pt x="48" y="188"/>
                      </a:lnTo>
                      <a:lnTo>
                        <a:pt x="48" y="203"/>
                      </a:lnTo>
                      <a:lnTo>
                        <a:pt x="32" y="173"/>
                      </a:lnTo>
                      <a:lnTo>
                        <a:pt x="0" y="145"/>
                      </a:lnTo>
                      <a:lnTo>
                        <a:pt x="0" y="87"/>
                      </a:lnTo>
                      <a:lnTo>
                        <a:pt x="0" y="73"/>
                      </a:lnTo>
                      <a:lnTo>
                        <a:pt x="65" y="102"/>
                      </a:lnTo>
                      <a:lnTo>
                        <a:pt x="96" y="102"/>
                      </a:lnTo>
                      <a:lnTo>
                        <a:pt x="113" y="102"/>
                      </a:lnTo>
                      <a:lnTo>
                        <a:pt x="113" y="0"/>
                      </a:lnTo>
                      <a:lnTo>
                        <a:pt x="176" y="0"/>
                      </a:lnTo>
                      <a:lnTo>
                        <a:pt x="240" y="43"/>
                      </a:lnTo>
                      <a:lnTo>
                        <a:pt x="224" y="58"/>
                      </a:lnTo>
                      <a:lnTo>
                        <a:pt x="192" y="58"/>
                      </a:lnTo>
                      <a:lnTo>
                        <a:pt x="161" y="58"/>
                      </a:lnTo>
                      <a:lnTo>
                        <a:pt x="161" y="73"/>
                      </a:lnTo>
                      <a:lnTo>
                        <a:pt x="176" y="73"/>
                      </a:lnTo>
                      <a:lnTo>
                        <a:pt x="272" y="73"/>
                      </a:lnTo>
                      <a:lnTo>
                        <a:pt x="288" y="87"/>
                      </a:lnTo>
                      <a:lnTo>
                        <a:pt x="272" y="102"/>
                      </a:lnTo>
                      <a:lnTo>
                        <a:pt x="257" y="102"/>
                      </a:lnTo>
                      <a:lnTo>
                        <a:pt x="240" y="102"/>
                      </a:lnTo>
                      <a:lnTo>
                        <a:pt x="224" y="102"/>
                      </a:lnTo>
                      <a:lnTo>
                        <a:pt x="209" y="102"/>
                      </a:lnTo>
                      <a:lnTo>
                        <a:pt x="209" y="117"/>
                      </a:lnTo>
                      <a:lnTo>
                        <a:pt x="224" y="130"/>
                      </a:lnTo>
                      <a:lnTo>
                        <a:pt x="240" y="145"/>
                      </a:lnTo>
                      <a:lnTo>
                        <a:pt x="257" y="160"/>
                      </a:lnTo>
                      <a:lnTo>
                        <a:pt x="320" y="173"/>
                      </a:lnTo>
                      <a:lnTo>
                        <a:pt x="353" y="173"/>
                      </a:lnTo>
                      <a:lnTo>
                        <a:pt x="320" y="173"/>
                      </a:lnTo>
                      <a:lnTo>
                        <a:pt x="288" y="173"/>
                      </a:lnTo>
                      <a:lnTo>
                        <a:pt x="257" y="160"/>
                      </a:lnTo>
                      <a:lnTo>
                        <a:pt x="257" y="173"/>
                      </a:lnTo>
                      <a:lnTo>
                        <a:pt x="240" y="188"/>
                      </a:lnTo>
                      <a:lnTo>
                        <a:pt x="257" y="188"/>
                      </a:lnTo>
                      <a:lnTo>
                        <a:pt x="288" y="203"/>
                      </a:lnTo>
                      <a:lnTo>
                        <a:pt x="353" y="217"/>
                      </a:lnTo>
                      <a:lnTo>
                        <a:pt x="336" y="217"/>
                      </a:lnTo>
                      <a:lnTo>
                        <a:pt x="288" y="203"/>
                      </a:lnTo>
                      <a:lnTo>
                        <a:pt x="272" y="217"/>
                      </a:lnTo>
                      <a:lnTo>
                        <a:pt x="257" y="217"/>
                      </a:lnTo>
                      <a:lnTo>
                        <a:pt x="272" y="232"/>
                      </a:lnTo>
                      <a:lnTo>
                        <a:pt x="288" y="232"/>
                      </a:lnTo>
                      <a:lnTo>
                        <a:pt x="336" y="247"/>
                      </a:lnTo>
                      <a:lnTo>
                        <a:pt x="353" y="247"/>
                      </a:lnTo>
                      <a:lnTo>
                        <a:pt x="353" y="260"/>
                      </a:lnTo>
                      <a:lnTo>
                        <a:pt x="336" y="275"/>
                      </a:lnTo>
                      <a:lnTo>
                        <a:pt x="353" y="290"/>
                      </a:lnTo>
                      <a:lnTo>
                        <a:pt x="353" y="304"/>
                      </a:lnTo>
                      <a:lnTo>
                        <a:pt x="353" y="319"/>
                      </a:lnTo>
                      <a:lnTo>
                        <a:pt x="336" y="304"/>
                      </a:lnTo>
                      <a:lnTo>
                        <a:pt x="320" y="275"/>
                      </a:lnTo>
                      <a:lnTo>
                        <a:pt x="305" y="275"/>
                      </a:lnTo>
                      <a:lnTo>
                        <a:pt x="288" y="275"/>
                      </a:lnTo>
                      <a:close/>
                    </a:path>
                  </a:pathLst>
                </a:custGeom>
                <a:solidFill>
                  <a:srgbClr val="FFFF99"/>
                </a:solidFill>
                <a:ln w="9525">
                  <a:solidFill>
                    <a:srgbClr val="800000"/>
                  </a:solidFill>
                  <a:round/>
                  <a:headEnd/>
                  <a:tailEnd/>
                </a:ln>
              </p:spPr>
              <p:txBody>
                <a:bodyPr/>
                <a:lstStyle/>
                <a:p>
                  <a:endParaRPr lang="en-US"/>
                </a:p>
              </p:txBody>
            </p:sp>
            <p:sp>
              <p:nvSpPr>
                <p:cNvPr id="11575" name="Freeform 114"/>
                <p:cNvSpPr>
                  <a:spLocks/>
                </p:cNvSpPr>
                <p:nvPr/>
              </p:nvSpPr>
              <p:spPr bwMode="auto">
                <a:xfrm>
                  <a:off x="5598" y="4244"/>
                  <a:ext cx="19" cy="11"/>
                </a:xfrm>
                <a:custGeom>
                  <a:avLst/>
                  <a:gdLst>
                    <a:gd name="T0" fmla="*/ 0 w 64"/>
                    <a:gd name="T1" fmla="*/ 0 h 72"/>
                    <a:gd name="T2" fmla="*/ 19 w 64"/>
                    <a:gd name="T3" fmla="*/ 11 h 72"/>
                    <a:gd name="T4" fmla="*/ 9 w 64"/>
                    <a:gd name="T5" fmla="*/ 4 h 72"/>
                    <a:gd name="T6" fmla="*/ 0 w 64"/>
                    <a:gd name="T7" fmla="*/ 0 h 72"/>
                    <a:gd name="T8" fmla="*/ 0 60000 65536"/>
                    <a:gd name="T9" fmla="*/ 0 60000 65536"/>
                    <a:gd name="T10" fmla="*/ 0 60000 65536"/>
                    <a:gd name="T11" fmla="*/ 0 60000 65536"/>
                    <a:gd name="T12" fmla="*/ 0 w 64"/>
                    <a:gd name="T13" fmla="*/ 0 h 72"/>
                    <a:gd name="T14" fmla="*/ 64 w 64"/>
                    <a:gd name="T15" fmla="*/ 72 h 72"/>
                  </a:gdLst>
                  <a:ahLst/>
                  <a:cxnLst>
                    <a:cxn ang="T8">
                      <a:pos x="T0" y="T1"/>
                    </a:cxn>
                    <a:cxn ang="T9">
                      <a:pos x="T2" y="T3"/>
                    </a:cxn>
                    <a:cxn ang="T10">
                      <a:pos x="T4" y="T5"/>
                    </a:cxn>
                    <a:cxn ang="T11">
                      <a:pos x="T6" y="T7"/>
                    </a:cxn>
                  </a:cxnLst>
                  <a:rect l="T12" t="T13" r="T14" b="T15"/>
                  <a:pathLst>
                    <a:path w="64" h="72">
                      <a:moveTo>
                        <a:pt x="0" y="0"/>
                      </a:moveTo>
                      <a:lnTo>
                        <a:pt x="64" y="72"/>
                      </a:lnTo>
                      <a:lnTo>
                        <a:pt x="31" y="28"/>
                      </a:lnTo>
                      <a:lnTo>
                        <a:pt x="0" y="0"/>
                      </a:lnTo>
                      <a:close/>
                    </a:path>
                  </a:pathLst>
                </a:custGeom>
                <a:solidFill>
                  <a:srgbClr val="FFFF99"/>
                </a:solidFill>
                <a:ln w="9525">
                  <a:solidFill>
                    <a:srgbClr val="800000"/>
                  </a:solidFill>
                  <a:round/>
                  <a:headEnd/>
                  <a:tailEnd/>
                </a:ln>
              </p:spPr>
              <p:txBody>
                <a:bodyPr/>
                <a:lstStyle/>
                <a:p>
                  <a:endParaRPr lang="en-US"/>
                </a:p>
              </p:txBody>
            </p:sp>
            <p:sp>
              <p:nvSpPr>
                <p:cNvPr id="11576" name="Freeform 115"/>
                <p:cNvSpPr>
                  <a:spLocks/>
                </p:cNvSpPr>
                <p:nvPr/>
              </p:nvSpPr>
              <p:spPr bwMode="auto">
                <a:xfrm>
                  <a:off x="5592" y="4251"/>
                  <a:ext cx="6" cy="2"/>
                </a:xfrm>
                <a:custGeom>
                  <a:avLst/>
                  <a:gdLst>
                    <a:gd name="T0" fmla="*/ 0 w 17"/>
                    <a:gd name="T1" fmla="*/ 0 h 14"/>
                    <a:gd name="T2" fmla="*/ 6 w 17"/>
                    <a:gd name="T3" fmla="*/ 2 h 14"/>
                    <a:gd name="T4" fmla="*/ 0 w 17"/>
                    <a:gd name="T5" fmla="*/ 0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0" y="0"/>
                      </a:moveTo>
                      <a:lnTo>
                        <a:pt x="17" y="14"/>
                      </a:lnTo>
                      <a:lnTo>
                        <a:pt x="0" y="0"/>
                      </a:lnTo>
                      <a:close/>
                    </a:path>
                  </a:pathLst>
                </a:custGeom>
                <a:solidFill>
                  <a:srgbClr val="FFFF99"/>
                </a:solidFill>
                <a:ln w="9525">
                  <a:solidFill>
                    <a:srgbClr val="800000"/>
                  </a:solidFill>
                  <a:round/>
                  <a:headEnd/>
                  <a:tailEnd/>
                </a:ln>
              </p:spPr>
              <p:txBody>
                <a:bodyPr/>
                <a:lstStyle/>
                <a:p>
                  <a:endParaRPr lang="en-US"/>
                </a:p>
              </p:txBody>
            </p:sp>
            <p:sp>
              <p:nvSpPr>
                <p:cNvPr id="11577" name="Freeform 116"/>
                <p:cNvSpPr>
                  <a:spLocks/>
                </p:cNvSpPr>
                <p:nvPr/>
              </p:nvSpPr>
              <p:spPr bwMode="auto">
                <a:xfrm>
                  <a:off x="4356" y="4211"/>
                  <a:ext cx="19" cy="42"/>
                </a:xfrm>
                <a:custGeom>
                  <a:avLst/>
                  <a:gdLst>
                    <a:gd name="T0" fmla="*/ 5 w 65"/>
                    <a:gd name="T1" fmla="*/ 37 h 261"/>
                    <a:gd name="T2" fmla="*/ 0 w 65"/>
                    <a:gd name="T3" fmla="*/ 2 h 261"/>
                    <a:gd name="T4" fmla="*/ 0 w 65"/>
                    <a:gd name="T5" fmla="*/ 0 h 261"/>
                    <a:gd name="T6" fmla="*/ 5 w 65"/>
                    <a:gd name="T7" fmla="*/ 0 h 261"/>
                    <a:gd name="T8" fmla="*/ 14 w 65"/>
                    <a:gd name="T9" fmla="*/ 0 h 261"/>
                    <a:gd name="T10" fmla="*/ 19 w 65"/>
                    <a:gd name="T11" fmla="*/ 0 h 261"/>
                    <a:gd name="T12" fmla="*/ 19 w 65"/>
                    <a:gd name="T13" fmla="*/ 2 h 261"/>
                    <a:gd name="T14" fmla="*/ 19 w 65"/>
                    <a:gd name="T15" fmla="*/ 21 h 261"/>
                    <a:gd name="T16" fmla="*/ 19 w 65"/>
                    <a:gd name="T17" fmla="*/ 40 h 261"/>
                    <a:gd name="T18" fmla="*/ 14 w 65"/>
                    <a:gd name="T19" fmla="*/ 42 h 261"/>
                    <a:gd name="T20" fmla="*/ 10 w 65"/>
                    <a:gd name="T21" fmla="*/ 42 h 261"/>
                    <a:gd name="T22" fmla="*/ 5 w 65"/>
                    <a:gd name="T23" fmla="*/ 40 h 261"/>
                    <a:gd name="T24" fmla="*/ 5 w 65"/>
                    <a:gd name="T25" fmla="*/ 37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61"/>
                    <a:gd name="T41" fmla="*/ 65 w 65"/>
                    <a:gd name="T42" fmla="*/ 261 h 2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61">
                      <a:moveTo>
                        <a:pt x="17" y="232"/>
                      </a:moveTo>
                      <a:lnTo>
                        <a:pt x="0" y="15"/>
                      </a:lnTo>
                      <a:lnTo>
                        <a:pt x="0" y="0"/>
                      </a:lnTo>
                      <a:lnTo>
                        <a:pt x="17" y="0"/>
                      </a:lnTo>
                      <a:lnTo>
                        <a:pt x="48" y="0"/>
                      </a:lnTo>
                      <a:lnTo>
                        <a:pt x="65" y="0"/>
                      </a:lnTo>
                      <a:lnTo>
                        <a:pt x="65" y="15"/>
                      </a:lnTo>
                      <a:lnTo>
                        <a:pt x="65" y="130"/>
                      </a:lnTo>
                      <a:lnTo>
                        <a:pt x="65" y="247"/>
                      </a:lnTo>
                      <a:lnTo>
                        <a:pt x="48" y="261"/>
                      </a:lnTo>
                      <a:lnTo>
                        <a:pt x="33" y="261"/>
                      </a:lnTo>
                      <a:lnTo>
                        <a:pt x="17" y="247"/>
                      </a:lnTo>
                      <a:lnTo>
                        <a:pt x="17" y="232"/>
                      </a:lnTo>
                      <a:close/>
                    </a:path>
                  </a:pathLst>
                </a:custGeom>
                <a:solidFill>
                  <a:srgbClr val="FFFF99"/>
                </a:solidFill>
                <a:ln w="9525">
                  <a:solidFill>
                    <a:srgbClr val="800000"/>
                  </a:solidFill>
                  <a:round/>
                  <a:headEnd/>
                  <a:tailEnd/>
                </a:ln>
              </p:spPr>
              <p:txBody>
                <a:bodyPr/>
                <a:lstStyle/>
                <a:p>
                  <a:endParaRPr lang="en-US"/>
                </a:p>
              </p:txBody>
            </p:sp>
            <p:sp>
              <p:nvSpPr>
                <p:cNvPr id="11578" name="Freeform 117"/>
                <p:cNvSpPr>
                  <a:spLocks/>
                </p:cNvSpPr>
                <p:nvPr/>
              </p:nvSpPr>
              <p:spPr bwMode="auto">
                <a:xfrm>
                  <a:off x="5560" y="4211"/>
                  <a:ext cx="32" cy="42"/>
                </a:xfrm>
                <a:custGeom>
                  <a:avLst/>
                  <a:gdLst>
                    <a:gd name="T0" fmla="*/ 0 w 111"/>
                    <a:gd name="T1" fmla="*/ 40 h 261"/>
                    <a:gd name="T2" fmla="*/ 0 w 111"/>
                    <a:gd name="T3" fmla="*/ 35 h 261"/>
                    <a:gd name="T4" fmla="*/ 4 w 111"/>
                    <a:gd name="T5" fmla="*/ 30 h 261"/>
                    <a:gd name="T6" fmla="*/ 0 w 111"/>
                    <a:gd name="T7" fmla="*/ 19 h 261"/>
                    <a:gd name="T8" fmla="*/ 0 w 111"/>
                    <a:gd name="T9" fmla="*/ 9 h 261"/>
                    <a:gd name="T10" fmla="*/ 4 w 111"/>
                    <a:gd name="T11" fmla="*/ 2 h 261"/>
                    <a:gd name="T12" fmla="*/ 9 w 111"/>
                    <a:gd name="T13" fmla="*/ 0 h 261"/>
                    <a:gd name="T14" fmla="*/ 18 w 111"/>
                    <a:gd name="T15" fmla="*/ 0 h 261"/>
                    <a:gd name="T16" fmla="*/ 23 w 111"/>
                    <a:gd name="T17" fmla="*/ 0 h 261"/>
                    <a:gd name="T18" fmla="*/ 23 w 111"/>
                    <a:gd name="T19" fmla="*/ 5 h 261"/>
                    <a:gd name="T20" fmla="*/ 23 w 111"/>
                    <a:gd name="T21" fmla="*/ 12 h 261"/>
                    <a:gd name="T22" fmla="*/ 28 w 111"/>
                    <a:gd name="T23" fmla="*/ 16 h 261"/>
                    <a:gd name="T24" fmla="*/ 32 w 111"/>
                    <a:gd name="T25" fmla="*/ 23 h 261"/>
                    <a:gd name="T26" fmla="*/ 28 w 111"/>
                    <a:gd name="T27" fmla="*/ 21 h 261"/>
                    <a:gd name="T28" fmla="*/ 23 w 111"/>
                    <a:gd name="T29" fmla="*/ 19 h 261"/>
                    <a:gd name="T30" fmla="*/ 18 w 111"/>
                    <a:gd name="T31" fmla="*/ 19 h 261"/>
                    <a:gd name="T32" fmla="*/ 18 w 111"/>
                    <a:gd name="T33" fmla="*/ 23 h 261"/>
                    <a:gd name="T34" fmla="*/ 18 w 111"/>
                    <a:gd name="T35" fmla="*/ 28 h 261"/>
                    <a:gd name="T36" fmla="*/ 28 w 111"/>
                    <a:gd name="T37" fmla="*/ 35 h 261"/>
                    <a:gd name="T38" fmla="*/ 18 w 111"/>
                    <a:gd name="T39" fmla="*/ 28 h 261"/>
                    <a:gd name="T40" fmla="*/ 18 w 111"/>
                    <a:gd name="T41" fmla="*/ 26 h 261"/>
                    <a:gd name="T42" fmla="*/ 9 w 111"/>
                    <a:gd name="T43" fmla="*/ 23 h 261"/>
                    <a:gd name="T44" fmla="*/ 9 w 111"/>
                    <a:gd name="T45" fmla="*/ 26 h 261"/>
                    <a:gd name="T46" fmla="*/ 9 w 111"/>
                    <a:gd name="T47" fmla="*/ 28 h 261"/>
                    <a:gd name="T48" fmla="*/ 9 w 111"/>
                    <a:gd name="T49" fmla="*/ 33 h 261"/>
                    <a:gd name="T50" fmla="*/ 4 w 111"/>
                    <a:gd name="T51" fmla="*/ 33 h 261"/>
                    <a:gd name="T52" fmla="*/ 4 w 111"/>
                    <a:gd name="T53" fmla="*/ 37 h 261"/>
                    <a:gd name="T54" fmla="*/ 4 w 111"/>
                    <a:gd name="T55" fmla="*/ 40 h 261"/>
                    <a:gd name="T56" fmla="*/ 4 w 111"/>
                    <a:gd name="T57" fmla="*/ 42 h 261"/>
                    <a:gd name="T58" fmla="*/ 0 w 111"/>
                    <a:gd name="T59" fmla="*/ 42 h 261"/>
                    <a:gd name="T60" fmla="*/ 0 w 111"/>
                    <a:gd name="T61" fmla="*/ 40 h 2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261"/>
                    <a:gd name="T95" fmla="*/ 111 w 111"/>
                    <a:gd name="T96" fmla="*/ 261 h 2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261">
                      <a:moveTo>
                        <a:pt x="0" y="247"/>
                      </a:moveTo>
                      <a:lnTo>
                        <a:pt x="0" y="217"/>
                      </a:lnTo>
                      <a:lnTo>
                        <a:pt x="15" y="189"/>
                      </a:lnTo>
                      <a:lnTo>
                        <a:pt x="0" y="117"/>
                      </a:lnTo>
                      <a:lnTo>
                        <a:pt x="0" y="59"/>
                      </a:lnTo>
                      <a:lnTo>
                        <a:pt x="15" y="15"/>
                      </a:lnTo>
                      <a:lnTo>
                        <a:pt x="32" y="0"/>
                      </a:lnTo>
                      <a:lnTo>
                        <a:pt x="63" y="0"/>
                      </a:lnTo>
                      <a:lnTo>
                        <a:pt x="80" y="0"/>
                      </a:lnTo>
                      <a:lnTo>
                        <a:pt x="80" y="30"/>
                      </a:lnTo>
                      <a:lnTo>
                        <a:pt x="80" y="74"/>
                      </a:lnTo>
                      <a:lnTo>
                        <a:pt x="96" y="102"/>
                      </a:lnTo>
                      <a:lnTo>
                        <a:pt x="111" y="145"/>
                      </a:lnTo>
                      <a:lnTo>
                        <a:pt x="96" y="130"/>
                      </a:lnTo>
                      <a:lnTo>
                        <a:pt x="80" y="117"/>
                      </a:lnTo>
                      <a:lnTo>
                        <a:pt x="63" y="117"/>
                      </a:lnTo>
                      <a:lnTo>
                        <a:pt x="63" y="145"/>
                      </a:lnTo>
                      <a:lnTo>
                        <a:pt x="63" y="174"/>
                      </a:lnTo>
                      <a:lnTo>
                        <a:pt x="96" y="217"/>
                      </a:lnTo>
                      <a:lnTo>
                        <a:pt x="63" y="174"/>
                      </a:lnTo>
                      <a:lnTo>
                        <a:pt x="63" y="160"/>
                      </a:lnTo>
                      <a:lnTo>
                        <a:pt x="32" y="145"/>
                      </a:lnTo>
                      <a:lnTo>
                        <a:pt x="32" y="160"/>
                      </a:lnTo>
                      <a:lnTo>
                        <a:pt x="32" y="174"/>
                      </a:lnTo>
                      <a:lnTo>
                        <a:pt x="32" y="204"/>
                      </a:lnTo>
                      <a:lnTo>
                        <a:pt x="15" y="204"/>
                      </a:lnTo>
                      <a:lnTo>
                        <a:pt x="15" y="232"/>
                      </a:lnTo>
                      <a:lnTo>
                        <a:pt x="15" y="247"/>
                      </a:lnTo>
                      <a:lnTo>
                        <a:pt x="15" y="261"/>
                      </a:lnTo>
                      <a:lnTo>
                        <a:pt x="0" y="261"/>
                      </a:lnTo>
                      <a:lnTo>
                        <a:pt x="0" y="247"/>
                      </a:lnTo>
                      <a:close/>
                    </a:path>
                  </a:pathLst>
                </a:custGeom>
                <a:solidFill>
                  <a:srgbClr val="FFFF99"/>
                </a:solidFill>
                <a:ln w="9525">
                  <a:solidFill>
                    <a:srgbClr val="800000"/>
                  </a:solidFill>
                  <a:round/>
                  <a:headEnd/>
                  <a:tailEnd/>
                </a:ln>
              </p:spPr>
              <p:txBody>
                <a:bodyPr/>
                <a:lstStyle/>
                <a:p>
                  <a:endParaRPr lang="en-US"/>
                </a:p>
              </p:txBody>
            </p:sp>
            <p:sp>
              <p:nvSpPr>
                <p:cNvPr id="11579" name="Freeform 118"/>
                <p:cNvSpPr>
                  <a:spLocks/>
                </p:cNvSpPr>
                <p:nvPr/>
              </p:nvSpPr>
              <p:spPr bwMode="auto">
                <a:xfrm>
                  <a:off x="5574" y="4248"/>
                  <a:ext cx="4" cy="5"/>
                </a:xfrm>
                <a:custGeom>
                  <a:avLst/>
                  <a:gdLst>
                    <a:gd name="T0" fmla="*/ 0 w 15"/>
                    <a:gd name="T1" fmla="*/ 0 h 29"/>
                    <a:gd name="T2" fmla="*/ 4 w 15"/>
                    <a:gd name="T3" fmla="*/ 5 h 29"/>
                    <a:gd name="T4" fmla="*/ 0 w 15"/>
                    <a:gd name="T5" fmla="*/ 0 h 29"/>
                    <a:gd name="T6" fmla="*/ 0 60000 65536"/>
                    <a:gd name="T7" fmla="*/ 0 60000 65536"/>
                    <a:gd name="T8" fmla="*/ 0 60000 65536"/>
                    <a:gd name="T9" fmla="*/ 0 w 15"/>
                    <a:gd name="T10" fmla="*/ 0 h 29"/>
                    <a:gd name="T11" fmla="*/ 15 w 15"/>
                    <a:gd name="T12" fmla="*/ 29 h 29"/>
                  </a:gdLst>
                  <a:ahLst/>
                  <a:cxnLst>
                    <a:cxn ang="T6">
                      <a:pos x="T0" y="T1"/>
                    </a:cxn>
                    <a:cxn ang="T7">
                      <a:pos x="T2" y="T3"/>
                    </a:cxn>
                    <a:cxn ang="T8">
                      <a:pos x="T4" y="T5"/>
                    </a:cxn>
                  </a:cxnLst>
                  <a:rect l="T9" t="T10" r="T11" b="T12"/>
                  <a:pathLst>
                    <a:path w="15" h="29">
                      <a:moveTo>
                        <a:pt x="0" y="0"/>
                      </a:moveTo>
                      <a:lnTo>
                        <a:pt x="15" y="29"/>
                      </a:lnTo>
                      <a:lnTo>
                        <a:pt x="0" y="0"/>
                      </a:lnTo>
                      <a:close/>
                    </a:path>
                  </a:pathLst>
                </a:custGeom>
                <a:solidFill>
                  <a:srgbClr val="FFFF99"/>
                </a:solidFill>
                <a:ln w="9525">
                  <a:solidFill>
                    <a:srgbClr val="800000"/>
                  </a:solidFill>
                  <a:round/>
                  <a:headEnd/>
                  <a:tailEnd/>
                </a:ln>
              </p:spPr>
              <p:txBody>
                <a:bodyPr/>
                <a:lstStyle/>
                <a:p>
                  <a:endParaRPr lang="en-US"/>
                </a:p>
              </p:txBody>
            </p:sp>
            <p:sp>
              <p:nvSpPr>
                <p:cNvPr id="11580" name="Freeform 119"/>
                <p:cNvSpPr>
                  <a:spLocks/>
                </p:cNvSpPr>
                <p:nvPr/>
              </p:nvSpPr>
              <p:spPr bwMode="auto">
                <a:xfrm>
                  <a:off x="4389" y="4218"/>
                  <a:ext cx="6" cy="30"/>
                </a:xfrm>
                <a:custGeom>
                  <a:avLst/>
                  <a:gdLst>
                    <a:gd name="T0" fmla="*/ 0 w 16"/>
                    <a:gd name="T1" fmla="*/ 28 h 188"/>
                    <a:gd name="T2" fmla="*/ 0 w 16"/>
                    <a:gd name="T3" fmla="*/ 0 h 188"/>
                    <a:gd name="T4" fmla="*/ 6 w 16"/>
                    <a:gd name="T5" fmla="*/ 5 h 188"/>
                    <a:gd name="T6" fmla="*/ 6 w 16"/>
                    <a:gd name="T7" fmla="*/ 14 h 188"/>
                    <a:gd name="T8" fmla="*/ 6 w 16"/>
                    <a:gd name="T9" fmla="*/ 28 h 188"/>
                    <a:gd name="T10" fmla="*/ 0 w 16"/>
                    <a:gd name="T11" fmla="*/ 30 h 188"/>
                    <a:gd name="T12" fmla="*/ 0 w 16"/>
                    <a:gd name="T13" fmla="*/ 28 h 188"/>
                    <a:gd name="T14" fmla="*/ 0 60000 65536"/>
                    <a:gd name="T15" fmla="*/ 0 60000 65536"/>
                    <a:gd name="T16" fmla="*/ 0 60000 65536"/>
                    <a:gd name="T17" fmla="*/ 0 60000 65536"/>
                    <a:gd name="T18" fmla="*/ 0 60000 65536"/>
                    <a:gd name="T19" fmla="*/ 0 60000 65536"/>
                    <a:gd name="T20" fmla="*/ 0 60000 65536"/>
                    <a:gd name="T21" fmla="*/ 0 w 16"/>
                    <a:gd name="T22" fmla="*/ 0 h 188"/>
                    <a:gd name="T23" fmla="*/ 16 w 16"/>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88">
                      <a:moveTo>
                        <a:pt x="0" y="173"/>
                      </a:moveTo>
                      <a:lnTo>
                        <a:pt x="0" y="0"/>
                      </a:lnTo>
                      <a:lnTo>
                        <a:pt x="16" y="30"/>
                      </a:lnTo>
                      <a:lnTo>
                        <a:pt x="16" y="86"/>
                      </a:lnTo>
                      <a:lnTo>
                        <a:pt x="16" y="173"/>
                      </a:lnTo>
                      <a:lnTo>
                        <a:pt x="0" y="188"/>
                      </a:lnTo>
                      <a:lnTo>
                        <a:pt x="0" y="173"/>
                      </a:lnTo>
                      <a:close/>
                    </a:path>
                  </a:pathLst>
                </a:custGeom>
                <a:solidFill>
                  <a:srgbClr val="FFFF99"/>
                </a:solidFill>
                <a:ln w="9525">
                  <a:solidFill>
                    <a:srgbClr val="800000"/>
                  </a:solidFill>
                  <a:round/>
                  <a:headEnd/>
                  <a:tailEnd/>
                </a:ln>
              </p:spPr>
              <p:txBody>
                <a:bodyPr/>
                <a:lstStyle/>
                <a:p>
                  <a:endParaRPr lang="en-US"/>
                </a:p>
              </p:txBody>
            </p:sp>
            <p:sp>
              <p:nvSpPr>
                <p:cNvPr id="11581" name="Freeform 120"/>
                <p:cNvSpPr>
                  <a:spLocks/>
                </p:cNvSpPr>
                <p:nvPr/>
              </p:nvSpPr>
              <p:spPr bwMode="auto">
                <a:xfrm>
                  <a:off x="4337" y="4218"/>
                  <a:ext cx="9" cy="28"/>
                </a:xfrm>
                <a:custGeom>
                  <a:avLst/>
                  <a:gdLst>
                    <a:gd name="T0" fmla="*/ 0 w 34"/>
                    <a:gd name="T1" fmla="*/ 2 h 173"/>
                    <a:gd name="T2" fmla="*/ 5 w 34"/>
                    <a:gd name="T3" fmla="*/ 0 h 173"/>
                    <a:gd name="T4" fmla="*/ 9 w 34"/>
                    <a:gd name="T5" fmla="*/ 2 h 173"/>
                    <a:gd name="T6" fmla="*/ 9 w 34"/>
                    <a:gd name="T7" fmla="*/ 26 h 173"/>
                    <a:gd name="T8" fmla="*/ 5 w 34"/>
                    <a:gd name="T9" fmla="*/ 28 h 173"/>
                    <a:gd name="T10" fmla="*/ 0 w 34"/>
                    <a:gd name="T11" fmla="*/ 26 h 173"/>
                    <a:gd name="T12" fmla="*/ 0 w 34"/>
                    <a:gd name="T13" fmla="*/ 2 h 173"/>
                    <a:gd name="T14" fmla="*/ 0 60000 65536"/>
                    <a:gd name="T15" fmla="*/ 0 60000 65536"/>
                    <a:gd name="T16" fmla="*/ 0 60000 65536"/>
                    <a:gd name="T17" fmla="*/ 0 60000 65536"/>
                    <a:gd name="T18" fmla="*/ 0 60000 65536"/>
                    <a:gd name="T19" fmla="*/ 0 60000 65536"/>
                    <a:gd name="T20" fmla="*/ 0 60000 65536"/>
                    <a:gd name="T21" fmla="*/ 0 w 34"/>
                    <a:gd name="T22" fmla="*/ 0 h 173"/>
                    <a:gd name="T23" fmla="*/ 34 w 3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3">
                      <a:moveTo>
                        <a:pt x="0" y="15"/>
                      </a:moveTo>
                      <a:lnTo>
                        <a:pt x="17" y="0"/>
                      </a:lnTo>
                      <a:lnTo>
                        <a:pt x="34" y="15"/>
                      </a:lnTo>
                      <a:lnTo>
                        <a:pt x="34" y="160"/>
                      </a:lnTo>
                      <a:lnTo>
                        <a:pt x="17" y="173"/>
                      </a:lnTo>
                      <a:lnTo>
                        <a:pt x="0" y="160"/>
                      </a:lnTo>
                      <a:lnTo>
                        <a:pt x="0" y="15"/>
                      </a:lnTo>
                      <a:close/>
                    </a:path>
                  </a:pathLst>
                </a:custGeom>
                <a:solidFill>
                  <a:srgbClr val="FFFF99"/>
                </a:solidFill>
                <a:ln w="9525">
                  <a:solidFill>
                    <a:srgbClr val="800000"/>
                  </a:solidFill>
                  <a:round/>
                  <a:headEnd/>
                  <a:tailEnd/>
                </a:ln>
              </p:spPr>
              <p:txBody>
                <a:bodyPr/>
                <a:lstStyle/>
                <a:p>
                  <a:endParaRPr lang="en-US"/>
                </a:p>
              </p:txBody>
            </p:sp>
            <p:sp>
              <p:nvSpPr>
                <p:cNvPr id="11582" name="Freeform 121"/>
                <p:cNvSpPr>
                  <a:spLocks/>
                </p:cNvSpPr>
                <p:nvPr/>
              </p:nvSpPr>
              <p:spPr bwMode="auto">
                <a:xfrm>
                  <a:off x="4576" y="4218"/>
                  <a:ext cx="52" cy="28"/>
                </a:xfrm>
                <a:custGeom>
                  <a:avLst/>
                  <a:gdLst>
                    <a:gd name="T0" fmla="*/ 0 w 177"/>
                    <a:gd name="T1" fmla="*/ 26 h 173"/>
                    <a:gd name="T2" fmla="*/ 42 w 177"/>
                    <a:gd name="T3" fmla="*/ 12 h 173"/>
                    <a:gd name="T4" fmla="*/ 38 w 177"/>
                    <a:gd name="T5" fmla="*/ 9 h 173"/>
                    <a:gd name="T6" fmla="*/ 24 w 177"/>
                    <a:gd name="T7" fmla="*/ 5 h 173"/>
                    <a:gd name="T8" fmla="*/ 5 w 177"/>
                    <a:gd name="T9" fmla="*/ 2 h 173"/>
                    <a:gd name="T10" fmla="*/ 0 w 177"/>
                    <a:gd name="T11" fmla="*/ 0 h 173"/>
                    <a:gd name="T12" fmla="*/ 14 w 177"/>
                    <a:gd name="T13" fmla="*/ 2 h 173"/>
                    <a:gd name="T14" fmla="*/ 24 w 177"/>
                    <a:gd name="T15" fmla="*/ 5 h 173"/>
                    <a:gd name="T16" fmla="*/ 42 w 177"/>
                    <a:gd name="T17" fmla="*/ 9 h 173"/>
                    <a:gd name="T18" fmla="*/ 52 w 177"/>
                    <a:gd name="T19" fmla="*/ 12 h 173"/>
                    <a:gd name="T20" fmla="*/ 42 w 177"/>
                    <a:gd name="T21" fmla="*/ 19 h 173"/>
                    <a:gd name="T22" fmla="*/ 28 w 177"/>
                    <a:gd name="T23" fmla="*/ 21 h 173"/>
                    <a:gd name="T24" fmla="*/ 0 w 177"/>
                    <a:gd name="T25" fmla="*/ 28 h 173"/>
                    <a:gd name="T26" fmla="*/ 0 w 177"/>
                    <a:gd name="T27" fmla="*/ 26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
                    <a:gd name="T43" fmla="*/ 0 h 173"/>
                    <a:gd name="T44" fmla="*/ 177 w 177"/>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 h="173">
                      <a:moveTo>
                        <a:pt x="0" y="160"/>
                      </a:moveTo>
                      <a:lnTo>
                        <a:pt x="144" y="73"/>
                      </a:lnTo>
                      <a:lnTo>
                        <a:pt x="129" y="58"/>
                      </a:lnTo>
                      <a:lnTo>
                        <a:pt x="81" y="30"/>
                      </a:lnTo>
                      <a:lnTo>
                        <a:pt x="17" y="15"/>
                      </a:lnTo>
                      <a:lnTo>
                        <a:pt x="0" y="0"/>
                      </a:lnTo>
                      <a:lnTo>
                        <a:pt x="48" y="15"/>
                      </a:lnTo>
                      <a:lnTo>
                        <a:pt x="81" y="30"/>
                      </a:lnTo>
                      <a:lnTo>
                        <a:pt x="144" y="58"/>
                      </a:lnTo>
                      <a:lnTo>
                        <a:pt x="177" y="73"/>
                      </a:lnTo>
                      <a:lnTo>
                        <a:pt x="144" y="116"/>
                      </a:lnTo>
                      <a:lnTo>
                        <a:pt x="96" y="130"/>
                      </a:lnTo>
                      <a:lnTo>
                        <a:pt x="0" y="173"/>
                      </a:lnTo>
                      <a:lnTo>
                        <a:pt x="0" y="160"/>
                      </a:lnTo>
                      <a:close/>
                    </a:path>
                  </a:pathLst>
                </a:custGeom>
                <a:solidFill>
                  <a:srgbClr val="FFFF99"/>
                </a:solidFill>
                <a:ln w="9525">
                  <a:solidFill>
                    <a:srgbClr val="800000"/>
                  </a:solidFill>
                  <a:round/>
                  <a:headEnd/>
                  <a:tailEnd/>
                </a:ln>
              </p:spPr>
              <p:txBody>
                <a:bodyPr/>
                <a:lstStyle/>
                <a:p>
                  <a:endParaRPr lang="en-US"/>
                </a:p>
              </p:txBody>
            </p:sp>
            <p:sp>
              <p:nvSpPr>
                <p:cNvPr id="11583" name="Freeform 122"/>
                <p:cNvSpPr>
                  <a:spLocks/>
                </p:cNvSpPr>
                <p:nvPr/>
              </p:nvSpPr>
              <p:spPr bwMode="auto">
                <a:xfrm>
                  <a:off x="5641" y="4239"/>
                  <a:ext cx="5" cy="5"/>
                </a:xfrm>
                <a:custGeom>
                  <a:avLst/>
                  <a:gdLst>
                    <a:gd name="T0" fmla="*/ 5 w 16"/>
                    <a:gd name="T1" fmla="*/ 0 h 30"/>
                    <a:gd name="T2" fmla="*/ 5 w 16"/>
                    <a:gd name="T3" fmla="*/ 3 h 30"/>
                    <a:gd name="T4" fmla="*/ 5 w 16"/>
                    <a:gd name="T5" fmla="*/ 5 h 30"/>
                    <a:gd name="T6" fmla="*/ 0 w 16"/>
                    <a:gd name="T7" fmla="*/ 3 h 30"/>
                    <a:gd name="T8" fmla="*/ 5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16" y="0"/>
                      </a:moveTo>
                      <a:lnTo>
                        <a:pt x="16" y="15"/>
                      </a:lnTo>
                      <a:lnTo>
                        <a:pt x="16" y="30"/>
                      </a:lnTo>
                      <a:lnTo>
                        <a:pt x="0" y="15"/>
                      </a:lnTo>
                      <a:lnTo>
                        <a:pt x="16" y="0"/>
                      </a:lnTo>
                      <a:close/>
                    </a:path>
                  </a:pathLst>
                </a:custGeom>
                <a:solidFill>
                  <a:srgbClr val="FFFF99"/>
                </a:solidFill>
                <a:ln w="9525">
                  <a:solidFill>
                    <a:srgbClr val="800000"/>
                  </a:solidFill>
                  <a:round/>
                  <a:headEnd/>
                  <a:tailEnd/>
                </a:ln>
              </p:spPr>
              <p:txBody>
                <a:bodyPr/>
                <a:lstStyle/>
                <a:p>
                  <a:endParaRPr lang="en-US"/>
                </a:p>
              </p:txBody>
            </p:sp>
            <p:sp>
              <p:nvSpPr>
                <p:cNvPr id="11584" name="Freeform 123"/>
                <p:cNvSpPr>
                  <a:spLocks/>
                </p:cNvSpPr>
                <p:nvPr/>
              </p:nvSpPr>
              <p:spPr bwMode="auto">
                <a:xfrm>
                  <a:off x="4628" y="4239"/>
                  <a:ext cx="922" cy="5"/>
                </a:xfrm>
                <a:custGeom>
                  <a:avLst/>
                  <a:gdLst>
                    <a:gd name="T0" fmla="*/ 15 w 3093"/>
                    <a:gd name="T1" fmla="*/ 3 h 30"/>
                    <a:gd name="T2" fmla="*/ 0 w 3093"/>
                    <a:gd name="T3" fmla="*/ 0 h 30"/>
                    <a:gd name="T4" fmla="*/ 4 w 3093"/>
                    <a:gd name="T5" fmla="*/ 0 h 30"/>
                    <a:gd name="T6" fmla="*/ 29 w 3093"/>
                    <a:gd name="T7" fmla="*/ 0 h 30"/>
                    <a:gd name="T8" fmla="*/ 48 w 3093"/>
                    <a:gd name="T9" fmla="*/ 0 h 30"/>
                    <a:gd name="T10" fmla="*/ 77 w 3093"/>
                    <a:gd name="T11" fmla="*/ 0 h 30"/>
                    <a:gd name="T12" fmla="*/ 105 w 3093"/>
                    <a:gd name="T13" fmla="*/ 0 h 30"/>
                    <a:gd name="T14" fmla="*/ 134 w 3093"/>
                    <a:gd name="T15" fmla="*/ 0 h 30"/>
                    <a:gd name="T16" fmla="*/ 167 w 3093"/>
                    <a:gd name="T17" fmla="*/ 0 h 30"/>
                    <a:gd name="T18" fmla="*/ 234 w 3093"/>
                    <a:gd name="T19" fmla="*/ 0 h 30"/>
                    <a:gd name="T20" fmla="*/ 306 w 3093"/>
                    <a:gd name="T21" fmla="*/ 0 h 30"/>
                    <a:gd name="T22" fmla="*/ 382 w 3093"/>
                    <a:gd name="T23" fmla="*/ 0 h 30"/>
                    <a:gd name="T24" fmla="*/ 535 w 3093"/>
                    <a:gd name="T25" fmla="*/ 0 h 30"/>
                    <a:gd name="T26" fmla="*/ 611 w 3093"/>
                    <a:gd name="T27" fmla="*/ 0 h 30"/>
                    <a:gd name="T28" fmla="*/ 684 w 3093"/>
                    <a:gd name="T29" fmla="*/ 0 h 30"/>
                    <a:gd name="T30" fmla="*/ 745 w 3093"/>
                    <a:gd name="T31" fmla="*/ 0 h 30"/>
                    <a:gd name="T32" fmla="*/ 774 w 3093"/>
                    <a:gd name="T33" fmla="*/ 0 h 30"/>
                    <a:gd name="T34" fmla="*/ 802 w 3093"/>
                    <a:gd name="T35" fmla="*/ 0 h 30"/>
                    <a:gd name="T36" fmla="*/ 827 w 3093"/>
                    <a:gd name="T37" fmla="*/ 0 h 30"/>
                    <a:gd name="T38" fmla="*/ 850 w 3093"/>
                    <a:gd name="T39" fmla="*/ 0 h 30"/>
                    <a:gd name="T40" fmla="*/ 870 w 3093"/>
                    <a:gd name="T41" fmla="*/ 0 h 30"/>
                    <a:gd name="T42" fmla="*/ 884 w 3093"/>
                    <a:gd name="T43" fmla="*/ 0 h 30"/>
                    <a:gd name="T44" fmla="*/ 898 w 3093"/>
                    <a:gd name="T45" fmla="*/ 0 h 30"/>
                    <a:gd name="T46" fmla="*/ 908 w 3093"/>
                    <a:gd name="T47" fmla="*/ 0 h 30"/>
                    <a:gd name="T48" fmla="*/ 912 w 3093"/>
                    <a:gd name="T49" fmla="*/ 0 h 30"/>
                    <a:gd name="T50" fmla="*/ 918 w 3093"/>
                    <a:gd name="T51" fmla="*/ 0 h 30"/>
                    <a:gd name="T52" fmla="*/ 922 w 3093"/>
                    <a:gd name="T53" fmla="*/ 3 h 30"/>
                    <a:gd name="T54" fmla="*/ 918 w 3093"/>
                    <a:gd name="T55" fmla="*/ 5 h 30"/>
                    <a:gd name="T56" fmla="*/ 912 w 3093"/>
                    <a:gd name="T57" fmla="*/ 5 h 30"/>
                    <a:gd name="T58" fmla="*/ 908 w 3093"/>
                    <a:gd name="T59" fmla="*/ 5 h 30"/>
                    <a:gd name="T60" fmla="*/ 898 w 3093"/>
                    <a:gd name="T61" fmla="*/ 5 h 30"/>
                    <a:gd name="T62" fmla="*/ 879 w 3093"/>
                    <a:gd name="T63" fmla="*/ 5 h 30"/>
                    <a:gd name="T64" fmla="*/ 860 w 3093"/>
                    <a:gd name="T65" fmla="*/ 5 h 30"/>
                    <a:gd name="T66" fmla="*/ 836 w 3093"/>
                    <a:gd name="T67" fmla="*/ 5 h 30"/>
                    <a:gd name="T68" fmla="*/ 808 w 3093"/>
                    <a:gd name="T69" fmla="*/ 5 h 30"/>
                    <a:gd name="T70" fmla="*/ 779 w 3093"/>
                    <a:gd name="T71" fmla="*/ 5 h 30"/>
                    <a:gd name="T72" fmla="*/ 745 w 3093"/>
                    <a:gd name="T73" fmla="*/ 5 h 30"/>
                    <a:gd name="T74" fmla="*/ 707 w 3093"/>
                    <a:gd name="T75" fmla="*/ 5 h 30"/>
                    <a:gd name="T76" fmla="*/ 631 w 3093"/>
                    <a:gd name="T77" fmla="*/ 5 h 30"/>
                    <a:gd name="T78" fmla="*/ 550 w 3093"/>
                    <a:gd name="T79" fmla="*/ 5 h 30"/>
                    <a:gd name="T80" fmla="*/ 468 w 3093"/>
                    <a:gd name="T81" fmla="*/ 5 h 30"/>
                    <a:gd name="T82" fmla="*/ 382 w 3093"/>
                    <a:gd name="T83" fmla="*/ 5 h 30"/>
                    <a:gd name="T84" fmla="*/ 301 w 3093"/>
                    <a:gd name="T85" fmla="*/ 3 h 30"/>
                    <a:gd name="T86" fmla="*/ 225 w 3093"/>
                    <a:gd name="T87" fmla="*/ 3 h 30"/>
                    <a:gd name="T88" fmla="*/ 191 w 3093"/>
                    <a:gd name="T89" fmla="*/ 3 h 30"/>
                    <a:gd name="T90" fmla="*/ 158 w 3093"/>
                    <a:gd name="T91" fmla="*/ 3 h 30"/>
                    <a:gd name="T92" fmla="*/ 124 w 3093"/>
                    <a:gd name="T93" fmla="*/ 3 h 30"/>
                    <a:gd name="T94" fmla="*/ 100 w 3093"/>
                    <a:gd name="T95" fmla="*/ 3 h 30"/>
                    <a:gd name="T96" fmla="*/ 77 w 3093"/>
                    <a:gd name="T97" fmla="*/ 3 h 30"/>
                    <a:gd name="T98" fmla="*/ 58 w 3093"/>
                    <a:gd name="T99" fmla="*/ 3 h 30"/>
                    <a:gd name="T100" fmla="*/ 38 w 3093"/>
                    <a:gd name="T101" fmla="*/ 3 h 30"/>
                    <a:gd name="T102" fmla="*/ 29 w 3093"/>
                    <a:gd name="T103" fmla="*/ 3 h 30"/>
                    <a:gd name="T104" fmla="*/ 19 w 3093"/>
                    <a:gd name="T105" fmla="*/ 3 h 30"/>
                    <a:gd name="T106" fmla="*/ 15 w 3093"/>
                    <a:gd name="T107" fmla="*/ 3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93"/>
                    <a:gd name="T163" fmla="*/ 0 h 30"/>
                    <a:gd name="T164" fmla="*/ 3093 w 3093"/>
                    <a:gd name="T165" fmla="*/ 30 h 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93" h="30">
                      <a:moveTo>
                        <a:pt x="49" y="15"/>
                      </a:moveTo>
                      <a:lnTo>
                        <a:pt x="0" y="0"/>
                      </a:lnTo>
                      <a:lnTo>
                        <a:pt x="15" y="0"/>
                      </a:lnTo>
                      <a:lnTo>
                        <a:pt x="97" y="0"/>
                      </a:lnTo>
                      <a:lnTo>
                        <a:pt x="161" y="0"/>
                      </a:lnTo>
                      <a:lnTo>
                        <a:pt x="257" y="0"/>
                      </a:lnTo>
                      <a:lnTo>
                        <a:pt x="353" y="0"/>
                      </a:lnTo>
                      <a:lnTo>
                        <a:pt x="449" y="0"/>
                      </a:lnTo>
                      <a:lnTo>
                        <a:pt x="560" y="0"/>
                      </a:lnTo>
                      <a:lnTo>
                        <a:pt x="786" y="0"/>
                      </a:lnTo>
                      <a:lnTo>
                        <a:pt x="1026" y="0"/>
                      </a:lnTo>
                      <a:lnTo>
                        <a:pt x="1283" y="0"/>
                      </a:lnTo>
                      <a:lnTo>
                        <a:pt x="1796" y="0"/>
                      </a:lnTo>
                      <a:lnTo>
                        <a:pt x="2051" y="0"/>
                      </a:lnTo>
                      <a:lnTo>
                        <a:pt x="2293" y="0"/>
                      </a:lnTo>
                      <a:lnTo>
                        <a:pt x="2500" y="0"/>
                      </a:lnTo>
                      <a:lnTo>
                        <a:pt x="2596" y="0"/>
                      </a:lnTo>
                      <a:lnTo>
                        <a:pt x="2692" y="0"/>
                      </a:lnTo>
                      <a:lnTo>
                        <a:pt x="2773" y="0"/>
                      </a:lnTo>
                      <a:lnTo>
                        <a:pt x="2853" y="0"/>
                      </a:lnTo>
                      <a:lnTo>
                        <a:pt x="2917" y="0"/>
                      </a:lnTo>
                      <a:lnTo>
                        <a:pt x="2965" y="0"/>
                      </a:lnTo>
                      <a:lnTo>
                        <a:pt x="3013" y="0"/>
                      </a:lnTo>
                      <a:lnTo>
                        <a:pt x="3045" y="0"/>
                      </a:lnTo>
                      <a:lnTo>
                        <a:pt x="3061" y="0"/>
                      </a:lnTo>
                      <a:lnTo>
                        <a:pt x="3078" y="0"/>
                      </a:lnTo>
                      <a:lnTo>
                        <a:pt x="3093" y="15"/>
                      </a:lnTo>
                      <a:lnTo>
                        <a:pt x="3078" y="30"/>
                      </a:lnTo>
                      <a:lnTo>
                        <a:pt x="3061" y="30"/>
                      </a:lnTo>
                      <a:lnTo>
                        <a:pt x="3045" y="30"/>
                      </a:lnTo>
                      <a:lnTo>
                        <a:pt x="3013" y="30"/>
                      </a:lnTo>
                      <a:lnTo>
                        <a:pt x="2949" y="30"/>
                      </a:lnTo>
                      <a:lnTo>
                        <a:pt x="2886" y="30"/>
                      </a:lnTo>
                      <a:lnTo>
                        <a:pt x="2805" y="30"/>
                      </a:lnTo>
                      <a:lnTo>
                        <a:pt x="2709" y="30"/>
                      </a:lnTo>
                      <a:lnTo>
                        <a:pt x="2613" y="30"/>
                      </a:lnTo>
                      <a:lnTo>
                        <a:pt x="2500" y="30"/>
                      </a:lnTo>
                      <a:lnTo>
                        <a:pt x="2372" y="30"/>
                      </a:lnTo>
                      <a:lnTo>
                        <a:pt x="2116" y="30"/>
                      </a:lnTo>
                      <a:lnTo>
                        <a:pt x="1844" y="30"/>
                      </a:lnTo>
                      <a:lnTo>
                        <a:pt x="1571" y="30"/>
                      </a:lnTo>
                      <a:lnTo>
                        <a:pt x="1283" y="30"/>
                      </a:lnTo>
                      <a:lnTo>
                        <a:pt x="1009" y="15"/>
                      </a:lnTo>
                      <a:lnTo>
                        <a:pt x="754" y="15"/>
                      </a:lnTo>
                      <a:lnTo>
                        <a:pt x="642" y="15"/>
                      </a:lnTo>
                      <a:lnTo>
                        <a:pt x="529" y="15"/>
                      </a:lnTo>
                      <a:lnTo>
                        <a:pt x="416" y="15"/>
                      </a:lnTo>
                      <a:lnTo>
                        <a:pt x="337" y="15"/>
                      </a:lnTo>
                      <a:lnTo>
                        <a:pt x="257" y="15"/>
                      </a:lnTo>
                      <a:lnTo>
                        <a:pt x="193" y="15"/>
                      </a:lnTo>
                      <a:lnTo>
                        <a:pt x="128" y="15"/>
                      </a:lnTo>
                      <a:lnTo>
                        <a:pt x="97" y="15"/>
                      </a:lnTo>
                      <a:lnTo>
                        <a:pt x="63" y="15"/>
                      </a:lnTo>
                      <a:lnTo>
                        <a:pt x="49" y="15"/>
                      </a:lnTo>
                      <a:close/>
                    </a:path>
                  </a:pathLst>
                </a:custGeom>
                <a:solidFill>
                  <a:srgbClr val="FFFF99"/>
                </a:solidFill>
                <a:ln w="9525">
                  <a:solidFill>
                    <a:srgbClr val="800000"/>
                  </a:solidFill>
                  <a:round/>
                  <a:headEnd/>
                  <a:tailEnd/>
                </a:ln>
              </p:spPr>
              <p:txBody>
                <a:bodyPr/>
                <a:lstStyle/>
                <a:p>
                  <a:endParaRPr lang="en-US"/>
                </a:p>
              </p:txBody>
            </p:sp>
            <p:sp>
              <p:nvSpPr>
                <p:cNvPr id="11585" name="Freeform 124"/>
                <p:cNvSpPr>
                  <a:spLocks/>
                </p:cNvSpPr>
                <p:nvPr/>
              </p:nvSpPr>
              <p:spPr bwMode="auto">
                <a:xfrm>
                  <a:off x="4409" y="4223"/>
                  <a:ext cx="29" cy="16"/>
                </a:xfrm>
                <a:custGeom>
                  <a:avLst/>
                  <a:gdLst>
                    <a:gd name="T0" fmla="*/ 0 w 96"/>
                    <a:gd name="T1" fmla="*/ 0 h 100"/>
                    <a:gd name="T2" fmla="*/ 10 w 96"/>
                    <a:gd name="T3" fmla="*/ 0 h 100"/>
                    <a:gd name="T4" fmla="*/ 19 w 96"/>
                    <a:gd name="T5" fmla="*/ 2 h 100"/>
                    <a:gd name="T6" fmla="*/ 24 w 96"/>
                    <a:gd name="T7" fmla="*/ 4 h 100"/>
                    <a:gd name="T8" fmla="*/ 29 w 96"/>
                    <a:gd name="T9" fmla="*/ 7 h 100"/>
                    <a:gd name="T10" fmla="*/ 29 w 96"/>
                    <a:gd name="T11" fmla="*/ 9 h 100"/>
                    <a:gd name="T12" fmla="*/ 19 w 96"/>
                    <a:gd name="T13" fmla="*/ 11 h 100"/>
                    <a:gd name="T14" fmla="*/ 15 w 96"/>
                    <a:gd name="T15" fmla="*/ 14 h 100"/>
                    <a:gd name="T16" fmla="*/ 0 w 96"/>
                    <a:gd name="T17" fmla="*/ 16 h 100"/>
                    <a:gd name="T18" fmla="*/ 0 w 96"/>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0"/>
                    <a:gd name="T32" fmla="*/ 96 w 96"/>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0">
                      <a:moveTo>
                        <a:pt x="0" y="0"/>
                      </a:moveTo>
                      <a:lnTo>
                        <a:pt x="32" y="0"/>
                      </a:lnTo>
                      <a:lnTo>
                        <a:pt x="63" y="13"/>
                      </a:lnTo>
                      <a:lnTo>
                        <a:pt x="80" y="28"/>
                      </a:lnTo>
                      <a:lnTo>
                        <a:pt x="96" y="43"/>
                      </a:lnTo>
                      <a:lnTo>
                        <a:pt x="96" y="56"/>
                      </a:lnTo>
                      <a:lnTo>
                        <a:pt x="63" y="71"/>
                      </a:lnTo>
                      <a:lnTo>
                        <a:pt x="48" y="86"/>
                      </a:lnTo>
                      <a:lnTo>
                        <a:pt x="0" y="100"/>
                      </a:lnTo>
                      <a:lnTo>
                        <a:pt x="0" y="0"/>
                      </a:lnTo>
                      <a:close/>
                    </a:path>
                  </a:pathLst>
                </a:custGeom>
                <a:solidFill>
                  <a:srgbClr val="FFFF99"/>
                </a:solidFill>
                <a:ln w="9525">
                  <a:solidFill>
                    <a:srgbClr val="800000"/>
                  </a:solidFill>
                  <a:round/>
                  <a:headEnd/>
                  <a:tailEnd/>
                </a:ln>
              </p:spPr>
              <p:txBody>
                <a:bodyPr/>
                <a:lstStyle/>
                <a:p>
                  <a:endParaRPr lang="en-US"/>
                </a:p>
              </p:txBody>
            </p:sp>
            <p:sp>
              <p:nvSpPr>
                <p:cNvPr id="11586" name="Freeform 125"/>
                <p:cNvSpPr>
                  <a:spLocks/>
                </p:cNvSpPr>
                <p:nvPr/>
              </p:nvSpPr>
              <p:spPr bwMode="auto">
                <a:xfrm>
                  <a:off x="4538" y="4223"/>
                  <a:ext cx="62" cy="16"/>
                </a:xfrm>
                <a:custGeom>
                  <a:avLst/>
                  <a:gdLst>
                    <a:gd name="T0" fmla="*/ 19 w 208"/>
                    <a:gd name="T1" fmla="*/ 11 h 100"/>
                    <a:gd name="T2" fmla="*/ 14 w 208"/>
                    <a:gd name="T3" fmla="*/ 9 h 100"/>
                    <a:gd name="T4" fmla="*/ 9 w 208"/>
                    <a:gd name="T5" fmla="*/ 9 h 100"/>
                    <a:gd name="T6" fmla="*/ 5 w 208"/>
                    <a:gd name="T7" fmla="*/ 7 h 100"/>
                    <a:gd name="T8" fmla="*/ 0 w 208"/>
                    <a:gd name="T9" fmla="*/ 7 h 100"/>
                    <a:gd name="T10" fmla="*/ 9 w 208"/>
                    <a:gd name="T11" fmla="*/ 7 h 100"/>
                    <a:gd name="T12" fmla="*/ 19 w 208"/>
                    <a:gd name="T13" fmla="*/ 4 h 100"/>
                    <a:gd name="T14" fmla="*/ 24 w 208"/>
                    <a:gd name="T15" fmla="*/ 0 h 100"/>
                    <a:gd name="T16" fmla="*/ 43 w 208"/>
                    <a:gd name="T17" fmla="*/ 2 h 100"/>
                    <a:gd name="T18" fmla="*/ 62 w 208"/>
                    <a:gd name="T19" fmla="*/ 7 h 100"/>
                    <a:gd name="T20" fmla="*/ 57 w 208"/>
                    <a:gd name="T21" fmla="*/ 11 h 100"/>
                    <a:gd name="T22" fmla="*/ 48 w 208"/>
                    <a:gd name="T23" fmla="*/ 11 h 100"/>
                    <a:gd name="T24" fmla="*/ 24 w 208"/>
                    <a:gd name="T25" fmla="*/ 16 h 100"/>
                    <a:gd name="T26" fmla="*/ 19 w 208"/>
                    <a:gd name="T27" fmla="*/ 11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
                    <a:gd name="T43" fmla="*/ 0 h 100"/>
                    <a:gd name="T44" fmla="*/ 208 w 20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 h="100">
                      <a:moveTo>
                        <a:pt x="64" y="71"/>
                      </a:moveTo>
                      <a:lnTo>
                        <a:pt x="48" y="56"/>
                      </a:lnTo>
                      <a:lnTo>
                        <a:pt x="31" y="56"/>
                      </a:lnTo>
                      <a:lnTo>
                        <a:pt x="16" y="43"/>
                      </a:lnTo>
                      <a:lnTo>
                        <a:pt x="0" y="43"/>
                      </a:lnTo>
                      <a:lnTo>
                        <a:pt x="31" y="43"/>
                      </a:lnTo>
                      <a:lnTo>
                        <a:pt x="64" y="28"/>
                      </a:lnTo>
                      <a:lnTo>
                        <a:pt x="79" y="0"/>
                      </a:lnTo>
                      <a:lnTo>
                        <a:pt x="144" y="13"/>
                      </a:lnTo>
                      <a:lnTo>
                        <a:pt x="208" y="43"/>
                      </a:lnTo>
                      <a:lnTo>
                        <a:pt x="192" y="71"/>
                      </a:lnTo>
                      <a:lnTo>
                        <a:pt x="160" y="71"/>
                      </a:lnTo>
                      <a:lnTo>
                        <a:pt x="79" y="100"/>
                      </a:lnTo>
                      <a:lnTo>
                        <a:pt x="64" y="71"/>
                      </a:lnTo>
                      <a:close/>
                    </a:path>
                  </a:pathLst>
                </a:custGeom>
                <a:solidFill>
                  <a:srgbClr val="FFFF99"/>
                </a:solidFill>
                <a:ln w="9525">
                  <a:solidFill>
                    <a:srgbClr val="800000"/>
                  </a:solidFill>
                  <a:round/>
                  <a:headEnd/>
                  <a:tailEnd/>
                </a:ln>
              </p:spPr>
              <p:txBody>
                <a:bodyPr/>
                <a:lstStyle/>
                <a:p>
                  <a:endParaRPr lang="en-US"/>
                </a:p>
              </p:txBody>
            </p:sp>
            <p:sp>
              <p:nvSpPr>
                <p:cNvPr id="11587" name="Freeform 126"/>
                <p:cNvSpPr>
                  <a:spLocks/>
                </p:cNvSpPr>
                <p:nvPr/>
              </p:nvSpPr>
              <p:spPr bwMode="auto">
                <a:xfrm>
                  <a:off x="5002" y="3903"/>
                  <a:ext cx="672" cy="331"/>
                </a:xfrm>
                <a:custGeom>
                  <a:avLst/>
                  <a:gdLst>
                    <a:gd name="T0" fmla="*/ 57 w 2259"/>
                    <a:gd name="T1" fmla="*/ 326 h 2042"/>
                    <a:gd name="T2" fmla="*/ 33 w 2259"/>
                    <a:gd name="T3" fmla="*/ 301 h 2042"/>
                    <a:gd name="T4" fmla="*/ 10 w 2259"/>
                    <a:gd name="T5" fmla="*/ 305 h 2042"/>
                    <a:gd name="T6" fmla="*/ 138 w 2259"/>
                    <a:gd name="T7" fmla="*/ 291 h 2042"/>
                    <a:gd name="T8" fmla="*/ 310 w 2259"/>
                    <a:gd name="T9" fmla="*/ 319 h 2042"/>
                    <a:gd name="T10" fmla="*/ 291 w 2259"/>
                    <a:gd name="T11" fmla="*/ 228 h 2042"/>
                    <a:gd name="T12" fmla="*/ 295 w 2259"/>
                    <a:gd name="T13" fmla="*/ 185 h 2042"/>
                    <a:gd name="T14" fmla="*/ 286 w 2259"/>
                    <a:gd name="T15" fmla="*/ 183 h 2042"/>
                    <a:gd name="T16" fmla="*/ 343 w 2259"/>
                    <a:gd name="T17" fmla="*/ 207 h 2042"/>
                    <a:gd name="T18" fmla="*/ 300 w 2259"/>
                    <a:gd name="T19" fmla="*/ 235 h 2042"/>
                    <a:gd name="T20" fmla="*/ 262 w 2259"/>
                    <a:gd name="T21" fmla="*/ 277 h 2042"/>
                    <a:gd name="T22" fmla="*/ 286 w 2259"/>
                    <a:gd name="T23" fmla="*/ 258 h 2042"/>
                    <a:gd name="T24" fmla="*/ 310 w 2259"/>
                    <a:gd name="T25" fmla="*/ 263 h 2042"/>
                    <a:gd name="T26" fmla="*/ 286 w 2259"/>
                    <a:gd name="T27" fmla="*/ 247 h 2042"/>
                    <a:gd name="T28" fmla="*/ 353 w 2259"/>
                    <a:gd name="T29" fmla="*/ 235 h 2042"/>
                    <a:gd name="T30" fmla="*/ 405 w 2259"/>
                    <a:gd name="T31" fmla="*/ 249 h 2042"/>
                    <a:gd name="T32" fmla="*/ 410 w 2259"/>
                    <a:gd name="T33" fmla="*/ 275 h 2042"/>
                    <a:gd name="T34" fmla="*/ 357 w 2259"/>
                    <a:gd name="T35" fmla="*/ 301 h 2042"/>
                    <a:gd name="T36" fmla="*/ 329 w 2259"/>
                    <a:gd name="T37" fmla="*/ 291 h 2042"/>
                    <a:gd name="T38" fmla="*/ 291 w 2259"/>
                    <a:gd name="T39" fmla="*/ 277 h 2042"/>
                    <a:gd name="T40" fmla="*/ 414 w 2259"/>
                    <a:gd name="T41" fmla="*/ 307 h 2042"/>
                    <a:gd name="T42" fmla="*/ 438 w 2259"/>
                    <a:gd name="T43" fmla="*/ 230 h 2042"/>
                    <a:gd name="T44" fmla="*/ 543 w 2259"/>
                    <a:gd name="T45" fmla="*/ 225 h 2042"/>
                    <a:gd name="T46" fmla="*/ 634 w 2259"/>
                    <a:gd name="T47" fmla="*/ 164 h 2042"/>
                    <a:gd name="T48" fmla="*/ 548 w 2259"/>
                    <a:gd name="T49" fmla="*/ 157 h 2042"/>
                    <a:gd name="T50" fmla="*/ 619 w 2259"/>
                    <a:gd name="T51" fmla="*/ 169 h 2042"/>
                    <a:gd name="T52" fmla="*/ 591 w 2259"/>
                    <a:gd name="T53" fmla="*/ 202 h 2042"/>
                    <a:gd name="T54" fmla="*/ 543 w 2259"/>
                    <a:gd name="T55" fmla="*/ 216 h 2042"/>
                    <a:gd name="T56" fmla="*/ 472 w 2259"/>
                    <a:gd name="T57" fmla="*/ 197 h 2042"/>
                    <a:gd name="T58" fmla="*/ 467 w 2259"/>
                    <a:gd name="T59" fmla="*/ 155 h 2042"/>
                    <a:gd name="T60" fmla="*/ 538 w 2259"/>
                    <a:gd name="T61" fmla="*/ 129 h 2042"/>
                    <a:gd name="T62" fmla="*/ 538 w 2259"/>
                    <a:gd name="T63" fmla="*/ 124 h 2042"/>
                    <a:gd name="T64" fmla="*/ 448 w 2259"/>
                    <a:gd name="T65" fmla="*/ 171 h 2042"/>
                    <a:gd name="T66" fmla="*/ 372 w 2259"/>
                    <a:gd name="T67" fmla="*/ 162 h 2042"/>
                    <a:gd name="T68" fmla="*/ 396 w 2259"/>
                    <a:gd name="T69" fmla="*/ 148 h 2042"/>
                    <a:gd name="T70" fmla="*/ 438 w 2259"/>
                    <a:gd name="T71" fmla="*/ 153 h 2042"/>
                    <a:gd name="T72" fmla="*/ 639 w 2259"/>
                    <a:gd name="T73" fmla="*/ 148 h 2042"/>
                    <a:gd name="T74" fmla="*/ 586 w 2259"/>
                    <a:gd name="T75" fmla="*/ 82 h 2042"/>
                    <a:gd name="T76" fmla="*/ 634 w 2259"/>
                    <a:gd name="T77" fmla="*/ 5 h 2042"/>
                    <a:gd name="T78" fmla="*/ 629 w 2259"/>
                    <a:gd name="T79" fmla="*/ 19 h 2042"/>
                    <a:gd name="T80" fmla="*/ 639 w 2259"/>
                    <a:gd name="T81" fmla="*/ 0 h 2042"/>
                    <a:gd name="T82" fmla="*/ 639 w 2259"/>
                    <a:gd name="T83" fmla="*/ 47 h 2042"/>
                    <a:gd name="T84" fmla="*/ 643 w 2259"/>
                    <a:gd name="T85" fmla="*/ 103 h 2042"/>
                    <a:gd name="T86" fmla="*/ 653 w 2259"/>
                    <a:gd name="T87" fmla="*/ 68 h 2042"/>
                    <a:gd name="T88" fmla="*/ 596 w 2259"/>
                    <a:gd name="T89" fmla="*/ 77 h 2042"/>
                    <a:gd name="T90" fmla="*/ 643 w 2259"/>
                    <a:gd name="T91" fmla="*/ 207 h 2042"/>
                    <a:gd name="T92" fmla="*/ 667 w 2259"/>
                    <a:gd name="T93" fmla="*/ 242 h 2042"/>
                    <a:gd name="T94" fmla="*/ 591 w 2259"/>
                    <a:gd name="T95" fmla="*/ 249 h 2042"/>
                    <a:gd name="T96" fmla="*/ 639 w 2259"/>
                    <a:gd name="T97" fmla="*/ 242 h 2042"/>
                    <a:gd name="T98" fmla="*/ 438 w 2259"/>
                    <a:gd name="T99" fmla="*/ 211 h 2042"/>
                    <a:gd name="T100" fmla="*/ 501 w 2259"/>
                    <a:gd name="T101" fmla="*/ 312 h 2042"/>
                    <a:gd name="T102" fmla="*/ 505 w 2259"/>
                    <a:gd name="T103" fmla="*/ 289 h 2042"/>
                    <a:gd name="T104" fmla="*/ 515 w 2259"/>
                    <a:gd name="T105" fmla="*/ 326 h 2042"/>
                    <a:gd name="T106" fmla="*/ 453 w 2259"/>
                    <a:gd name="T107" fmla="*/ 296 h 2042"/>
                    <a:gd name="T108" fmla="*/ 333 w 2259"/>
                    <a:gd name="T109" fmla="*/ 329 h 2042"/>
                    <a:gd name="T110" fmla="*/ 114 w 2259"/>
                    <a:gd name="T111" fmla="*/ 310 h 2042"/>
                    <a:gd name="T112" fmla="*/ 157 w 2259"/>
                    <a:gd name="T113" fmla="*/ 303 h 2042"/>
                    <a:gd name="T114" fmla="*/ 124 w 2259"/>
                    <a:gd name="T115" fmla="*/ 329 h 20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9"/>
                    <a:gd name="T175" fmla="*/ 0 h 2042"/>
                    <a:gd name="T176" fmla="*/ 2259 w 2259"/>
                    <a:gd name="T177" fmla="*/ 2042 h 20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9" h="2042">
                      <a:moveTo>
                        <a:pt x="384" y="1999"/>
                      </a:moveTo>
                      <a:lnTo>
                        <a:pt x="368" y="1971"/>
                      </a:lnTo>
                      <a:lnTo>
                        <a:pt x="368" y="1927"/>
                      </a:lnTo>
                      <a:lnTo>
                        <a:pt x="384" y="1854"/>
                      </a:lnTo>
                      <a:lnTo>
                        <a:pt x="368" y="1839"/>
                      </a:lnTo>
                      <a:lnTo>
                        <a:pt x="368" y="1854"/>
                      </a:lnTo>
                      <a:lnTo>
                        <a:pt x="320" y="1927"/>
                      </a:lnTo>
                      <a:lnTo>
                        <a:pt x="288" y="1971"/>
                      </a:lnTo>
                      <a:lnTo>
                        <a:pt x="240" y="1999"/>
                      </a:lnTo>
                      <a:lnTo>
                        <a:pt x="192" y="2014"/>
                      </a:lnTo>
                      <a:lnTo>
                        <a:pt x="128" y="2014"/>
                      </a:lnTo>
                      <a:lnTo>
                        <a:pt x="80" y="1999"/>
                      </a:lnTo>
                      <a:lnTo>
                        <a:pt x="32" y="1984"/>
                      </a:lnTo>
                      <a:lnTo>
                        <a:pt x="15" y="1956"/>
                      </a:lnTo>
                      <a:lnTo>
                        <a:pt x="0" y="1941"/>
                      </a:lnTo>
                      <a:lnTo>
                        <a:pt x="0" y="1882"/>
                      </a:lnTo>
                      <a:lnTo>
                        <a:pt x="15" y="1869"/>
                      </a:lnTo>
                      <a:lnTo>
                        <a:pt x="32" y="1854"/>
                      </a:lnTo>
                      <a:lnTo>
                        <a:pt x="80" y="1854"/>
                      </a:lnTo>
                      <a:lnTo>
                        <a:pt x="111" y="1854"/>
                      </a:lnTo>
                      <a:lnTo>
                        <a:pt x="128" y="1869"/>
                      </a:lnTo>
                      <a:lnTo>
                        <a:pt x="128" y="1897"/>
                      </a:lnTo>
                      <a:lnTo>
                        <a:pt x="128" y="1912"/>
                      </a:lnTo>
                      <a:lnTo>
                        <a:pt x="96" y="1927"/>
                      </a:lnTo>
                      <a:lnTo>
                        <a:pt x="80" y="1927"/>
                      </a:lnTo>
                      <a:lnTo>
                        <a:pt x="63" y="1927"/>
                      </a:lnTo>
                      <a:lnTo>
                        <a:pt x="63" y="1912"/>
                      </a:lnTo>
                      <a:lnTo>
                        <a:pt x="63" y="1897"/>
                      </a:lnTo>
                      <a:lnTo>
                        <a:pt x="63" y="1882"/>
                      </a:lnTo>
                      <a:lnTo>
                        <a:pt x="32" y="1882"/>
                      </a:lnTo>
                      <a:lnTo>
                        <a:pt x="15" y="1912"/>
                      </a:lnTo>
                      <a:lnTo>
                        <a:pt x="32" y="1927"/>
                      </a:lnTo>
                      <a:lnTo>
                        <a:pt x="48" y="1956"/>
                      </a:lnTo>
                      <a:lnTo>
                        <a:pt x="63" y="1971"/>
                      </a:lnTo>
                      <a:lnTo>
                        <a:pt x="128" y="1956"/>
                      </a:lnTo>
                      <a:lnTo>
                        <a:pt x="176" y="1941"/>
                      </a:lnTo>
                      <a:lnTo>
                        <a:pt x="272" y="1882"/>
                      </a:lnTo>
                      <a:lnTo>
                        <a:pt x="368" y="1825"/>
                      </a:lnTo>
                      <a:lnTo>
                        <a:pt x="416" y="1795"/>
                      </a:lnTo>
                      <a:lnTo>
                        <a:pt x="464" y="1795"/>
                      </a:lnTo>
                      <a:lnTo>
                        <a:pt x="545" y="1795"/>
                      </a:lnTo>
                      <a:lnTo>
                        <a:pt x="608" y="1795"/>
                      </a:lnTo>
                      <a:lnTo>
                        <a:pt x="673" y="1825"/>
                      </a:lnTo>
                      <a:lnTo>
                        <a:pt x="737" y="1854"/>
                      </a:lnTo>
                      <a:lnTo>
                        <a:pt x="977" y="1984"/>
                      </a:lnTo>
                      <a:lnTo>
                        <a:pt x="1009" y="1999"/>
                      </a:lnTo>
                      <a:lnTo>
                        <a:pt x="1025" y="1999"/>
                      </a:lnTo>
                      <a:lnTo>
                        <a:pt x="1057" y="1999"/>
                      </a:lnTo>
                      <a:lnTo>
                        <a:pt x="1057" y="1984"/>
                      </a:lnTo>
                      <a:lnTo>
                        <a:pt x="1042" y="1971"/>
                      </a:lnTo>
                      <a:lnTo>
                        <a:pt x="992" y="1956"/>
                      </a:lnTo>
                      <a:lnTo>
                        <a:pt x="961" y="1941"/>
                      </a:lnTo>
                      <a:lnTo>
                        <a:pt x="896" y="1882"/>
                      </a:lnTo>
                      <a:lnTo>
                        <a:pt x="848" y="1839"/>
                      </a:lnTo>
                      <a:lnTo>
                        <a:pt x="817" y="1767"/>
                      </a:lnTo>
                      <a:lnTo>
                        <a:pt x="817" y="1709"/>
                      </a:lnTo>
                      <a:lnTo>
                        <a:pt x="817" y="1652"/>
                      </a:lnTo>
                      <a:lnTo>
                        <a:pt x="848" y="1578"/>
                      </a:lnTo>
                      <a:lnTo>
                        <a:pt x="881" y="1522"/>
                      </a:lnTo>
                      <a:lnTo>
                        <a:pt x="977" y="1405"/>
                      </a:lnTo>
                      <a:lnTo>
                        <a:pt x="1073" y="1289"/>
                      </a:lnTo>
                      <a:lnTo>
                        <a:pt x="1105" y="1216"/>
                      </a:lnTo>
                      <a:lnTo>
                        <a:pt x="1105" y="1188"/>
                      </a:lnTo>
                      <a:lnTo>
                        <a:pt x="1105" y="1144"/>
                      </a:lnTo>
                      <a:lnTo>
                        <a:pt x="1073" y="1129"/>
                      </a:lnTo>
                      <a:lnTo>
                        <a:pt x="1042" y="1101"/>
                      </a:lnTo>
                      <a:lnTo>
                        <a:pt x="1025" y="1101"/>
                      </a:lnTo>
                      <a:lnTo>
                        <a:pt x="992" y="1116"/>
                      </a:lnTo>
                      <a:lnTo>
                        <a:pt x="992" y="1129"/>
                      </a:lnTo>
                      <a:lnTo>
                        <a:pt x="992" y="1144"/>
                      </a:lnTo>
                      <a:lnTo>
                        <a:pt x="1025" y="1144"/>
                      </a:lnTo>
                      <a:lnTo>
                        <a:pt x="1042" y="1144"/>
                      </a:lnTo>
                      <a:lnTo>
                        <a:pt x="1042" y="1159"/>
                      </a:lnTo>
                      <a:lnTo>
                        <a:pt x="1042" y="1173"/>
                      </a:lnTo>
                      <a:lnTo>
                        <a:pt x="1042" y="1188"/>
                      </a:lnTo>
                      <a:lnTo>
                        <a:pt x="1025" y="1203"/>
                      </a:lnTo>
                      <a:lnTo>
                        <a:pt x="1009" y="1203"/>
                      </a:lnTo>
                      <a:lnTo>
                        <a:pt x="992" y="1203"/>
                      </a:lnTo>
                      <a:lnTo>
                        <a:pt x="961" y="1173"/>
                      </a:lnTo>
                      <a:lnTo>
                        <a:pt x="961" y="1129"/>
                      </a:lnTo>
                      <a:lnTo>
                        <a:pt x="977" y="1116"/>
                      </a:lnTo>
                      <a:lnTo>
                        <a:pt x="992" y="1101"/>
                      </a:lnTo>
                      <a:lnTo>
                        <a:pt x="1025" y="1086"/>
                      </a:lnTo>
                      <a:lnTo>
                        <a:pt x="1057" y="1072"/>
                      </a:lnTo>
                      <a:lnTo>
                        <a:pt x="1073" y="1086"/>
                      </a:lnTo>
                      <a:lnTo>
                        <a:pt x="1138" y="1129"/>
                      </a:lnTo>
                      <a:lnTo>
                        <a:pt x="1169" y="1173"/>
                      </a:lnTo>
                      <a:lnTo>
                        <a:pt x="1169" y="1216"/>
                      </a:lnTo>
                      <a:lnTo>
                        <a:pt x="1169" y="1246"/>
                      </a:lnTo>
                      <a:lnTo>
                        <a:pt x="1153" y="1274"/>
                      </a:lnTo>
                      <a:lnTo>
                        <a:pt x="1121" y="1289"/>
                      </a:lnTo>
                      <a:lnTo>
                        <a:pt x="1138" y="1303"/>
                      </a:lnTo>
                      <a:lnTo>
                        <a:pt x="1153" y="1303"/>
                      </a:lnTo>
                      <a:lnTo>
                        <a:pt x="1169" y="1303"/>
                      </a:lnTo>
                      <a:lnTo>
                        <a:pt x="1169" y="1318"/>
                      </a:lnTo>
                      <a:lnTo>
                        <a:pt x="1153" y="1361"/>
                      </a:lnTo>
                      <a:lnTo>
                        <a:pt x="1121" y="1376"/>
                      </a:lnTo>
                      <a:lnTo>
                        <a:pt x="1042" y="1405"/>
                      </a:lnTo>
                      <a:lnTo>
                        <a:pt x="1025" y="1435"/>
                      </a:lnTo>
                      <a:lnTo>
                        <a:pt x="1009" y="1448"/>
                      </a:lnTo>
                      <a:lnTo>
                        <a:pt x="1009" y="1463"/>
                      </a:lnTo>
                      <a:lnTo>
                        <a:pt x="944" y="1491"/>
                      </a:lnTo>
                      <a:lnTo>
                        <a:pt x="929" y="1506"/>
                      </a:lnTo>
                      <a:lnTo>
                        <a:pt x="913" y="1535"/>
                      </a:lnTo>
                      <a:lnTo>
                        <a:pt x="913" y="1565"/>
                      </a:lnTo>
                      <a:lnTo>
                        <a:pt x="865" y="1593"/>
                      </a:lnTo>
                      <a:lnTo>
                        <a:pt x="848" y="1637"/>
                      </a:lnTo>
                      <a:lnTo>
                        <a:pt x="848" y="1665"/>
                      </a:lnTo>
                      <a:lnTo>
                        <a:pt x="865" y="1695"/>
                      </a:lnTo>
                      <a:lnTo>
                        <a:pt x="881" y="1709"/>
                      </a:lnTo>
                      <a:lnTo>
                        <a:pt x="896" y="1695"/>
                      </a:lnTo>
                      <a:lnTo>
                        <a:pt x="896" y="1680"/>
                      </a:lnTo>
                      <a:lnTo>
                        <a:pt x="896" y="1665"/>
                      </a:lnTo>
                      <a:lnTo>
                        <a:pt x="881" y="1652"/>
                      </a:lnTo>
                      <a:lnTo>
                        <a:pt x="896" y="1637"/>
                      </a:lnTo>
                      <a:lnTo>
                        <a:pt x="896" y="1622"/>
                      </a:lnTo>
                      <a:lnTo>
                        <a:pt x="913" y="1608"/>
                      </a:lnTo>
                      <a:lnTo>
                        <a:pt x="929" y="1608"/>
                      </a:lnTo>
                      <a:lnTo>
                        <a:pt x="944" y="1608"/>
                      </a:lnTo>
                      <a:lnTo>
                        <a:pt x="961" y="1593"/>
                      </a:lnTo>
                      <a:lnTo>
                        <a:pt x="961" y="1578"/>
                      </a:lnTo>
                      <a:lnTo>
                        <a:pt x="961" y="1593"/>
                      </a:lnTo>
                      <a:lnTo>
                        <a:pt x="977" y="1593"/>
                      </a:lnTo>
                      <a:lnTo>
                        <a:pt x="1009" y="1550"/>
                      </a:lnTo>
                      <a:lnTo>
                        <a:pt x="1025" y="1565"/>
                      </a:lnTo>
                      <a:lnTo>
                        <a:pt x="1025" y="1578"/>
                      </a:lnTo>
                      <a:lnTo>
                        <a:pt x="1009" y="1608"/>
                      </a:lnTo>
                      <a:lnTo>
                        <a:pt x="1009" y="1622"/>
                      </a:lnTo>
                      <a:lnTo>
                        <a:pt x="1025" y="1637"/>
                      </a:lnTo>
                      <a:lnTo>
                        <a:pt x="1042" y="1622"/>
                      </a:lnTo>
                      <a:lnTo>
                        <a:pt x="1057" y="1593"/>
                      </a:lnTo>
                      <a:lnTo>
                        <a:pt x="1057" y="1565"/>
                      </a:lnTo>
                      <a:lnTo>
                        <a:pt x="1042" y="1522"/>
                      </a:lnTo>
                      <a:lnTo>
                        <a:pt x="1025" y="1522"/>
                      </a:lnTo>
                      <a:lnTo>
                        <a:pt x="992" y="1522"/>
                      </a:lnTo>
                      <a:lnTo>
                        <a:pt x="961" y="1535"/>
                      </a:lnTo>
                      <a:lnTo>
                        <a:pt x="961" y="1578"/>
                      </a:lnTo>
                      <a:lnTo>
                        <a:pt x="944" y="1565"/>
                      </a:lnTo>
                      <a:lnTo>
                        <a:pt x="944" y="1550"/>
                      </a:lnTo>
                      <a:lnTo>
                        <a:pt x="961" y="1522"/>
                      </a:lnTo>
                      <a:lnTo>
                        <a:pt x="977" y="1506"/>
                      </a:lnTo>
                      <a:lnTo>
                        <a:pt x="1009" y="1506"/>
                      </a:lnTo>
                      <a:lnTo>
                        <a:pt x="1025" y="1491"/>
                      </a:lnTo>
                      <a:lnTo>
                        <a:pt x="1042" y="1463"/>
                      </a:lnTo>
                      <a:lnTo>
                        <a:pt x="1057" y="1448"/>
                      </a:lnTo>
                      <a:lnTo>
                        <a:pt x="1073" y="1448"/>
                      </a:lnTo>
                      <a:lnTo>
                        <a:pt x="1105" y="1420"/>
                      </a:lnTo>
                      <a:lnTo>
                        <a:pt x="1121" y="1420"/>
                      </a:lnTo>
                      <a:lnTo>
                        <a:pt x="1153" y="1435"/>
                      </a:lnTo>
                      <a:lnTo>
                        <a:pt x="1186" y="1448"/>
                      </a:lnTo>
                      <a:lnTo>
                        <a:pt x="1201" y="1448"/>
                      </a:lnTo>
                      <a:lnTo>
                        <a:pt x="1234" y="1420"/>
                      </a:lnTo>
                      <a:lnTo>
                        <a:pt x="1266" y="1405"/>
                      </a:lnTo>
                      <a:lnTo>
                        <a:pt x="1297" y="1405"/>
                      </a:lnTo>
                      <a:lnTo>
                        <a:pt x="1345" y="1405"/>
                      </a:lnTo>
                      <a:lnTo>
                        <a:pt x="1362" y="1435"/>
                      </a:lnTo>
                      <a:lnTo>
                        <a:pt x="1378" y="1448"/>
                      </a:lnTo>
                      <a:lnTo>
                        <a:pt x="1378" y="1506"/>
                      </a:lnTo>
                      <a:lnTo>
                        <a:pt x="1362" y="1522"/>
                      </a:lnTo>
                      <a:lnTo>
                        <a:pt x="1362" y="1535"/>
                      </a:lnTo>
                      <a:lnTo>
                        <a:pt x="1378" y="1535"/>
                      </a:lnTo>
                      <a:lnTo>
                        <a:pt x="1393" y="1535"/>
                      </a:lnTo>
                      <a:lnTo>
                        <a:pt x="1426" y="1535"/>
                      </a:lnTo>
                      <a:lnTo>
                        <a:pt x="1458" y="1578"/>
                      </a:lnTo>
                      <a:lnTo>
                        <a:pt x="1474" y="1608"/>
                      </a:lnTo>
                      <a:lnTo>
                        <a:pt x="1474" y="1637"/>
                      </a:lnTo>
                      <a:lnTo>
                        <a:pt x="1458" y="1665"/>
                      </a:lnTo>
                      <a:lnTo>
                        <a:pt x="1426" y="1680"/>
                      </a:lnTo>
                      <a:lnTo>
                        <a:pt x="1410" y="1695"/>
                      </a:lnTo>
                      <a:lnTo>
                        <a:pt x="1378" y="1695"/>
                      </a:lnTo>
                      <a:lnTo>
                        <a:pt x="1393" y="1739"/>
                      </a:lnTo>
                      <a:lnTo>
                        <a:pt x="1410" y="1767"/>
                      </a:lnTo>
                      <a:lnTo>
                        <a:pt x="1393" y="1795"/>
                      </a:lnTo>
                      <a:lnTo>
                        <a:pt x="1378" y="1810"/>
                      </a:lnTo>
                      <a:lnTo>
                        <a:pt x="1362" y="1825"/>
                      </a:lnTo>
                      <a:lnTo>
                        <a:pt x="1330" y="1854"/>
                      </a:lnTo>
                      <a:lnTo>
                        <a:pt x="1297" y="1854"/>
                      </a:lnTo>
                      <a:lnTo>
                        <a:pt x="1266" y="1839"/>
                      </a:lnTo>
                      <a:lnTo>
                        <a:pt x="1234" y="1825"/>
                      </a:lnTo>
                      <a:lnTo>
                        <a:pt x="1201" y="1854"/>
                      </a:lnTo>
                      <a:lnTo>
                        <a:pt x="1186" y="1869"/>
                      </a:lnTo>
                      <a:lnTo>
                        <a:pt x="1169" y="1882"/>
                      </a:lnTo>
                      <a:lnTo>
                        <a:pt x="1121" y="1882"/>
                      </a:lnTo>
                      <a:lnTo>
                        <a:pt x="1105" y="1869"/>
                      </a:lnTo>
                      <a:lnTo>
                        <a:pt x="1073" y="1854"/>
                      </a:lnTo>
                      <a:lnTo>
                        <a:pt x="1042" y="1839"/>
                      </a:lnTo>
                      <a:lnTo>
                        <a:pt x="1042" y="1810"/>
                      </a:lnTo>
                      <a:lnTo>
                        <a:pt x="1057" y="1795"/>
                      </a:lnTo>
                      <a:lnTo>
                        <a:pt x="1090" y="1795"/>
                      </a:lnTo>
                      <a:lnTo>
                        <a:pt x="1105" y="1795"/>
                      </a:lnTo>
                      <a:lnTo>
                        <a:pt x="1138" y="1767"/>
                      </a:lnTo>
                      <a:lnTo>
                        <a:pt x="1153" y="1752"/>
                      </a:lnTo>
                      <a:lnTo>
                        <a:pt x="1153" y="1709"/>
                      </a:lnTo>
                      <a:lnTo>
                        <a:pt x="1138" y="1680"/>
                      </a:lnTo>
                      <a:lnTo>
                        <a:pt x="1121" y="1665"/>
                      </a:lnTo>
                      <a:lnTo>
                        <a:pt x="1105" y="1652"/>
                      </a:lnTo>
                      <a:lnTo>
                        <a:pt x="1057" y="1652"/>
                      </a:lnTo>
                      <a:lnTo>
                        <a:pt x="1025" y="1665"/>
                      </a:lnTo>
                      <a:lnTo>
                        <a:pt x="992" y="1680"/>
                      </a:lnTo>
                      <a:lnTo>
                        <a:pt x="977" y="1709"/>
                      </a:lnTo>
                      <a:lnTo>
                        <a:pt x="961" y="1739"/>
                      </a:lnTo>
                      <a:lnTo>
                        <a:pt x="961" y="1782"/>
                      </a:lnTo>
                      <a:lnTo>
                        <a:pt x="977" y="1825"/>
                      </a:lnTo>
                      <a:lnTo>
                        <a:pt x="992" y="1869"/>
                      </a:lnTo>
                      <a:lnTo>
                        <a:pt x="1042" y="1912"/>
                      </a:lnTo>
                      <a:lnTo>
                        <a:pt x="1105" y="1941"/>
                      </a:lnTo>
                      <a:lnTo>
                        <a:pt x="1153" y="1956"/>
                      </a:lnTo>
                      <a:lnTo>
                        <a:pt x="1218" y="1956"/>
                      </a:lnTo>
                      <a:lnTo>
                        <a:pt x="1282" y="1941"/>
                      </a:lnTo>
                      <a:lnTo>
                        <a:pt x="1393" y="1897"/>
                      </a:lnTo>
                      <a:lnTo>
                        <a:pt x="1441" y="1854"/>
                      </a:lnTo>
                      <a:lnTo>
                        <a:pt x="1474" y="1825"/>
                      </a:lnTo>
                      <a:lnTo>
                        <a:pt x="1506" y="1782"/>
                      </a:lnTo>
                      <a:lnTo>
                        <a:pt x="1537" y="1739"/>
                      </a:lnTo>
                      <a:lnTo>
                        <a:pt x="1537" y="1680"/>
                      </a:lnTo>
                      <a:lnTo>
                        <a:pt x="1554" y="1637"/>
                      </a:lnTo>
                      <a:lnTo>
                        <a:pt x="1537" y="1578"/>
                      </a:lnTo>
                      <a:lnTo>
                        <a:pt x="1537" y="1522"/>
                      </a:lnTo>
                      <a:lnTo>
                        <a:pt x="1506" y="1478"/>
                      </a:lnTo>
                      <a:lnTo>
                        <a:pt x="1474" y="1420"/>
                      </a:lnTo>
                      <a:lnTo>
                        <a:pt x="1410" y="1333"/>
                      </a:lnTo>
                      <a:lnTo>
                        <a:pt x="1426" y="1303"/>
                      </a:lnTo>
                      <a:lnTo>
                        <a:pt x="1441" y="1289"/>
                      </a:lnTo>
                      <a:lnTo>
                        <a:pt x="1489" y="1259"/>
                      </a:lnTo>
                      <a:lnTo>
                        <a:pt x="1587" y="1318"/>
                      </a:lnTo>
                      <a:lnTo>
                        <a:pt x="1635" y="1346"/>
                      </a:lnTo>
                      <a:lnTo>
                        <a:pt x="1666" y="1376"/>
                      </a:lnTo>
                      <a:lnTo>
                        <a:pt x="1714" y="1376"/>
                      </a:lnTo>
                      <a:lnTo>
                        <a:pt x="1779" y="1390"/>
                      </a:lnTo>
                      <a:lnTo>
                        <a:pt x="1827" y="1390"/>
                      </a:lnTo>
                      <a:lnTo>
                        <a:pt x="1875" y="1376"/>
                      </a:lnTo>
                      <a:lnTo>
                        <a:pt x="1923" y="1376"/>
                      </a:lnTo>
                      <a:lnTo>
                        <a:pt x="1971" y="1361"/>
                      </a:lnTo>
                      <a:lnTo>
                        <a:pt x="2051" y="1303"/>
                      </a:lnTo>
                      <a:lnTo>
                        <a:pt x="2115" y="1231"/>
                      </a:lnTo>
                      <a:lnTo>
                        <a:pt x="2132" y="1188"/>
                      </a:lnTo>
                      <a:lnTo>
                        <a:pt x="2147" y="1144"/>
                      </a:lnTo>
                      <a:lnTo>
                        <a:pt x="2147" y="1101"/>
                      </a:lnTo>
                      <a:lnTo>
                        <a:pt x="2147" y="1057"/>
                      </a:lnTo>
                      <a:lnTo>
                        <a:pt x="2132" y="1014"/>
                      </a:lnTo>
                      <a:lnTo>
                        <a:pt x="2115" y="971"/>
                      </a:lnTo>
                      <a:lnTo>
                        <a:pt x="2067" y="927"/>
                      </a:lnTo>
                      <a:lnTo>
                        <a:pt x="2034" y="897"/>
                      </a:lnTo>
                      <a:lnTo>
                        <a:pt x="2003" y="884"/>
                      </a:lnTo>
                      <a:lnTo>
                        <a:pt x="1971" y="884"/>
                      </a:lnTo>
                      <a:lnTo>
                        <a:pt x="1938" y="884"/>
                      </a:lnTo>
                      <a:lnTo>
                        <a:pt x="1907" y="897"/>
                      </a:lnTo>
                      <a:lnTo>
                        <a:pt x="1875" y="912"/>
                      </a:lnTo>
                      <a:lnTo>
                        <a:pt x="1859" y="956"/>
                      </a:lnTo>
                      <a:lnTo>
                        <a:pt x="1842" y="971"/>
                      </a:lnTo>
                      <a:lnTo>
                        <a:pt x="1842" y="986"/>
                      </a:lnTo>
                      <a:lnTo>
                        <a:pt x="1859" y="1029"/>
                      </a:lnTo>
                      <a:lnTo>
                        <a:pt x="1890" y="1042"/>
                      </a:lnTo>
                      <a:lnTo>
                        <a:pt x="1923" y="1042"/>
                      </a:lnTo>
                      <a:lnTo>
                        <a:pt x="1971" y="1029"/>
                      </a:lnTo>
                      <a:lnTo>
                        <a:pt x="1986" y="1014"/>
                      </a:lnTo>
                      <a:lnTo>
                        <a:pt x="2003" y="971"/>
                      </a:lnTo>
                      <a:lnTo>
                        <a:pt x="2034" y="986"/>
                      </a:lnTo>
                      <a:lnTo>
                        <a:pt x="2067" y="1014"/>
                      </a:lnTo>
                      <a:lnTo>
                        <a:pt x="2082" y="1042"/>
                      </a:lnTo>
                      <a:lnTo>
                        <a:pt x="2067" y="1072"/>
                      </a:lnTo>
                      <a:lnTo>
                        <a:pt x="2034" y="1101"/>
                      </a:lnTo>
                      <a:lnTo>
                        <a:pt x="2034" y="1116"/>
                      </a:lnTo>
                      <a:lnTo>
                        <a:pt x="2034" y="1129"/>
                      </a:lnTo>
                      <a:lnTo>
                        <a:pt x="2051" y="1144"/>
                      </a:lnTo>
                      <a:lnTo>
                        <a:pt x="2067" y="1159"/>
                      </a:lnTo>
                      <a:lnTo>
                        <a:pt x="2067" y="1188"/>
                      </a:lnTo>
                      <a:lnTo>
                        <a:pt x="2051" y="1216"/>
                      </a:lnTo>
                      <a:lnTo>
                        <a:pt x="2019" y="1246"/>
                      </a:lnTo>
                      <a:lnTo>
                        <a:pt x="1986" y="1246"/>
                      </a:lnTo>
                      <a:lnTo>
                        <a:pt x="1971" y="1246"/>
                      </a:lnTo>
                      <a:lnTo>
                        <a:pt x="1938" y="1246"/>
                      </a:lnTo>
                      <a:lnTo>
                        <a:pt x="1923" y="1231"/>
                      </a:lnTo>
                      <a:lnTo>
                        <a:pt x="1907" y="1216"/>
                      </a:lnTo>
                      <a:lnTo>
                        <a:pt x="1890" y="1216"/>
                      </a:lnTo>
                      <a:lnTo>
                        <a:pt x="1875" y="1231"/>
                      </a:lnTo>
                      <a:lnTo>
                        <a:pt x="1890" y="1259"/>
                      </a:lnTo>
                      <a:lnTo>
                        <a:pt x="1875" y="1274"/>
                      </a:lnTo>
                      <a:lnTo>
                        <a:pt x="1842" y="1318"/>
                      </a:lnTo>
                      <a:lnTo>
                        <a:pt x="1827" y="1333"/>
                      </a:lnTo>
                      <a:lnTo>
                        <a:pt x="1794" y="1346"/>
                      </a:lnTo>
                      <a:lnTo>
                        <a:pt x="1779" y="1333"/>
                      </a:lnTo>
                      <a:lnTo>
                        <a:pt x="1746" y="1333"/>
                      </a:lnTo>
                      <a:lnTo>
                        <a:pt x="1731" y="1303"/>
                      </a:lnTo>
                      <a:lnTo>
                        <a:pt x="1714" y="1289"/>
                      </a:lnTo>
                      <a:lnTo>
                        <a:pt x="1698" y="1246"/>
                      </a:lnTo>
                      <a:lnTo>
                        <a:pt x="1683" y="1231"/>
                      </a:lnTo>
                      <a:lnTo>
                        <a:pt x="1666" y="1231"/>
                      </a:lnTo>
                      <a:lnTo>
                        <a:pt x="1635" y="1231"/>
                      </a:lnTo>
                      <a:lnTo>
                        <a:pt x="1587" y="1216"/>
                      </a:lnTo>
                      <a:lnTo>
                        <a:pt x="1554" y="1173"/>
                      </a:lnTo>
                      <a:lnTo>
                        <a:pt x="1554" y="1159"/>
                      </a:lnTo>
                      <a:lnTo>
                        <a:pt x="1554" y="1144"/>
                      </a:lnTo>
                      <a:lnTo>
                        <a:pt x="1570" y="1101"/>
                      </a:lnTo>
                      <a:lnTo>
                        <a:pt x="1602" y="1072"/>
                      </a:lnTo>
                      <a:lnTo>
                        <a:pt x="1602" y="1057"/>
                      </a:lnTo>
                      <a:lnTo>
                        <a:pt x="1587" y="1029"/>
                      </a:lnTo>
                      <a:lnTo>
                        <a:pt x="1570" y="1014"/>
                      </a:lnTo>
                      <a:lnTo>
                        <a:pt x="1570" y="986"/>
                      </a:lnTo>
                      <a:lnTo>
                        <a:pt x="1570" y="956"/>
                      </a:lnTo>
                      <a:lnTo>
                        <a:pt x="1602" y="927"/>
                      </a:lnTo>
                      <a:lnTo>
                        <a:pt x="1618" y="912"/>
                      </a:lnTo>
                      <a:lnTo>
                        <a:pt x="1635" y="912"/>
                      </a:lnTo>
                      <a:lnTo>
                        <a:pt x="1666" y="912"/>
                      </a:lnTo>
                      <a:lnTo>
                        <a:pt x="1666" y="897"/>
                      </a:lnTo>
                      <a:lnTo>
                        <a:pt x="1683" y="854"/>
                      </a:lnTo>
                      <a:lnTo>
                        <a:pt x="1714" y="825"/>
                      </a:lnTo>
                      <a:lnTo>
                        <a:pt x="1746" y="825"/>
                      </a:lnTo>
                      <a:lnTo>
                        <a:pt x="1779" y="825"/>
                      </a:lnTo>
                      <a:lnTo>
                        <a:pt x="1810" y="797"/>
                      </a:lnTo>
                      <a:lnTo>
                        <a:pt x="1842" y="797"/>
                      </a:lnTo>
                      <a:lnTo>
                        <a:pt x="1859" y="797"/>
                      </a:lnTo>
                      <a:lnTo>
                        <a:pt x="1890" y="810"/>
                      </a:lnTo>
                      <a:lnTo>
                        <a:pt x="1890" y="825"/>
                      </a:lnTo>
                      <a:lnTo>
                        <a:pt x="1907" y="825"/>
                      </a:lnTo>
                      <a:lnTo>
                        <a:pt x="1907" y="797"/>
                      </a:lnTo>
                      <a:lnTo>
                        <a:pt x="1890" y="782"/>
                      </a:lnTo>
                      <a:lnTo>
                        <a:pt x="1875" y="767"/>
                      </a:lnTo>
                      <a:lnTo>
                        <a:pt x="1842" y="753"/>
                      </a:lnTo>
                      <a:lnTo>
                        <a:pt x="1810" y="767"/>
                      </a:lnTo>
                      <a:lnTo>
                        <a:pt x="1762" y="797"/>
                      </a:lnTo>
                      <a:lnTo>
                        <a:pt x="1731" y="797"/>
                      </a:lnTo>
                      <a:lnTo>
                        <a:pt x="1698" y="797"/>
                      </a:lnTo>
                      <a:lnTo>
                        <a:pt x="1666" y="825"/>
                      </a:lnTo>
                      <a:lnTo>
                        <a:pt x="1635" y="869"/>
                      </a:lnTo>
                      <a:lnTo>
                        <a:pt x="1587" y="897"/>
                      </a:lnTo>
                      <a:lnTo>
                        <a:pt x="1554" y="927"/>
                      </a:lnTo>
                      <a:lnTo>
                        <a:pt x="1537" y="942"/>
                      </a:lnTo>
                      <a:lnTo>
                        <a:pt x="1522" y="1014"/>
                      </a:lnTo>
                      <a:lnTo>
                        <a:pt x="1506" y="1057"/>
                      </a:lnTo>
                      <a:lnTo>
                        <a:pt x="1489" y="1057"/>
                      </a:lnTo>
                      <a:lnTo>
                        <a:pt x="1458" y="1072"/>
                      </a:lnTo>
                      <a:lnTo>
                        <a:pt x="1458" y="1057"/>
                      </a:lnTo>
                      <a:lnTo>
                        <a:pt x="1458" y="1042"/>
                      </a:lnTo>
                      <a:lnTo>
                        <a:pt x="1458" y="1029"/>
                      </a:lnTo>
                      <a:lnTo>
                        <a:pt x="1426" y="1014"/>
                      </a:lnTo>
                      <a:lnTo>
                        <a:pt x="1378" y="1029"/>
                      </a:lnTo>
                      <a:lnTo>
                        <a:pt x="1330" y="1042"/>
                      </a:lnTo>
                      <a:lnTo>
                        <a:pt x="1297" y="1029"/>
                      </a:lnTo>
                      <a:lnTo>
                        <a:pt x="1249" y="999"/>
                      </a:lnTo>
                      <a:lnTo>
                        <a:pt x="1234" y="971"/>
                      </a:lnTo>
                      <a:lnTo>
                        <a:pt x="1218" y="942"/>
                      </a:lnTo>
                      <a:lnTo>
                        <a:pt x="1234" y="897"/>
                      </a:lnTo>
                      <a:lnTo>
                        <a:pt x="1249" y="869"/>
                      </a:lnTo>
                      <a:lnTo>
                        <a:pt x="1266" y="854"/>
                      </a:lnTo>
                      <a:lnTo>
                        <a:pt x="1297" y="854"/>
                      </a:lnTo>
                      <a:lnTo>
                        <a:pt x="1314" y="854"/>
                      </a:lnTo>
                      <a:lnTo>
                        <a:pt x="1330" y="869"/>
                      </a:lnTo>
                      <a:lnTo>
                        <a:pt x="1330" y="897"/>
                      </a:lnTo>
                      <a:lnTo>
                        <a:pt x="1330" y="912"/>
                      </a:lnTo>
                      <a:lnTo>
                        <a:pt x="1314" y="927"/>
                      </a:lnTo>
                      <a:lnTo>
                        <a:pt x="1297" y="927"/>
                      </a:lnTo>
                      <a:lnTo>
                        <a:pt x="1282" y="912"/>
                      </a:lnTo>
                      <a:lnTo>
                        <a:pt x="1249" y="912"/>
                      </a:lnTo>
                      <a:lnTo>
                        <a:pt x="1249" y="927"/>
                      </a:lnTo>
                      <a:lnTo>
                        <a:pt x="1266" y="942"/>
                      </a:lnTo>
                      <a:lnTo>
                        <a:pt x="1297" y="971"/>
                      </a:lnTo>
                      <a:lnTo>
                        <a:pt x="1330" y="986"/>
                      </a:lnTo>
                      <a:lnTo>
                        <a:pt x="1410" y="971"/>
                      </a:lnTo>
                      <a:lnTo>
                        <a:pt x="1474" y="942"/>
                      </a:lnTo>
                      <a:lnTo>
                        <a:pt x="1587" y="854"/>
                      </a:lnTo>
                      <a:lnTo>
                        <a:pt x="1698" y="767"/>
                      </a:lnTo>
                      <a:lnTo>
                        <a:pt x="1762" y="738"/>
                      </a:lnTo>
                      <a:lnTo>
                        <a:pt x="1842" y="723"/>
                      </a:lnTo>
                      <a:lnTo>
                        <a:pt x="1923" y="738"/>
                      </a:lnTo>
                      <a:lnTo>
                        <a:pt x="2003" y="753"/>
                      </a:lnTo>
                      <a:lnTo>
                        <a:pt x="2067" y="797"/>
                      </a:lnTo>
                      <a:lnTo>
                        <a:pt x="2099" y="810"/>
                      </a:lnTo>
                      <a:lnTo>
                        <a:pt x="2132" y="854"/>
                      </a:lnTo>
                      <a:lnTo>
                        <a:pt x="2147" y="912"/>
                      </a:lnTo>
                      <a:lnTo>
                        <a:pt x="2163" y="971"/>
                      </a:lnTo>
                      <a:lnTo>
                        <a:pt x="2180" y="971"/>
                      </a:lnTo>
                      <a:lnTo>
                        <a:pt x="2195" y="971"/>
                      </a:lnTo>
                      <a:lnTo>
                        <a:pt x="2195" y="942"/>
                      </a:lnTo>
                      <a:lnTo>
                        <a:pt x="2195" y="912"/>
                      </a:lnTo>
                      <a:lnTo>
                        <a:pt x="2163" y="854"/>
                      </a:lnTo>
                      <a:lnTo>
                        <a:pt x="2132" y="782"/>
                      </a:lnTo>
                      <a:lnTo>
                        <a:pt x="2082" y="710"/>
                      </a:lnTo>
                      <a:lnTo>
                        <a:pt x="1986" y="580"/>
                      </a:lnTo>
                      <a:lnTo>
                        <a:pt x="1971" y="506"/>
                      </a:lnTo>
                      <a:lnTo>
                        <a:pt x="1971" y="450"/>
                      </a:lnTo>
                      <a:lnTo>
                        <a:pt x="1986" y="376"/>
                      </a:lnTo>
                      <a:lnTo>
                        <a:pt x="2019" y="318"/>
                      </a:lnTo>
                      <a:lnTo>
                        <a:pt x="2019" y="304"/>
                      </a:lnTo>
                      <a:lnTo>
                        <a:pt x="2132" y="187"/>
                      </a:lnTo>
                      <a:lnTo>
                        <a:pt x="2147" y="159"/>
                      </a:lnTo>
                      <a:lnTo>
                        <a:pt x="2163" y="116"/>
                      </a:lnTo>
                      <a:lnTo>
                        <a:pt x="2163" y="87"/>
                      </a:lnTo>
                      <a:lnTo>
                        <a:pt x="2163" y="44"/>
                      </a:lnTo>
                      <a:lnTo>
                        <a:pt x="2132" y="29"/>
                      </a:lnTo>
                      <a:lnTo>
                        <a:pt x="2115" y="29"/>
                      </a:lnTo>
                      <a:lnTo>
                        <a:pt x="2067" y="29"/>
                      </a:lnTo>
                      <a:lnTo>
                        <a:pt x="2051" y="44"/>
                      </a:lnTo>
                      <a:lnTo>
                        <a:pt x="2051" y="57"/>
                      </a:lnTo>
                      <a:lnTo>
                        <a:pt x="2051" y="72"/>
                      </a:lnTo>
                      <a:lnTo>
                        <a:pt x="2067" y="72"/>
                      </a:lnTo>
                      <a:lnTo>
                        <a:pt x="2099" y="72"/>
                      </a:lnTo>
                      <a:lnTo>
                        <a:pt x="2115" y="72"/>
                      </a:lnTo>
                      <a:lnTo>
                        <a:pt x="2115" y="87"/>
                      </a:lnTo>
                      <a:lnTo>
                        <a:pt x="2115" y="116"/>
                      </a:lnTo>
                      <a:lnTo>
                        <a:pt x="2099" y="131"/>
                      </a:lnTo>
                      <a:lnTo>
                        <a:pt x="2067" y="131"/>
                      </a:lnTo>
                      <a:lnTo>
                        <a:pt x="2034" y="101"/>
                      </a:lnTo>
                      <a:lnTo>
                        <a:pt x="2019" y="72"/>
                      </a:lnTo>
                      <a:lnTo>
                        <a:pt x="2019" y="44"/>
                      </a:lnTo>
                      <a:lnTo>
                        <a:pt x="2034" y="29"/>
                      </a:lnTo>
                      <a:lnTo>
                        <a:pt x="2067" y="14"/>
                      </a:lnTo>
                      <a:lnTo>
                        <a:pt x="2082" y="0"/>
                      </a:lnTo>
                      <a:lnTo>
                        <a:pt x="2115" y="0"/>
                      </a:lnTo>
                      <a:lnTo>
                        <a:pt x="2147" y="0"/>
                      </a:lnTo>
                      <a:lnTo>
                        <a:pt x="2211" y="29"/>
                      </a:lnTo>
                      <a:lnTo>
                        <a:pt x="2228" y="72"/>
                      </a:lnTo>
                      <a:lnTo>
                        <a:pt x="2243" y="116"/>
                      </a:lnTo>
                      <a:lnTo>
                        <a:pt x="2211" y="174"/>
                      </a:lnTo>
                      <a:lnTo>
                        <a:pt x="2180" y="218"/>
                      </a:lnTo>
                      <a:lnTo>
                        <a:pt x="2132" y="246"/>
                      </a:lnTo>
                      <a:lnTo>
                        <a:pt x="2082" y="274"/>
                      </a:lnTo>
                      <a:lnTo>
                        <a:pt x="2082" y="289"/>
                      </a:lnTo>
                      <a:lnTo>
                        <a:pt x="2099" y="304"/>
                      </a:lnTo>
                      <a:lnTo>
                        <a:pt x="2147" y="289"/>
                      </a:lnTo>
                      <a:lnTo>
                        <a:pt x="2163" y="289"/>
                      </a:lnTo>
                      <a:lnTo>
                        <a:pt x="2195" y="304"/>
                      </a:lnTo>
                      <a:lnTo>
                        <a:pt x="2228" y="318"/>
                      </a:lnTo>
                      <a:lnTo>
                        <a:pt x="2243" y="348"/>
                      </a:lnTo>
                      <a:lnTo>
                        <a:pt x="2259" y="391"/>
                      </a:lnTo>
                      <a:lnTo>
                        <a:pt x="2243" y="420"/>
                      </a:lnTo>
                      <a:lnTo>
                        <a:pt x="2228" y="478"/>
                      </a:lnTo>
                      <a:lnTo>
                        <a:pt x="2195" y="550"/>
                      </a:lnTo>
                      <a:lnTo>
                        <a:pt x="2163" y="608"/>
                      </a:lnTo>
                      <a:lnTo>
                        <a:pt x="2163" y="637"/>
                      </a:lnTo>
                      <a:lnTo>
                        <a:pt x="2163" y="667"/>
                      </a:lnTo>
                      <a:lnTo>
                        <a:pt x="2115" y="623"/>
                      </a:lnTo>
                      <a:lnTo>
                        <a:pt x="2099" y="565"/>
                      </a:lnTo>
                      <a:lnTo>
                        <a:pt x="2082" y="506"/>
                      </a:lnTo>
                      <a:lnTo>
                        <a:pt x="2067" y="450"/>
                      </a:lnTo>
                      <a:lnTo>
                        <a:pt x="2115" y="463"/>
                      </a:lnTo>
                      <a:lnTo>
                        <a:pt x="2147" y="463"/>
                      </a:lnTo>
                      <a:lnTo>
                        <a:pt x="2163" y="450"/>
                      </a:lnTo>
                      <a:lnTo>
                        <a:pt x="2180" y="435"/>
                      </a:lnTo>
                      <a:lnTo>
                        <a:pt x="2195" y="420"/>
                      </a:lnTo>
                      <a:lnTo>
                        <a:pt x="2195" y="391"/>
                      </a:lnTo>
                      <a:lnTo>
                        <a:pt x="2180" y="361"/>
                      </a:lnTo>
                      <a:lnTo>
                        <a:pt x="2163" y="348"/>
                      </a:lnTo>
                      <a:lnTo>
                        <a:pt x="2115" y="318"/>
                      </a:lnTo>
                      <a:lnTo>
                        <a:pt x="2099" y="318"/>
                      </a:lnTo>
                      <a:lnTo>
                        <a:pt x="2067" y="333"/>
                      </a:lnTo>
                      <a:lnTo>
                        <a:pt x="2034" y="361"/>
                      </a:lnTo>
                      <a:lnTo>
                        <a:pt x="2019" y="391"/>
                      </a:lnTo>
                      <a:lnTo>
                        <a:pt x="2003" y="435"/>
                      </a:lnTo>
                      <a:lnTo>
                        <a:pt x="2003" y="478"/>
                      </a:lnTo>
                      <a:lnTo>
                        <a:pt x="2019" y="506"/>
                      </a:lnTo>
                      <a:lnTo>
                        <a:pt x="2051" y="593"/>
                      </a:lnTo>
                      <a:lnTo>
                        <a:pt x="2082" y="667"/>
                      </a:lnTo>
                      <a:lnTo>
                        <a:pt x="2163" y="753"/>
                      </a:lnTo>
                      <a:lnTo>
                        <a:pt x="2211" y="854"/>
                      </a:lnTo>
                      <a:lnTo>
                        <a:pt x="2243" y="971"/>
                      </a:lnTo>
                      <a:lnTo>
                        <a:pt x="2243" y="1086"/>
                      </a:lnTo>
                      <a:lnTo>
                        <a:pt x="2228" y="1159"/>
                      </a:lnTo>
                      <a:lnTo>
                        <a:pt x="2211" y="1216"/>
                      </a:lnTo>
                      <a:lnTo>
                        <a:pt x="2163" y="1274"/>
                      </a:lnTo>
                      <a:lnTo>
                        <a:pt x="2115" y="1333"/>
                      </a:lnTo>
                      <a:lnTo>
                        <a:pt x="2034" y="1376"/>
                      </a:lnTo>
                      <a:lnTo>
                        <a:pt x="2034" y="1390"/>
                      </a:lnTo>
                      <a:lnTo>
                        <a:pt x="2067" y="1390"/>
                      </a:lnTo>
                      <a:lnTo>
                        <a:pt x="2099" y="1390"/>
                      </a:lnTo>
                      <a:lnTo>
                        <a:pt x="2115" y="1390"/>
                      </a:lnTo>
                      <a:lnTo>
                        <a:pt x="2163" y="1405"/>
                      </a:lnTo>
                      <a:lnTo>
                        <a:pt x="2195" y="1420"/>
                      </a:lnTo>
                      <a:lnTo>
                        <a:pt x="2228" y="1463"/>
                      </a:lnTo>
                      <a:lnTo>
                        <a:pt x="2243" y="1491"/>
                      </a:lnTo>
                      <a:lnTo>
                        <a:pt x="2243" y="1550"/>
                      </a:lnTo>
                      <a:lnTo>
                        <a:pt x="2243" y="1578"/>
                      </a:lnTo>
                      <a:lnTo>
                        <a:pt x="2228" y="1593"/>
                      </a:lnTo>
                      <a:lnTo>
                        <a:pt x="2195" y="1622"/>
                      </a:lnTo>
                      <a:lnTo>
                        <a:pt x="2180" y="1637"/>
                      </a:lnTo>
                      <a:lnTo>
                        <a:pt x="2099" y="1665"/>
                      </a:lnTo>
                      <a:lnTo>
                        <a:pt x="2051" y="1652"/>
                      </a:lnTo>
                      <a:lnTo>
                        <a:pt x="2003" y="1622"/>
                      </a:lnTo>
                      <a:lnTo>
                        <a:pt x="1986" y="1578"/>
                      </a:lnTo>
                      <a:lnTo>
                        <a:pt x="1986" y="1535"/>
                      </a:lnTo>
                      <a:lnTo>
                        <a:pt x="2019" y="1506"/>
                      </a:lnTo>
                      <a:lnTo>
                        <a:pt x="2019" y="1550"/>
                      </a:lnTo>
                      <a:lnTo>
                        <a:pt x="2034" y="1565"/>
                      </a:lnTo>
                      <a:lnTo>
                        <a:pt x="2051" y="1578"/>
                      </a:lnTo>
                      <a:lnTo>
                        <a:pt x="2067" y="1593"/>
                      </a:lnTo>
                      <a:lnTo>
                        <a:pt x="2082" y="1593"/>
                      </a:lnTo>
                      <a:lnTo>
                        <a:pt x="2115" y="1578"/>
                      </a:lnTo>
                      <a:lnTo>
                        <a:pt x="2147" y="1565"/>
                      </a:lnTo>
                      <a:lnTo>
                        <a:pt x="2163" y="1522"/>
                      </a:lnTo>
                      <a:lnTo>
                        <a:pt x="2147" y="1491"/>
                      </a:lnTo>
                      <a:lnTo>
                        <a:pt x="2115" y="1463"/>
                      </a:lnTo>
                      <a:lnTo>
                        <a:pt x="2067" y="1448"/>
                      </a:lnTo>
                      <a:lnTo>
                        <a:pt x="2019" y="1435"/>
                      </a:lnTo>
                      <a:lnTo>
                        <a:pt x="1907" y="1435"/>
                      </a:lnTo>
                      <a:lnTo>
                        <a:pt x="1810" y="1435"/>
                      </a:lnTo>
                      <a:lnTo>
                        <a:pt x="1762" y="1435"/>
                      </a:lnTo>
                      <a:lnTo>
                        <a:pt x="1714" y="1420"/>
                      </a:lnTo>
                      <a:lnTo>
                        <a:pt x="1602" y="1361"/>
                      </a:lnTo>
                      <a:lnTo>
                        <a:pt x="1506" y="1303"/>
                      </a:lnTo>
                      <a:lnTo>
                        <a:pt x="1474" y="1303"/>
                      </a:lnTo>
                      <a:lnTo>
                        <a:pt x="1458" y="1333"/>
                      </a:lnTo>
                      <a:lnTo>
                        <a:pt x="1522" y="1405"/>
                      </a:lnTo>
                      <a:lnTo>
                        <a:pt x="1554" y="1491"/>
                      </a:lnTo>
                      <a:lnTo>
                        <a:pt x="1587" y="1578"/>
                      </a:lnTo>
                      <a:lnTo>
                        <a:pt x="1602" y="1665"/>
                      </a:lnTo>
                      <a:lnTo>
                        <a:pt x="1602" y="1810"/>
                      </a:lnTo>
                      <a:lnTo>
                        <a:pt x="1602" y="1854"/>
                      </a:lnTo>
                      <a:lnTo>
                        <a:pt x="1618" y="1882"/>
                      </a:lnTo>
                      <a:lnTo>
                        <a:pt x="1650" y="1912"/>
                      </a:lnTo>
                      <a:lnTo>
                        <a:pt x="1683" y="1927"/>
                      </a:lnTo>
                      <a:lnTo>
                        <a:pt x="1731" y="1927"/>
                      </a:lnTo>
                      <a:lnTo>
                        <a:pt x="1762" y="1912"/>
                      </a:lnTo>
                      <a:lnTo>
                        <a:pt x="1779" y="1882"/>
                      </a:lnTo>
                      <a:lnTo>
                        <a:pt x="1779" y="1854"/>
                      </a:lnTo>
                      <a:lnTo>
                        <a:pt x="1779" y="1839"/>
                      </a:lnTo>
                      <a:lnTo>
                        <a:pt x="1762" y="1810"/>
                      </a:lnTo>
                      <a:lnTo>
                        <a:pt x="1714" y="1810"/>
                      </a:lnTo>
                      <a:lnTo>
                        <a:pt x="1666" y="1825"/>
                      </a:lnTo>
                      <a:lnTo>
                        <a:pt x="1683" y="1795"/>
                      </a:lnTo>
                      <a:lnTo>
                        <a:pt x="1698" y="1782"/>
                      </a:lnTo>
                      <a:lnTo>
                        <a:pt x="1731" y="1767"/>
                      </a:lnTo>
                      <a:lnTo>
                        <a:pt x="1746" y="1767"/>
                      </a:lnTo>
                      <a:lnTo>
                        <a:pt x="1794" y="1782"/>
                      </a:lnTo>
                      <a:lnTo>
                        <a:pt x="1827" y="1810"/>
                      </a:lnTo>
                      <a:lnTo>
                        <a:pt x="1842" y="1854"/>
                      </a:lnTo>
                      <a:lnTo>
                        <a:pt x="1842" y="1897"/>
                      </a:lnTo>
                      <a:lnTo>
                        <a:pt x="1842" y="1941"/>
                      </a:lnTo>
                      <a:lnTo>
                        <a:pt x="1810" y="1971"/>
                      </a:lnTo>
                      <a:lnTo>
                        <a:pt x="1762" y="1999"/>
                      </a:lnTo>
                      <a:lnTo>
                        <a:pt x="1731" y="2014"/>
                      </a:lnTo>
                      <a:lnTo>
                        <a:pt x="1683" y="2014"/>
                      </a:lnTo>
                      <a:lnTo>
                        <a:pt x="1635" y="2014"/>
                      </a:lnTo>
                      <a:lnTo>
                        <a:pt x="1602" y="1999"/>
                      </a:lnTo>
                      <a:lnTo>
                        <a:pt x="1554" y="1956"/>
                      </a:lnTo>
                      <a:lnTo>
                        <a:pt x="1537" y="1927"/>
                      </a:lnTo>
                      <a:lnTo>
                        <a:pt x="1537" y="1897"/>
                      </a:lnTo>
                      <a:lnTo>
                        <a:pt x="1537" y="1869"/>
                      </a:lnTo>
                      <a:lnTo>
                        <a:pt x="1554" y="1810"/>
                      </a:lnTo>
                      <a:lnTo>
                        <a:pt x="1537" y="1795"/>
                      </a:lnTo>
                      <a:lnTo>
                        <a:pt x="1522" y="1825"/>
                      </a:lnTo>
                      <a:lnTo>
                        <a:pt x="1506" y="1839"/>
                      </a:lnTo>
                      <a:lnTo>
                        <a:pt x="1506" y="1869"/>
                      </a:lnTo>
                      <a:lnTo>
                        <a:pt x="1474" y="1897"/>
                      </a:lnTo>
                      <a:lnTo>
                        <a:pt x="1441" y="1941"/>
                      </a:lnTo>
                      <a:lnTo>
                        <a:pt x="1393" y="1971"/>
                      </a:lnTo>
                      <a:lnTo>
                        <a:pt x="1345" y="1999"/>
                      </a:lnTo>
                      <a:lnTo>
                        <a:pt x="1297" y="2014"/>
                      </a:lnTo>
                      <a:lnTo>
                        <a:pt x="1234" y="2027"/>
                      </a:lnTo>
                      <a:lnTo>
                        <a:pt x="1186" y="2027"/>
                      </a:lnTo>
                      <a:lnTo>
                        <a:pt x="1121" y="2027"/>
                      </a:lnTo>
                      <a:lnTo>
                        <a:pt x="1073" y="2027"/>
                      </a:lnTo>
                      <a:lnTo>
                        <a:pt x="913" y="1971"/>
                      </a:lnTo>
                      <a:lnTo>
                        <a:pt x="769" y="1912"/>
                      </a:lnTo>
                      <a:lnTo>
                        <a:pt x="608" y="1839"/>
                      </a:lnTo>
                      <a:lnTo>
                        <a:pt x="528" y="1825"/>
                      </a:lnTo>
                      <a:lnTo>
                        <a:pt x="497" y="1825"/>
                      </a:lnTo>
                      <a:lnTo>
                        <a:pt x="447" y="1825"/>
                      </a:lnTo>
                      <a:lnTo>
                        <a:pt x="416" y="1854"/>
                      </a:lnTo>
                      <a:lnTo>
                        <a:pt x="399" y="1882"/>
                      </a:lnTo>
                      <a:lnTo>
                        <a:pt x="384" y="1912"/>
                      </a:lnTo>
                      <a:lnTo>
                        <a:pt x="399" y="1941"/>
                      </a:lnTo>
                      <a:lnTo>
                        <a:pt x="416" y="1956"/>
                      </a:lnTo>
                      <a:lnTo>
                        <a:pt x="432" y="1971"/>
                      </a:lnTo>
                      <a:lnTo>
                        <a:pt x="447" y="1971"/>
                      </a:lnTo>
                      <a:lnTo>
                        <a:pt x="480" y="1971"/>
                      </a:lnTo>
                      <a:lnTo>
                        <a:pt x="512" y="1956"/>
                      </a:lnTo>
                      <a:lnTo>
                        <a:pt x="528" y="1941"/>
                      </a:lnTo>
                      <a:lnTo>
                        <a:pt x="545" y="1927"/>
                      </a:lnTo>
                      <a:lnTo>
                        <a:pt x="528" y="1882"/>
                      </a:lnTo>
                      <a:lnTo>
                        <a:pt x="528" y="1869"/>
                      </a:lnTo>
                      <a:lnTo>
                        <a:pt x="593" y="1882"/>
                      </a:lnTo>
                      <a:lnTo>
                        <a:pt x="641" y="1897"/>
                      </a:lnTo>
                      <a:lnTo>
                        <a:pt x="752" y="1956"/>
                      </a:lnTo>
                      <a:lnTo>
                        <a:pt x="721" y="1956"/>
                      </a:lnTo>
                      <a:lnTo>
                        <a:pt x="689" y="1956"/>
                      </a:lnTo>
                      <a:lnTo>
                        <a:pt x="625" y="1984"/>
                      </a:lnTo>
                      <a:lnTo>
                        <a:pt x="545" y="2014"/>
                      </a:lnTo>
                      <a:lnTo>
                        <a:pt x="480" y="2042"/>
                      </a:lnTo>
                      <a:lnTo>
                        <a:pt x="447" y="2042"/>
                      </a:lnTo>
                      <a:lnTo>
                        <a:pt x="416" y="2027"/>
                      </a:lnTo>
                      <a:lnTo>
                        <a:pt x="384" y="1999"/>
                      </a:lnTo>
                      <a:close/>
                    </a:path>
                  </a:pathLst>
                </a:custGeom>
                <a:solidFill>
                  <a:srgbClr val="FFFF99"/>
                </a:solidFill>
                <a:ln w="9525">
                  <a:solidFill>
                    <a:srgbClr val="800000"/>
                  </a:solidFill>
                  <a:round/>
                  <a:headEnd/>
                  <a:tailEnd/>
                </a:ln>
              </p:spPr>
              <p:txBody>
                <a:bodyPr/>
                <a:lstStyle/>
                <a:p>
                  <a:endParaRPr lang="en-US"/>
                </a:p>
              </p:txBody>
            </p:sp>
            <p:sp>
              <p:nvSpPr>
                <p:cNvPr id="11588" name="Freeform 127"/>
                <p:cNvSpPr>
                  <a:spLocks/>
                </p:cNvSpPr>
                <p:nvPr/>
              </p:nvSpPr>
              <p:spPr bwMode="auto">
                <a:xfrm>
                  <a:off x="4633" y="4103"/>
                  <a:ext cx="654" cy="127"/>
                </a:xfrm>
                <a:custGeom>
                  <a:avLst/>
                  <a:gdLst>
                    <a:gd name="T0" fmla="*/ 5 w 2197"/>
                    <a:gd name="T1" fmla="*/ 125 h 783"/>
                    <a:gd name="T2" fmla="*/ 0 w 2197"/>
                    <a:gd name="T3" fmla="*/ 120 h 783"/>
                    <a:gd name="T4" fmla="*/ 72 w 2197"/>
                    <a:gd name="T5" fmla="*/ 120 h 783"/>
                    <a:gd name="T6" fmla="*/ 306 w 2197"/>
                    <a:gd name="T7" fmla="*/ 122 h 783"/>
                    <a:gd name="T8" fmla="*/ 339 w 2197"/>
                    <a:gd name="T9" fmla="*/ 120 h 783"/>
                    <a:gd name="T10" fmla="*/ 344 w 2197"/>
                    <a:gd name="T11" fmla="*/ 120 h 783"/>
                    <a:gd name="T12" fmla="*/ 344 w 2197"/>
                    <a:gd name="T13" fmla="*/ 89 h 783"/>
                    <a:gd name="T14" fmla="*/ 344 w 2197"/>
                    <a:gd name="T15" fmla="*/ 87 h 783"/>
                    <a:gd name="T16" fmla="*/ 415 w 2197"/>
                    <a:gd name="T17" fmla="*/ 87 h 783"/>
                    <a:gd name="T18" fmla="*/ 449 w 2197"/>
                    <a:gd name="T19" fmla="*/ 85 h 783"/>
                    <a:gd name="T20" fmla="*/ 477 w 2197"/>
                    <a:gd name="T21" fmla="*/ 82 h 783"/>
                    <a:gd name="T22" fmla="*/ 511 w 2197"/>
                    <a:gd name="T23" fmla="*/ 78 h 783"/>
                    <a:gd name="T24" fmla="*/ 539 w 2197"/>
                    <a:gd name="T25" fmla="*/ 70 h 783"/>
                    <a:gd name="T26" fmla="*/ 568 w 2197"/>
                    <a:gd name="T27" fmla="*/ 61 h 783"/>
                    <a:gd name="T28" fmla="*/ 592 w 2197"/>
                    <a:gd name="T29" fmla="*/ 52 h 783"/>
                    <a:gd name="T30" fmla="*/ 611 w 2197"/>
                    <a:gd name="T31" fmla="*/ 40 h 783"/>
                    <a:gd name="T32" fmla="*/ 630 w 2197"/>
                    <a:gd name="T33" fmla="*/ 26 h 783"/>
                    <a:gd name="T34" fmla="*/ 649 w 2197"/>
                    <a:gd name="T35" fmla="*/ 0 h 783"/>
                    <a:gd name="T36" fmla="*/ 654 w 2197"/>
                    <a:gd name="T37" fmla="*/ 2 h 783"/>
                    <a:gd name="T38" fmla="*/ 654 w 2197"/>
                    <a:gd name="T39" fmla="*/ 7 h 783"/>
                    <a:gd name="T40" fmla="*/ 649 w 2197"/>
                    <a:gd name="T41" fmla="*/ 14 h 783"/>
                    <a:gd name="T42" fmla="*/ 644 w 2197"/>
                    <a:gd name="T43" fmla="*/ 26 h 783"/>
                    <a:gd name="T44" fmla="*/ 630 w 2197"/>
                    <a:gd name="T45" fmla="*/ 35 h 783"/>
                    <a:gd name="T46" fmla="*/ 611 w 2197"/>
                    <a:gd name="T47" fmla="*/ 47 h 783"/>
                    <a:gd name="T48" fmla="*/ 597 w 2197"/>
                    <a:gd name="T49" fmla="*/ 56 h 783"/>
                    <a:gd name="T50" fmla="*/ 577 w 2197"/>
                    <a:gd name="T51" fmla="*/ 66 h 783"/>
                    <a:gd name="T52" fmla="*/ 554 w 2197"/>
                    <a:gd name="T53" fmla="*/ 73 h 783"/>
                    <a:gd name="T54" fmla="*/ 530 w 2197"/>
                    <a:gd name="T55" fmla="*/ 80 h 783"/>
                    <a:gd name="T56" fmla="*/ 506 w 2197"/>
                    <a:gd name="T57" fmla="*/ 82 h 783"/>
                    <a:gd name="T58" fmla="*/ 463 w 2197"/>
                    <a:gd name="T59" fmla="*/ 89 h 783"/>
                    <a:gd name="T60" fmla="*/ 444 w 2197"/>
                    <a:gd name="T61" fmla="*/ 91 h 783"/>
                    <a:gd name="T62" fmla="*/ 420 w 2197"/>
                    <a:gd name="T63" fmla="*/ 91 h 783"/>
                    <a:gd name="T64" fmla="*/ 358 w 2197"/>
                    <a:gd name="T65" fmla="*/ 94 h 783"/>
                    <a:gd name="T66" fmla="*/ 354 w 2197"/>
                    <a:gd name="T67" fmla="*/ 96 h 783"/>
                    <a:gd name="T68" fmla="*/ 354 w 2197"/>
                    <a:gd name="T69" fmla="*/ 127 h 783"/>
                    <a:gd name="T70" fmla="*/ 5 w 2197"/>
                    <a:gd name="T71" fmla="*/ 125 h 7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7"/>
                    <a:gd name="T109" fmla="*/ 0 h 783"/>
                    <a:gd name="T110" fmla="*/ 2197 w 2197"/>
                    <a:gd name="T111" fmla="*/ 783 h 7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7" h="783">
                      <a:moveTo>
                        <a:pt x="17" y="768"/>
                      </a:moveTo>
                      <a:lnTo>
                        <a:pt x="0" y="740"/>
                      </a:lnTo>
                      <a:lnTo>
                        <a:pt x="242" y="740"/>
                      </a:lnTo>
                      <a:lnTo>
                        <a:pt x="1027" y="753"/>
                      </a:lnTo>
                      <a:lnTo>
                        <a:pt x="1138" y="740"/>
                      </a:lnTo>
                      <a:lnTo>
                        <a:pt x="1155" y="740"/>
                      </a:lnTo>
                      <a:lnTo>
                        <a:pt x="1155" y="551"/>
                      </a:lnTo>
                      <a:lnTo>
                        <a:pt x="1155" y="536"/>
                      </a:lnTo>
                      <a:lnTo>
                        <a:pt x="1395" y="536"/>
                      </a:lnTo>
                      <a:lnTo>
                        <a:pt x="1508" y="521"/>
                      </a:lnTo>
                      <a:lnTo>
                        <a:pt x="1604" y="508"/>
                      </a:lnTo>
                      <a:lnTo>
                        <a:pt x="1716" y="478"/>
                      </a:lnTo>
                      <a:lnTo>
                        <a:pt x="1812" y="434"/>
                      </a:lnTo>
                      <a:lnTo>
                        <a:pt x="1909" y="377"/>
                      </a:lnTo>
                      <a:lnTo>
                        <a:pt x="1988" y="319"/>
                      </a:lnTo>
                      <a:lnTo>
                        <a:pt x="2053" y="247"/>
                      </a:lnTo>
                      <a:lnTo>
                        <a:pt x="2117" y="159"/>
                      </a:lnTo>
                      <a:lnTo>
                        <a:pt x="2180" y="0"/>
                      </a:lnTo>
                      <a:lnTo>
                        <a:pt x="2197" y="15"/>
                      </a:lnTo>
                      <a:lnTo>
                        <a:pt x="2197" y="43"/>
                      </a:lnTo>
                      <a:lnTo>
                        <a:pt x="2180" y="87"/>
                      </a:lnTo>
                      <a:lnTo>
                        <a:pt x="2165" y="159"/>
                      </a:lnTo>
                      <a:lnTo>
                        <a:pt x="2117" y="217"/>
                      </a:lnTo>
                      <a:lnTo>
                        <a:pt x="2053" y="291"/>
                      </a:lnTo>
                      <a:lnTo>
                        <a:pt x="2005" y="347"/>
                      </a:lnTo>
                      <a:lnTo>
                        <a:pt x="1940" y="406"/>
                      </a:lnTo>
                      <a:lnTo>
                        <a:pt x="1861" y="449"/>
                      </a:lnTo>
                      <a:lnTo>
                        <a:pt x="1781" y="493"/>
                      </a:lnTo>
                      <a:lnTo>
                        <a:pt x="1700" y="508"/>
                      </a:lnTo>
                      <a:lnTo>
                        <a:pt x="1556" y="551"/>
                      </a:lnTo>
                      <a:lnTo>
                        <a:pt x="1491" y="564"/>
                      </a:lnTo>
                      <a:lnTo>
                        <a:pt x="1412" y="564"/>
                      </a:lnTo>
                      <a:lnTo>
                        <a:pt x="1203" y="579"/>
                      </a:lnTo>
                      <a:lnTo>
                        <a:pt x="1188" y="594"/>
                      </a:lnTo>
                      <a:lnTo>
                        <a:pt x="1188" y="783"/>
                      </a:lnTo>
                      <a:lnTo>
                        <a:pt x="17" y="768"/>
                      </a:lnTo>
                      <a:close/>
                    </a:path>
                  </a:pathLst>
                </a:custGeom>
                <a:solidFill>
                  <a:srgbClr val="FFFF99"/>
                </a:solidFill>
                <a:ln w="9525">
                  <a:solidFill>
                    <a:srgbClr val="800000"/>
                  </a:solidFill>
                  <a:round/>
                  <a:headEnd/>
                  <a:tailEnd/>
                </a:ln>
              </p:spPr>
              <p:txBody>
                <a:bodyPr/>
                <a:lstStyle/>
                <a:p>
                  <a:endParaRPr lang="en-US"/>
                </a:p>
              </p:txBody>
            </p:sp>
            <p:sp>
              <p:nvSpPr>
                <p:cNvPr id="11589" name="Freeform 128"/>
                <p:cNvSpPr>
                  <a:spLocks/>
                </p:cNvSpPr>
                <p:nvPr/>
              </p:nvSpPr>
              <p:spPr bwMode="auto">
                <a:xfrm>
                  <a:off x="5698" y="4225"/>
                  <a:ext cx="15" cy="3"/>
                </a:xfrm>
                <a:custGeom>
                  <a:avLst/>
                  <a:gdLst>
                    <a:gd name="T0" fmla="*/ 0 w 48"/>
                    <a:gd name="T1" fmla="*/ 0 h 15"/>
                    <a:gd name="T2" fmla="*/ 5 w 48"/>
                    <a:gd name="T3" fmla="*/ 0 h 15"/>
                    <a:gd name="T4" fmla="*/ 15 w 48"/>
                    <a:gd name="T5" fmla="*/ 0 h 15"/>
                    <a:gd name="T6" fmla="*/ 10 w 48"/>
                    <a:gd name="T7" fmla="*/ 3 h 15"/>
                    <a:gd name="T8" fmla="*/ 0 w 48"/>
                    <a:gd name="T9" fmla="*/ 0 h 15"/>
                    <a:gd name="T10" fmla="*/ 0 60000 65536"/>
                    <a:gd name="T11" fmla="*/ 0 60000 65536"/>
                    <a:gd name="T12" fmla="*/ 0 60000 65536"/>
                    <a:gd name="T13" fmla="*/ 0 60000 65536"/>
                    <a:gd name="T14" fmla="*/ 0 60000 65536"/>
                    <a:gd name="T15" fmla="*/ 0 w 48"/>
                    <a:gd name="T16" fmla="*/ 0 h 15"/>
                    <a:gd name="T17" fmla="*/ 48 w 48"/>
                    <a:gd name="T18" fmla="*/ 15 h 15"/>
                  </a:gdLst>
                  <a:ahLst/>
                  <a:cxnLst>
                    <a:cxn ang="T10">
                      <a:pos x="T0" y="T1"/>
                    </a:cxn>
                    <a:cxn ang="T11">
                      <a:pos x="T2" y="T3"/>
                    </a:cxn>
                    <a:cxn ang="T12">
                      <a:pos x="T4" y="T5"/>
                    </a:cxn>
                    <a:cxn ang="T13">
                      <a:pos x="T6" y="T7"/>
                    </a:cxn>
                    <a:cxn ang="T14">
                      <a:pos x="T8" y="T9"/>
                    </a:cxn>
                  </a:cxnLst>
                  <a:rect l="T15" t="T16" r="T17" b="T18"/>
                  <a:pathLst>
                    <a:path w="48" h="15">
                      <a:moveTo>
                        <a:pt x="0" y="0"/>
                      </a:moveTo>
                      <a:lnTo>
                        <a:pt x="16" y="0"/>
                      </a:lnTo>
                      <a:lnTo>
                        <a:pt x="48" y="0"/>
                      </a:lnTo>
                      <a:lnTo>
                        <a:pt x="33"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590" name="Freeform 129"/>
                <p:cNvSpPr>
                  <a:spLocks/>
                </p:cNvSpPr>
                <p:nvPr/>
              </p:nvSpPr>
              <p:spPr bwMode="auto">
                <a:xfrm>
                  <a:off x="4604" y="4060"/>
                  <a:ext cx="674" cy="160"/>
                </a:xfrm>
                <a:custGeom>
                  <a:avLst/>
                  <a:gdLst>
                    <a:gd name="T0" fmla="*/ 0 w 2261"/>
                    <a:gd name="T1" fmla="*/ 155 h 985"/>
                    <a:gd name="T2" fmla="*/ 5 w 2261"/>
                    <a:gd name="T3" fmla="*/ 150 h 985"/>
                    <a:gd name="T4" fmla="*/ 34 w 2261"/>
                    <a:gd name="T5" fmla="*/ 148 h 985"/>
                    <a:gd name="T6" fmla="*/ 339 w 2261"/>
                    <a:gd name="T7" fmla="*/ 150 h 985"/>
                    <a:gd name="T8" fmla="*/ 339 w 2261"/>
                    <a:gd name="T9" fmla="*/ 148 h 985"/>
                    <a:gd name="T10" fmla="*/ 344 w 2261"/>
                    <a:gd name="T11" fmla="*/ 115 h 985"/>
                    <a:gd name="T12" fmla="*/ 416 w 2261"/>
                    <a:gd name="T13" fmla="*/ 115 h 985"/>
                    <a:gd name="T14" fmla="*/ 454 w 2261"/>
                    <a:gd name="T15" fmla="*/ 113 h 985"/>
                    <a:gd name="T16" fmla="*/ 487 w 2261"/>
                    <a:gd name="T17" fmla="*/ 111 h 985"/>
                    <a:gd name="T18" fmla="*/ 521 w 2261"/>
                    <a:gd name="T19" fmla="*/ 106 h 985"/>
                    <a:gd name="T20" fmla="*/ 550 w 2261"/>
                    <a:gd name="T21" fmla="*/ 99 h 985"/>
                    <a:gd name="T22" fmla="*/ 578 w 2261"/>
                    <a:gd name="T23" fmla="*/ 90 h 985"/>
                    <a:gd name="T24" fmla="*/ 593 w 2261"/>
                    <a:gd name="T25" fmla="*/ 84 h 985"/>
                    <a:gd name="T26" fmla="*/ 607 w 2261"/>
                    <a:gd name="T27" fmla="*/ 77 h 985"/>
                    <a:gd name="T28" fmla="*/ 617 w 2261"/>
                    <a:gd name="T29" fmla="*/ 68 h 985"/>
                    <a:gd name="T30" fmla="*/ 631 w 2261"/>
                    <a:gd name="T31" fmla="*/ 59 h 985"/>
                    <a:gd name="T32" fmla="*/ 641 w 2261"/>
                    <a:gd name="T33" fmla="*/ 49 h 985"/>
                    <a:gd name="T34" fmla="*/ 645 w 2261"/>
                    <a:gd name="T35" fmla="*/ 40 h 985"/>
                    <a:gd name="T36" fmla="*/ 655 w 2261"/>
                    <a:gd name="T37" fmla="*/ 21 h 985"/>
                    <a:gd name="T38" fmla="*/ 660 w 2261"/>
                    <a:gd name="T39" fmla="*/ 0 h 985"/>
                    <a:gd name="T40" fmla="*/ 669 w 2261"/>
                    <a:gd name="T41" fmla="*/ 0 h 985"/>
                    <a:gd name="T42" fmla="*/ 674 w 2261"/>
                    <a:gd name="T43" fmla="*/ 2 h 985"/>
                    <a:gd name="T44" fmla="*/ 674 w 2261"/>
                    <a:gd name="T45" fmla="*/ 12 h 985"/>
                    <a:gd name="T46" fmla="*/ 674 w 2261"/>
                    <a:gd name="T47" fmla="*/ 21 h 985"/>
                    <a:gd name="T48" fmla="*/ 674 w 2261"/>
                    <a:gd name="T49" fmla="*/ 33 h 985"/>
                    <a:gd name="T50" fmla="*/ 664 w 2261"/>
                    <a:gd name="T51" fmla="*/ 42 h 985"/>
                    <a:gd name="T52" fmla="*/ 650 w 2261"/>
                    <a:gd name="T53" fmla="*/ 63 h 985"/>
                    <a:gd name="T54" fmla="*/ 631 w 2261"/>
                    <a:gd name="T55" fmla="*/ 80 h 985"/>
                    <a:gd name="T56" fmla="*/ 612 w 2261"/>
                    <a:gd name="T57" fmla="*/ 92 h 985"/>
                    <a:gd name="T58" fmla="*/ 588 w 2261"/>
                    <a:gd name="T59" fmla="*/ 101 h 985"/>
                    <a:gd name="T60" fmla="*/ 564 w 2261"/>
                    <a:gd name="T61" fmla="*/ 108 h 985"/>
                    <a:gd name="T62" fmla="*/ 540 w 2261"/>
                    <a:gd name="T63" fmla="*/ 115 h 985"/>
                    <a:gd name="T64" fmla="*/ 512 w 2261"/>
                    <a:gd name="T65" fmla="*/ 120 h 985"/>
                    <a:gd name="T66" fmla="*/ 487 w 2261"/>
                    <a:gd name="T67" fmla="*/ 122 h 985"/>
                    <a:gd name="T68" fmla="*/ 459 w 2261"/>
                    <a:gd name="T69" fmla="*/ 125 h 985"/>
                    <a:gd name="T70" fmla="*/ 430 w 2261"/>
                    <a:gd name="T71" fmla="*/ 125 h 985"/>
                    <a:gd name="T72" fmla="*/ 397 w 2261"/>
                    <a:gd name="T73" fmla="*/ 125 h 985"/>
                    <a:gd name="T74" fmla="*/ 368 w 2261"/>
                    <a:gd name="T75" fmla="*/ 125 h 985"/>
                    <a:gd name="T76" fmla="*/ 363 w 2261"/>
                    <a:gd name="T77" fmla="*/ 125 h 985"/>
                    <a:gd name="T78" fmla="*/ 363 w 2261"/>
                    <a:gd name="T79" fmla="*/ 160 h 985"/>
                    <a:gd name="T80" fmla="*/ 359 w 2261"/>
                    <a:gd name="T81" fmla="*/ 160 h 985"/>
                    <a:gd name="T82" fmla="*/ 5 w 2261"/>
                    <a:gd name="T83" fmla="*/ 158 h 985"/>
                    <a:gd name="T84" fmla="*/ 0 w 2261"/>
                    <a:gd name="T85" fmla="*/ 155 h 9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1"/>
                    <a:gd name="T130" fmla="*/ 0 h 985"/>
                    <a:gd name="T131" fmla="*/ 2261 w 2261"/>
                    <a:gd name="T132" fmla="*/ 985 h 9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1" h="985">
                      <a:moveTo>
                        <a:pt x="0" y="956"/>
                      </a:moveTo>
                      <a:lnTo>
                        <a:pt x="17" y="926"/>
                      </a:lnTo>
                      <a:lnTo>
                        <a:pt x="113" y="911"/>
                      </a:lnTo>
                      <a:lnTo>
                        <a:pt x="1138" y="926"/>
                      </a:lnTo>
                      <a:lnTo>
                        <a:pt x="1138" y="911"/>
                      </a:lnTo>
                      <a:lnTo>
                        <a:pt x="1155" y="709"/>
                      </a:lnTo>
                      <a:lnTo>
                        <a:pt x="1395" y="709"/>
                      </a:lnTo>
                      <a:lnTo>
                        <a:pt x="1524" y="694"/>
                      </a:lnTo>
                      <a:lnTo>
                        <a:pt x="1635" y="681"/>
                      </a:lnTo>
                      <a:lnTo>
                        <a:pt x="1748" y="651"/>
                      </a:lnTo>
                      <a:lnTo>
                        <a:pt x="1844" y="607"/>
                      </a:lnTo>
                      <a:lnTo>
                        <a:pt x="1940" y="551"/>
                      </a:lnTo>
                      <a:lnTo>
                        <a:pt x="1988" y="520"/>
                      </a:lnTo>
                      <a:lnTo>
                        <a:pt x="2036" y="477"/>
                      </a:lnTo>
                      <a:lnTo>
                        <a:pt x="2069" y="419"/>
                      </a:lnTo>
                      <a:lnTo>
                        <a:pt x="2117" y="362"/>
                      </a:lnTo>
                      <a:lnTo>
                        <a:pt x="2149" y="303"/>
                      </a:lnTo>
                      <a:lnTo>
                        <a:pt x="2165" y="245"/>
                      </a:lnTo>
                      <a:lnTo>
                        <a:pt x="2197" y="130"/>
                      </a:lnTo>
                      <a:lnTo>
                        <a:pt x="2213" y="0"/>
                      </a:lnTo>
                      <a:lnTo>
                        <a:pt x="2245" y="0"/>
                      </a:lnTo>
                      <a:lnTo>
                        <a:pt x="2261" y="15"/>
                      </a:lnTo>
                      <a:lnTo>
                        <a:pt x="2261" y="71"/>
                      </a:lnTo>
                      <a:lnTo>
                        <a:pt x="2261" y="130"/>
                      </a:lnTo>
                      <a:lnTo>
                        <a:pt x="2261" y="202"/>
                      </a:lnTo>
                      <a:lnTo>
                        <a:pt x="2228" y="260"/>
                      </a:lnTo>
                      <a:lnTo>
                        <a:pt x="2180" y="390"/>
                      </a:lnTo>
                      <a:lnTo>
                        <a:pt x="2117" y="492"/>
                      </a:lnTo>
                      <a:lnTo>
                        <a:pt x="2053" y="564"/>
                      </a:lnTo>
                      <a:lnTo>
                        <a:pt x="1973" y="622"/>
                      </a:lnTo>
                      <a:lnTo>
                        <a:pt x="1892" y="666"/>
                      </a:lnTo>
                      <a:lnTo>
                        <a:pt x="1812" y="709"/>
                      </a:lnTo>
                      <a:lnTo>
                        <a:pt x="1716" y="738"/>
                      </a:lnTo>
                      <a:lnTo>
                        <a:pt x="1635" y="753"/>
                      </a:lnTo>
                      <a:lnTo>
                        <a:pt x="1539" y="768"/>
                      </a:lnTo>
                      <a:lnTo>
                        <a:pt x="1443" y="768"/>
                      </a:lnTo>
                      <a:lnTo>
                        <a:pt x="1332" y="768"/>
                      </a:lnTo>
                      <a:lnTo>
                        <a:pt x="1234" y="768"/>
                      </a:lnTo>
                      <a:lnTo>
                        <a:pt x="1219" y="768"/>
                      </a:lnTo>
                      <a:lnTo>
                        <a:pt x="1219" y="985"/>
                      </a:lnTo>
                      <a:lnTo>
                        <a:pt x="1203" y="985"/>
                      </a:lnTo>
                      <a:lnTo>
                        <a:pt x="17" y="970"/>
                      </a:lnTo>
                      <a:lnTo>
                        <a:pt x="0" y="956"/>
                      </a:lnTo>
                      <a:close/>
                    </a:path>
                  </a:pathLst>
                </a:custGeom>
                <a:solidFill>
                  <a:srgbClr val="FFFF99"/>
                </a:solidFill>
                <a:ln w="9525">
                  <a:solidFill>
                    <a:srgbClr val="800000"/>
                  </a:solidFill>
                  <a:round/>
                  <a:headEnd/>
                  <a:tailEnd/>
                </a:ln>
              </p:spPr>
              <p:txBody>
                <a:bodyPr/>
                <a:lstStyle/>
                <a:p>
                  <a:endParaRPr lang="en-US"/>
                </a:p>
              </p:txBody>
            </p:sp>
            <p:sp>
              <p:nvSpPr>
                <p:cNvPr id="11591" name="Freeform 130"/>
                <p:cNvSpPr>
                  <a:spLocks/>
                </p:cNvSpPr>
                <p:nvPr/>
              </p:nvSpPr>
              <p:spPr bwMode="auto">
                <a:xfrm>
                  <a:off x="5732" y="4168"/>
                  <a:ext cx="19" cy="46"/>
                </a:xfrm>
                <a:custGeom>
                  <a:avLst/>
                  <a:gdLst>
                    <a:gd name="T0" fmla="*/ 14 w 64"/>
                    <a:gd name="T1" fmla="*/ 36 h 275"/>
                    <a:gd name="T2" fmla="*/ 14 w 64"/>
                    <a:gd name="T3" fmla="*/ 26 h 275"/>
                    <a:gd name="T4" fmla="*/ 9 w 64"/>
                    <a:gd name="T5" fmla="*/ 17 h 275"/>
                    <a:gd name="T6" fmla="*/ 5 w 64"/>
                    <a:gd name="T7" fmla="*/ 10 h 275"/>
                    <a:gd name="T8" fmla="*/ 0 w 64"/>
                    <a:gd name="T9" fmla="*/ 3 h 275"/>
                    <a:gd name="T10" fmla="*/ 0 w 64"/>
                    <a:gd name="T11" fmla="*/ 0 h 275"/>
                    <a:gd name="T12" fmla="*/ 9 w 64"/>
                    <a:gd name="T13" fmla="*/ 10 h 275"/>
                    <a:gd name="T14" fmla="*/ 19 w 64"/>
                    <a:gd name="T15" fmla="*/ 19 h 275"/>
                    <a:gd name="T16" fmla="*/ 19 w 64"/>
                    <a:gd name="T17" fmla="*/ 31 h 275"/>
                    <a:gd name="T18" fmla="*/ 14 w 64"/>
                    <a:gd name="T19" fmla="*/ 43 h 275"/>
                    <a:gd name="T20" fmla="*/ 9 w 64"/>
                    <a:gd name="T21" fmla="*/ 46 h 275"/>
                    <a:gd name="T22" fmla="*/ 9 w 64"/>
                    <a:gd name="T23" fmla="*/ 43 h 275"/>
                    <a:gd name="T24" fmla="*/ 9 w 64"/>
                    <a:gd name="T25" fmla="*/ 41 h 275"/>
                    <a:gd name="T26" fmla="*/ 14 w 64"/>
                    <a:gd name="T27" fmla="*/ 36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275"/>
                    <a:gd name="T44" fmla="*/ 64 w 64"/>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275">
                      <a:moveTo>
                        <a:pt x="48" y="217"/>
                      </a:moveTo>
                      <a:lnTo>
                        <a:pt x="48" y="158"/>
                      </a:lnTo>
                      <a:lnTo>
                        <a:pt x="31" y="102"/>
                      </a:lnTo>
                      <a:lnTo>
                        <a:pt x="16" y="58"/>
                      </a:lnTo>
                      <a:lnTo>
                        <a:pt x="0" y="15"/>
                      </a:lnTo>
                      <a:lnTo>
                        <a:pt x="0" y="0"/>
                      </a:lnTo>
                      <a:lnTo>
                        <a:pt x="31" y="58"/>
                      </a:lnTo>
                      <a:lnTo>
                        <a:pt x="64" y="115"/>
                      </a:lnTo>
                      <a:lnTo>
                        <a:pt x="64" y="188"/>
                      </a:lnTo>
                      <a:lnTo>
                        <a:pt x="48" y="260"/>
                      </a:lnTo>
                      <a:lnTo>
                        <a:pt x="31" y="275"/>
                      </a:lnTo>
                      <a:lnTo>
                        <a:pt x="31" y="260"/>
                      </a:lnTo>
                      <a:lnTo>
                        <a:pt x="31" y="245"/>
                      </a:lnTo>
                      <a:lnTo>
                        <a:pt x="48" y="217"/>
                      </a:lnTo>
                      <a:close/>
                    </a:path>
                  </a:pathLst>
                </a:custGeom>
                <a:solidFill>
                  <a:srgbClr val="FFFF99"/>
                </a:solidFill>
                <a:ln w="9525">
                  <a:solidFill>
                    <a:srgbClr val="800000"/>
                  </a:solidFill>
                  <a:round/>
                  <a:headEnd/>
                  <a:tailEnd/>
                </a:ln>
              </p:spPr>
              <p:txBody>
                <a:bodyPr/>
                <a:lstStyle/>
                <a:p>
                  <a:endParaRPr lang="en-US"/>
                </a:p>
              </p:txBody>
            </p:sp>
            <p:sp>
              <p:nvSpPr>
                <p:cNvPr id="11592" name="Freeform 131"/>
                <p:cNvSpPr>
                  <a:spLocks/>
                </p:cNvSpPr>
                <p:nvPr/>
              </p:nvSpPr>
              <p:spPr bwMode="auto">
                <a:xfrm>
                  <a:off x="5469" y="4129"/>
                  <a:ext cx="172" cy="85"/>
                </a:xfrm>
                <a:custGeom>
                  <a:avLst/>
                  <a:gdLst>
                    <a:gd name="T0" fmla="*/ 115 w 577"/>
                    <a:gd name="T1" fmla="*/ 76 h 522"/>
                    <a:gd name="T2" fmla="*/ 120 w 577"/>
                    <a:gd name="T3" fmla="*/ 76 h 522"/>
                    <a:gd name="T4" fmla="*/ 124 w 577"/>
                    <a:gd name="T5" fmla="*/ 76 h 522"/>
                    <a:gd name="T6" fmla="*/ 129 w 577"/>
                    <a:gd name="T7" fmla="*/ 73 h 522"/>
                    <a:gd name="T8" fmla="*/ 129 w 577"/>
                    <a:gd name="T9" fmla="*/ 71 h 522"/>
                    <a:gd name="T10" fmla="*/ 110 w 577"/>
                    <a:gd name="T11" fmla="*/ 66 h 522"/>
                    <a:gd name="T12" fmla="*/ 100 w 577"/>
                    <a:gd name="T13" fmla="*/ 59 h 522"/>
                    <a:gd name="T14" fmla="*/ 100 w 577"/>
                    <a:gd name="T15" fmla="*/ 57 h 522"/>
                    <a:gd name="T16" fmla="*/ 100 w 577"/>
                    <a:gd name="T17" fmla="*/ 54 h 522"/>
                    <a:gd name="T18" fmla="*/ 110 w 577"/>
                    <a:gd name="T19" fmla="*/ 52 h 522"/>
                    <a:gd name="T20" fmla="*/ 120 w 577"/>
                    <a:gd name="T21" fmla="*/ 54 h 522"/>
                    <a:gd name="T22" fmla="*/ 129 w 577"/>
                    <a:gd name="T23" fmla="*/ 57 h 522"/>
                    <a:gd name="T24" fmla="*/ 138 w 577"/>
                    <a:gd name="T25" fmla="*/ 64 h 522"/>
                    <a:gd name="T26" fmla="*/ 148 w 577"/>
                    <a:gd name="T27" fmla="*/ 64 h 522"/>
                    <a:gd name="T28" fmla="*/ 148 w 577"/>
                    <a:gd name="T29" fmla="*/ 61 h 522"/>
                    <a:gd name="T30" fmla="*/ 134 w 577"/>
                    <a:gd name="T31" fmla="*/ 50 h 522"/>
                    <a:gd name="T32" fmla="*/ 124 w 577"/>
                    <a:gd name="T33" fmla="*/ 47 h 522"/>
                    <a:gd name="T34" fmla="*/ 115 w 577"/>
                    <a:gd name="T35" fmla="*/ 43 h 522"/>
                    <a:gd name="T36" fmla="*/ 100 w 577"/>
                    <a:gd name="T37" fmla="*/ 43 h 522"/>
                    <a:gd name="T38" fmla="*/ 91 w 577"/>
                    <a:gd name="T39" fmla="*/ 45 h 522"/>
                    <a:gd name="T40" fmla="*/ 86 w 577"/>
                    <a:gd name="T41" fmla="*/ 47 h 522"/>
                    <a:gd name="T42" fmla="*/ 86 w 577"/>
                    <a:gd name="T43" fmla="*/ 50 h 522"/>
                    <a:gd name="T44" fmla="*/ 81 w 577"/>
                    <a:gd name="T45" fmla="*/ 57 h 522"/>
                    <a:gd name="T46" fmla="*/ 95 w 577"/>
                    <a:gd name="T47" fmla="*/ 66 h 522"/>
                    <a:gd name="T48" fmla="*/ 115 w 577"/>
                    <a:gd name="T49" fmla="*/ 73 h 522"/>
                    <a:gd name="T50" fmla="*/ 100 w 577"/>
                    <a:gd name="T51" fmla="*/ 71 h 522"/>
                    <a:gd name="T52" fmla="*/ 91 w 577"/>
                    <a:gd name="T53" fmla="*/ 66 h 522"/>
                    <a:gd name="T54" fmla="*/ 81 w 577"/>
                    <a:gd name="T55" fmla="*/ 61 h 522"/>
                    <a:gd name="T56" fmla="*/ 77 w 577"/>
                    <a:gd name="T57" fmla="*/ 54 h 522"/>
                    <a:gd name="T58" fmla="*/ 77 w 577"/>
                    <a:gd name="T59" fmla="*/ 52 h 522"/>
                    <a:gd name="T60" fmla="*/ 77 w 577"/>
                    <a:gd name="T61" fmla="*/ 50 h 522"/>
                    <a:gd name="T62" fmla="*/ 77 w 577"/>
                    <a:gd name="T63" fmla="*/ 45 h 522"/>
                    <a:gd name="T64" fmla="*/ 72 w 577"/>
                    <a:gd name="T65" fmla="*/ 43 h 522"/>
                    <a:gd name="T66" fmla="*/ 57 w 577"/>
                    <a:gd name="T67" fmla="*/ 47 h 522"/>
                    <a:gd name="T68" fmla="*/ 52 w 577"/>
                    <a:gd name="T69" fmla="*/ 47 h 522"/>
                    <a:gd name="T70" fmla="*/ 43 w 577"/>
                    <a:gd name="T71" fmla="*/ 47 h 522"/>
                    <a:gd name="T72" fmla="*/ 34 w 577"/>
                    <a:gd name="T73" fmla="*/ 45 h 522"/>
                    <a:gd name="T74" fmla="*/ 29 w 577"/>
                    <a:gd name="T75" fmla="*/ 43 h 522"/>
                    <a:gd name="T76" fmla="*/ 19 w 577"/>
                    <a:gd name="T77" fmla="*/ 31 h 522"/>
                    <a:gd name="T78" fmla="*/ 19 w 577"/>
                    <a:gd name="T79" fmla="*/ 24 h 522"/>
                    <a:gd name="T80" fmla="*/ 10 w 577"/>
                    <a:gd name="T81" fmla="*/ 12 h 522"/>
                    <a:gd name="T82" fmla="*/ 0 w 577"/>
                    <a:gd name="T83" fmla="*/ 0 h 522"/>
                    <a:gd name="T84" fmla="*/ 34 w 577"/>
                    <a:gd name="T85" fmla="*/ 9 h 522"/>
                    <a:gd name="T86" fmla="*/ 77 w 577"/>
                    <a:gd name="T87" fmla="*/ 16 h 522"/>
                    <a:gd name="T88" fmla="*/ 86 w 577"/>
                    <a:gd name="T89" fmla="*/ 21 h 522"/>
                    <a:gd name="T90" fmla="*/ 86 w 577"/>
                    <a:gd name="T91" fmla="*/ 24 h 522"/>
                    <a:gd name="T92" fmla="*/ 91 w 577"/>
                    <a:gd name="T93" fmla="*/ 28 h 522"/>
                    <a:gd name="T94" fmla="*/ 91 w 577"/>
                    <a:gd name="T95" fmla="*/ 31 h 522"/>
                    <a:gd name="T96" fmla="*/ 86 w 577"/>
                    <a:gd name="T97" fmla="*/ 33 h 522"/>
                    <a:gd name="T98" fmla="*/ 86 w 577"/>
                    <a:gd name="T99" fmla="*/ 38 h 522"/>
                    <a:gd name="T100" fmla="*/ 91 w 577"/>
                    <a:gd name="T101" fmla="*/ 40 h 522"/>
                    <a:gd name="T102" fmla="*/ 95 w 577"/>
                    <a:gd name="T103" fmla="*/ 38 h 522"/>
                    <a:gd name="T104" fmla="*/ 105 w 577"/>
                    <a:gd name="T105" fmla="*/ 38 h 522"/>
                    <a:gd name="T106" fmla="*/ 120 w 577"/>
                    <a:gd name="T107" fmla="*/ 43 h 522"/>
                    <a:gd name="T108" fmla="*/ 138 w 577"/>
                    <a:gd name="T109" fmla="*/ 52 h 522"/>
                    <a:gd name="T110" fmla="*/ 153 w 577"/>
                    <a:gd name="T111" fmla="*/ 59 h 522"/>
                    <a:gd name="T112" fmla="*/ 158 w 577"/>
                    <a:gd name="T113" fmla="*/ 66 h 522"/>
                    <a:gd name="T114" fmla="*/ 172 w 577"/>
                    <a:gd name="T115" fmla="*/ 85 h 522"/>
                    <a:gd name="T116" fmla="*/ 138 w 577"/>
                    <a:gd name="T117" fmla="*/ 80 h 522"/>
                    <a:gd name="T118" fmla="*/ 124 w 577"/>
                    <a:gd name="T119" fmla="*/ 78 h 522"/>
                    <a:gd name="T120" fmla="*/ 115 w 577"/>
                    <a:gd name="T121" fmla="*/ 76 h 5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
                    <a:gd name="T184" fmla="*/ 0 h 522"/>
                    <a:gd name="T185" fmla="*/ 577 w 577"/>
                    <a:gd name="T186" fmla="*/ 522 h 5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 h="522">
                      <a:moveTo>
                        <a:pt x="385" y="464"/>
                      </a:moveTo>
                      <a:lnTo>
                        <a:pt x="401" y="464"/>
                      </a:lnTo>
                      <a:lnTo>
                        <a:pt x="416" y="464"/>
                      </a:lnTo>
                      <a:lnTo>
                        <a:pt x="433" y="449"/>
                      </a:lnTo>
                      <a:lnTo>
                        <a:pt x="433" y="435"/>
                      </a:lnTo>
                      <a:lnTo>
                        <a:pt x="368" y="405"/>
                      </a:lnTo>
                      <a:lnTo>
                        <a:pt x="337" y="362"/>
                      </a:lnTo>
                      <a:lnTo>
                        <a:pt x="337" y="349"/>
                      </a:lnTo>
                      <a:lnTo>
                        <a:pt x="337" y="334"/>
                      </a:lnTo>
                      <a:lnTo>
                        <a:pt x="368" y="319"/>
                      </a:lnTo>
                      <a:lnTo>
                        <a:pt x="401" y="334"/>
                      </a:lnTo>
                      <a:lnTo>
                        <a:pt x="433" y="349"/>
                      </a:lnTo>
                      <a:lnTo>
                        <a:pt x="464" y="392"/>
                      </a:lnTo>
                      <a:lnTo>
                        <a:pt x="497" y="392"/>
                      </a:lnTo>
                      <a:lnTo>
                        <a:pt x="497" y="377"/>
                      </a:lnTo>
                      <a:lnTo>
                        <a:pt x="449" y="305"/>
                      </a:lnTo>
                      <a:lnTo>
                        <a:pt x="416" y="290"/>
                      </a:lnTo>
                      <a:lnTo>
                        <a:pt x="385" y="262"/>
                      </a:lnTo>
                      <a:lnTo>
                        <a:pt x="337" y="262"/>
                      </a:lnTo>
                      <a:lnTo>
                        <a:pt x="305" y="275"/>
                      </a:lnTo>
                      <a:lnTo>
                        <a:pt x="289" y="290"/>
                      </a:lnTo>
                      <a:lnTo>
                        <a:pt x="289" y="305"/>
                      </a:lnTo>
                      <a:lnTo>
                        <a:pt x="272" y="349"/>
                      </a:lnTo>
                      <a:lnTo>
                        <a:pt x="320" y="405"/>
                      </a:lnTo>
                      <a:lnTo>
                        <a:pt x="385" y="449"/>
                      </a:lnTo>
                      <a:lnTo>
                        <a:pt x="337" y="435"/>
                      </a:lnTo>
                      <a:lnTo>
                        <a:pt x="305" y="405"/>
                      </a:lnTo>
                      <a:lnTo>
                        <a:pt x="272" y="377"/>
                      </a:lnTo>
                      <a:lnTo>
                        <a:pt x="257" y="334"/>
                      </a:lnTo>
                      <a:lnTo>
                        <a:pt x="257" y="319"/>
                      </a:lnTo>
                      <a:lnTo>
                        <a:pt x="257" y="305"/>
                      </a:lnTo>
                      <a:lnTo>
                        <a:pt x="257" y="275"/>
                      </a:lnTo>
                      <a:lnTo>
                        <a:pt x="240" y="262"/>
                      </a:lnTo>
                      <a:lnTo>
                        <a:pt x="192" y="290"/>
                      </a:lnTo>
                      <a:lnTo>
                        <a:pt x="176" y="290"/>
                      </a:lnTo>
                      <a:lnTo>
                        <a:pt x="144" y="290"/>
                      </a:lnTo>
                      <a:lnTo>
                        <a:pt x="113" y="275"/>
                      </a:lnTo>
                      <a:lnTo>
                        <a:pt x="96" y="262"/>
                      </a:lnTo>
                      <a:lnTo>
                        <a:pt x="65" y="188"/>
                      </a:lnTo>
                      <a:lnTo>
                        <a:pt x="65" y="145"/>
                      </a:lnTo>
                      <a:lnTo>
                        <a:pt x="32" y="73"/>
                      </a:lnTo>
                      <a:lnTo>
                        <a:pt x="0" y="0"/>
                      </a:lnTo>
                      <a:lnTo>
                        <a:pt x="113" y="58"/>
                      </a:lnTo>
                      <a:lnTo>
                        <a:pt x="257" y="101"/>
                      </a:lnTo>
                      <a:lnTo>
                        <a:pt x="289" y="132"/>
                      </a:lnTo>
                      <a:lnTo>
                        <a:pt x="289" y="145"/>
                      </a:lnTo>
                      <a:lnTo>
                        <a:pt x="305" y="175"/>
                      </a:lnTo>
                      <a:lnTo>
                        <a:pt x="305" y="188"/>
                      </a:lnTo>
                      <a:lnTo>
                        <a:pt x="289" y="203"/>
                      </a:lnTo>
                      <a:lnTo>
                        <a:pt x="289" y="232"/>
                      </a:lnTo>
                      <a:lnTo>
                        <a:pt x="305" y="247"/>
                      </a:lnTo>
                      <a:lnTo>
                        <a:pt x="320" y="232"/>
                      </a:lnTo>
                      <a:lnTo>
                        <a:pt x="353" y="232"/>
                      </a:lnTo>
                      <a:lnTo>
                        <a:pt x="401" y="262"/>
                      </a:lnTo>
                      <a:lnTo>
                        <a:pt x="464" y="319"/>
                      </a:lnTo>
                      <a:lnTo>
                        <a:pt x="512" y="362"/>
                      </a:lnTo>
                      <a:lnTo>
                        <a:pt x="529" y="405"/>
                      </a:lnTo>
                      <a:lnTo>
                        <a:pt x="577" y="522"/>
                      </a:lnTo>
                      <a:lnTo>
                        <a:pt x="464" y="492"/>
                      </a:lnTo>
                      <a:lnTo>
                        <a:pt x="416" y="479"/>
                      </a:lnTo>
                      <a:lnTo>
                        <a:pt x="385" y="464"/>
                      </a:lnTo>
                      <a:close/>
                    </a:path>
                  </a:pathLst>
                </a:custGeom>
                <a:solidFill>
                  <a:srgbClr val="FFFF99"/>
                </a:solidFill>
                <a:ln w="9525">
                  <a:solidFill>
                    <a:srgbClr val="800000"/>
                  </a:solidFill>
                  <a:round/>
                  <a:headEnd/>
                  <a:tailEnd/>
                </a:ln>
              </p:spPr>
              <p:txBody>
                <a:bodyPr/>
                <a:lstStyle/>
                <a:p>
                  <a:endParaRPr lang="en-US"/>
                </a:p>
              </p:txBody>
            </p:sp>
            <p:sp>
              <p:nvSpPr>
                <p:cNvPr id="11593" name="Freeform 132"/>
                <p:cNvSpPr>
                  <a:spLocks/>
                </p:cNvSpPr>
                <p:nvPr/>
              </p:nvSpPr>
              <p:spPr bwMode="auto">
                <a:xfrm>
                  <a:off x="4581" y="4204"/>
                  <a:ext cx="19" cy="7"/>
                </a:xfrm>
                <a:custGeom>
                  <a:avLst/>
                  <a:gdLst>
                    <a:gd name="T0" fmla="*/ 0 w 64"/>
                    <a:gd name="T1" fmla="*/ 5 h 43"/>
                    <a:gd name="T2" fmla="*/ 5 w 64"/>
                    <a:gd name="T3" fmla="*/ 0 h 43"/>
                    <a:gd name="T4" fmla="*/ 9 w 64"/>
                    <a:gd name="T5" fmla="*/ 0 h 43"/>
                    <a:gd name="T6" fmla="*/ 14 w 64"/>
                    <a:gd name="T7" fmla="*/ 0 h 43"/>
                    <a:gd name="T8" fmla="*/ 19 w 64"/>
                    <a:gd name="T9" fmla="*/ 2 h 43"/>
                    <a:gd name="T10" fmla="*/ 14 w 64"/>
                    <a:gd name="T11" fmla="*/ 5 h 43"/>
                    <a:gd name="T12" fmla="*/ 9 w 64"/>
                    <a:gd name="T13" fmla="*/ 7 h 43"/>
                    <a:gd name="T14" fmla="*/ 5 w 64"/>
                    <a:gd name="T15" fmla="*/ 7 h 43"/>
                    <a:gd name="T16" fmla="*/ 0 w 64"/>
                    <a:gd name="T17" fmla="*/ 5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0" y="28"/>
                      </a:moveTo>
                      <a:lnTo>
                        <a:pt x="16" y="0"/>
                      </a:lnTo>
                      <a:lnTo>
                        <a:pt x="31" y="0"/>
                      </a:lnTo>
                      <a:lnTo>
                        <a:pt x="48" y="0"/>
                      </a:lnTo>
                      <a:lnTo>
                        <a:pt x="64" y="15"/>
                      </a:lnTo>
                      <a:lnTo>
                        <a:pt x="48" y="28"/>
                      </a:lnTo>
                      <a:lnTo>
                        <a:pt x="31" y="43"/>
                      </a:lnTo>
                      <a:lnTo>
                        <a:pt x="16"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594" name="Freeform 133"/>
                <p:cNvSpPr>
                  <a:spLocks/>
                </p:cNvSpPr>
                <p:nvPr/>
              </p:nvSpPr>
              <p:spPr bwMode="auto">
                <a:xfrm>
                  <a:off x="4857" y="4173"/>
                  <a:ext cx="39" cy="31"/>
                </a:xfrm>
                <a:custGeom>
                  <a:avLst/>
                  <a:gdLst>
                    <a:gd name="T0" fmla="*/ 0 w 129"/>
                    <a:gd name="T1" fmla="*/ 24 h 189"/>
                    <a:gd name="T2" fmla="*/ 15 w 129"/>
                    <a:gd name="T3" fmla="*/ 19 h 189"/>
                    <a:gd name="T4" fmla="*/ 20 w 129"/>
                    <a:gd name="T5" fmla="*/ 17 h 189"/>
                    <a:gd name="T6" fmla="*/ 29 w 129"/>
                    <a:gd name="T7" fmla="*/ 17 h 189"/>
                    <a:gd name="T8" fmla="*/ 29 w 129"/>
                    <a:gd name="T9" fmla="*/ 14 h 189"/>
                    <a:gd name="T10" fmla="*/ 24 w 129"/>
                    <a:gd name="T11" fmla="*/ 12 h 189"/>
                    <a:gd name="T12" fmla="*/ 10 w 129"/>
                    <a:gd name="T13" fmla="*/ 10 h 189"/>
                    <a:gd name="T14" fmla="*/ 5 w 129"/>
                    <a:gd name="T15" fmla="*/ 5 h 189"/>
                    <a:gd name="T16" fmla="*/ 0 w 129"/>
                    <a:gd name="T17" fmla="*/ 0 h 189"/>
                    <a:gd name="T18" fmla="*/ 34 w 129"/>
                    <a:gd name="T19" fmla="*/ 7 h 189"/>
                    <a:gd name="T20" fmla="*/ 39 w 129"/>
                    <a:gd name="T21" fmla="*/ 10 h 189"/>
                    <a:gd name="T22" fmla="*/ 39 w 129"/>
                    <a:gd name="T23" fmla="*/ 12 h 189"/>
                    <a:gd name="T24" fmla="*/ 39 w 129"/>
                    <a:gd name="T25" fmla="*/ 17 h 189"/>
                    <a:gd name="T26" fmla="*/ 29 w 129"/>
                    <a:gd name="T27" fmla="*/ 21 h 189"/>
                    <a:gd name="T28" fmla="*/ 20 w 129"/>
                    <a:gd name="T29" fmla="*/ 24 h 189"/>
                    <a:gd name="T30" fmla="*/ 10 w 129"/>
                    <a:gd name="T31" fmla="*/ 26 h 189"/>
                    <a:gd name="T32" fmla="*/ 0 w 129"/>
                    <a:gd name="T33" fmla="*/ 31 h 189"/>
                    <a:gd name="T34" fmla="*/ 0 w 129"/>
                    <a:gd name="T35" fmla="*/ 29 h 189"/>
                    <a:gd name="T36" fmla="*/ 0 w 129"/>
                    <a:gd name="T37" fmla="*/ 24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89"/>
                    <a:gd name="T59" fmla="*/ 129 w 129"/>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89">
                      <a:moveTo>
                        <a:pt x="0" y="145"/>
                      </a:moveTo>
                      <a:lnTo>
                        <a:pt x="48" y="117"/>
                      </a:lnTo>
                      <a:lnTo>
                        <a:pt x="65" y="102"/>
                      </a:lnTo>
                      <a:lnTo>
                        <a:pt x="96" y="102"/>
                      </a:lnTo>
                      <a:lnTo>
                        <a:pt x="96" y="87"/>
                      </a:lnTo>
                      <a:lnTo>
                        <a:pt x="81" y="74"/>
                      </a:lnTo>
                      <a:lnTo>
                        <a:pt x="33" y="59"/>
                      </a:lnTo>
                      <a:lnTo>
                        <a:pt x="17" y="30"/>
                      </a:lnTo>
                      <a:lnTo>
                        <a:pt x="0" y="0"/>
                      </a:lnTo>
                      <a:lnTo>
                        <a:pt x="113" y="44"/>
                      </a:lnTo>
                      <a:lnTo>
                        <a:pt x="129" y="59"/>
                      </a:lnTo>
                      <a:lnTo>
                        <a:pt x="129" y="74"/>
                      </a:lnTo>
                      <a:lnTo>
                        <a:pt x="129" y="102"/>
                      </a:lnTo>
                      <a:lnTo>
                        <a:pt x="96" y="130"/>
                      </a:lnTo>
                      <a:lnTo>
                        <a:pt x="65" y="145"/>
                      </a:lnTo>
                      <a:lnTo>
                        <a:pt x="33" y="160"/>
                      </a:lnTo>
                      <a:lnTo>
                        <a:pt x="0" y="189"/>
                      </a:lnTo>
                      <a:lnTo>
                        <a:pt x="0" y="174"/>
                      </a:lnTo>
                      <a:lnTo>
                        <a:pt x="0" y="145"/>
                      </a:lnTo>
                      <a:close/>
                    </a:path>
                  </a:pathLst>
                </a:custGeom>
                <a:solidFill>
                  <a:srgbClr val="FFFF99"/>
                </a:solidFill>
                <a:ln w="9525">
                  <a:solidFill>
                    <a:srgbClr val="800000"/>
                  </a:solidFill>
                  <a:round/>
                  <a:headEnd/>
                  <a:tailEnd/>
                </a:ln>
              </p:spPr>
              <p:txBody>
                <a:bodyPr/>
                <a:lstStyle/>
                <a:p>
                  <a:endParaRPr lang="en-US"/>
                </a:p>
              </p:txBody>
            </p:sp>
            <p:sp>
              <p:nvSpPr>
                <p:cNvPr id="11595" name="Freeform 134"/>
                <p:cNvSpPr>
                  <a:spLocks/>
                </p:cNvSpPr>
                <p:nvPr/>
              </p:nvSpPr>
              <p:spPr bwMode="auto">
                <a:xfrm>
                  <a:off x="5708" y="4197"/>
                  <a:ext cx="19" cy="7"/>
                </a:xfrm>
                <a:custGeom>
                  <a:avLst/>
                  <a:gdLst>
                    <a:gd name="T0" fmla="*/ 0 w 63"/>
                    <a:gd name="T1" fmla="*/ 0 h 44"/>
                    <a:gd name="T2" fmla="*/ 5 w 63"/>
                    <a:gd name="T3" fmla="*/ 0 h 44"/>
                    <a:gd name="T4" fmla="*/ 9 w 63"/>
                    <a:gd name="T5" fmla="*/ 0 h 44"/>
                    <a:gd name="T6" fmla="*/ 19 w 63"/>
                    <a:gd name="T7" fmla="*/ 5 h 44"/>
                    <a:gd name="T8" fmla="*/ 19 w 63"/>
                    <a:gd name="T9" fmla="*/ 7 h 44"/>
                    <a:gd name="T10" fmla="*/ 0 w 63"/>
                    <a:gd name="T11" fmla="*/ 0 h 44"/>
                    <a:gd name="T12" fmla="*/ 0 60000 65536"/>
                    <a:gd name="T13" fmla="*/ 0 60000 65536"/>
                    <a:gd name="T14" fmla="*/ 0 60000 65536"/>
                    <a:gd name="T15" fmla="*/ 0 60000 65536"/>
                    <a:gd name="T16" fmla="*/ 0 60000 65536"/>
                    <a:gd name="T17" fmla="*/ 0 60000 65536"/>
                    <a:gd name="T18" fmla="*/ 0 w 63"/>
                    <a:gd name="T19" fmla="*/ 0 h 44"/>
                    <a:gd name="T20" fmla="*/ 63 w 6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3" h="44">
                      <a:moveTo>
                        <a:pt x="0" y="0"/>
                      </a:moveTo>
                      <a:lnTo>
                        <a:pt x="15" y="0"/>
                      </a:lnTo>
                      <a:lnTo>
                        <a:pt x="31" y="0"/>
                      </a:lnTo>
                      <a:lnTo>
                        <a:pt x="63" y="29"/>
                      </a:lnTo>
                      <a:lnTo>
                        <a:pt x="63" y="44"/>
                      </a:lnTo>
                      <a:lnTo>
                        <a:pt x="0" y="0"/>
                      </a:lnTo>
                      <a:close/>
                    </a:path>
                  </a:pathLst>
                </a:custGeom>
                <a:solidFill>
                  <a:srgbClr val="FFFF99"/>
                </a:solidFill>
                <a:ln w="9525">
                  <a:solidFill>
                    <a:srgbClr val="800000"/>
                  </a:solidFill>
                  <a:round/>
                  <a:headEnd/>
                  <a:tailEnd/>
                </a:ln>
              </p:spPr>
              <p:txBody>
                <a:bodyPr/>
                <a:lstStyle/>
                <a:p>
                  <a:endParaRPr lang="en-US"/>
                </a:p>
              </p:txBody>
            </p:sp>
            <p:sp>
              <p:nvSpPr>
                <p:cNvPr id="11596" name="Freeform 135"/>
                <p:cNvSpPr>
                  <a:spLocks/>
                </p:cNvSpPr>
                <p:nvPr/>
              </p:nvSpPr>
              <p:spPr bwMode="auto">
                <a:xfrm>
                  <a:off x="5202" y="4183"/>
                  <a:ext cx="42" cy="21"/>
                </a:xfrm>
                <a:custGeom>
                  <a:avLst/>
                  <a:gdLst>
                    <a:gd name="T0" fmla="*/ 5 w 144"/>
                    <a:gd name="T1" fmla="*/ 0 h 130"/>
                    <a:gd name="T2" fmla="*/ 9 w 144"/>
                    <a:gd name="T3" fmla="*/ 0 h 130"/>
                    <a:gd name="T4" fmla="*/ 19 w 144"/>
                    <a:gd name="T5" fmla="*/ 0 h 130"/>
                    <a:gd name="T6" fmla="*/ 28 w 144"/>
                    <a:gd name="T7" fmla="*/ 2 h 130"/>
                    <a:gd name="T8" fmla="*/ 37 w 144"/>
                    <a:gd name="T9" fmla="*/ 11 h 130"/>
                    <a:gd name="T10" fmla="*/ 42 w 144"/>
                    <a:gd name="T11" fmla="*/ 21 h 130"/>
                    <a:gd name="T12" fmla="*/ 28 w 144"/>
                    <a:gd name="T13" fmla="*/ 16 h 130"/>
                    <a:gd name="T14" fmla="*/ 14 w 144"/>
                    <a:gd name="T15" fmla="*/ 11 h 130"/>
                    <a:gd name="T16" fmla="*/ 5 w 144"/>
                    <a:gd name="T17" fmla="*/ 11 h 130"/>
                    <a:gd name="T18" fmla="*/ 5 w 144"/>
                    <a:gd name="T19" fmla="*/ 7 h 130"/>
                    <a:gd name="T20" fmla="*/ 0 w 144"/>
                    <a:gd name="T21" fmla="*/ 5 h 130"/>
                    <a:gd name="T22" fmla="*/ 5 w 144"/>
                    <a:gd name="T23" fmla="*/ 0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30"/>
                    <a:gd name="T38" fmla="*/ 144 w 144"/>
                    <a:gd name="T39" fmla="*/ 130 h 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30">
                      <a:moveTo>
                        <a:pt x="16" y="0"/>
                      </a:moveTo>
                      <a:lnTo>
                        <a:pt x="31" y="0"/>
                      </a:lnTo>
                      <a:lnTo>
                        <a:pt x="64" y="0"/>
                      </a:lnTo>
                      <a:lnTo>
                        <a:pt x="96" y="15"/>
                      </a:lnTo>
                      <a:lnTo>
                        <a:pt x="127" y="71"/>
                      </a:lnTo>
                      <a:lnTo>
                        <a:pt x="144" y="130"/>
                      </a:lnTo>
                      <a:lnTo>
                        <a:pt x="96" y="101"/>
                      </a:lnTo>
                      <a:lnTo>
                        <a:pt x="48" y="71"/>
                      </a:lnTo>
                      <a:lnTo>
                        <a:pt x="16" y="71"/>
                      </a:lnTo>
                      <a:lnTo>
                        <a:pt x="16" y="43"/>
                      </a:lnTo>
                      <a:lnTo>
                        <a:pt x="0" y="28"/>
                      </a:lnTo>
                      <a:lnTo>
                        <a:pt x="16" y="0"/>
                      </a:lnTo>
                      <a:close/>
                    </a:path>
                  </a:pathLst>
                </a:custGeom>
                <a:solidFill>
                  <a:srgbClr val="FFFF99"/>
                </a:solidFill>
                <a:ln w="9525">
                  <a:solidFill>
                    <a:srgbClr val="800000"/>
                  </a:solidFill>
                  <a:round/>
                  <a:headEnd/>
                  <a:tailEnd/>
                </a:ln>
              </p:spPr>
              <p:txBody>
                <a:bodyPr/>
                <a:lstStyle/>
                <a:p>
                  <a:endParaRPr lang="en-US"/>
                </a:p>
              </p:txBody>
            </p:sp>
            <p:sp>
              <p:nvSpPr>
                <p:cNvPr id="11597" name="Freeform 136"/>
                <p:cNvSpPr>
                  <a:spLocks/>
                </p:cNvSpPr>
                <p:nvPr/>
              </p:nvSpPr>
              <p:spPr bwMode="auto">
                <a:xfrm>
                  <a:off x="5335" y="4173"/>
                  <a:ext cx="34" cy="28"/>
                </a:xfrm>
                <a:custGeom>
                  <a:avLst/>
                  <a:gdLst>
                    <a:gd name="T0" fmla="*/ 0 w 113"/>
                    <a:gd name="T1" fmla="*/ 26 h 174"/>
                    <a:gd name="T2" fmla="*/ 0 w 113"/>
                    <a:gd name="T3" fmla="*/ 23 h 174"/>
                    <a:gd name="T4" fmla="*/ 5 w 113"/>
                    <a:gd name="T5" fmla="*/ 21 h 174"/>
                    <a:gd name="T6" fmla="*/ 10 w 113"/>
                    <a:gd name="T7" fmla="*/ 19 h 174"/>
                    <a:gd name="T8" fmla="*/ 14 w 113"/>
                    <a:gd name="T9" fmla="*/ 16 h 174"/>
                    <a:gd name="T10" fmla="*/ 20 w 113"/>
                    <a:gd name="T11" fmla="*/ 9 h 174"/>
                    <a:gd name="T12" fmla="*/ 20 w 113"/>
                    <a:gd name="T13" fmla="*/ 7 h 174"/>
                    <a:gd name="T14" fmla="*/ 14 w 113"/>
                    <a:gd name="T15" fmla="*/ 2 h 174"/>
                    <a:gd name="T16" fmla="*/ 10 w 113"/>
                    <a:gd name="T17" fmla="*/ 0 h 174"/>
                    <a:gd name="T18" fmla="*/ 20 w 113"/>
                    <a:gd name="T19" fmla="*/ 0 h 174"/>
                    <a:gd name="T20" fmla="*/ 24 w 113"/>
                    <a:gd name="T21" fmla="*/ 0 h 174"/>
                    <a:gd name="T22" fmla="*/ 29 w 113"/>
                    <a:gd name="T23" fmla="*/ 7 h 174"/>
                    <a:gd name="T24" fmla="*/ 34 w 113"/>
                    <a:gd name="T25" fmla="*/ 14 h 174"/>
                    <a:gd name="T26" fmla="*/ 29 w 113"/>
                    <a:gd name="T27" fmla="*/ 21 h 174"/>
                    <a:gd name="T28" fmla="*/ 24 w 113"/>
                    <a:gd name="T29" fmla="*/ 26 h 174"/>
                    <a:gd name="T30" fmla="*/ 14 w 113"/>
                    <a:gd name="T31" fmla="*/ 28 h 174"/>
                    <a:gd name="T32" fmla="*/ 10 w 113"/>
                    <a:gd name="T33" fmla="*/ 28 h 174"/>
                    <a:gd name="T34" fmla="*/ 0 w 113"/>
                    <a:gd name="T35" fmla="*/ 28 h 174"/>
                    <a:gd name="T36" fmla="*/ 0 w 113"/>
                    <a:gd name="T37" fmla="*/ 26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174"/>
                    <a:gd name="T59" fmla="*/ 113 w 113"/>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174">
                      <a:moveTo>
                        <a:pt x="0" y="160"/>
                      </a:moveTo>
                      <a:lnTo>
                        <a:pt x="0" y="145"/>
                      </a:lnTo>
                      <a:lnTo>
                        <a:pt x="17" y="130"/>
                      </a:lnTo>
                      <a:lnTo>
                        <a:pt x="32" y="117"/>
                      </a:lnTo>
                      <a:lnTo>
                        <a:pt x="48" y="102"/>
                      </a:lnTo>
                      <a:lnTo>
                        <a:pt x="65" y="59"/>
                      </a:lnTo>
                      <a:lnTo>
                        <a:pt x="65" y="44"/>
                      </a:lnTo>
                      <a:lnTo>
                        <a:pt x="48" y="15"/>
                      </a:lnTo>
                      <a:lnTo>
                        <a:pt x="32" y="0"/>
                      </a:lnTo>
                      <a:lnTo>
                        <a:pt x="65" y="0"/>
                      </a:lnTo>
                      <a:lnTo>
                        <a:pt x="80" y="0"/>
                      </a:lnTo>
                      <a:lnTo>
                        <a:pt x="97" y="44"/>
                      </a:lnTo>
                      <a:lnTo>
                        <a:pt x="113" y="87"/>
                      </a:lnTo>
                      <a:lnTo>
                        <a:pt x="97" y="130"/>
                      </a:lnTo>
                      <a:lnTo>
                        <a:pt x="80" y="160"/>
                      </a:lnTo>
                      <a:lnTo>
                        <a:pt x="48" y="174"/>
                      </a:lnTo>
                      <a:lnTo>
                        <a:pt x="32" y="174"/>
                      </a:lnTo>
                      <a:lnTo>
                        <a:pt x="0" y="174"/>
                      </a:lnTo>
                      <a:lnTo>
                        <a:pt x="0" y="160"/>
                      </a:lnTo>
                      <a:close/>
                    </a:path>
                  </a:pathLst>
                </a:custGeom>
                <a:solidFill>
                  <a:srgbClr val="FFFF99"/>
                </a:solidFill>
                <a:ln w="9525">
                  <a:solidFill>
                    <a:srgbClr val="800000"/>
                  </a:solidFill>
                  <a:round/>
                  <a:headEnd/>
                  <a:tailEnd/>
                </a:ln>
              </p:spPr>
              <p:txBody>
                <a:bodyPr/>
                <a:lstStyle/>
                <a:p>
                  <a:endParaRPr lang="en-US"/>
                </a:p>
              </p:txBody>
            </p:sp>
            <p:sp>
              <p:nvSpPr>
                <p:cNvPr id="11598" name="Freeform 137"/>
                <p:cNvSpPr>
                  <a:spLocks/>
                </p:cNvSpPr>
                <p:nvPr/>
              </p:nvSpPr>
              <p:spPr bwMode="auto">
                <a:xfrm>
                  <a:off x="5335" y="4173"/>
                  <a:ext cx="34" cy="28"/>
                </a:xfrm>
                <a:custGeom>
                  <a:avLst/>
                  <a:gdLst>
                    <a:gd name="T0" fmla="*/ 0 w 113"/>
                    <a:gd name="T1" fmla="*/ 26 h 174"/>
                    <a:gd name="T2" fmla="*/ 0 w 113"/>
                    <a:gd name="T3" fmla="*/ 23 h 174"/>
                    <a:gd name="T4" fmla="*/ 5 w 113"/>
                    <a:gd name="T5" fmla="*/ 21 h 174"/>
                    <a:gd name="T6" fmla="*/ 10 w 113"/>
                    <a:gd name="T7" fmla="*/ 19 h 174"/>
                    <a:gd name="T8" fmla="*/ 14 w 113"/>
                    <a:gd name="T9" fmla="*/ 16 h 174"/>
                    <a:gd name="T10" fmla="*/ 20 w 113"/>
                    <a:gd name="T11" fmla="*/ 9 h 174"/>
                    <a:gd name="T12" fmla="*/ 20 w 113"/>
                    <a:gd name="T13" fmla="*/ 7 h 174"/>
                    <a:gd name="T14" fmla="*/ 14 w 113"/>
                    <a:gd name="T15" fmla="*/ 2 h 174"/>
                    <a:gd name="T16" fmla="*/ 14 w 113"/>
                    <a:gd name="T17" fmla="*/ 2 h 174"/>
                    <a:gd name="T18" fmla="*/ 10 w 113"/>
                    <a:gd name="T19" fmla="*/ 0 h 174"/>
                    <a:gd name="T20" fmla="*/ 20 w 113"/>
                    <a:gd name="T21" fmla="*/ 0 h 174"/>
                    <a:gd name="T22" fmla="*/ 24 w 113"/>
                    <a:gd name="T23" fmla="*/ 0 h 174"/>
                    <a:gd name="T24" fmla="*/ 29 w 113"/>
                    <a:gd name="T25" fmla="*/ 7 h 174"/>
                    <a:gd name="T26" fmla="*/ 34 w 113"/>
                    <a:gd name="T27" fmla="*/ 14 h 174"/>
                    <a:gd name="T28" fmla="*/ 29 w 113"/>
                    <a:gd name="T29" fmla="*/ 21 h 174"/>
                    <a:gd name="T30" fmla="*/ 24 w 113"/>
                    <a:gd name="T31" fmla="*/ 26 h 174"/>
                    <a:gd name="T32" fmla="*/ 14 w 113"/>
                    <a:gd name="T33" fmla="*/ 28 h 174"/>
                    <a:gd name="T34" fmla="*/ 10 w 113"/>
                    <a:gd name="T35" fmla="*/ 28 h 174"/>
                    <a:gd name="T36" fmla="*/ 0 w 113"/>
                    <a:gd name="T37" fmla="*/ 28 h 174"/>
                    <a:gd name="T38" fmla="*/ 0 w 113"/>
                    <a:gd name="T39" fmla="*/ 26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174"/>
                    <a:gd name="T62" fmla="*/ 113 w 113"/>
                    <a:gd name="T63" fmla="*/ 174 h 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174">
                      <a:moveTo>
                        <a:pt x="0" y="160"/>
                      </a:moveTo>
                      <a:lnTo>
                        <a:pt x="0" y="145"/>
                      </a:lnTo>
                      <a:lnTo>
                        <a:pt x="17" y="130"/>
                      </a:lnTo>
                      <a:lnTo>
                        <a:pt x="32" y="117"/>
                      </a:lnTo>
                      <a:lnTo>
                        <a:pt x="48" y="102"/>
                      </a:lnTo>
                      <a:lnTo>
                        <a:pt x="65" y="59"/>
                      </a:lnTo>
                      <a:lnTo>
                        <a:pt x="65" y="44"/>
                      </a:lnTo>
                      <a:lnTo>
                        <a:pt x="48" y="15"/>
                      </a:lnTo>
                      <a:lnTo>
                        <a:pt x="32" y="0"/>
                      </a:lnTo>
                      <a:lnTo>
                        <a:pt x="65" y="0"/>
                      </a:lnTo>
                      <a:lnTo>
                        <a:pt x="80" y="0"/>
                      </a:lnTo>
                      <a:lnTo>
                        <a:pt x="97" y="44"/>
                      </a:lnTo>
                      <a:lnTo>
                        <a:pt x="113" y="87"/>
                      </a:lnTo>
                      <a:lnTo>
                        <a:pt x="97" y="130"/>
                      </a:lnTo>
                      <a:lnTo>
                        <a:pt x="80" y="160"/>
                      </a:lnTo>
                      <a:lnTo>
                        <a:pt x="48" y="174"/>
                      </a:lnTo>
                      <a:lnTo>
                        <a:pt x="32" y="174"/>
                      </a:lnTo>
                      <a:lnTo>
                        <a:pt x="0" y="174"/>
                      </a:lnTo>
                      <a:lnTo>
                        <a:pt x="0" y="160"/>
                      </a:lnTo>
                    </a:path>
                  </a:pathLst>
                </a:custGeom>
                <a:solidFill>
                  <a:srgbClr val="FFFF99"/>
                </a:solidFill>
                <a:ln w="5080">
                  <a:solidFill>
                    <a:srgbClr val="800000"/>
                  </a:solidFill>
                  <a:round/>
                  <a:headEnd/>
                  <a:tailEnd/>
                </a:ln>
              </p:spPr>
              <p:txBody>
                <a:bodyPr/>
                <a:lstStyle/>
                <a:p>
                  <a:endParaRPr lang="en-US"/>
                </a:p>
              </p:txBody>
            </p:sp>
            <p:sp>
              <p:nvSpPr>
                <p:cNvPr id="11599" name="Freeform 138"/>
                <p:cNvSpPr>
                  <a:spLocks/>
                </p:cNvSpPr>
                <p:nvPr/>
              </p:nvSpPr>
              <p:spPr bwMode="auto">
                <a:xfrm>
                  <a:off x="5373" y="4173"/>
                  <a:ext cx="33" cy="26"/>
                </a:xfrm>
                <a:custGeom>
                  <a:avLst/>
                  <a:gdLst>
                    <a:gd name="T0" fmla="*/ 0 w 113"/>
                    <a:gd name="T1" fmla="*/ 19 h 160"/>
                    <a:gd name="T2" fmla="*/ 0 w 113"/>
                    <a:gd name="T3" fmla="*/ 14 h 160"/>
                    <a:gd name="T4" fmla="*/ 5 w 113"/>
                    <a:gd name="T5" fmla="*/ 14 h 160"/>
                    <a:gd name="T6" fmla="*/ 10 w 113"/>
                    <a:gd name="T7" fmla="*/ 14 h 160"/>
                    <a:gd name="T8" fmla="*/ 14 w 113"/>
                    <a:gd name="T9" fmla="*/ 17 h 160"/>
                    <a:gd name="T10" fmla="*/ 14 w 113"/>
                    <a:gd name="T11" fmla="*/ 19 h 160"/>
                    <a:gd name="T12" fmla="*/ 19 w 113"/>
                    <a:gd name="T13" fmla="*/ 19 h 160"/>
                    <a:gd name="T14" fmla="*/ 24 w 113"/>
                    <a:gd name="T15" fmla="*/ 17 h 160"/>
                    <a:gd name="T16" fmla="*/ 19 w 113"/>
                    <a:gd name="T17" fmla="*/ 12 h 160"/>
                    <a:gd name="T18" fmla="*/ 10 w 113"/>
                    <a:gd name="T19" fmla="*/ 10 h 160"/>
                    <a:gd name="T20" fmla="*/ 5 w 113"/>
                    <a:gd name="T21" fmla="*/ 5 h 160"/>
                    <a:gd name="T22" fmla="*/ 0 w 113"/>
                    <a:gd name="T23" fmla="*/ 0 h 160"/>
                    <a:gd name="T24" fmla="*/ 10 w 113"/>
                    <a:gd name="T25" fmla="*/ 0 h 160"/>
                    <a:gd name="T26" fmla="*/ 14 w 113"/>
                    <a:gd name="T27" fmla="*/ 2 h 160"/>
                    <a:gd name="T28" fmla="*/ 28 w 113"/>
                    <a:gd name="T29" fmla="*/ 10 h 160"/>
                    <a:gd name="T30" fmla="*/ 33 w 113"/>
                    <a:gd name="T31" fmla="*/ 17 h 160"/>
                    <a:gd name="T32" fmla="*/ 33 w 113"/>
                    <a:gd name="T33" fmla="*/ 21 h 160"/>
                    <a:gd name="T34" fmla="*/ 28 w 113"/>
                    <a:gd name="T35" fmla="*/ 24 h 160"/>
                    <a:gd name="T36" fmla="*/ 19 w 113"/>
                    <a:gd name="T37" fmla="*/ 26 h 160"/>
                    <a:gd name="T38" fmla="*/ 14 w 113"/>
                    <a:gd name="T39" fmla="*/ 26 h 160"/>
                    <a:gd name="T40" fmla="*/ 5 w 113"/>
                    <a:gd name="T41" fmla="*/ 24 h 160"/>
                    <a:gd name="T42" fmla="*/ 0 w 113"/>
                    <a:gd name="T43" fmla="*/ 19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60"/>
                    <a:gd name="T68" fmla="*/ 113 w 113"/>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60">
                      <a:moveTo>
                        <a:pt x="0" y="117"/>
                      </a:moveTo>
                      <a:lnTo>
                        <a:pt x="0" y="87"/>
                      </a:lnTo>
                      <a:lnTo>
                        <a:pt x="17" y="87"/>
                      </a:lnTo>
                      <a:lnTo>
                        <a:pt x="33" y="87"/>
                      </a:lnTo>
                      <a:lnTo>
                        <a:pt x="48" y="102"/>
                      </a:lnTo>
                      <a:lnTo>
                        <a:pt x="48" y="117"/>
                      </a:lnTo>
                      <a:lnTo>
                        <a:pt x="65" y="117"/>
                      </a:lnTo>
                      <a:lnTo>
                        <a:pt x="81" y="102"/>
                      </a:lnTo>
                      <a:lnTo>
                        <a:pt x="65" y="74"/>
                      </a:lnTo>
                      <a:lnTo>
                        <a:pt x="33" y="59"/>
                      </a:lnTo>
                      <a:lnTo>
                        <a:pt x="17" y="30"/>
                      </a:lnTo>
                      <a:lnTo>
                        <a:pt x="0" y="0"/>
                      </a:lnTo>
                      <a:lnTo>
                        <a:pt x="33" y="0"/>
                      </a:lnTo>
                      <a:lnTo>
                        <a:pt x="48" y="15"/>
                      </a:lnTo>
                      <a:lnTo>
                        <a:pt x="96" y="59"/>
                      </a:lnTo>
                      <a:lnTo>
                        <a:pt x="113" y="102"/>
                      </a:lnTo>
                      <a:lnTo>
                        <a:pt x="113" y="130"/>
                      </a:lnTo>
                      <a:lnTo>
                        <a:pt x="96" y="145"/>
                      </a:lnTo>
                      <a:lnTo>
                        <a:pt x="65" y="160"/>
                      </a:lnTo>
                      <a:lnTo>
                        <a:pt x="48" y="160"/>
                      </a:lnTo>
                      <a:lnTo>
                        <a:pt x="17" y="145"/>
                      </a:lnTo>
                      <a:lnTo>
                        <a:pt x="0" y="117"/>
                      </a:lnTo>
                      <a:close/>
                    </a:path>
                  </a:pathLst>
                </a:custGeom>
                <a:solidFill>
                  <a:srgbClr val="FFFF99"/>
                </a:solidFill>
                <a:ln w="9525">
                  <a:solidFill>
                    <a:srgbClr val="800000"/>
                  </a:solidFill>
                  <a:round/>
                  <a:headEnd/>
                  <a:tailEnd/>
                </a:ln>
              </p:spPr>
              <p:txBody>
                <a:bodyPr/>
                <a:lstStyle/>
                <a:p>
                  <a:endParaRPr lang="en-US"/>
                </a:p>
              </p:txBody>
            </p:sp>
            <p:sp>
              <p:nvSpPr>
                <p:cNvPr id="11600" name="Freeform 139"/>
                <p:cNvSpPr>
                  <a:spLocks/>
                </p:cNvSpPr>
                <p:nvPr/>
              </p:nvSpPr>
              <p:spPr bwMode="auto">
                <a:xfrm>
                  <a:off x="5373" y="4173"/>
                  <a:ext cx="33" cy="26"/>
                </a:xfrm>
                <a:custGeom>
                  <a:avLst/>
                  <a:gdLst>
                    <a:gd name="T0" fmla="*/ 0 w 113"/>
                    <a:gd name="T1" fmla="*/ 19 h 160"/>
                    <a:gd name="T2" fmla="*/ 0 w 113"/>
                    <a:gd name="T3" fmla="*/ 14 h 160"/>
                    <a:gd name="T4" fmla="*/ 5 w 113"/>
                    <a:gd name="T5" fmla="*/ 14 h 160"/>
                    <a:gd name="T6" fmla="*/ 10 w 113"/>
                    <a:gd name="T7" fmla="*/ 14 h 160"/>
                    <a:gd name="T8" fmla="*/ 14 w 113"/>
                    <a:gd name="T9" fmla="*/ 17 h 160"/>
                    <a:gd name="T10" fmla="*/ 14 w 113"/>
                    <a:gd name="T11" fmla="*/ 19 h 160"/>
                    <a:gd name="T12" fmla="*/ 19 w 113"/>
                    <a:gd name="T13" fmla="*/ 19 h 160"/>
                    <a:gd name="T14" fmla="*/ 24 w 113"/>
                    <a:gd name="T15" fmla="*/ 17 h 160"/>
                    <a:gd name="T16" fmla="*/ 19 w 113"/>
                    <a:gd name="T17" fmla="*/ 12 h 160"/>
                    <a:gd name="T18" fmla="*/ 10 w 113"/>
                    <a:gd name="T19" fmla="*/ 10 h 160"/>
                    <a:gd name="T20" fmla="*/ 5 w 113"/>
                    <a:gd name="T21" fmla="*/ 5 h 160"/>
                    <a:gd name="T22" fmla="*/ 0 w 113"/>
                    <a:gd name="T23" fmla="*/ 0 h 160"/>
                    <a:gd name="T24" fmla="*/ 10 w 113"/>
                    <a:gd name="T25" fmla="*/ 0 h 160"/>
                    <a:gd name="T26" fmla="*/ 14 w 113"/>
                    <a:gd name="T27" fmla="*/ 2 h 160"/>
                    <a:gd name="T28" fmla="*/ 28 w 113"/>
                    <a:gd name="T29" fmla="*/ 10 h 160"/>
                    <a:gd name="T30" fmla="*/ 33 w 113"/>
                    <a:gd name="T31" fmla="*/ 17 h 160"/>
                    <a:gd name="T32" fmla="*/ 33 w 113"/>
                    <a:gd name="T33" fmla="*/ 21 h 160"/>
                    <a:gd name="T34" fmla="*/ 28 w 113"/>
                    <a:gd name="T35" fmla="*/ 24 h 160"/>
                    <a:gd name="T36" fmla="*/ 19 w 113"/>
                    <a:gd name="T37" fmla="*/ 26 h 160"/>
                    <a:gd name="T38" fmla="*/ 14 w 113"/>
                    <a:gd name="T39" fmla="*/ 26 h 160"/>
                    <a:gd name="T40" fmla="*/ 5 w 113"/>
                    <a:gd name="T41" fmla="*/ 24 h 160"/>
                    <a:gd name="T42" fmla="*/ 0 w 113"/>
                    <a:gd name="T43" fmla="*/ 19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60"/>
                    <a:gd name="T68" fmla="*/ 113 w 113"/>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60">
                      <a:moveTo>
                        <a:pt x="0" y="117"/>
                      </a:moveTo>
                      <a:lnTo>
                        <a:pt x="0" y="87"/>
                      </a:lnTo>
                      <a:lnTo>
                        <a:pt x="17" y="87"/>
                      </a:lnTo>
                      <a:lnTo>
                        <a:pt x="33" y="87"/>
                      </a:lnTo>
                      <a:lnTo>
                        <a:pt x="48" y="102"/>
                      </a:lnTo>
                      <a:lnTo>
                        <a:pt x="48" y="117"/>
                      </a:lnTo>
                      <a:lnTo>
                        <a:pt x="65" y="117"/>
                      </a:lnTo>
                      <a:lnTo>
                        <a:pt x="81" y="102"/>
                      </a:lnTo>
                      <a:lnTo>
                        <a:pt x="65" y="74"/>
                      </a:lnTo>
                      <a:lnTo>
                        <a:pt x="33" y="59"/>
                      </a:lnTo>
                      <a:lnTo>
                        <a:pt x="17" y="30"/>
                      </a:lnTo>
                      <a:lnTo>
                        <a:pt x="0" y="0"/>
                      </a:lnTo>
                      <a:lnTo>
                        <a:pt x="33" y="0"/>
                      </a:lnTo>
                      <a:lnTo>
                        <a:pt x="48" y="15"/>
                      </a:lnTo>
                      <a:lnTo>
                        <a:pt x="96" y="59"/>
                      </a:lnTo>
                      <a:lnTo>
                        <a:pt x="113" y="102"/>
                      </a:lnTo>
                      <a:lnTo>
                        <a:pt x="113" y="130"/>
                      </a:lnTo>
                      <a:lnTo>
                        <a:pt x="96" y="145"/>
                      </a:lnTo>
                      <a:lnTo>
                        <a:pt x="65" y="160"/>
                      </a:lnTo>
                      <a:lnTo>
                        <a:pt x="48" y="160"/>
                      </a:lnTo>
                      <a:lnTo>
                        <a:pt x="17" y="145"/>
                      </a:lnTo>
                      <a:lnTo>
                        <a:pt x="0" y="117"/>
                      </a:lnTo>
                    </a:path>
                  </a:pathLst>
                </a:custGeom>
                <a:solidFill>
                  <a:srgbClr val="FFFF99"/>
                </a:solidFill>
                <a:ln w="5080">
                  <a:solidFill>
                    <a:srgbClr val="800000"/>
                  </a:solidFill>
                  <a:round/>
                  <a:headEnd/>
                  <a:tailEnd/>
                </a:ln>
              </p:spPr>
              <p:txBody>
                <a:bodyPr/>
                <a:lstStyle/>
                <a:p>
                  <a:endParaRPr lang="en-US"/>
                </a:p>
              </p:txBody>
            </p:sp>
            <p:sp>
              <p:nvSpPr>
                <p:cNvPr id="11601" name="Freeform 140"/>
                <p:cNvSpPr>
                  <a:spLocks/>
                </p:cNvSpPr>
                <p:nvPr/>
              </p:nvSpPr>
              <p:spPr bwMode="auto">
                <a:xfrm>
                  <a:off x="4824" y="4192"/>
                  <a:ext cx="18" cy="7"/>
                </a:xfrm>
                <a:custGeom>
                  <a:avLst/>
                  <a:gdLst>
                    <a:gd name="T0" fmla="*/ 0 w 65"/>
                    <a:gd name="T1" fmla="*/ 2 h 43"/>
                    <a:gd name="T2" fmla="*/ 0 w 65"/>
                    <a:gd name="T3" fmla="*/ 0 h 43"/>
                    <a:gd name="T4" fmla="*/ 5 w 65"/>
                    <a:gd name="T5" fmla="*/ 0 h 43"/>
                    <a:gd name="T6" fmla="*/ 14 w 65"/>
                    <a:gd name="T7" fmla="*/ 2 h 43"/>
                    <a:gd name="T8" fmla="*/ 18 w 65"/>
                    <a:gd name="T9" fmla="*/ 5 h 43"/>
                    <a:gd name="T10" fmla="*/ 18 w 65"/>
                    <a:gd name="T11" fmla="*/ 7 h 43"/>
                    <a:gd name="T12" fmla="*/ 9 w 65"/>
                    <a:gd name="T13" fmla="*/ 5 h 43"/>
                    <a:gd name="T14" fmla="*/ 0 w 65"/>
                    <a:gd name="T15" fmla="*/ 2 h 4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3"/>
                    <a:gd name="T26" fmla="*/ 65 w 6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3">
                      <a:moveTo>
                        <a:pt x="0" y="13"/>
                      </a:moveTo>
                      <a:lnTo>
                        <a:pt x="0" y="0"/>
                      </a:lnTo>
                      <a:lnTo>
                        <a:pt x="17" y="0"/>
                      </a:lnTo>
                      <a:lnTo>
                        <a:pt x="50" y="13"/>
                      </a:lnTo>
                      <a:lnTo>
                        <a:pt x="65" y="28"/>
                      </a:lnTo>
                      <a:lnTo>
                        <a:pt x="65" y="43"/>
                      </a:lnTo>
                      <a:lnTo>
                        <a:pt x="34" y="28"/>
                      </a:lnTo>
                      <a:lnTo>
                        <a:pt x="0" y="13"/>
                      </a:lnTo>
                      <a:close/>
                    </a:path>
                  </a:pathLst>
                </a:custGeom>
                <a:solidFill>
                  <a:srgbClr val="FFFF99"/>
                </a:solidFill>
                <a:ln w="9525">
                  <a:solidFill>
                    <a:srgbClr val="800000"/>
                  </a:solidFill>
                  <a:round/>
                  <a:headEnd/>
                  <a:tailEnd/>
                </a:ln>
              </p:spPr>
              <p:txBody>
                <a:bodyPr/>
                <a:lstStyle/>
                <a:p>
                  <a:endParaRPr lang="en-US"/>
                </a:p>
              </p:txBody>
            </p:sp>
            <p:sp>
              <p:nvSpPr>
                <p:cNvPr id="11602" name="Freeform 141"/>
                <p:cNvSpPr>
                  <a:spLocks/>
                </p:cNvSpPr>
                <p:nvPr/>
              </p:nvSpPr>
              <p:spPr bwMode="auto">
                <a:xfrm>
                  <a:off x="5636" y="4176"/>
                  <a:ext cx="96" cy="19"/>
                </a:xfrm>
                <a:custGeom>
                  <a:avLst/>
                  <a:gdLst>
                    <a:gd name="T0" fmla="*/ 58 w 320"/>
                    <a:gd name="T1" fmla="*/ 14 h 115"/>
                    <a:gd name="T2" fmla="*/ 62 w 320"/>
                    <a:gd name="T3" fmla="*/ 19 h 115"/>
                    <a:gd name="T4" fmla="*/ 33 w 320"/>
                    <a:gd name="T5" fmla="*/ 12 h 115"/>
                    <a:gd name="T6" fmla="*/ 14 w 320"/>
                    <a:gd name="T7" fmla="*/ 12 h 115"/>
                    <a:gd name="T8" fmla="*/ 0 w 320"/>
                    <a:gd name="T9" fmla="*/ 12 h 115"/>
                    <a:gd name="T10" fmla="*/ 0 w 320"/>
                    <a:gd name="T11" fmla="*/ 10 h 115"/>
                    <a:gd name="T12" fmla="*/ 0 w 320"/>
                    <a:gd name="T13" fmla="*/ 7 h 115"/>
                    <a:gd name="T14" fmla="*/ 5 w 320"/>
                    <a:gd name="T15" fmla="*/ 2 h 115"/>
                    <a:gd name="T16" fmla="*/ 14 w 320"/>
                    <a:gd name="T17" fmla="*/ 0 h 115"/>
                    <a:gd name="T18" fmla="*/ 33 w 320"/>
                    <a:gd name="T19" fmla="*/ 0 h 115"/>
                    <a:gd name="T20" fmla="*/ 53 w 320"/>
                    <a:gd name="T21" fmla="*/ 0 h 115"/>
                    <a:gd name="T22" fmla="*/ 72 w 320"/>
                    <a:gd name="T23" fmla="*/ 0 h 115"/>
                    <a:gd name="T24" fmla="*/ 77 w 320"/>
                    <a:gd name="T25" fmla="*/ 0 h 115"/>
                    <a:gd name="T26" fmla="*/ 81 w 320"/>
                    <a:gd name="T27" fmla="*/ 0 h 115"/>
                    <a:gd name="T28" fmla="*/ 81 w 320"/>
                    <a:gd name="T29" fmla="*/ 2 h 115"/>
                    <a:gd name="T30" fmla="*/ 62 w 320"/>
                    <a:gd name="T31" fmla="*/ 2 h 115"/>
                    <a:gd name="T32" fmla="*/ 58 w 320"/>
                    <a:gd name="T33" fmla="*/ 2 h 115"/>
                    <a:gd name="T34" fmla="*/ 48 w 320"/>
                    <a:gd name="T35" fmla="*/ 5 h 115"/>
                    <a:gd name="T36" fmla="*/ 48 w 320"/>
                    <a:gd name="T37" fmla="*/ 10 h 115"/>
                    <a:gd name="T38" fmla="*/ 53 w 320"/>
                    <a:gd name="T39" fmla="*/ 12 h 115"/>
                    <a:gd name="T40" fmla="*/ 72 w 320"/>
                    <a:gd name="T41" fmla="*/ 14 h 115"/>
                    <a:gd name="T42" fmla="*/ 96 w 320"/>
                    <a:gd name="T43" fmla="*/ 19 h 115"/>
                    <a:gd name="T44" fmla="*/ 91 w 320"/>
                    <a:gd name="T45" fmla="*/ 19 h 115"/>
                    <a:gd name="T46" fmla="*/ 77 w 320"/>
                    <a:gd name="T47" fmla="*/ 17 h 115"/>
                    <a:gd name="T48" fmla="*/ 67 w 320"/>
                    <a:gd name="T49" fmla="*/ 14 h 115"/>
                    <a:gd name="T50" fmla="*/ 58 w 320"/>
                    <a:gd name="T51" fmla="*/ 14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115"/>
                    <a:gd name="T80" fmla="*/ 320 w 320"/>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115">
                      <a:moveTo>
                        <a:pt x="192" y="87"/>
                      </a:moveTo>
                      <a:lnTo>
                        <a:pt x="207" y="115"/>
                      </a:lnTo>
                      <a:lnTo>
                        <a:pt x="111" y="72"/>
                      </a:lnTo>
                      <a:lnTo>
                        <a:pt x="48" y="72"/>
                      </a:lnTo>
                      <a:lnTo>
                        <a:pt x="0" y="72"/>
                      </a:lnTo>
                      <a:lnTo>
                        <a:pt x="0" y="59"/>
                      </a:lnTo>
                      <a:lnTo>
                        <a:pt x="0" y="44"/>
                      </a:lnTo>
                      <a:lnTo>
                        <a:pt x="15" y="15"/>
                      </a:lnTo>
                      <a:lnTo>
                        <a:pt x="48" y="0"/>
                      </a:lnTo>
                      <a:lnTo>
                        <a:pt x="111" y="0"/>
                      </a:lnTo>
                      <a:lnTo>
                        <a:pt x="175" y="0"/>
                      </a:lnTo>
                      <a:lnTo>
                        <a:pt x="240" y="0"/>
                      </a:lnTo>
                      <a:lnTo>
                        <a:pt x="255" y="0"/>
                      </a:lnTo>
                      <a:lnTo>
                        <a:pt x="271" y="0"/>
                      </a:lnTo>
                      <a:lnTo>
                        <a:pt x="271" y="15"/>
                      </a:lnTo>
                      <a:lnTo>
                        <a:pt x="207" y="15"/>
                      </a:lnTo>
                      <a:lnTo>
                        <a:pt x="192" y="15"/>
                      </a:lnTo>
                      <a:lnTo>
                        <a:pt x="159" y="29"/>
                      </a:lnTo>
                      <a:lnTo>
                        <a:pt x="159" y="59"/>
                      </a:lnTo>
                      <a:lnTo>
                        <a:pt x="175" y="72"/>
                      </a:lnTo>
                      <a:lnTo>
                        <a:pt x="240" y="87"/>
                      </a:lnTo>
                      <a:lnTo>
                        <a:pt x="320" y="115"/>
                      </a:lnTo>
                      <a:lnTo>
                        <a:pt x="303" y="115"/>
                      </a:lnTo>
                      <a:lnTo>
                        <a:pt x="255" y="102"/>
                      </a:lnTo>
                      <a:lnTo>
                        <a:pt x="223" y="87"/>
                      </a:lnTo>
                      <a:lnTo>
                        <a:pt x="192" y="87"/>
                      </a:lnTo>
                      <a:close/>
                    </a:path>
                  </a:pathLst>
                </a:custGeom>
                <a:solidFill>
                  <a:srgbClr val="FFFF99"/>
                </a:solidFill>
                <a:ln w="9525">
                  <a:solidFill>
                    <a:srgbClr val="800000"/>
                  </a:solidFill>
                  <a:round/>
                  <a:headEnd/>
                  <a:tailEnd/>
                </a:ln>
              </p:spPr>
              <p:txBody>
                <a:bodyPr/>
                <a:lstStyle/>
                <a:p>
                  <a:endParaRPr lang="en-US"/>
                </a:p>
              </p:txBody>
            </p:sp>
            <p:sp>
              <p:nvSpPr>
                <p:cNvPr id="11603" name="Freeform 142"/>
                <p:cNvSpPr>
                  <a:spLocks/>
                </p:cNvSpPr>
                <p:nvPr/>
              </p:nvSpPr>
              <p:spPr bwMode="auto">
                <a:xfrm>
                  <a:off x="4910" y="4185"/>
                  <a:ext cx="14" cy="7"/>
                </a:xfrm>
                <a:custGeom>
                  <a:avLst/>
                  <a:gdLst>
                    <a:gd name="T0" fmla="*/ 0 w 48"/>
                    <a:gd name="T1" fmla="*/ 2 h 43"/>
                    <a:gd name="T2" fmla="*/ 0 w 48"/>
                    <a:gd name="T3" fmla="*/ 0 h 43"/>
                    <a:gd name="T4" fmla="*/ 4 w 48"/>
                    <a:gd name="T5" fmla="*/ 0 h 43"/>
                    <a:gd name="T6" fmla="*/ 9 w 48"/>
                    <a:gd name="T7" fmla="*/ 0 h 43"/>
                    <a:gd name="T8" fmla="*/ 14 w 48"/>
                    <a:gd name="T9" fmla="*/ 2 h 43"/>
                    <a:gd name="T10" fmla="*/ 14 w 48"/>
                    <a:gd name="T11" fmla="*/ 5 h 43"/>
                    <a:gd name="T12" fmla="*/ 9 w 48"/>
                    <a:gd name="T13" fmla="*/ 7 h 43"/>
                    <a:gd name="T14" fmla="*/ 0 w 48"/>
                    <a:gd name="T15" fmla="*/ 7 h 43"/>
                    <a:gd name="T16" fmla="*/ 0 w 48"/>
                    <a:gd name="T17" fmla="*/ 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13"/>
                      </a:moveTo>
                      <a:lnTo>
                        <a:pt x="0" y="0"/>
                      </a:lnTo>
                      <a:lnTo>
                        <a:pt x="15" y="0"/>
                      </a:lnTo>
                      <a:lnTo>
                        <a:pt x="32" y="0"/>
                      </a:lnTo>
                      <a:lnTo>
                        <a:pt x="48" y="13"/>
                      </a:lnTo>
                      <a:lnTo>
                        <a:pt x="48" y="28"/>
                      </a:lnTo>
                      <a:lnTo>
                        <a:pt x="32" y="43"/>
                      </a:lnTo>
                      <a:lnTo>
                        <a:pt x="0"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604" name="Freeform 143"/>
                <p:cNvSpPr>
                  <a:spLocks/>
                </p:cNvSpPr>
                <p:nvPr/>
              </p:nvSpPr>
              <p:spPr bwMode="auto">
                <a:xfrm>
                  <a:off x="4800" y="4183"/>
                  <a:ext cx="20" cy="9"/>
                </a:xfrm>
                <a:custGeom>
                  <a:avLst/>
                  <a:gdLst>
                    <a:gd name="T0" fmla="*/ 0 w 65"/>
                    <a:gd name="T1" fmla="*/ 4 h 58"/>
                    <a:gd name="T2" fmla="*/ 5 w 65"/>
                    <a:gd name="T3" fmla="*/ 2 h 58"/>
                    <a:gd name="T4" fmla="*/ 15 w 65"/>
                    <a:gd name="T5" fmla="*/ 0 h 58"/>
                    <a:gd name="T6" fmla="*/ 15 w 65"/>
                    <a:gd name="T7" fmla="*/ 2 h 58"/>
                    <a:gd name="T8" fmla="*/ 20 w 65"/>
                    <a:gd name="T9" fmla="*/ 2 h 58"/>
                    <a:gd name="T10" fmla="*/ 15 w 65"/>
                    <a:gd name="T11" fmla="*/ 9 h 58"/>
                    <a:gd name="T12" fmla="*/ 5 w 65"/>
                    <a:gd name="T13" fmla="*/ 7 h 58"/>
                    <a:gd name="T14" fmla="*/ 0 w 65"/>
                    <a:gd name="T15" fmla="*/ 4 h 5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58"/>
                    <a:gd name="T26" fmla="*/ 65 w 6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58">
                      <a:moveTo>
                        <a:pt x="0" y="28"/>
                      </a:moveTo>
                      <a:lnTo>
                        <a:pt x="16" y="15"/>
                      </a:lnTo>
                      <a:lnTo>
                        <a:pt x="48" y="0"/>
                      </a:lnTo>
                      <a:lnTo>
                        <a:pt x="48" y="15"/>
                      </a:lnTo>
                      <a:lnTo>
                        <a:pt x="65" y="15"/>
                      </a:lnTo>
                      <a:lnTo>
                        <a:pt x="48" y="58"/>
                      </a:lnTo>
                      <a:lnTo>
                        <a:pt x="16"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605" name="Freeform 144"/>
                <p:cNvSpPr>
                  <a:spLocks/>
                </p:cNvSpPr>
                <p:nvPr/>
              </p:nvSpPr>
              <p:spPr bwMode="auto">
                <a:xfrm>
                  <a:off x="4839" y="4183"/>
                  <a:ext cx="24" cy="9"/>
                </a:xfrm>
                <a:custGeom>
                  <a:avLst/>
                  <a:gdLst>
                    <a:gd name="T0" fmla="*/ 0 w 80"/>
                    <a:gd name="T1" fmla="*/ 4 h 58"/>
                    <a:gd name="T2" fmla="*/ 10 w 80"/>
                    <a:gd name="T3" fmla="*/ 0 h 58"/>
                    <a:gd name="T4" fmla="*/ 14 w 80"/>
                    <a:gd name="T5" fmla="*/ 0 h 58"/>
                    <a:gd name="T6" fmla="*/ 19 w 80"/>
                    <a:gd name="T7" fmla="*/ 0 h 58"/>
                    <a:gd name="T8" fmla="*/ 24 w 80"/>
                    <a:gd name="T9" fmla="*/ 2 h 58"/>
                    <a:gd name="T10" fmla="*/ 24 w 80"/>
                    <a:gd name="T11" fmla="*/ 7 h 58"/>
                    <a:gd name="T12" fmla="*/ 19 w 80"/>
                    <a:gd name="T13" fmla="*/ 7 h 58"/>
                    <a:gd name="T14" fmla="*/ 14 w 80"/>
                    <a:gd name="T15" fmla="*/ 9 h 58"/>
                    <a:gd name="T16" fmla="*/ 10 w 80"/>
                    <a:gd name="T17" fmla="*/ 7 h 58"/>
                    <a:gd name="T18" fmla="*/ 0 w 80"/>
                    <a:gd name="T19" fmla="*/ 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8"/>
                    <a:gd name="T32" fmla="*/ 80 w 8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8">
                      <a:moveTo>
                        <a:pt x="0" y="28"/>
                      </a:moveTo>
                      <a:lnTo>
                        <a:pt x="32" y="0"/>
                      </a:lnTo>
                      <a:lnTo>
                        <a:pt x="48" y="0"/>
                      </a:lnTo>
                      <a:lnTo>
                        <a:pt x="63" y="0"/>
                      </a:lnTo>
                      <a:lnTo>
                        <a:pt x="80" y="15"/>
                      </a:lnTo>
                      <a:lnTo>
                        <a:pt x="80" y="43"/>
                      </a:lnTo>
                      <a:lnTo>
                        <a:pt x="63" y="43"/>
                      </a:lnTo>
                      <a:lnTo>
                        <a:pt x="48" y="58"/>
                      </a:lnTo>
                      <a:lnTo>
                        <a:pt x="32"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606" name="Freeform 145"/>
                <p:cNvSpPr>
                  <a:spLocks/>
                </p:cNvSpPr>
                <p:nvPr/>
              </p:nvSpPr>
              <p:spPr bwMode="auto">
                <a:xfrm>
                  <a:off x="4777" y="4187"/>
                  <a:ext cx="9" cy="3"/>
                </a:xfrm>
                <a:custGeom>
                  <a:avLst/>
                  <a:gdLst>
                    <a:gd name="T0" fmla="*/ 0 w 32"/>
                    <a:gd name="T1" fmla="*/ 3 h 15"/>
                    <a:gd name="T2" fmla="*/ 0 w 32"/>
                    <a:gd name="T3" fmla="*/ 0 h 15"/>
                    <a:gd name="T4" fmla="*/ 9 w 32"/>
                    <a:gd name="T5" fmla="*/ 0 h 15"/>
                    <a:gd name="T6" fmla="*/ 9 w 32"/>
                    <a:gd name="T7" fmla="*/ 3 h 15"/>
                    <a:gd name="T8" fmla="*/ 4 w 32"/>
                    <a:gd name="T9" fmla="*/ 3 h 15"/>
                    <a:gd name="T10" fmla="*/ 0 w 32"/>
                    <a:gd name="T11" fmla="*/ 3 h 15"/>
                    <a:gd name="T12" fmla="*/ 0 60000 65536"/>
                    <a:gd name="T13" fmla="*/ 0 60000 65536"/>
                    <a:gd name="T14" fmla="*/ 0 60000 65536"/>
                    <a:gd name="T15" fmla="*/ 0 60000 65536"/>
                    <a:gd name="T16" fmla="*/ 0 60000 65536"/>
                    <a:gd name="T17" fmla="*/ 0 60000 65536"/>
                    <a:gd name="T18" fmla="*/ 0 w 32"/>
                    <a:gd name="T19" fmla="*/ 0 h 15"/>
                    <a:gd name="T20" fmla="*/ 32 w 3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2" h="15">
                      <a:moveTo>
                        <a:pt x="0" y="15"/>
                      </a:moveTo>
                      <a:lnTo>
                        <a:pt x="0" y="0"/>
                      </a:lnTo>
                      <a:lnTo>
                        <a:pt x="32" y="0"/>
                      </a:lnTo>
                      <a:lnTo>
                        <a:pt x="32" y="15"/>
                      </a:lnTo>
                      <a:lnTo>
                        <a:pt x="15"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607" name="Freeform 146"/>
                <p:cNvSpPr>
                  <a:spLocks/>
                </p:cNvSpPr>
                <p:nvPr/>
              </p:nvSpPr>
              <p:spPr bwMode="auto">
                <a:xfrm>
                  <a:off x="5708" y="4183"/>
                  <a:ext cx="19" cy="2"/>
                </a:xfrm>
                <a:custGeom>
                  <a:avLst/>
                  <a:gdLst>
                    <a:gd name="T0" fmla="*/ 0 w 63"/>
                    <a:gd name="T1" fmla="*/ 2 h 15"/>
                    <a:gd name="T2" fmla="*/ 9 w 63"/>
                    <a:gd name="T3" fmla="*/ 0 h 15"/>
                    <a:gd name="T4" fmla="*/ 14 w 63"/>
                    <a:gd name="T5" fmla="*/ 0 h 15"/>
                    <a:gd name="T6" fmla="*/ 19 w 63"/>
                    <a:gd name="T7" fmla="*/ 2 h 15"/>
                    <a:gd name="T8" fmla="*/ 9 w 63"/>
                    <a:gd name="T9" fmla="*/ 2 h 15"/>
                    <a:gd name="T10" fmla="*/ 0 w 63"/>
                    <a:gd name="T11" fmla="*/ 2 h 15"/>
                    <a:gd name="T12" fmla="*/ 0 60000 65536"/>
                    <a:gd name="T13" fmla="*/ 0 60000 65536"/>
                    <a:gd name="T14" fmla="*/ 0 60000 65536"/>
                    <a:gd name="T15" fmla="*/ 0 60000 65536"/>
                    <a:gd name="T16" fmla="*/ 0 60000 65536"/>
                    <a:gd name="T17" fmla="*/ 0 60000 65536"/>
                    <a:gd name="T18" fmla="*/ 0 w 63"/>
                    <a:gd name="T19" fmla="*/ 0 h 15"/>
                    <a:gd name="T20" fmla="*/ 63 w 6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3" h="15">
                      <a:moveTo>
                        <a:pt x="0" y="15"/>
                      </a:moveTo>
                      <a:lnTo>
                        <a:pt x="31" y="0"/>
                      </a:lnTo>
                      <a:lnTo>
                        <a:pt x="48" y="0"/>
                      </a:lnTo>
                      <a:lnTo>
                        <a:pt x="63" y="15"/>
                      </a:lnTo>
                      <a:lnTo>
                        <a:pt x="31"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608" name="Freeform 147"/>
                <p:cNvSpPr>
                  <a:spLocks/>
                </p:cNvSpPr>
                <p:nvPr/>
              </p:nvSpPr>
              <p:spPr bwMode="auto">
                <a:xfrm>
                  <a:off x="4824" y="4178"/>
                  <a:ext cx="18" cy="5"/>
                </a:xfrm>
                <a:custGeom>
                  <a:avLst/>
                  <a:gdLst>
                    <a:gd name="T0" fmla="*/ 0 w 65"/>
                    <a:gd name="T1" fmla="*/ 2 h 29"/>
                    <a:gd name="T2" fmla="*/ 9 w 65"/>
                    <a:gd name="T3" fmla="*/ 0 h 29"/>
                    <a:gd name="T4" fmla="*/ 14 w 65"/>
                    <a:gd name="T5" fmla="*/ 0 h 29"/>
                    <a:gd name="T6" fmla="*/ 18 w 65"/>
                    <a:gd name="T7" fmla="*/ 0 h 29"/>
                    <a:gd name="T8" fmla="*/ 14 w 65"/>
                    <a:gd name="T9" fmla="*/ 5 h 29"/>
                    <a:gd name="T10" fmla="*/ 5 w 65"/>
                    <a:gd name="T11" fmla="*/ 5 h 29"/>
                    <a:gd name="T12" fmla="*/ 0 w 65"/>
                    <a:gd name="T13" fmla="*/ 2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0" y="14"/>
                      </a:moveTo>
                      <a:lnTo>
                        <a:pt x="34" y="0"/>
                      </a:lnTo>
                      <a:lnTo>
                        <a:pt x="50" y="0"/>
                      </a:lnTo>
                      <a:lnTo>
                        <a:pt x="65" y="0"/>
                      </a:lnTo>
                      <a:lnTo>
                        <a:pt x="50" y="29"/>
                      </a:lnTo>
                      <a:lnTo>
                        <a:pt x="17" y="29"/>
                      </a:lnTo>
                      <a:lnTo>
                        <a:pt x="0" y="14"/>
                      </a:lnTo>
                      <a:close/>
                    </a:path>
                  </a:pathLst>
                </a:custGeom>
                <a:solidFill>
                  <a:srgbClr val="FFFF99"/>
                </a:solidFill>
                <a:ln w="9525">
                  <a:solidFill>
                    <a:srgbClr val="800000"/>
                  </a:solidFill>
                  <a:round/>
                  <a:headEnd/>
                  <a:tailEnd/>
                </a:ln>
              </p:spPr>
              <p:txBody>
                <a:bodyPr/>
                <a:lstStyle/>
                <a:p>
                  <a:endParaRPr lang="en-US"/>
                </a:p>
              </p:txBody>
            </p:sp>
            <p:sp>
              <p:nvSpPr>
                <p:cNvPr id="11609" name="Freeform 148"/>
                <p:cNvSpPr>
                  <a:spLocks/>
                </p:cNvSpPr>
                <p:nvPr/>
              </p:nvSpPr>
              <p:spPr bwMode="auto">
                <a:xfrm>
                  <a:off x="5364" y="4157"/>
                  <a:ext cx="67" cy="16"/>
                </a:xfrm>
                <a:custGeom>
                  <a:avLst/>
                  <a:gdLst>
                    <a:gd name="T0" fmla="*/ 0 w 223"/>
                    <a:gd name="T1" fmla="*/ 9 h 100"/>
                    <a:gd name="T2" fmla="*/ 0 w 223"/>
                    <a:gd name="T3" fmla="*/ 7 h 100"/>
                    <a:gd name="T4" fmla="*/ 9 w 223"/>
                    <a:gd name="T5" fmla="*/ 7 h 100"/>
                    <a:gd name="T6" fmla="*/ 14 w 223"/>
                    <a:gd name="T7" fmla="*/ 7 h 100"/>
                    <a:gd name="T8" fmla="*/ 29 w 223"/>
                    <a:gd name="T9" fmla="*/ 12 h 100"/>
                    <a:gd name="T10" fmla="*/ 43 w 223"/>
                    <a:gd name="T11" fmla="*/ 12 h 100"/>
                    <a:gd name="T12" fmla="*/ 48 w 223"/>
                    <a:gd name="T13" fmla="*/ 12 h 100"/>
                    <a:gd name="T14" fmla="*/ 53 w 223"/>
                    <a:gd name="T15" fmla="*/ 9 h 100"/>
                    <a:gd name="T16" fmla="*/ 48 w 223"/>
                    <a:gd name="T17" fmla="*/ 7 h 100"/>
                    <a:gd name="T18" fmla="*/ 43 w 223"/>
                    <a:gd name="T19" fmla="*/ 4 h 100"/>
                    <a:gd name="T20" fmla="*/ 38 w 223"/>
                    <a:gd name="T21" fmla="*/ 4 h 100"/>
                    <a:gd name="T22" fmla="*/ 34 w 223"/>
                    <a:gd name="T23" fmla="*/ 4 h 100"/>
                    <a:gd name="T24" fmla="*/ 34 w 223"/>
                    <a:gd name="T25" fmla="*/ 2 h 100"/>
                    <a:gd name="T26" fmla="*/ 34 w 223"/>
                    <a:gd name="T27" fmla="*/ 0 h 100"/>
                    <a:gd name="T28" fmla="*/ 43 w 223"/>
                    <a:gd name="T29" fmla="*/ 0 h 100"/>
                    <a:gd name="T30" fmla="*/ 53 w 223"/>
                    <a:gd name="T31" fmla="*/ 0 h 100"/>
                    <a:gd name="T32" fmla="*/ 62 w 223"/>
                    <a:gd name="T33" fmla="*/ 4 h 100"/>
                    <a:gd name="T34" fmla="*/ 67 w 223"/>
                    <a:gd name="T35" fmla="*/ 9 h 100"/>
                    <a:gd name="T36" fmla="*/ 62 w 223"/>
                    <a:gd name="T37" fmla="*/ 14 h 100"/>
                    <a:gd name="T38" fmla="*/ 58 w 223"/>
                    <a:gd name="T39" fmla="*/ 16 h 100"/>
                    <a:gd name="T40" fmla="*/ 43 w 223"/>
                    <a:gd name="T41" fmla="*/ 16 h 100"/>
                    <a:gd name="T42" fmla="*/ 24 w 223"/>
                    <a:gd name="T43" fmla="*/ 14 h 100"/>
                    <a:gd name="T44" fmla="*/ 0 w 223"/>
                    <a:gd name="T45" fmla="*/ 9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
                    <a:gd name="T70" fmla="*/ 0 h 100"/>
                    <a:gd name="T71" fmla="*/ 223 w 223"/>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 h="100">
                      <a:moveTo>
                        <a:pt x="0" y="57"/>
                      </a:moveTo>
                      <a:lnTo>
                        <a:pt x="0" y="43"/>
                      </a:lnTo>
                      <a:lnTo>
                        <a:pt x="31" y="43"/>
                      </a:lnTo>
                      <a:lnTo>
                        <a:pt x="48" y="43"/>
                      </a:lnTo>
                      <a:lnTo>
                        <a:pt x="96" y="72"/>
                      </a:lnTo>
                      <a:lnTo>
                        <a:pt x="144" y="72"/>
                      </a:lnTo>
                      <a:lnTo>
                        <a:pt x="160" y="72"/>
                      </a:lnTo>
                      <a:lnTo>
                        <a:pt x="175" y="57"/>
                      </a:lnTo>
                      <a:lnTo>
                        <a:pt x="160" y="43"/>
                      </a:lnTo>
                      <a:lnTo>
                        <a:pt x="144" y="28"/>
                      </a:lnTo>
                      <a:lnTo>
                        <a:pt x="127" y="28"/>
                      </a:lnTo>
                      <a:lnTo>
                        <a:pt x="112" y="28"/>
                      </a:lnTo>
                      <a:lnTo>
                        <a:pt x="112" y="13"/>
                      </a:lnTo>
                      <a:lnTo>
                        <a:pt x="112" y="0"/>
                      </a:lnTo>
                      <a:lnTo>
                        <a:pt x="144" y="0"/>
                      </a:lnTo>
                      <a:lnTo>
                        <a:pt x="175" y="0"/>
                      </a:lnTo>
                      <a:lnTo>
                        <a:pt x="208" y="28"/>
                      </a:lnTo>
                      <a:lnTo>
                        <a:pt x="223" y="57"/>
                      </a:lnTo>
                      <a:lnTo>
                        <a:pt x="208" y="87"/>
                      </a:lnTo>
                      <a:lnTo>
                        <a:pt x="192" y="100"/>
                      </a:lnTo>
                      <a:lnTo>
                        <a:pt x="144" y="100"/>
                      </a:lnTo>
                      <a:lnTo>
                        <a:pt x="79" y="87"/>
                      </a:lnTo>
                      <a:lnTo>
                        <a:pt x="0" y="57"/>
                      </a:lnTo>
                      <a:close/>
                    </a:path>
                  </a:pathLst>
                </a:custGeom>
                <a:solidFill>
                  <a:srgbClr val="FFFF99"/>
                </a:solidFill>
                <a:ln w="9525">
                  <a:solidFill>
                    <a:srgbClr val="800000"/>
                  </a:solidFill>
                  <a:round/>
                  <a:headEnd/>
                  <a:tailEnd/>
                </a:ln>
              </p:spPr>
              <p:txBody>
                <a:bodyPr/>
                <a:lstStyle/>
                <a:p>
                  <a:endParaRPr lang="en-US"/>
                </a:p>
              </p:txBody>
            </p:sp>
            <p:sp>
              <p:nvSpPr>
                <p:cNvPr id="11610" name="Freeform 149"/>
                <p:cNvSpPr>
                  <a:spLocks/>
                </p:cNvSpPr>
                <p:nvPr/>
              </p:nvSpPr>
              <p:spPr bwMode="auto">
                <a:xfrm>
                  <a:off x="5364" y="4157"/>
                  <a:ext cx="67" cy="16"/>
                </a:xfrm>
                <a:custGeom>
                  <a:avLst/>
                  <a:gdLst>
                    <a:gd name="T0" fmla="*/ 0 w 223"/>
                    <a:gd name="T1" fmla="*/ 9 h 100"/>
                    <a:gd name="T2" fmla="*/ 0 w 223"/>
                    <a:gd name="T3" fmla="*/ 7 h 100"/>
                    <a:gd name="T4" fmla="*/ 0 w 223"/>
                    <a:gd name="T5" fmla="*/ 7 h 100"/>
                    <a:gd name="T6" fmla="*/ 9 w 223"/>
                    <a:gd name="T7" fmla="*/ 7 h 100"/>
                    <a:gd name="T8" fmla="*/ 14 w 223"/>
                    <a:gd name="T9" fmla="*/ 7 h 100"/>
                    <a:gd name="T10" fmla="*/ 29 w 223"/>
                    <a:gd name="T11" fmla="*/ 12 h 100"/>
                    <a:gd name="T12" fmla="*/ 43 w 223"/>
                    <a:gd name="T13" fmla="*/ 12 h 100"/>
                    <a:gd name="T14" fmla="*/ 48 w 223"/>
                    <a:gd name="T15" fmla="*/ 12 h 100"/>
                    <a:gd name="T16" fmla="*/ 53 w 223"/>
                    <a:gd name="T17" fmla="*/ 9 h 100"/>
                    <a:gd name="T18" fmla="*/ 48 w 223"/>
                    <a:gd name="T19" fmla="*/ 7 h 100"/>
                    <a:gd name="T20" fmla="*/ 43 w 223"/>
                    <a:gd name="T21" fmla="*/ 4 h 100"/>
                    <a:gd name="T22" fmla="*/ 38 w 223"/>
                    <a:gd name="T23" fmla="*/ 4 h 100"/>
                    <a:gd name="T24" fmla="*/ 34 w 223"/>
                    <a:gd name="T25" fmla="*/ 4 h 100"/>
                    <a:gd name="T26" fmla="*/ 34 w 223"/>
                    <a:gd name="T27" fmla="*/ 2 h 100"/>
                    <a:gd name="T28" fmla="*/ 34 w 223"/>
                    <a:gd name="T29" fmla="*/ 0 h 100"/>
                    <a:gd name="T30" fmla="*/ 43 w 223"/>
                    <a:gd name="T31" fmla="*/ 0 h 100"/>
                    <a:gd name="T32" fmla="*/ 53 w 223"/>
                    <a:gd name="T33" fmla="*/ 0 h 100"/>
                    <a:gd name="T34" fmla="*/ 62 w 223"/>
                    <a:gd name="T35" fmla="*/ 4 h 100"/>
                    <a:gd name="T36" fmla="*/ 67 w 223"/>
                    <a:gd name="T37" fmla="*/ 9 h 100"/>
                    <a:gd name="T38" fmla="*/ 62 w 223"/>
                    <a:gd name="T39" fmla="*/ 14 h 100"/>
                    <a:gd name="T40" fmla="*/ 58 w 223"/>
                    <a:gd name="T41" fmla="*/ 16 h 100"/>
                    <a:gd name="T42" fmla="*/ 43 w 223"/>
                    <a:gd name="T43" fmla="*/ 16 h 100"/>
                    <a:gd name="T44" fmla="*/ 24 w 223"/>
                    <a:gd name="T45" fmla="*/ 14 h 100"/>
                    <a:gd name="T46" fmla="*/ 0 w 223"/>
                    <a:gd name="T47" fmla="*/ 9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0"/>
                    <a:gd name="T74" fmla="*/ 223 w 223"/>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0">
                      <a:moveTo>
                        <a:pt x="0" y="57"/>
                      </a:moveTo>
                      <a:lnTo>
                        <a:pt x="0" y="43"/>
                      </a:lnTo>
                      <a:lnTo>
                        <a:pt x="31" y="43"/>
                      </a:lnTo>
                      <a:lnTo>
                        <a:pt x="48" y="43"/>
                      </a:lnTo>
                      <a:lnTo>
                        <a:pt x="96" y="72"/>
                      </a:lnTo>
                      <a:lnTo>
                        <a:pt x="144" y="72"/>
                      </a:lnTo>
                      <a:lnTo>
                        <a:pt x="160" y="72"/>
                      </a:lnTo>
                      <a:lnTo>
                        <a:pt x="175" y="57"/>
                      </a:lnTo>
                      <a:lnTo>
                        <a:pt x="160" y="43"/>
                      </a:lnTo>
                      <a:lnTo>
                        <a:pt x="144" y="28"/>
                      </a:lnTo>
                      <a:lnTo>
                        <a:pt x="127" y="28"/>
                      </a:lnTo>
                      <a:lnTo>
                        <a:pt x="112" y="28"/>
                      </a:lnTo>
                      <a:lnTo>
                        <a:pt x="112" y="13"/>
                      </a:lnTo>
                      <a:lnTo>
                        <a:pt x="112" y="0"/>
                      </a:lnTo>
                      <a:lnTo>
                        <a:pt x="144" y="0"/>
                      </a:lnTo>
                      <a:lnTo>
                        <a:pt x="175" y="0"/>
                      </a:lnTo>
                      <a:lnTo>
                        <a:pt x="208" y="28"/>
                      </a:lnTo>
                      <a:lnTo>
                        <a:pt x="223" y="57"/>
                      </a:lnTo>
                      <a:lnTo>
                        <a:pt x="208" y="87"/>
                      </a:lnTo>
                      <a:lnTo>
                        <a:pt x="192" y="100"/>
                      </a:lnTo>
                      <a:lnTo>
                        <a:pt x="144" y="100"/>
                      </a:lnTo>
                      <a:lnTo>
                        <a:pt x="79" y="87"/>
                      </a:lnTo>
                      <a:lnTo>
                        <a:pt x="0" y="57"/>
                      </a:lnTo>
                    </a:path>
                  </a:pathLst>
                </a:custGeom>
                <a:solidFill>
                  <a:srgbClr val="FFFF99"/>
                </a:solidFill>
                <a:ln w="5080">
                  <a:solidFill>
                    <a:srgbClr val="800000"/>
                  </a:solidFill>
                  <a:round/>
                  <a:headEnd/>
                  <a:tailEnd/>
                </a:ln>
              </p:spPr>
              <p:txBody>
                <a:bodyPr/>
                <a:lstStyle/>
                <a:p>
                  <a:endParaRPr lang="en-US"/>
                </a:p>
              </p:txBody>
            </p:sp>
            <p:sp>
              <p:nvSpPr>
                <p:cNvPr id="11611" name="Freeform 150"/>
                <p:cNvSpPr>
                  <a:spLocks/>
                </p:cNvSpPr>
                <p:nvPr/>
              </p:nvSpPr>
              <p:spPr bwMode="auto">
                <a:xfrm>
                  <a:off x="5498" y="4148"/>
                  <a:ext cx="52" cy="23"/>
                </a:xfrm>
                <a:custGeom>
                  <a:avLst/>
                  <a:gdLst>
                    <a:gd name="T0" fmla="*/ 5 w 176"/>
                    <a:gd name="T1" fmla="*/ 16 h 146"/>
                    <a:gd name="T2" fmla="*/ 0 w 176"/>
                    <a:gd name="T3" fmla="*/ 11 h 146"/>
                    <a:gd name="T4" fmla="*/ 5 w 176"/>
                    <a:gd name="T5" fmla="*/ 5 h 146"/>
                    <a:gd name="T6" fmla="*/ 14 w 176"/>
                    <a:gd name="T7" fmla="*/ 3 h 146"/>
                    <a:gd name="T8" fmla="*/ 28 w 176"/>
                    <a:gd name="T9" fmla="*/ 0 h 146"/>
                    <a:gd name="T10" fmla="*/ 38 w 176"/>
                    <a:gd name="T11" fmla="*/ 0 h 146"/>
                    <a:gd name="T12" fmla="*/ 48 w 176"/>
                    <a:gd name="T13" fmla="*/ 3 h 146"/>
                    <a:gd name="T14" fmla="*/ 52 w 176"/>
                    <a:gd name="T15" fmla="*/ 9 h 146"/>
                    <a:gd name="T16" fmla="*/ 48 w 176"/>
                    <a:gd name="T17" fmla="*/ 11 h 146"/>
                    <a:gd name="T18" fmla="*/ 43 w 176"/>
                    <a:gd name="T19" fmla="*/ 14 h 146"/>
                    <a:gd name="T20" fmla="*/ 38 w 176"/>
                    <a:gd name="T21" fmla="*/ 14 h 146"/>
                    <a:gd name="T22" fmla="*/ 38 w 176"/>
                    <a:gd name="T23" fmla="*/ 9 h 146"/>
                    <a:gd name="T24" fmla="*/ 38 w 176"/>
                    <a:gd name="T25" fmla="*/ 7 h 146"/>
                    <a:gd name="T26" fmla="*/ 33 w 176"/>
                    <a:gd name="T27" fmla="*/ 5 h 146"/>
                    <a:gd name="T28" fmla="*/ 28 w 176"/>
                    <a:gd name="T29" fmla="*/ 5 h 146"/>
                    <a:gd name="T30" fmla="*/ 24 w 176"/>
                    <a:gd name="T31" fmla="*/ 7 h 146"/>
                    <a:gd name="T32" fmla="*/ 19 w 176"/>
                    <a:gd name="T33" fmla="*/ 9 h 146"/>
                    <a:gd name="T34" fmla="*/ 14 w 176"/>
                    <a:gd name="T35" fmla="*/ 14 h 146"/>
                    <a:gd name="T36" fmla="*/ 19 w 176"/>
                    <a:gd name="T37" fmla="*/ 16 h 146"/>
                    <a:gd name="T38" fmla="*/ 28 w 176"/>
                    <a:gd name="T39" fmla="*/ 16 h 146"/>
                    <a:gd name="T40" fmla="*/ 33 w 176"/>
                    <a:gd name="T41" fmla="*/ 16 h 146"/>
                    <a:gd name="T42" fmla="*/ 33 w 176"/>
                    <a:gd name="T43" fmla="*/ 21 h 146"/>
                    <a:gd name="T44" fmla="*/ 28 w 176"/>
                    <a:gd name="T45" fmla="*/ 21 h 146"/>
                    <a:gd name="T46" fmla="*/ 24 w 176"/>
                    <a:gd name="T47" fmla="*/ 23 h 146"/>
                    <a:gd name="T48" fmla="*/ 14 w 176"/>
                    <a:gd name="T49" fmla="*/ 23 h 146"/>
                    <a:gd name="T50" fmla="*/ 9 w 176"/>
                    <a:gd name="T51" fmla="*/ 21 h 146"/>
                    <a:gd name="T52" fmla="*/ 5 w 176"/>
                    <a:gd name="T53" fmla="*/ 16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146"/>
                    <a:gd name="T83" fmla="*/ 176 w 176"/>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146">
                      <a:moveTo>
                        <a:pt x="17" y="102"/>
                      </a:moveTo>
                      <a:lnTo>
                        <a:pt x="0" y="72"/>
                      </a:lnTo>
                      <a:lnTo>
                        <a:pt x="17" y="29"/>
                      </a:lnTo>
                      <a:lnTo>
                        <a:pt x="48" y="16"/>
                      </a:lnTo>
                      <a:lnTo>
                        <a:pt x="96" y="0"/>
                      </a:lnTo>
                      <a:lnTo>
                        <a:pt x="128" y="0"/>
                      </a:lnTo>
                      <a:lnTo>
                        <a:pt x="161" y="16"/>
                      </a:lnTo>
                      <a:lnTo>
                        <a:pt x="176" y="59"/>
                      </a:lnTo>
                      <a:lnTo>
                        <a:pt x="161" y="72"/>
                      </a:lnTo>
                      <a:lnTo>
                        <a:pt x="144" y="87"/>
                      </a:lnTo>
                      <a:lnTo>
                        <a:pt x="128" y="87"/>
                      </a:lnTo>
                      <a:lnTo>
                        <a:pt x="128" y="59"/>
                      </a:lnTo>
                      <a:lnTo>
                        <a:pt x="128" y="44"/>
                      </a:lnTo>
                      <a:lnTo>
                        <a:pt x="113" y="29"/>
                      </a:lnTo>
                      <a:lnTo>
                        <a:pt x="96" y="29"/>
                      </a:lnTo>
                      <a:lnTo>
                        <a:pt x="80" y="44"/>
                      </a:lnTo>
                      <a:lnTo>
                        <a:pt x="65" y="59"/>
                      </a:lnTo>
                      <a:lnTo>
                        <a:pt x="48" y="87"/>
                      </a:lnTo>
                      <a:lnTo>
                        <a:pt x="65" y="102"/>
                      </a:lnTo>
                      <a:lnTo>
                        <a:pt x="96" y="102"/>
                      </a:lnTo>
                      <a:lnTo>
                        <a:pt x="113" y="102"/>
                      </a:lnTo>
                      <a:lnTo>
                        <a:pt x="113" y="131"/>
                      </a:lnTo>
                      <a:lnTo>
                        <a:pt x="96" y="131"/>
                      </a:lnTo>
                      <a:lnTo>
                        <a:pt x="80" y="146"/>
                      </a:lnTo>
                      <a:lnTo>
                        <a:pt x="48" y="146"/>
                      </a:lnTo>
                      <a:lnTo>
                        <a:pt x="32" y="131"/>
                      </a:lnTo>
                      <a:lnTo>
                        <a:pt x="17" y="102"/>
                      </a:lnTo>
                      <a:close/>
                    </a:path>
                  </a:pathLst>
                </a:custGeom>
                <a:solidFill>
                  <a:srgbClr val="FFFF99"/>
                </a:solidFill>
                <a:ln w="9525">
                  <a:solidFill>
                    <a:srgbClr val="800000"/>
                  </a:solidFill>
                  <a:round/>
                  <a:headEnd/>
                  <a:tailEnd/>
                </a:ln>
              </p:spPr>
              <p:txBody>
                <a:bodyPr/>
                <a:lstStyle/>
                <a:p>
                  <a:endParaRPr lang="en-US"/>
                </a:p>
              </p:txBody>
            </p:sp>
            <p:sp>
              <p:nvSpPr>
                <p:cNvPr id="11612" name="Freeform 151"/>
                <p:cNvSpPr>
                  <a:spLocks/>
                </p:cNvSpPr>
                <p:nvPr/>
              </p:nvSpPr>
              <p:spPr bwMode="auto">
                <a:xfrm>
                  <a:off x="5498" y="4148"/>
                  <a:ext cx="52" cy="23"/>
                </a:xfrm>
                <a:custGeom>
                  <a:avLst/>
                  <a:gdLst>
                    <a:gd name="T0" fmla="*/ 5 w 176"/>
                    <a:gd name="T1" fmla="*/ 16 h 146"/>
                    <a:gd name="T2" fmla="*/ 0 w 176"/>
                    <a:gd name="T3" fmla="*/ 11 h 146"/>
                    <a:gd name="T4" fmla="*/ 5 w 176"/>
                    <a:gd name="T5" fmla="*/ 5 h 146"/>
                    <a:gd name="T6" fmla="*/ 14 w 176"/>
                    <a:gd name="T7" fmla="*/ 3 h 146"/>
                    <a:gd name="T8" fmla="*/ 28 w 176"/>
                    <a:gd name="T9" fmla="*/ 0 h 146"/>
                    <a:gd name="T10" fmla="*/ 38 w 176"/>
                    <a:gd name="T11" fmla="*/ 0 h 146"/>
                    <a:gd name="T12" fmla="*/ 48 w 176"/>
                    <a:gd name="T13" fmla="*/ 3 h 146"/>
                    <a:gd name="T14" fmla="*/ 52 w 176"/>
                    <a:gd name="T15" fmla="*/ 9 h 146"/>
                    <a:gd name="T16" fmla="*/ 48 w 176"/>
                    <a:gd name="T17" fmla="*/ 11 h 146"/>
                    <a:gd name="T18" fmla="*/ 43 w 176"/>
                    <a:gd name="T19" fmla="*/ 14 h 146"/>
                    <a:gd name="T20" fmla="*/ 38 w 176"/>
                    <a:gd name="T21" fmla="*/ 14 h 146"/>
                    <a:gd name="T22" fmla="*/ 38 w 176"/>
                    <a:gd name="T23" fmla="*/ 9 h 146"/>
                    <a:gd name="T24" fmla="*/ 38 w 176"/>
                    <a:gd name="T25" fmla="*/ 7 h 146"/>
                    <a:gd name="T26" fmla="*/ 33 w 176"/>
                    <a:gd name="T27" fmla="*/ 5 h 146"/>
                    <a:gd name="T28" fmla="*/ 28 w 176"/>
                    <a:gd name="T29" fmla="*/ 5 h 146"/>
                    <a:gd name="T30" fmla="*/ 24 w 176"/>
                    <a:gd name="T31" fmla="*/ 7 h 146"/>
                    <a:gd name="T32" fmla="*/ 19 w 176"/>
                    <a:gd name="T33" fmla="*/ 9 h 146"/>
                    <a:gd name="T34" fmla="*/ 14 w 176"/>
                    <a:gd name="T35" fmla="*/ 14 h 146"/>
                    <a:gd name="T36" fmla="*/ 19 w 176"/>
                    <a:gd name="T37" fmla="*/ 16 h 146"/>
                    <a:gd name="T38" fmla="*/ 19 w 176"/>
                    <a:gd name="T39" fmla="*/ 16 h 146"/>
                    <a:gd name="T40" fmla="*/ 28 w 176"/>
                    <a:gd name="T41" fmla="*/ 16 h 146"/>
                    <a:gd name="T42" fmla="*/ 28 w 176"/>
                    <a:gd name="T43" fmla="*/ 16 h 146"/>
                    <a:gd name="T44" fmla="*/ 33 w 176"/>
                    <a:gd name="T45" fmla="*/ 16 h 146"/>
                    <a:gd name="T46" fmla="*/ 33 w 176"/>
                    <a:gd name="T47" fmla="*/ 21 h 146"/>
                    <a:gd name="T48" fmla="*/ 28 w 176"/>
                    <a:gd name="T49" fmla="*/ 21 h 146"/>
                    <a:gd name="T50" fmla="*/ 24 w 176"/>
                    <a:gd name="T51" fmla="*/ 23 h 146"/>
                    <a:gd name="T52" fmla="*/ 14 w 176"/>
                    <a:gd name="T53" fmla="*/ 23 h 146"/>
                    <a:gd name="T54" fmla="*/ 9 w 176"/>
                    <a:gd name="T55" fmla="*/ 21 h 146"/>
                    <a:gd name="T56" fmla="*/ 5 w 176"/>
                    <a:gd name="T57" fmla="*/ 16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46"/>
                    <a:gd name="T89" fmla="*/ 176 w 176"/>
                    <a:gd name="T90" fmla="*/ 146 h 1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46">
                      <a:moveTo>
                        <a:pt x="17" y="102"/>
                      </a:moveTo>
                      <a:lnTo>
                        <a:pt x="0" y="72"/>
                      </a:lnTo>
                      <a:lnTo>
                        <a:pt x="17" y="29"/>
                      </a:lnTo>
                      <a:lnTo>
                        <a:pt x="48" y="16"/>
                      </a:lnTo>
                      <a:lnTo>
                        <a:pt x="96" y="0"/>
                      </a:lnTo>
                      <a:lnTo>
                        <a:pt x="128" y="0"/>
                      </a:lnTo>
                      <a:lnTo>
                        <a:pt x="161" y="16"/>
                      </a:lnTo>
                      <a:lnTo>
                        <a:pt x="176" y="59"/>
                      </a:lnTo>
                      <a:lnTo>
                        <a:pt x="161" y="72"/>
                      </a:lnTo>
                      <a:lnTo>
                        <a:pt x="144" y="87"/>
                      </a:lnTo>
                      <a:lnTo>
                        <a:pt x="128" y="87"/>
                      </a:lnTo>
                      <a:lnTo>
                        <a:pt x="128" y="59"/>
                      </a:lnTo>
                      <a:lnTo>
                        <a:pt x="128" y="44"/>
                      </a:lnTo>
                      <a:lnTo>
                        <a:pt x="113" y="29"/>
                      </a:lnTo>
                      <a:lnTo>
                        <a:pt x="96" y="29"/>
                      </a:lnTo>
                      <a:lnTo>
                        <a:pt x="80" y="44"/>
                      </a:lnTo>
                      <a:lnTo>
                        <a:pt x="65" y="59"/>
                      </a:lnTo>
                      <a:lnTo>
                        <a:pt x="48" y="87"/>
                      </a:lnTo>
                      <a:lnTo>
                        <a:pt x="65" y="102"/>
                      </a:lnTo>
                      <a:lnTo>
                        <a:pt x="96" y="102"/>
                      </a:lnTo>
                      <a:lnTo>
                        <a:pt x="113" y="102"/>
                      </a:lnTo>
                      <a:lnTo>
                        <a:pt x="113" y="131"/>
                      </a:lnTo>
                      <a:lnTo>
                        <a:pt x="96" y="131"/>
                      </a:lnTo>
                      <a:lnTo>
                        <a:pt x="80" y="146"/>
                      </a:lnTo>
                      <a:lnTo>
                        <a:pt x="48" y="146"/>
                      </a:lnTo>
                      <a:lnTo>
                        <a:pt x="32" y="131"/>
                      </a:lnTo>
                      <a:lnTo>
                        <a:pt x="17" y="102"/>
                      </a:lnTo>
                    </a:path>
                  </a:pathLst>
                </a:custGeom>
                <a:solidFill>
                  <a:srgbClr val="FFFF99"/>
                </a:solidFill>
                <a:ln w="5080">
                  <a:solidFill>
                    <a:srgbClr val="800000"/>
                  </a:solidFill>
                  <a:round/>
                  <a:headEnd/>
                  <a:tailEnd/>
                </a:ln>
              </p:spPr>
              <p:txBody>
                <a:bodyPr/>
                <a:lstStyle/>
                <a:p>
                  <a:endParaRPr lang="en-US"/>
                </a:p>
              </p:txBody>
            </p:sp>
            <p:sp>
              <p:nvSpPr>
                <p:cNvPr id="11613" name="Freeform 152"/>
                <p:cNvSpPr>
                  <a:spLocks/>
                </p:cNvSpPr>
                <p:nvPr/>
              </p:nvSpPr>
              <p:spPr bwMode="auto">
                <a:xfrm>
                  <a:off x="5684" y="3731"/>
                  <a:ext cx="14" cy="437"/>
                </a:xfrm>
                <a:custGeom>
                  <a:avLst/>
                  <a:gdLst>
                    <a:gd name="T0" fmla="*/ 0 w 48"/>
                    <a:gd name="T1" fmla="*/ 435 h 2695"/>
                    <a:gd name="T2" fmla="*/ 5 w 48"/>
                    <a:gd name="T3" fmla="*/ 24 h 2695"/>
                    <a:gd name="T4" fmla="*/ 5 w 48"/>
                    <a:gd name="T5" fmla="*/ 12 h 2695"/>
                    <a:gd name="T6" fmla="*/ 5 w 48"/>
                    <a:gd name="T7" fmla="*/ 5 h 2695"/>
                    <a:gd name="T8" fmla="*/ 10 w 48"/>
                    <a:gd name="T9" fmla="*/ 0 h 2695"/>
                    <a:gd name="T10" fmla="*/ 14 w 48"/>
                    <a:gd name="T11" fmla="*/ 26 h 2695"/>
                    <a:gd name="T12" fmla="*/ 10 w 48"/>
                    <a:gd name="T13" fmla="*/ 437 h 2695"/>
                    <a:gd name="T14" fmla="*/ 5 w 48"/>
                    <a:gd name="T15" fmla="*/ 437 h 2695"/>
                    <a:gd name="T16" fmla="*/ 0 w 48"/>
                    <a:gd name="T17" fmla="*/ 437 h 2695"/>
                    <a:gd name="T18" fmla="*/ 0 w 48"/>
                    <a:gd name="T19" fmla="*/ 435 h 26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695"/>
                    <a:gd name="T32" fmla="*/ 48 w 48"/>
                    <a:gd name="T33" fmla="*/ 2695 h 26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695">
                      <a:moveTo>
                        <a:pt x="0" y="2680"/>
                      </a:moveTo>
                      <a:lnTo>
                        <a:pt x="16" y="145"/>
                      </a:lnTo>
                      <a:lnTo>
                        <a:pt x="16" y="73"/>
                      </a:lnTo>
                      <a:lnTo>
                        <a:pt x="16" y="30"/>
                      </a:lnTo>
                      <a:lnTo>
                        <a:pt x="33" y="0"/>
                      </a:lnTo>
                      <a:lnTo>
                        <a:pt x="48" y="160"/>
                      </a:lnTo>
                      <a:lnTo>
                        <a:pt x="33" y="2695"/>
                      </a:lnTo>
                      <a:lnTo>
                        <a:pt x="16" y="2695"/>
                      </a:lnTo>
                      <a:lnTo>
                        <a:pt x="0" y="2695"/>
                      </a:lnTo>
                      <a:lnTo>
                        <a:pt x="0" y="2680"/>
                      </a:lnTo>
                      <a:close/>
                    </a:path>
                  </a:pathLst>
                </a:custGeom>
                <a:solidFill>
                  <a:srgbClr val="FFFF99"/>
                </a:solidFill>
                <a:ln w="9525">
                  <a:solidFill>
                    <a:srgbClr val="800000"/>
                  </a:solidFill>
                  <a:round/>
                  <a:headEnd/>
                  <a:tailEnd/>
                </a:ln>
              </p:spPr>
              <p:txBody>
                <a:bodyPr/>
                <a:lstStyle/>
                <a:p>
                  <a:endParaRPr lang="en-US"/>
                </a:p>
              </p:txBody>
            </p:sp>
            <p:sp>
              <p:nvSpPr>
                <p:cNvPr id="11614" name="Freeform 153"/>
                <p:cNvSpPr>
                  <a:spLocks/>
                </p:cNvSpPr>
                <p:nvPr/>
              </p:nvSpPr>
              <p:spPr bwMode="auto">
                <a:xfrm>
                  <a:off x="5708" y="3720"/>
                  <a:ext cx="15" cy="448"/>
                </a:xfrm>
                <a:custGeom>
                  <a:avLst/>
                  <a:gdLst>
                    <a:gd name="T0" fmla="*/ 0 w 48"/>
                    <a:gd name="T1" fmla="*/ 0 h 2767"/>
                    <a:gd name="T2" fmla="*/ 15 w 48"/>
                    <a:gd name="T3" fmla="*/ 2 h 2767"/>
                    <a:gd name="T4" fmla="*/ 15 w 48"/>
                    <a:gd name="T5" fmla="*/ 5 h 2767"/>
                    <a:gd name="T6" fmla="*/ 15 w 48"/>
                    <a:gd name="T7" fmla="*/ 7 h 2767"/>
                    <a:gd name="T8" fmla="*/ 15 w 48"/>
                    <a:gd name="T9" fmla="*/ 14 h 2767"/>
                    <a:gd name="T10" fmla="*/ 15 w 48"/>
                    <a:gd name="T11" fmla="*/ 21 h 2767"/>
                    <a:gd name="T12" fmla="*/ 15 w 48"/>
                    <a:gd name="T13" fmla="*/ 31 h 2767"/>
                    <a:gd name="T14" fmla="*/ 15 w 48"/>
                    <a:gd name="T15" fmla="*/ 42 h 2767"/>
                    <a:gd name="T16" fmla="*/ 15 w 48"/>
                    <a:gd name="T17" fmla="*/ 56 h 2767"/>
                    <a:gd name="T18" fmla="*/ 15 w 48"/>
                    <a:gd name="T19" fmla="*/ 70 h 2767"/>
                    <a:gd name="T20" fmla="*/ 15 w 48"/>
                    <a:gd name="T21" fmla="*/ 87 h 2767"/>
                    <a:gd name="T22" fmla="*/ 15 w 48"/>
                    <a:gd name="T23" fmla="*/ 105 h 2767"/>
                    <a:gd name="T24" fmla="*/ 15 w 48"/>
                    <a:gd name="T25" fmla="*/ 143 h 2767"/>
                    <a:gd name="T26" fmla="*/ 15 w 48"/>
                    <a:gd name="T27" fmla="*/ 183 h 2767"/>
                    <a:gd name="T28" fmla="*/ 15 w 48"/>
                    <a:gd name="T29" fmla="*/ 223 h 2767"/>
                    <a:gd name="T30" fmla="*/ 15 w 48"/>
                    <a:gd name="T31" fmla="*/ 263 h 2767"/>
                    <a:gd name="T32" fmla="*/ 15 w 48"/>
                    <a:gd name="T33" fmla="*/ 302 h 2767"/>
                    <a:gd name="T34" fmla="*/ 15 w 48"/>
                    <a:gd name="T35" fmla="*/ 340 h 2767"/>
                    <a:gd name="T36" fmla="*/ 10 w 48"/>
                    <a:gd name="T37" fmla="*/ 357 h 2767"/>
                    <a:gd name="T38" fmla="*/ 10 w 48"/>
                    <a:gd name="T39" fmla="*/ 373 h 2767"/>
                    <a:gd name="T40" fmla="*/ 10 w 48"/>
                    <a:gd name="T41" fmla="*/ 389 h 2767"/>
                    <a:gd name="T42" fmla="*/ 10 w 48"/>
                    <a:gd name="T43" fmla="*/ 403 h 2767"/>
                    <a:gd name="T44" fmla="*/ 10 w 48"/>
                    <a:gd name="T45" fmla="*/ 413 h 2767"/>
                    <a:gd name="T46" fmla="*/ 10 w 48"/>
                    <a:gd name="T47" fmla="*/ 424 h 2767"/>
                    <a:gd name="T48" fmla="*/ 10 w 48"/>
                    <a:gd name="T49" fmla="*/ 431 h 2767"/>
                    <a:gd name="T50" fmla="*/ 10 w 48"/>
                    <a:gd name="T51" fmla="*/ 438 h 2767"/>
                    <a:gd name="T52" fmla="*/ 10 w 48"/>
                    <a:gd name="T53" fmla="*/ 441 h 2767"/>
                    <a:gd name="T54" fmla="*/ 10 w 48"/>
                    <a:gd name="T55" fmla="*/ 443 h 2767"/>
                    <a:gd name="T56" fmla="*/ 0 w 48"/>
                    <a:gd name="T57" fmla="*/ 448 h 2767"/>
                    <a:gd name="T58" fmla="*/ 0 w 48"/>
                    <a:gd name="T59" fmla="*/ 446 h 2767"/>
                    <a:gd name="T60" fmla="*/ 0 w 48"/>
                    <a:gd name="T61" fmla="*/ 441 h 2767"/>
                    <a:gd name="T62" fmla="*/ 0 w 48"/>
                    <a:gd name="T63" fmla="*/ 436 h 2767"/>
                    <a:gd name="T64" fmla="*/ 0 w 48"/>
                    <a:gd name="T65" fmla="*/ 427 h 2767"/>
                    <a:gd name="T66" fmla="*/ 0 w 48"/>
                    <a:gd name="T67" fmla="*/ 417 h 2767"/>
                    <a:gd name="T68" fmla="*/ 0 w 48"/>
                    <a:gd name="T69" fmla="*/ 406 h 2767"/>
                    <a:gd name="T70" fmla="*/ 0 w 48"/>
                    <a:gd name="T71" fmla="*/ 392 h 2767"/>
                    <a:gd name="T72" fmla="*/ 0 w 48"/>
                    <a:gd name="T73" fmla="*/ 378 h 2767"/>
                    <a:gd name="T74" fmla="*/ 0 w 48"/>
                    <a:gd name="T75" fmla="*/ 361 h 2767"/>
                    <a:gd name="T76" fmla="*/ 0 w 48"/>
                    <a:gd name="T77" fmla="*/ 343 h 2767"/>
                    <a:gd name="T78" fmla="*/ 0 w 48"/>
                    <a:gd name="T79" fmla="*/ 305 h 2767"/>
                    <a:gd name="T80" fmla="*/ 0 w 48"/>
                    <a:gd name="T81" fmla="*/ 265 h 2767"/>
                    <a:gd name="T82" fmla="*/ 0 w 48"/>
                    <a:gd name="T83" fmla="*/ 223 h 2767"/>
                    <a:gd name="T84" fmla="*/ 0 w 48"/>
                    <a:gd name="T85" fmla="*/ 181 h 2767"/>
                    <a:gd name="T86" fmla="*/ 0 w 48"/>
                    <a:gd name="T87" fmla="*/ 141 h 2767"/>
                    <a:gd name="T88" fmla="*/ 0 w 48"/>
                    <a:gd name="T89" fmla="*/ 103 h 2767"/>
                    <a:gd name="T90" fmla="*/ 0 w 48"/>
                    <a:gd name="T91" fmla="*/ 87 h 2767"/>
                    <a:gd name="T92" fmla="*/ 0 w 48"/>
                    <a:gd name="T93" fmla="*/ 68 h 2767"/>
                    <a:gd name="T94" fmla="*/ 0 w 48"/>
                    <a:gd name="T95" fmla="*/ 54 h 2767"/>
                    <a:gd name="T96" fmla="*/ 0 w 48"/>
                    <a:gd name="T97" fmla="*/ 40 h 2767"/>
                    <a:gd name="T98" fmla="*/ 0 w 48"/>
                    <a:gd name="T99" fmla="*/ 28 h 2767"/>
                    <a:gd name="T100" fmla="*/ 0 w 48"/>
                    <a:gd name="T101" fmla="*/ 19 h 2767"/>
                    <a:gd name="T102" fmla="*/ 0 w 48"/>
                    <a:gd name="T103" fmla="*/ 9 h 2767"/>
                    <a:gd name="T104" fmla="*/ 0 w 48"/>
                    <a:gd name="T105" fmla="*/ 5 h 2767"/>
                    <a:gd name="T106" fmla="*/ 0 w 48"/>
                    <a:gd name="T107" fmla="*/ 0 h 2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
                    <a:gd name="T163" fmla="*/ 0 h 2767"/>
                    <a:gd name="T164" fmla="*/ 48 w 48"/>
                    <a:gd name="T165" fmla="*/ 2767 h 2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 h="2767">
                      <a:moveTo>
                        <a:pt x="0" y="0"/>
                      </a:moveTo>
                      <a:lnTo>
                        <a:pt x="48" y="14"/>
                      </a:lnTo>
                      <a:lnTo>
                        <a:pt x="48" y="29"/>
                      </a:lnTo>
                      <a:lnTo>
                        <a:pt x="48" y="44"/>
                      </a:lnTo>
                      <a:lnTo>
                        <a:pt x="48" y="87"/>
                      </a:lnTo>
                      <a:lnTo>
                        <a:pt x="48" y="130"/>
                      </a:lnTo>
                      <a:lnTo>
                        <a:pt x="48" y="189"/>
                      </a:lnTo>
                      <a:lnTo>
                        <a:pt x="48" y="261"/>
                      </a:lnTo>
                      <a:lnTo>
                        <a:pt x="48" y="347"/>
                      </a:lnTo>
                      <a:lnTo>
                        <a:pt x="48" y="434"/>
                      </a:lnTo>
                      <a:lnTo>
                        <a:pt x="48" y="536"/>
                      </a:lnTo>
                      <a:lnTo>
                        <a:pt x="48" y="651"/>
                      </a:lnTo>
                      <a:lnTo>
                        <a:pt x="48" y="883"/>
                      </a:lnTo>
                      <a:lnTo>
                        <a:pt x="48" y="1130"/>
                      </a:lnTo>
                      <a:lnTo>
                        <a:pt x="48" y="1376"/>
                      </a:lnTo>
                      <a:lnTo>
                        <a:pt x="48" y="1623"/>
                      </a:lnTo>
                      <a:lnTo>
                        <a:pt x="48" y="1868"/>
                      </a:lnTo>
                      <a:lnTo>
                        <a:pt x="48" y="2101"/>
                      </a:lnTo>
                      <a:lnTo>
                        <a:pt x="31" y="2202"/>
                      </a:lnTo>
                      <a:lnTo>
                        <a:pt x="31" y="2303"/>
                      </a:lnTo>
                      <a:lnTo>
                        <a:pt x="31" y="2404"/>
                      </a:lnTo>
                      <a:lnTo>
                        <a:pt x="31" y="2491"/>
                      </a:lnTo>
                      <a:lnTo>
                        <a:pt x="31" y="2550"/>
                      </a:lnTo>
                      <a:lnTo>
                        <a:pt x="31" y="2621"/>
                      </a:lnTo>
                      <a:lnTo>
                        <a:pt x="31" y="2665"/>
                      </a:lnTo>
                      <a:lnTo>
                        <a:pt x="31" y="2708"/>
                      </a:lnTo>
                      <a:lnTo>
                        <a:pt x="31" y="2723"/>
                      </a:lnTo>
                      <a:lnTo>
                        <a:pt x="31" y="2738"/>
                      </a:lnTo>
                      <a:lnTo>
                        <a:pt x="0" y="2767"/>
                      </a:lnTo>
                      <a:lnTo>
                        <a:pt x="0" y="2752"/>
                      </a:lnTo>
                      <a:lnTo>
                        <a:pt x="0" y="2723"/>
                      </a:lnTo>
                      <a:lnTo>
                        <a:pt x="0" y="2695"/>
                      </a:lnTo>
                      <a:lnTo>
                        <a:pt x="0" y="2636"/>
                      </a:lnTo>
                      <a:lnTo>
                        <a:pt x="0" y="2578"/>
                      </a:lnTo>
                      <a:lnTo>
                        <a:pt x="0" y="2506"/>
                      </a:lnTo>
                      <a:lnTo>
                        <a:pt x="0" y="2419"/>
                      </a:lnTo>
                      <a:lnTo>
                        <a:pt x="0" y="2333"/>
                      </a:lnTo>
                      <a:lnTo>
                        <a:pt x="0" y="2231"/>
                      </a:lnTo>
                      <a:lnTo>
                        <a:pt x="0" y="2116"/>
                      </a:lnTo>
                      <a:lnTo>
                        <a:pt x="0" y="1883"/>
                      </a:lnTo>
                      <a:lnTo>
                        <a:pt x="0" y="1636"/>
                      </a:lnTo>
                      <a:lnTo>
                        <a:pt x="0" y="1376"/>
                      </a:lnTo>
                      <a:lnTo>
                        <a:pt x="0" y="1115"/>
                      </a:lnTo>
                      <a:lnTo>
                        <a:pt x="0" y="868"/>
                      </a:lnTo>
                      <a:lnTo>
                        <a:pt x="0" y="638"/>
                      </a:lnTo>
                      <a:lnTo>
                        <a:pt x="0" y="536"/>
                      </a:lnTo>
                      <a:lnTo>
                        <a:pt x="0" y="419"/>
                      </a:lnTo>
                      <a:lnTo>
                        <a:pt x="0" y="332"/>
                      </a:lnTo>
                      <a:lnTo>
                        <a:pt x="0" y="246"/>
                      </a:lnTo>
                      <a:lnTo>
                        <a:pt x="0" y="174"/>
                      </a:lnTo>
                      <a:lnTo>
                        <a:pt x="0" y="115"/>
                      </a:lnTo>
                      <a:lnTo>
                        <a:pt x="0" y="57"/>
                      </a:lnTo>
                      <a:lnTo>
                        <a:pt x="0" y="29"/>
                      </a:lnTo>
                      <a:lnTo>
                        <a:pt x="0" y="0"/>
                      </a:lnTo>
                      <a:close/>
                    </a:path>
                  </a:pathLst>
                </a:custGeom>
                <a:solidFill>
                  <a:srgbClr val="FFFF99"/>
                </a:solidFill>
                <a:ln w="9525">
                  <a:solidFill>
                    <a:srgbClr val="800000"/>
                  </a:solidFill>
                  <a:round/>
                  <a:headEnd/>
                  <a:tailEnd/>
                </a:ln>
              </p:spPr>
              <p:txBody>
                <a:bodyPr/>
                <a:lstStyle/>
                <a:p>
                  <a:endParaRPr lang="en-US"/>
                </a:p>
              </p:txBody>
            </p:sp>
            <p:sp>
              <p:nvSpPr>
                <p:cNvPr id="11615" name="Freeform 154"/>
                <p:cNvSpPr>
                  <a:spLocks/>
                </p:cNvSpPr>
                <p:nvPr/>
              </p:nvSpPr>
              <p:spPr bwMode="auto">
                <a:xfrm>
                  <a:off x="5316" y="4136"/>
                  <a:ext cx="86" cy="26"/>
                </a:xfrm>
                <a:custGeom>
                  <a:avLst/>
                  <a:gdLst>
                    <a:gd name="T0" fmla="*/ 14 w 288"/>
                    <a:gd name="T1" fmla="*/ 24 h 158"/>
                    <a:gd name="T2" fmla="*/ 19 w 288"/>
                    <a:gd name="T3" fmla="*/ 16 h 158"/>
                    <a:gd name="T4" fmla="*/ 19 w 288"/>
                    <a:gd name="T5" fmla="*/ 14 h 158"/>
                    <a:gd name="T6" fmla="*/ 19 w 288"/>
                    <a:gd name="T7" fmla="*/ 9 h 158"/>
                    <a:gd name="T8" fmla="*/ 14 w 288"/>
                    <a:gd name="T9" fmla="*/ 9 h 158"/>
                    <a:gd name="T10" fmla="*/ 10 w 288"/>
                    <a:gd name="T11" fmla="*/ 9 h 158"/>
                    <a:gd name="T12" fmla="*/ 5 w 288"/>
                    <a:gd name="T13" fmla="*/ 12 h 158"/>
                    <a:gd name="T14" fmla="*/ 0 w 288"/>
                    <a:gd name="T15" fmla="*/ 9 h 158"/>
                    <a:gd name="T16" fmla="*/ 5 w 288"/>
                    <a:gd name="T17" fmla="*/ 5 h 158"/>
                    <a:gd name="T18" fmla="*/ 10 w 288"/>
                    <a:gd name="T19" fmla="*/ 2 h 158"/>
                    <a:gd name="T20" fmla="*/ 14 w 288"/>
                    <a:gd name="T21" fmla="*/ 2 h 158"/>
                    <a:gd name="T22" fmla="*/ 19 w 288"/>
                    <a:gd name="T23" fmla="*/ 2 h 158"/>
                    <a:gd name="T24" fmla="*/ 24 w 288"/>
                    <a:gd name="T25" fmla="*/ 5 h 158"/>
                    <a:gd name="T26" fmla="*/ 29 w 288"/>
                    <a:gd name="T27" fmla="*/ 7 h 158"/>
                    <a:gd name="T28" fmla="*/ 29 w 288"/>
                    <a:gd name="T29" fmla="*/ 12 h 158"/>
                    <a:gd name="T30" fmla="*/ 29 w 288"/>
                    <a:gd name="T31" fmla="*/ 19 h 158"/>
                    <a:gd name="T32" fmla="*/ 48 w 288"/>
                    <a:gd name="T33" fmla="*/ 16 h 158"/>
                    <a:gd name="T34" fmla="*/ 67 w 288"/>
                    <a:gd name="T35" fmla="*/ 16 h 158"/>
                    <a:gd name="T36" fmla="*/ 72 w 288"/>
                    <a:gd name="T37" fmla="*/ 12 h 158"/>
                    <a:gd name="T38" fmla="*/ 72 w 288"/>
                    <a:gd name="T39" fmla="*/ 9 h 158"/>
                    <a:gd name="T40" fmla="*/ 72 w 288"/>
                    <a:gd name="T41" fmla="*/ 7 h 158"/>
                    <a:gd name="T42" fmla="*/ 67 w 288"/>
                    <a:gd name="T43" fmla="*/ 5 h 158"/>
                    <a:gd name="T44" fmla="*/ 62 w 288"/>
                    <a:gd name="T45" fmla="*/ 7 h 158"/>
                    <a:gd name="T46" fmla="*/ 57 w 288"/>
                    <a:gd name="T47" fmla="*/ 9 h 158"/>
                    <a:gd name="T48" fmla="*/ 53 w 288"/>
                    <a:gd name="T49" fmla="*/ 9 h 158"/>
                    <a:gd name="T50" fmla="*/ 48 w 288"/>
                    <a:gd name="T51" fmla="*/ 9 h 158"/>
                    <a:gd name="T52" fmla="*/ 48 w 288"/>
                    <a:gd name="T53" fmla="*/ 7 h 158"/>
                    <a:gd name="T54" fmla="*/ 53 w 288"/>
                    <a:gd name="T55" fmla="*/ 5 h 158"/>
                    <a:gd name="T56" fmla="*/ 57 w 288"/>
                    <a:gd name="T57" fmla="*/ 2 h 158"/>
                    <a:gd name="T58" fmla="*/ 67 w 288"/>
                    <a:gd name="T59" fmla="*/ 0 h 158"/>
                    <a:gd name="T60" fmla="*/ 72 w 288"/>
                    <a:gd name="T61" fmla="*/ 0 h 158"/>
                    <a:gd name="T62" fmla="*/ 82 w 288"/>
                    <a:gd name="T63" fmla="*/ 2 h 158"/>
                    <a:gd name="T64" fmla="*/ 86 w 288"/>
                    <a:gd name="T65" fmla="*/ 5 h 158"/>
                    <a:gd name="T66" fmla="*/ 86 w 288"/>
                    <a:gd name="T67" fmla="*/ 12 h 158"/>
                    <a:gd name="T68" fmla="*/ 82 w 288"/>
                    <a:gd name="T69" fmla="*/ 16 h 158"/>
                    <a:gd name="T70" fmla="*/ 67 w 288"/>
                    <a:gd name="T71" fmla="*/ 21 h 158"/>
                    <a:gd name="T72" fmla="*/ 57 w 288"/>
                    <a:gd name="T73" fmla="*/ 24 h 158"/>
                    <a:gd name="T74" fmla="*/ 43 w 288"/>
                    <a:gd name="T75" fmla="*/ 24 h 158"/>
                    <a:gd name="T76" fmla="*/ 29 w 288"/>
                    <a:gd name="T77" fmla="*/ 24 h 158"/>
                    <a:gd name="T78" fmla="*/ 29 w 288"/>
                    <a:gd name="T79" fmla="*/ 21 h 158"/>
                    <a:gd name="T80" fmla="*/ 19 w 288"/>
                    <a:gd name="T81" fmla="*/ 24 h 158"/>
                    <a:gd name="T82" fmla="*/ 19 w 288"/>
                    <a:gd name="T83" fmla="*/ 26 h 158"/>
                    <a:gd name="T84" fmla="*/ 14 w 288"/>
                    <a:gd name="T85" fmla="*/ 24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158"/>
                    <a:gd name="T131" fmla="*/ 288 w 288"/>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158">
                      <a:moveTo>
                        <a:pt x="48" y="143"/>
                      </a:moveTo>
                      <a:lnTo>
                        <a:pt x="64" y="100"/>
                      </a:lnTo>
                      <a:lnTo>
                        <a:pt x="64" y="87"/>
                      </a:lnTo>
                      <a:lnTo>
                        <a:pt x="64" y="56"/>
                      </a:lnTo>
                      <a:lnTo>
                        <a:pt x="48" y="56"/>
                      </a:lnTo>
                      <a:lnTo>
                        <a:pt x="33" y="56"/>
                      </a:lnTo>
                      <a:lnTo>
                        <a:pt x="16" y="71"/>
                      </a:lnTo>
                      <a:lnTo>
                        <a:pt x="0" y="56"/>
                      </a:lnTo>
                      <a:lnTo>
                        <a:pt x="16" y="28"/>
                      </a:lnTo>
                      <a:lnTo>
                        <a:pt x="33" y="13"/>
                      </a:lnTo>
                      <a:lnTo>
                        <a:pt x="48" y="13"/>
                      </a:lnTo>
                      <a:lnTo>
                        <a:pt x="64" y="13"/>
                      </a:lnTo>
                      <a:lnTo>
                        <a:pt x="81" y="28"/>
                      </a:lnTo>
                      <a:lnTo>
                        <a:pt x="96" y="43"/>
                      </a:lnTo>
                      <a:lnTo>
                        <a:pt x="96" y="71"/>
                      </a:lnTo>
                      <a:lnTo>
                        <a:pt x="96" y="115"/>
                      </a:lnTo>
                      <a:lnTo>
                        <a:pt x="161" y="100"/>
                      </a:lnTo>
                      <a:lnTo>
                        <a:pt x="225" y="100"/>
                      </a:lnTo>
                      <a:lnTo>
                        <a:pt x="240" y="71"/>
                      </a:lnTo>
                      <a:lnTo>
                        <a:pt x="240" y="56"/>
                      </a:lnTo>
                      <a:lnTo>
                        <a:pt x="240" y="43"/>
                      </a:lnTo>
                      <a:lnTo>
                        <a:pt x="225" y="28"/>
                      </a:lnTo>
                      <a:lnTo>
                        <a:pt x="209" y="43"/>
                      </a:lnTo>
                      <a:lnTo>
                        <a:pt x="192" y="56"/>
                      </a:lnTo>
                      <a:lnTo>
                        <a:pt x="177" y="56"/>
                      </a:lnTo>
                      <a:lnTo>
                        <a:pt x="161" y="56"/>
                      </a:lnTo>
                      <a:lnTo>
                        <a:pt x="161" y="43"/>
                      </a:lnTo>
                      <a:lnTo>
                        <a:pt x="177" y="28"/>
                      </a:lnTo>
                      <a:lnTo>
                        <a:pt x="192" y="13"/>
                      </a:lnTo>
                      <a:lnTo>
                        <a:pt x="225" y="0"/>
                      </a:lnTo>
                      <a:lnTo>
                        <a:pt x="240" y="0"/>
                      </a:lnTo>
                      <a:lnTo>
                        <a:pt x="273" y="13"/>
                      </a:lnTo>
                      <a:lnTo>
                        <a:pt x="288" y="28"/>
                      </a:lnTo>
                      <a:lnTo>
                        <a:pt x="288" y="71"/>
                      </a:lnTo>
                      <a:lnTo>
                        <a:pt x="273" y="100"/>
                      </a:lnTo>
                      <a:lnTo>
                        <a:pt x="225" y="130"/>
                      </a:lnTo>
                      <a:lnTo>
                        <a:pt x="192" y="143"/>
                      </a:lnTo>
                      <a:lnTo>
                        <a:pt x="144" y="143"/>
                      </a:lnTo>
                      <a:lnTo>
                        <a:pt x="96" y="143"/>
                      </a:lnTo>
                      <a:lnTo>
                        <a:pt x="96" y="130"/>
                      </a:lnTo>
                      <a:lnTo>
                        <a:pt x="64" y="143"/>
                      </a:lnTo>
                      <a:lnTo>
                        <a:pt x="64" y="158"/>
                      </a:lnTo>
                      <a:lnTo>
                        <a:pt x="48" y="143"/>
                      </a:lnTo>
                      <a:close/>
                    </a:path>
                  </a:pathLst>
                </a:custGeom>
                <a:solidFill>
                  <a:srgbClr val="FFFF99"/>
                </a:solidFill>
                <a:ln w="9525">
                  <a:solidFill>
                    <a:srgbClr val="800000"/>
                  </a:solidFill>
                  <a:round/>
                  <a:headEnd/>
                  <a:tailEnd/>
                </a:ln>
              </p:spPr>
              <p:txBody>
                <a:bodyPr/>
                <a:lstStyle/>
                <a:p>
                  <a:endParaRPr lang="en-US"/>
                </a:p>
              </p:txBody>
            </p:sp>
            <p:sp>
              <p:nvSpPr>
                <p:cNvPr id="11616" name="Freeform 155"/>
                <p:cNvSpPr>
                  <a:spLocks/>
                </p:cNvSpPr>
                <p:nvPr/>
              </p:nvSpPr>
              <p:spPr bwMode="auto">
                <a:xfrm>
                  <a:off x="5316" y="4136"/>
                  <a:ext cx="86" cy="26"/>
                </a:xfrm>
                <a:custGeom>
                  <a:avLst/>
                  <a:gdLst>
                    <a:gd name="T0" fmla="*/ 14 w 288"/>
                    <a:gd name="T1" fmla="*/ 24 h 158"/>
                    <a:gd name="T2" fmla="*/ 19 w 288"/>
                    <a:gd name="T3" fmla="*/ 16 h 158"/>
                    <a:gd name="T4" fmla="*/ 19 w 288"/>
                    <a:gd name="T5" fmla="*/ 14 h 158"/>
                    <a:gd name="T6" fmla="*/ 19 w 288"/>
                    <a:gd name="T7" fmla="*/ 9 h 158"/>
                    <a:gd name="T8" fmla="*/ 19 w 288"/>
                    <a:gd name="T9" fmla="*/ 9 h 158"/>
                    <a:gd name="T10" fmla="*/ 14 w 288"/>
                    <a:gd name="T11" fmla="*/ 9 h 158"/>
                    <a:gd name="T12" fmla="*/ 10 w 288"/>
                    <a:gd name="T13" fmla="*/ 9 h 158"/>
                    <a:gd name="T14" fmla="*/ 5 w 288"/>
                    <a:gd name="T15" fmla="*/ 12 h 158"/>
                    <a:gd name="T16" fmla="*/ 5 w 288"/>
                    <a:gd name="T17" fmla="*/ 12 h 158"/>
                    <a:gd name="T18" fmla="*/ 0 w 288"/>
                    <a:gd name="T19" fmla="*/ 9 h 158"/>
                    <a:gd name="T20" fmla="*/ 5 w 288"/>
                    <a:gd name="T21" fmla="*/ 5 h 158"/>
                    <a:gd name="T22" fmla="*/ 10 w 288"/>
                    <a:gd name="T23" fmla="*/ 2 h 158"/>
                    <a:gd name="T24" fmla="*/ 14 w 288"/>
                    <a:gd name="T25" fmla="*/ 2 h 158"/>
                    <a:gd name="T26" fmla="*/ 19 w 288"/>
                    <a:gd name="T27" fmla="*/ 2 h 158"/>
                    <a:gd name="T28" fmla="*/ 24 w 288"/>
                    <a:gd name="T29" fmla="*/ 5 h 158"/>
                    <a:gd name="T30" fmla="*/ 29 w 288"/>
                    <a:gd name="T31" fmla="*/ 7 h 158"/>
                    <a:gd name="T32" fmla="*/ 29 w 288"/>
                    <a:gd name="T33" fmla="*/ 12 h 158"/>
                    <a:gd name="T34" fmla="*/ 29 w 288"/>
                    <a:gd name="T35" fmla="*/ 19 h 158"/>
                    <a:gd name="T36" fmla="*/ 48 w 288"/>
                    <a:gd name="T37" fmla="*/ 16 h 158"/>
                    <a:gd name="T38" fmla="*/ 67 w 288"/>
                    <a:gd name="T39" fmla="*/ 16 h 158"/>
                    <a:gd name="T40" fmla="*/ 72 w 288"/>
                    <a:gd name="T41" fmla="*/ 12 h 158"/>
                    <a:gd name="T42" fmla="*/ 72 w 288"/>
                    <a:gd name="T43" fmla="*/ 9 h 158"/>
                    <a:gd name="T44" fmla="*/ 72 w 288"/>
                    <a:gd name="T45" fmla="*/ 7 h 158"/>
                    <a:gd name="T46" fmla="*/ 67 w 288"/>
                    <a:gd name="T47" fmla="*/ 5 h 158"/>
                    <a:gd name="T48" fmla="*/ 62 w 288"/>
                    <a:gd name="T49" fmla="*/ 7 h 158"/>
                    <a:gd name="T50" fmla="*/ 57 w 288"/>
                    <a:gd name="T51" fmla="*/ 9 h 158"/>
                    <a:gd name="T52" fmla="*/ 53 w 288"/>
                    <a:gd name="T53" fmla="*/ 9 h 158"/>
                    <a:gd name="T54" fmla="*/ 48 w 288"/>
                    <a:gd name="T55" fmla="*/ 9 h 158"/>
                    <a:gd name="T56" fmla="*/ 48 w 288"/>
                    <a:gd name="T57" fmla="*/ 7 h 158"/>
                    <a:gd name="T58" fmla="*/ 53 w 288"/>
                    <a:gd name="T59" fmla="*/ 5 h 158"/>
                    <a:gd name="T60" fmla="*/ 57 w 288"/>
                    <a:gd name="T61" fmla="*/ 2 h 158"/>
                    <a:gd name="T62" fmla="*/ 67 w 288"/>
                    <a:gd name="T63" fmla="*/ 0 h 158"/>
                    <a:gd name="T64" fmla="*/ 72 w 288"/>
                    <a:gd name="T65" fmla="*/ 0 h 158"/>
                    <a:gd name="T66" fmla="*/ 82 w 288"/>
                    <a:gd name="T67" fmla="*/ 2 h 158"/>
                    <a:gd name="T68" fmla="*/ 86 w 288"/>
                    <a:gd name="T69" fmla="*/ 5 h 158"/>
                    <a:gd name="T70" fmla="*/ 86 w 288"/>
                    <a:gd name="T71" fmla="*/ 12 h 158"/>
                    <a:gd name="T72" fmla="*/ 82 w 288"/>
                    <a:gd name="T73" fmla="*/ 16 h 158"/>
                    <a:gd name="T74" fmla="*/ 67 w 288"/>
                    <a:gd name="T75" fmla="*/ 21 h 158"/>
                    <a:gd name="T76" fmla="*/ 57 w 288"/>
                    <a:gd name="T77" fmla="*/ 24 h 158"/>
                    <a:gd name="T78" fmla="*/ 43 w 288"/>
                    <a:gd name="T79" fmla="*/ 24 h 158"/>
                    <a:gd name="T80" fmla="*/ 29 w 288"/>
                    <a:gd name="T81" fmla="*/ 24 h 158"/>
                    <a:gd name="T82" fmla="*/ 29 w 288"/>
                    <a:gd name="T83" fmla="*/ 21 h 158"/>
                    <a:gd name="T84" fmla="*/ 19 w 288"/>
                    <a:gd name="T85" fmla="*/ 24 h 158"/>
                    <a:gd name="T86" fmla="*/ 19 w 288"/>
                    <a:gd name="T87" fmla="*/ 26 h 158"/>
                    <a:gd name="T88" fmla="*/ 14 w 288"/>
                    <a:gd name="T89" fmla="*/ 24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8"/>
                    <a:gd name="T136" fmla="*/ 0 h 158"/>
                    <a:gd name="T137" fmla="*/ 288 w 288"/>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8" h="158">
                      <a:moveTo>
                        <a:pt x="48" y="143"/>
                      </a:moveTo>
                      <a:lnTo>
                        <a:pt x="64" y="100"/>
                      </a:lnTo>
                      <a:lnTo>
                        <a:pt x="64" y="87"/>
                      </a:lnTo>
                      <a:lnTo>
                        <a:pt x="64" y="56"/>
                      </a:lnTo>
                      <a:lnTo>
                        <a:pt x="48" y="56"/>
                      </a:lnTo>
                      <a:lnTo>
                        <a:pt x="33" y="56"/>
                      </a:lnTo>
                      <a:lnTo>
                        <a:pt x="16" y="71"/>
                      </a:lnTo>
                      <a:lnTo>
                        <a:pt x="0" y="56"/>
                      </a:lnTo>
                      <a:lnTo>
                        <a:pt x="16" y="28"/>
                      </a:lnTo>
                      <a:lnTo>
                        <a:pt x="33" y="13"/>
                      </a:lnTo>
                      <a:lnTo>
                        <a:pt x="48" y="13"/>
                      </a:lnTo>
                      <a:lnTo>
                        <a:pt x="64" y="13"/>
                      </a:lnTo>
                      <a:lnTo>
                        <a:pt x="81" y="28"/>
                      </a:lnTo>
                      <a:lnTo>
                        <a:pt x="96" y="43"/>
                      </a:lnTo>
                      <a:lnTo>
                        <a:pt x="96" y="71"/>
                      </a:lnTo>
                      <a:lnTo>
                        <a:pt x="96" y="115"/>
                      </a:lnTo>
                      <a:lnTo>
                        <a:pt x="161" y="100"/>
                      </a:lnTo>
                      <a:lnTo>
                        <a:pt x="225" y="100"/>
                      </a:lnTo>
                      <a:lnTo>
                        <a:pt x="240" y="71"/>
                      </a:lnTo>
                      <a:lnTo>
                        <a:pt x="240" y="56"/>
                      </a:lnTo>
                      <a:lnTo>
                        <a:pt x="240" y="43"/>
                      </a:lnTo>
                      <a:lnTo>
                        <a:pt x="225" y="28"/>
                      </a:lnTo>
                      <a:lnTo>
                        <a:pt x="209" y="43"/>
                      </a:lnTo>
                      <a:lnTo>
                        <a:pt x="192" y="56"/>
                      </a:lnTo>
                      <a:lnTo>
                        <a:pt x="177" y="56"/>
                      </a:lnTo>
                      <a:lnTo>
                        <a:pt x="161" y="56"/>
                      </a:lnTo>
                      <a:lnTo>
                        <a:pt x="161" y="43"/>
                      </a:lnTo>
                      <a:lnTo>
                        <a:pt x="177" y="28"/>
                      </a:lnTo>
                      <a:lnTo>
                        <a:pt x="192" y="13"/>
                      </a:lnTo>
                      <a:lnTo>
                        <a:pt x="225" y="0"/>
                      </a:lnTo>
                      <a:lnTo>
                        <a:pt x="240" y="0"/>
                      </a:lnTo>
                      <a:lnTo>
                        <a:pt x="273" y="13"/>
                      </a:lnTo>
                      <a:lnTo>
                        <a:pt x="288" y="28"/>
                      </a:lnTo>
                      <a:lnTo>
                        <a:pt x="288" y="71"/>
                      </a:lnTo>
                      <a:lnTo>
                        <a:pt x="273" y="100"/>
                      </a:lnTo>
                      <a:lnTo>
                        <a:pt x="225" y="130"/>
                      </a:lnTo>
                      <a:lnTo>
                        <a:pt x="192" y="143"/>
                      </a:lnTo>
                      <a:lnTo>
                        <a:pt x="144" y="143"/>
                      </a:lnTo>
                      <a:lnTo>
                        <a:pt x="96" y="143"/>
                      </a:lnTo>
                      <a:lnTo>
                        <a:pt x="96" y="130"/>
                      </a:lnTo>
                      <a:lnTo>
                        <a:pt x="64" y="143"/>
                      </a:lnTo>
                      <a:lnTo>
                        <a:pt x="64" y="158"/>
                      </a:lnTo>
                      <a:lnTo>
                        <a:pt x="48" y="143"/>
                      </a:lnTo>
                    </a:path>
                  </a:pathLst>
                </a:custGeom>
                <a:solidFill>
                  <a:srgbClr val="FFFF99"/>
                </a:solidFill>
                <a:ln w="5080">
                  <a:solidFill>
                    <a:srgbClr val="800000"/>
                  </a:solidFill>
                  <a:round/>
                  <a:headEnd/>
                  <a:tailEnd/>
                </a:ln>
              </p:spPr>
              <p:txBody>
                <a:bodyPr/>
                <a:lstStyle/>
                <a:p>
                  <a:endParaRPr lang="en-US"/>
                </a:p>
              </p:txBody>
            </p:sp>
            <p:sp>
              <p:nvSpPr>
                <p:cNvPr id="11617" name="Freeform 156"/>
                <p:cNvSpPr>
                  <a:spLocks/>
                </p:cNvSpPr>
                <p:nvPr/>
              </p:nvSpPr>
              <p:spPr bwMode="auto">
                <a:xfrm>
                  <a:off x="5478" y="4136"/>
                  <a:ext cx="34" cy="16"/>
                </a:xfrm>
                <a:custGeom>
                  <a:avLst/>
                  <a:gdLst>
                    <a:gd name="T0" fmla="*/ 15 w 112"/>
                    <a:gd name="T1" fmla="*/ 16 h 100"/>
                    <a:gd name="T2" fmla="*/ 5 w 112"/>
                    <a:gd name="T3" fmla="*/ 4 h 100"/>
                    <a:gd name="T4" fmla="*/ 0 w 112"/>
                    <a:gd name="T5" fmla="*/ 2 h 100"/>
                    <a:gd name="T6" fmla="*/ 0 w 112"/>
                    <a:gd name="T7" fmla="*/ 0 h 100"/>
                    <a:gd name="T8" fmla="*/ 19 w 112"/>
                    <a:gd name="T9" fmla="*/ 2 h 100"/>
                    <a:gd name="T10" fmla="*/ 34 w 112"/>
                    <a:gd name="T11" fmla="*/ 7 h 100"/>
                    <a:gd name="T12" fmla="*/ 34 w 112"/>
                    <a:gd name="T13" fmla="*/ 9 h 100"/>
                    <a:gd name="T14" fmla="*/ 29 w 112"/>
                    <a:gd name="T15" fmla="*/ 9 h 100"/>
                    <a:gd name="T16" fmla="*/ 25 w 112"/>
                    <a:gd name="T17" fmla="*/ 14 h 100"/>
                    <a:gd name="T18" fmla="*/ 19 w 112"/>
                    <a:gd name="T19" fmla="*/ 16 h 100"/>
                    <a:gd name="T20" fmla="*/ 15 w 112"/>
                    <a:gd name="T21" fmla="*/ 1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00"/>
                    <a:gd name="T35" fmla="*/ 112 w 112"/>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00">
                      <a:moveTo>
                        <a:pt x="48" y="100"/>
                      </a:moveTo>
                      <a:lnTo>
                        <a:pt x="16" y="28"/>
                      </a:lnTo>
                      <a:lnTo>
                        <a:pt x="0" y="13"/>
                      </a:lnTo>
                      <a:lnTo>
                        <a:pt x="0" y="0"/>
                      </a:lnTo>
                      <a:lnTo>
                        <a:pt x="64" y="13"/>
                      </a:lnTo>
                      <a:lnTo>
                        <a:pt x="112" y="43"/>
                      </a:lnTo>
                      <a:lnTo>
                        <a:pt x="112" y="56"/>
                      </a:lnTo>
                      <a:lnTo>
                        <a:pt x="96" y="56"/>
                      </a:lnTo>
                      <a:lnTo>
                        <a:pt x="81" y="87"/>
                      </a:lnTo>
                      <a:lnTo>
                        <a:pt x="64" y="100"/>
                      </a:lnTo>
                      <a:lnTo>
                        <a:pt x="48" y="100"/>
                      </a:lnTo>
                      <a:close/>
                    </a:path>
                  </a:pathLst>
                </a:custGeom>
                <a:solidFill>
                  <a:srgbClr val="FFFF99"/>
                </a:solidFill>
                <a:ln w="9525">
                  <a:solidFill>
                    <a:srgbClr val="800000"/>
                  </a:solidFill>
                  <a:round/>
                  <a:headEnd/>
                  <a:tailEnd/>
                </a:ln>
              </p:spPr>
              <p:txBody>
                <a:bodyPr/>
                <a:lstStyle/>
                <a:p>
                  <a:endParaRPr lang="en-US"/>
                </a:p>
              </p:txBody>
            </p:sp>
            <p:sp>
              <p:nvSpPr>
                <p:cNvPr id="11618" name="Freeform 157"/>
                <p:cNvSpPr>
                  <a:spLocks/>
                </p:cNvSpPr>
                <p:nvPr/>
              </p:nvSpPr>
              <p:spPr bwMode="auto">
                <a:xfrm>
                  <a:off x="5478" y="4136"/>
                  <a:ext cx="34" cy="16"/>
                </a:xfrm>
                <a:custGeom>
                  <a:avLst/>
                  <a:gdLst>
                    <a:gd name="T0" fmla="*/ 15 w 112"/>
                    <a:gd name="T1" fmla="*/ 16 h 100"/>
                    <a:gd name="T2" fmla="*/ 5 w 112"/>
                    <a:gd name="T3" fmla="*/ 4 h 100"/>
                    <a:gd name="T4" fmla="*/ 0 w 112"/>
                    <a:gd name="T5" fmla="*/ 2 h 100"/>
                    <a:gd name="T6" fmla="*/ 0 w 112"/>
                    <a:gd name="T7" fmla="*/ 0 h 100"/>
                    <a:gd name="T8" fmla="*/ 0 w 112"/>
                    <a:gd name="T9" fmla="*/ 0 h 100"/>
                    <a:gd name="T10" fmla="*/ 19 w 112"/>
                    <a:gd name="T11" fmla="*/ 2 h 100"/>
                    <a:gd name="T12" fmla="*/ 34 w 112"/>
                    <a:gd name="T13" fmla="*/ 7 h 100"/>
                    <a:gd name="T14" fmla="*/ 34 w 112"/>
                    <a:gd name="T15" fmla="*/ 9 h 100"/>
                    <a:gd name="T16" fmla="*/ 29 w 112"/>
                    <a:gd name="T17" fmla="*/ 9 h 100"/>
                    <a:gd name="T18" fmla="*/ 25 w 112"/>
                    <a:gd name="T19" fmla="*/ 14 h 100"/>
                    <a:gd name="T20" fmla="*/ 19 w 112"/>
                    <a:gd name="T21" fmla="*/ 16 h 100"/>
                    <a:gd name="T22" fmla="*/ 15 w 112"/>
                    <a:gd name="T23" fmla="*/ 16 h 100"/>
                    <a:gd name="T24" fmla="*/ 15 w 112"/>
                    <a:gd name="T25" fmla="*/ 16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00"/>
                    <a:gd name="T41" fmla="*/ 112 w 112"/>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00">
                      <a:moveTo>
                        <a:pt x="48" y="100"/>
                      </a:moveTo>
                      <a:lnTo>
                        <a:pt x="16" y="28"/>
                      </a:lnTo>
                      <a:lnTo>
                        <a:pt x="0" y="13"/>
                      </a:lnTo>
                      <a:lnTo>
                        <a:pt x="0" y="0"/>
                      </a:lnTo>
                      <a:lnTo>
                        <a:pt x="64" y="13"/>
                      </a:lnTo>
                      <a:lnTo>
                        <a:pt x="112" y="43"/>
                      </a:lnTo>
                      <a:lnTo>
                        <a:pt x="112" y="56"/>
                      </a:lnTo>
                      <a:lnTo>
                        <a:pt x="96" y="56"/>
                      </a:lnTo>
                      <a:lnTo>
                        <a:pt x="81" y="87"/>
                      </a:lnTo>
                      <a:lnTo>
                        <a:pt x="64" y="100"/>
                      </a:lnTo>
                      <a:lnTo>
                        <a:pt x="48" y="100"/>
                      </a:lnTo>
                    </a:path>
                  </a:pathLst>
                </a:custGeom>
                <a:solidFill>
                  <a:srgbClr val="FFFF99"/>
                </a:solidFill>
                <a:ln w="5080">
                  <a:solidFill>
                    <a:srgbClr val="800000"/>
                  </a:solidFill>
                  <a:round/>
                  <a:headEnd/>
                  <a:tailEnd/>
                </a:ln>
              </p:spPr>
              <p:txBody>
                <a:bodyPr/>
                <a:lstStyle/>
                <a:p>
                  <a:endParaRPr lang="en-US"/>
                </a:p>
              </p:txBody>
            </p:sp>
            <p:sp>
              <p:nvSpPr>
                <p:cNvPr id="11619" name="Freeform 158"/>
                <p:cNvSpPr>
                  <a:spLocks/>
                </p:cNvSpPr>
                <p:nvPr/>
              </p:nvSpPr>
              <p:spPr bwMode="auto">
                <a:xfrm>
                  <a:off x="5373" y="4084"/>
                  <a:ext cx="72" cy="37"/>
                </a:xfrm>
                <a:custGeom>
                  <a:avLst/>
                  <a:gdLst>
                    <a:gd name="T0" fmla="*/ 0 w 240"/>
                    <a:gd name="T1" fmla="*/ 32 h 230"/>
                    <a:gd name="T2" fmla="*/ 0 w 240"/>
                    <a:gd name="T3" fmla="*/ 30 h 230"/>
                    <a:gd name="T4" fmla="*/ 5 w 240"/>
                    <a:gd name="T5" fmla="*/ 28 h 230"/>
                    <a:gd name="T6" fmla="*/ 14 w 240"/>
                    <a:gd name="T7" fmla="*/ 21 h 230"/>
                    <a:gd name="T8" fmla="*/ 39 w 240"/>
                    <a:gd name="T9" fmla="*/ 9 h 230"/>
                    <a:gd name="T10" fmla="*/ 63 w 240"/>
                    <a:gd name="T11" fmla="*/ 0 h 230"/>
                    <a:gd name="T12" fmla="*/ 68 w 240"/>
                    <a:gd name="T13" fmla="*/ 2 h 230"/>
                    <a:gd name="T14" fmla="*/ 72 w 240"/>
                    <a:gd name="T15" fmla="*/ 5 h 230"/>
                    <a:gd name="T16" fmla="*/ 63 w 240"/>
                    <a:gd name="T17" fmla="*/ 12 h 230"/>
                    <a:gd name="T18" fmla="*/ 48 w 240"/>
                    <a:gd name="T19" fmla="*/ 21 h 230"/>
                    <a:gd name="T20" fmla="*/ 14 w 240"/>
                    <a:gd name="T21" fmla="*/ 35 h 230"/>
                    <a:gd name="T22" fmla="*/ 10 w 240"/>
                    <a:gd name="T23" fmla="*/ 37 h 230"/>
                    <a:gd name="T24" fmla="*/ 5 w 240"/>
                    <a:gd name="T25" fmla="*/ 37 h 230"/>
                    <a:gd name="T26" fmla="*/ 0 w 240"/>
                    <a:gd name="T27" fmla="*/ 32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30"/>
                    <a:gd name="T44" fmla="*/ 240 w 240"/>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30">
                      <a:moveTo>
                        <a:pt x="0" y="202"/>
                      </a:moveTo>
                      <a:lnTo>
                        <a:pt x="0" y="187"/>
                      </a:lnTo>
                      <a:lnTo>
                        <a:pt x="17" y="173"/>
                      </a:lnTo>
                      <a:lnTo>
                        <a:pt x="48" y="130"/>
                      </a:lnTo>
                      <a:lnTo>
                        <a:pt x="129" y="57"/>
                      </a:lnTo>
                      <a:lnTo>
                        <a:pt x="209" y="0"/>
                      </a:lnTo>
                      <a:lnTo>
                        <a:pt x="225" y="13"/>
                      </a:lnTo>
                      <a:lnTo>
                        <a:pt x="240" y="28"/>
                      </a:lnTo>
                      <a:lnTo>
                        <a:pt x="209" y="72"/>
                      </a:lnTo>
                      <a:lnTo>
                        <a:pt x="161" y="130"/>
                      </a:lnTo>
                      <a:lnTo>
                        <a:pt x="48" y="217"/>
                      </a:lnTo>
                      <a:lnTo>
                        <a:pt x="33" y="230"/>
                      </a:lnTo>
                      <a:lnTo>
                        <a:pt x="17" y="230"/>
                      </a:lnTo>
                      <a:lnTo>
                        <a:pt x="0" y="202"/>
                      </a:lnTo>
                      <a:close/>
                    </a:path>
                  </a:pathLst>
                </a:custGeom>
                <a:solidFill>
                  <a:srgbClr val="FFFF99"/>
                </a:solidFill>
                <a:ln w="9525">
                  <a:solidFill>
                    <a:srgbClr val="800000"/>
                  </a:solidFill>
                  <a:round/>
                  <a:headEnd/>
                  <a:tailEnd/>
                </a:ln>
              </p:spPr>
              <p:txBody>
                <a:bodyPr/>
                <a:lstStyle/>
                <a:p>
                  <a:endParaRPr lang="en-US"/>
                </a:p>
              </p:txBody>
            </p:sp>
            <p:sp>
              <p:nvSpPr>
                <p:cNvPr id="11620" name="Freeform 159"/>
                <p:cNvSpPr>
                  <a:spLocks/>
                </p:cNvSpPr>
                <p:nvPr/>
              </p:nvSpPr>
              <p:spPr bwMode="auto">
                <a:xfrm>
                  <a:off x="5521" y="4082"/>
                  <a:ext cx="34" cy="30"/>
                </a:xfrm>
                <a:custGeom>
                  <a:avLst/>
                  <a:gdLst>
                    <a:gd name="T0" fmla="*/ 0 w 113"/>
                    <a:gd name="T1" fmla="*/ 25 h 188"/>
                    <a:gd name="T2" fmla="*/ 0 w 113"/>
                    <a:gd name="T3" fmla="*/ 21 h 188"/>
                    <a:gd name="T4" fmla="*/ 0 w 113"/>
                    <a:gd name="T5" fmla="*/ 14 h 188"/>
                    <a:gd name="T6" fmla="*/ 5 w 113"/>
                    <a:gd name="T7" fmla="*/ 14 h 188"/>
                    <a:gd name="T8" fmla="*/ 5 w 113"/>
                    <a:gd name="T9" fmla="*/ 21 h 188"/>
                    <a:gd name="T10" fmla="*/ 10 w 113"/>
                    <a:gd name="T11" fmla="*/ 23 h 188"/>
                    <a:gd name="T12" fmla="*/ 14 w 113"/>
                    <a:gd name="T13" fmla="*/ 23 h 188"/>
                    <a:gd name="T14" fmla="*/ 19 w 113"/>
                    <a:gd name="T15" fmla="*/ 23 h 188"/>
                    <a:gd name="T16" fmla="*/ 24 w 113"/>
                    <a:gd name="T17" fmla="*/ 21 h 188"/>
                    <a:gd name="T18" fmla="*/ 19 w 113"/>
                    <a:gd name="T19" fmla="*/ 16 h 188"/>
                    <a:gd name="T20" fmla="*/ 14 w 113"/>
                    <a:gd name="T21" fmla="*/ 11 h 188"/>
                    <a:gd name="T22" fmla="*/ 5 w 113"/>
                    <a:gd name="T23" fmla="*/ 2 h 188"/>
                    <a:gd name="T24" fmla="*/ 5 w 113"/>
                    <a:gd name="T25" fmla="*/ 0 h 188"/>
                    <a:gd name="T26" fmla="*/ 10 w 113"/>
                    <a:gd name="T27" fmla="*/ 0 h 188"/>
                    <a:gd name="T28" fmla="*/ 19 w 113"/>
                    <a:gd name="T29" fmla="*/ 7 h 188"/>
                    <a:gd name="T30" fmla="*/ 29 w 113"/>
                    <a:gd name="T31" fmla="*/ 14 h 188"/>
                    <a:gd name="T32" fmla="*/ 34 w 113"/>
                    <a:gd name="T33" fmla="*/ 21 h 188"/>
                    <a:gd name="T34" fmla="*/ 29 w 113"/>
                    <a:gd name="T35" fmla="*/ 28 h 188"/>
                    <a:gd name="T36" fmla="*/ 24 w 113"/>
                    <a:gd name="T37" fmla="*/ 30 h 188"/>
                    <a:gd name="T38" fmla="*/ 14 w 113"/>
                    <a:gd name="T39" fmla="*/ 30 h 188"/>
                    <a:gd name="T40" fmla="*/ 5 w 113"/>
                    <a:gd name="T41" fmla="*/ 28 h 188"/>
                    <a:gd name="T42" fmla="*/ 0 w 113"/>
                    <a:gd name="T43" fmla="*/ 25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88"/>
                    <a:gd name="T68" fmla="*/ 113 w 113"/>
                    <a:gd name="T69" fmla="*/ 188 h 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88">
                      <a:moveTo>
                        <a:pt x="0" y="158"/>
                      </a:moveTo>
                      <a:lnTo>
                        <a:pt x="0" y="130"/>
                      </a:lnTo>
                      <a:lnTo>
                        <a:pt x="0" y="87"/>
                      </a:lnTo>
                      <a:lnTo>
                        <a:pt x="16" y="87"/>
                      </a:lnTo>
                      <a:lnTo>
                        <a:pt x="16" y="130"/>
                      </a:lnTo>
                      <a:lnTo>
                        <a:pt x="33" y="145"/>
                      </a:lnTo>
                      <a:lnTo>
                        <a:pt x="48" y="145"/>
                      </a:lnTo>
                      <a:lnTo>
                        <a:pt x="64" y="145"/>
                      </a:lnTo>
                      <a:lnTo>
                        <a:pt x="81" y="130"/>
                      </a:lnTo>
                      <a:lnTo>
                        <a:pt x="64" y="102"/>
                      </a:lnTo>
                      <a:lnTo>
                        <a:pt x="48" y="72"/>
                      </a:lnTo>
                      <a:lnTo>
                        <a:pt x="16" y="15"/>
                      </a:lnTo>
                      <a:lnTo>
                        <a:pt x="16" y="0"/>
                      </a:lnTo>
                      <a:lnTo>
                        <a:pt x="33" y="0"/>
                      </a:lnTo>
                      <a:lnTo>
                        <a:pt x="64" y="43"/>
                      </a:lnTo>
                      <a:lnTo>
                        <a:pt x="96" y="87"/>
                      </a:lnTo>
                      <a:lnTo>
                        <a:pt x="113" y="130"/>
                      </a:lnTo>
                      <a:lnTo>
                        <a:pt x="96" y="173"/>
                      </a:lnTo>
                      <a:lnTo>
                        <a:pt x="81" y="188"/>
                      </a:lnTo>
                      <a:lnTo>
                        <a:pt x="48" y="188"/>
                      </a:lnTo>
                      <a:lnTo>
                        <a:pt x="16" y="173"/>
                      </a:lnTo>
                      <a:lnTo>
                        <a:pt x="0" y="158"/>
                      </a:lnTo>
                      <a:close/>
                    </a:path>
                  </a:pathLst>
                </a:custGeom>
                <a:solidFill>
                  <a:srgbClr val="FFFF99"/>
                </a:solidFill>
                <a:ln w="9525">
                  <a:solidFill>
                    <a:srgbClr val="800000"/>
                  </a:solidFill>
                  <a:round/>
                  <a:headEnd/>
                  <a:tailEnd/>
                </a:ln>
              </p:spPr>
              <p:txBody>
                <a:bodyPr/>
                <a:lstStyle/>
                <a:p>
                  <a:endParaRPr lang="en-US"/>
                </a:p>
              </p:txBody>
            </p:sp>
            <p:sp>
              <p:nvSpPr>
                <p:cNvPr id="11621" name="Freeform 160"/>
                <p:cNvSpPr>
                  <a:spLocks/>
                </p:cNvSpPr>
                <p:nvPr/>
              </p:nvSpPr>
              <p:spPr bwMode="auto">
                <a:xfrm>
                  <a:off x="5521" y="4082"/>
                  <a:ext cx="34" cy="30"/>
                </a:xfrm>
                <a:custGeom>
                  <a:avLst/>
                  <a:gdLst>
                    <a:gd name="T0" fmla="*/ 0 w 113"/>
                    <a:gd name="T1" fmla="*/ 25 h 188"/>
                    <a:gd name="T2" fmla="*/ 0 w 113"/>
                    <a:gd name="T3" fmla="*/ 21 h 188"/>
                    <a:gd name="T4" fmla="*/ 0 w 113"/>
                    <a:gd name="T5" fmla="*/ 14 h 188"/>
                    <a:gd name="T6" fmla="*/ 5 w 113"/>
                    <a:gd name="T7" fmla="*/ 14 h 188"/>
                    <a:gd name="T8" fmla="*/ 5 w 113"/>
                    <a:gd name="T9" fmla="*/ 21 h 188"/>
                    <a:gd name="T10" fmla="*/ 10 w 113"/>
                    <a:gd name="T11" fmla="*/ 23 h 188"/>
                    <a:gd name="T12" fmla="*/ 14 w 113"/>
                    <a:gd name="T13" fmla="*/ 23 h 188"/>
                    <a:gd name="T14" fmla="*/ 19 w 113"/>
                    <a:gd name="T15" fmla="*/ 23 h 188"/>
                    <a:gd name="T16" fmla="*/ 24 w 113"/>
                    <a:gd name="T17" fmla="*/ 21 h 188"/>
                    <a:gd name="T18" fmla="*/ 19 w 113"/>
                    <a:gd name="T19" fmla="*/ 16 h 188"/>
                    <a:gd name="T20" fmla="*/ 14 w 113"/>
                    <a:gd name="T21" fmla="*/ 11 h 188"/>
                    <a:gd name="T22" fmla="*/ 5 w 113"/>
                    <a:gd name="T23" fmla="*/ 2 h 188"/>
                    <a:gd name="T24" fmla="*/ 5 w 113"/>
                    <a:gd name="T25" fmla="*/ 0 h 188"/>
                    <a:gd name="T26" fmla="*/ 10 w 113"/>
                    <a:gd name="T27" fmla="*/ 0 h 188"/>
                    <a:gd name="T28" fmla="*/ 19 w 113"/>
                    <a:gd name="T29" fmla="*/ 7 h 188"/>
                    <a:gd name="T30" fmla="*/ 29 w 113"/>
                    <a:gd name="T31" fmla="*/ 14 h 188"/>
                    <a:gd name="T32" fmla="*/ 34 w 113"/>
                    <a:gd name="T33" fmla="*/ 21 h 188"/>
                    <a:gd name="T34" fmla="*/ 29 w 113"/>
                    <a:gd name="T35" fmla="*/ 28 h 188"/>
                    <a:gd name="T36" fmla="*/ 24 w 113"/>
                    <a:gd name="T37" fmla="*/ 30 h 188"/>
                    <a:gd name="T38" fmla="*/ 14 w 113"/>
                    <a:gd name="T39" fmla="*/ 30 h 188"/>
                    <a:gd name="T40" fmla="*/ 5 w 113"/>
                    <a:gd name="T41" fmla="*/ 28 h 188"/>
                    <a:gd name="T42" fmla="*/ 0 w 113"/>
                    <a:gd name="T43" fmla="*/ 25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88"/>
                    <a:gd name="T68" fmla="*/ 113 w 113"/>
                    <a:gd name="T69" fmla="*/ 188 h 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88">
                      <a:moveTo>
                        <a:pt x="0" y="158"/>
                      </a:moveTo>
                      <a:lnTo>
                        <a:pt x="0" y="130"/>
                      </a:lnTo>
                      <a:lnTo>
                        <a:pt x="0" y="87"/>
                      </a:lnTo>
                      <a:lnTo>
                        <a:pt x="16" y="87"/>
                      </a:lnTo>
                      <a:lnTo>
                        <a:pt x="16" y="130"/>
                      </a:lnTo>
                      <a:lnTo>
                        <a:pt x="33" y="145"/>
                      </a:lnTo>
                      <a:lnTo>
                        <a:pt x="48" y="145"/>
                      </a:lnTo>
                      <a:lnTo>
                        <a:pt x="64" y="145"/>
                      </a:lnTo>
                      <a:lnTo>
                        <a:pt x="81" y="130"/>
                      </a:lnTo>
                      <a:lnTo>
                        <a:pt x="64" y="102"/>
                      </a:lnTo>
                      <a:lnTo>
                        <a:pt x="48" y="72"/>
                      </a:lnTo>
                      <a:lnTo>
                        <a:pt x="16" y="15"/>
                      </a:lnTo>
                      <a:lnTo>
                        <a:pt x="16" y="0"/>
                      </a:lnTo>
                      <a:lnTo>
                        <a:pt x="33" y="0"/>
                      </a:lnTo>
                      <a:lnTo>
                        <a:pt x="64" y="43"/>
                      </a:lnTo>
                      <a:lnTo>
                        <a:pt x="96" y="87"/>
                      </a:lnTo>
                      <a:lnTo>
                        <a:pt x="113" y="130"/>
                      </a:lnTo>
                      <a:lnTo>
                        <a:pt x="96" y="173"/>
                      </a:lnTo>
                      <a:lnTo>
                        <a:pt x="81" y="188"/>
                      </a:lnTo>
                      <a:lnTo>
                        <a:pt x="48" y="188"/>
                      </a:lnTo>
                      <a:lnTo>
                        <a:pt x="16" y="173"/>
                      </a:lnTo>
                      <a:lnTo>
                        <a:pt x="0" y="158"/>
                      </a:lnTo>
                    </a:path>
                  </a:pathLst>
                </a:custGeom>
                <a:solidFill>
                  <a:srgbClr val="FFFF99"/>
                </a:solidFill>
                <a:ln w="5080">
                  <a:solidFill>
                    <a:srgbClr val="800000"/>
                  </a:solidFill>
                  <a:round/>
                  <a:headEnd/>
                  <a:tailEnd/>
                </a:ln>
              </p:spPr>
              <p:txBody>
                <a:bodyPr/>
                <a:lstStyle/>
                <a:p>
                  <a:endParaRPr lang="en-US"/>
                </a:p>
              </p:txBody>
            </p:sp>
            <p:sp>
              <p:nvSpPr>
                <p:cNvPr id="11622" name="Freeform 161"/>
                <p:cNvSpPr>
                  <a:spLocks/>
                </p:cNvSpPr>
                <p:nvPr/>
              </p:nvSpPr>
              <p:spPr bwMode="auto">
                <a:xfrm>
                  <a:off x="5378" y="4087"/>
                  <a:ext cx="34" cy="13"/>
                </a:xfrm>
                <a:custGeom>
                  <a:avLst/>
                  <a:gdLst>
                    <a:gd name="T0" fmla="*/ 0 w 112"/>
                    <a:gd name="T1" fmla="*/ 13 h 87"/>
                    <a:gd name="T2" fmla="*/ 29 w 112"/>
                    <a:gd name="T3" fmla="*/ 0 h 87"/>
                    <a:gd name="T4" fmla="*/ 34 w 112"/>
                    <a:gd name="T5" fmla="*/ 0 h 87"/>
                    <a:gd name="T6" fmla="*/ 19 w 112"/>
                    <a:gd name="T7" fmla="*/ 9 h 87"/>
                    <a:gd name="T8" fmla="*/ 9 w 112"/>
                    <a:gd name="T9" fmla="*/ 11 h 87"/>
                    <a:gd name="T10" fmla="*/ 0 w 112"/>
                    <a:gd name="T11" fmla="*/ 13 h 87"/>
                    <a:gd name="T12" fmla="*/ 0 60000 65536"/>
                    <a:gd name="T13" fmla="*/ 0 60000 65536"/>
                    <a:gd name="T14" fmla="*/ 0 60000 65536"/>
                    <a:gd name="T15" fmla="*/ 0 60000 65536"/>
                    <a:gd name="T16" fmla="*/ 0 60000 65536"/>
                    <a:gd name="T17" fmla="*/ 0 60000 65536"/>
                    <a:gd name="T18" fmla="*/ 0 w 112"/>
                    <a:gd name="T19" fmla="*/ 0 h 87"/>
                    <a:gd name="T20" fmla="*/ 112 w 11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12" h="87">
                      <a:moveTo>
                        <a:pt x="0" y="87"/>
                      </a:moveTo>
                      <a:lnTo>
                        <a:pt x="96" y="0"/>
                      </a:lnTo>
                      <a:lnTo>
                        <a:pt x="112" y="0"/>
                      </a:lnTo>
                      <a:lnTo>
                        <a:pt x="64" y="59"/>
                      </a:lnTo>
                      <a:lnTo>
                        <a:pt x="31" y="74"/>
                      </a:lnTo>
                      <a:lnTo>
                        <a:pt x="0" y="87"/>
                      </a:lnTo>
                      <a:close/>
                    </a:path>
                  </a:pathLst>
                </a:custGeom>
                <a:solidFill>
                  <a:srgbClr val="FFFF99"/>
                </a:solidFill>
                <a:ln w="9525">
                  <a:solidFill>
                    <a:srgbClr val="800000"/>
                  </a:solidFill>
                  <a:round/>
                  <a:headEnd/>
                  <a:tailEnd/>
                </a:ln>
              </p:spPr>
              <p:txBody>
                <a:bodyPr/>
                <a:lstStyle/>
                <a:p>
                  <a:endParaRPr lang="en-US"/>
                </a:p>
              </p:txBody>
            </p:sp>
            <p:sp>
              <p:nvSpPr>
                <p:cNvPr id="11623" name="Freeform 162"/>
                <p:cNvSpPr>
                  <a:spLocks/>
                </p:cNvSpPr>
                <p:nvPr/>
              </p:nvSpPr>
              <p:spPr bwMode="auto">
                <a:xfrm>
                  <a:off x="5555" y="4084"/>
                  <a:ext cx="52" cy="16"/>
                </a:xfrm>
                <a:custGeom>
                  <a:avLst/>
                  <a:gdLst>
                    <a:gd name="T0" fmla="*/ 0 w 175"/>
                    <a:gd name="T1" fmla="*/ 2 h 100"/>
                    <a:gd name="T2" fmla="*/ 0 w 175"/>
                    <a:gd name="T3" fmla="*/ 0 h 100"/>
                    <a:gd name="T4" fmla="*/ 5 w 175"/>
                    <a:gd name="T5" fmla="*/ 0 h 100"/>
                    <a:gd name="T6" fmla="*/ 19 w 175"/>
                    <a:gd name="T7" fmla="*/ 7 h 100"/>
                    <a:gd name="T8" fmla="*/ 29 w 175"/>
                    <a:gd name="T9" fmla="*/ 9 h 100"/>
                    <a:gd name="T10" fmla="*/ 33 w 175"/>
                    <a:gd name="T11" fmla="*/ 9 h 100"/>
                    <a:gd name="T12" fmla="*/ 38 w 175"/>
                    <a:gd name="T13" fmla="*/ 9 h 100"/>
                    <a:gd name="T14" fmla="*/ 43 w 175"/>
                    <a:gd name="T15" fmla="*/ 7 h 100"/>
                    <a:gd name="T16" fmla="*/ 38 w 175"/>
                    <a:gd name="T17" fmla="*/ 4 h 100"/>
                    <a:gd name="T18" fmla="*/ 33 w 175"/>
                    <a:gd name="T19" fmla="*/ 4 h 100"/>
                    <a:gd name="T20" fmla="*/ 33 w 175"/>
                    <a:gd name="T21" fmla="*/ 2 h 100"/>
                    <a:gd name="T22" fmla="*/ 38 w 175"/>
                    <a:gd name="T23" fmla="*/ 0 h 100"/>
                    <a:gd name="T24" fmla="*/ 43 w 175"/>
                    <a:gd name="T25" fmla="*/ 0 h 100"/>
                    <a:gd name="T26" fmla="*/ 52 w 175"/>
                    <a:gd name="T27" fmla="*/ 4 h 100"/>
                    <a:gd name="T28" fmla="*/ 52 w 175"/>
                    <a:gd name="T29" fmla="*/ 9 h 100"/>
                    <a:gd name="T30" fmla="*/ 52 w 175"/>
                    <a:gd name="T31" fmla="*/ 12 h 100"/>
                    <a:gd name="T32" fmla="*/ 48 w 175"/>
                    <a:gd name="T33" fmla="*/ 16 h 100"/>
                    <a:gd name="T34" fmla="*/ 43 w 175"/>
                    <a:gd name="T35" fmla="*/ 16 h 100"/>
                    <a:gd name="T36" fmla="*/ 29 w 175"/>
                    <a:gd name="T37" fmla="*/ 16 h 100"/>
                    <a:gd name="T38" fmla="*/ 14 w 175"/>
                    <a:gd name="T39" fmla="*/ 12 h 100"/>
                    <a:gd name="T40" fmla="*/ 9 w 175"/>
                    <a:gd name="T41" fmla="*/ 7 h 100"/>
                    <a:gd name="T42" fmla="*/ 0 w 175"/>
                    <a:gd name="T43" fmla="*/ 2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00"/>
                    <a:gd name="T68" fmla="*/ 175 w 175"/>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00">
                      <a:moveTo>
                        <a:pt x="0" y="13"/>
                      </a:moveTo>
                      <a:lnTo>
                        <a:pt x="0" y="0"/>
                      </a:lnTo>
                      <a:lnTo>
                        <a:pt x="16" y="0"/>
                      </a:lnTo>
                      <a:lnTo>
                        <a:pt x="64" y="43"/>
                      </a:lnTo>
                      <a:lnTo>
                        <a:pt x="96" y="57"/>
                      </a:lnTo>
                      <a:lnTo>
                        <a:pt x="112" y="57"/>
                      </a:lnTo>
                      <a:lnTo>
                        <a:pt x="127" y="57"/>
                      </a:lnTo>
                      <a:lnTo>
                        <a:pt x="144" y="43"/>
                      </a:lnTo>
                      <a:lnTo>
                        <a:pt x="127" y="28"/>
                      </a:lnTo>
                      <a:lnTo>
                        <a:pt x="112" y="28"/>
                      </a:lnTo>
                      <a:lnTo>
                        <a:pt x="112" y="13"/>
                      </a:lnTo>
                      <a:lnTo>
                        <a:pt x="127" y="0"/>
                      </a:lnTo>
                      <a:lnTo>
                        <a:pt x="144" y="0"/>
                      </a:lnTo>
                      <a:lnTo>
                        <a:pt x="175" y="28"/>
                      </a:lnTo>
                      <a:lnTo>
                        <a:pt x="175" y="57"/>
                      </a:lnTo>
                      <a:lnTo>
                        <a:pt x="175" y="72"/>
                      </a:lnTo>
                      <a:lnTo>
                        <a:pt x="160" y="100"/>
                      </a:lnTo>
                      <a:lnTo>
                        <a:pt x="144" y="100"/>
                      </a:lnTo>
                      <a:lnTo>
                        <a:pt x="96" y="100"/>
                      </a:lnTo>
                      <a:lnTo>
                        <a:pt x="48" y="72"/>
                      </a:lnTo>
                      <a:lnTo>
                        <a:pt x="31"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624" name="Freeform 163"/>
                <p:cNvSpPr>
                  <a:spLocks/>
                </p:cNvSpPr>
                <p:nvPr/>
              </p:nvSpPr>
              <p:spPr bwMode="auto">
                <a:xfrm>
                  <a:off x="5555" y="4084"/>
                  <a:ext cx="52" cy="16"/>
                </a:xfrm>
                <a:custGeom>
                  <a:avLst/>
                  <a:gdLst>
                    <a:gd name="T0" fmla="*/ 0 w 175"/>
                    <a:gd name="T1" fmla="*/ 2 h 100"/>
                    <a:gd name="T2" fmla="*/ 0 w 175"/>
                    <a:gd name="T3" fmla="*/ 0 h 100"/>
                    <a:gd name="T4" fmla="*/ 5 w 175"/>
                    <a:gd name="T5" fmla="*/ 0 h 100"/>
                    <a:gd name="T6" fmla="*/ 19 w 175"/>
                    <a:gd name="T7" fmla="*/ 7 h 100"/>
                    <a:gd name="T8" fmla="*/ 29 w 175"/>
                    <a:gd name="T9" fmla="*/ 9 h 100"/>
                    <a:gd name="T10" fmla="*/ 33 w 175"/>
                    <a:gd name="T11" fmla="*/ 9 h 100"/>
                    <a:gd name="T12" fmla="*/ 38 w 175"/>
                    <a:gd name="T13" fmla="*/ 9 h 100"/>
                    <a:gd name="T14" fmla="*/ 43 w 175"/>
                    <a:gd name="T15" fmla="*/ 7 h 100"/>
                    <a:gd name="T16" fmla="*/ 38 w 175"/>
                    <a:gd name="T17" fmla="*/ 4 h 100"/>
                    <a:gd name="T18" fmla="*/ 33 w 175"/>
                    <a:gd name="T19" fmla="*/ 4 h 100"/>
                    <a:gd name="T20" fmla="*/ 33 w 175"/>
                    <a:gd name="T21" fmla="*/ 2 h 100"/>
                    <a:gd name="T22" fmla="*/ 38 w 175"/>
                    <a:gd name="T23" fmla="*/ 0 h 100"/>
                    <a:gd name="T24" fmla="*/ 43 w 175"/>
                    <a:gd name="T25" fmla="*/ 0 h 100"/>
                    <a:gd name="T26" fmla="*/ 52 w 175"/>
                    <a:gd name="T27" fmla="*/ 4 h 100"/>
                    <a:gd name="T28" fmla="*/ 52 w 175"/>
                    <a:gd name="T29" fmla="*/ 9 h 100"/>
                    <a:gd name="T30" fmla="*/ 52 w 175"/>
                    <a:gd name="T31" fmla="*/ 12 h 100"/>
                    <a:gd name="T32" fmla="*/ 48 w 175"/>
                    <a:gd name="T33" fmla="*/ 16 h 100"/>
                    <a:gd name="T34" fmla="*/ 43 w 175"/>
                    <a:gd name="T35" fmla="*/ 16 h 100"/>
                    <a:gd name="T36" fmla="*/ 29 w 175"/>
                    <a:gd name="T37" fmla="*/ 16 h 100"/>
                    <a:gd name="T38" fmla="*/ 14 w 175"/>
                    <a:gd name="T39" fmla="*/ 12 h 100"/>
                    <a:gd name="T40" fmla="*/ 9 w 175"/>
                    <a:gd name="T41" fmla="*/ 7 h 100"/>
                    <a:gd name="T42" fmla="*/ 0 w 175"/>
                    <a:gd name="T43" fmla="*/ 2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00"/>
                    <a:gd name="T68" fmla="*/ 175 w 175"/>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00">
                      <a:moveTo>
                        <a:pt x="0" y="13"/>
                      </a:moveTo>
                      <a:lnTo>
                        <a:pt x="0" y="0"/>
                      </a:lnTo>
                      <a:lnTo>
                        <a:pt x="16" y="0"/>
                      </a:lnTo>
                      <a:lnTo>
                        <a:pt x="64" y="43"/>
                      </a:lnTo>
                      <a:lnTo>
                        <a:pt x="96" y="57"/>
                      </a:lnTo>
                      <a:lnTo>
                        <a:pt x="112" y="57"/>
                      </a:lnTo>
                      <a:lnTo>
                        <a:pt x="127" y="57"/>
                      </a:lnTo>
                      <a:lnTo>
                        <a:pt x="144" y="43"/>
                      </a:lnTo>
                      <a:lnTo>
                        <a:pt x="127" y="28"/>
                      </a:lnTo>
                      <a:lnTo>
                        <a:pt x="112" y="28"/>
                      </a:lnTo>
                      <a:lnTo>
                        <a:pt x="112" y="13"/>
                      </a:lnTo>
                      <a:lnTo>
                        <a:pt x="127" y="0"/>
                      </a:lnTo>
                      <a:lnTo>
                        <a:pt x="144" y="0"/>
                      </a:lnTo>
                      <a:lnTo>
                        <a:pt x="175" y="28"/>
                      </a:lnTo>
                      <a:lnTo>
                        <a:pt x="175" y="57"/>
                      </a:lnTo>
                      <a:lnTo>
                        <a:pt x="175" y="72"/>
                      </a:lnTo>
                      <a:lnTo>
                        <a:pt x="160" y="100"/>
                      </a:lnTo>
                      <a:lnTo>
                        <a:pt x="144" y="100"/>
                      </a:lnTo>
                      <a:lnTo>
                        <a:pt x="96" y="100"/>
                      </a:lnTo>
                      <a:lnTo>
                        <a:pt x="48" y="72"/>
                      </a:lnTo>
                      <a:lnTo>
                        <a:pt x="31" y="43"/>
                      </a:lnTo>
                      <a:lnTo>
                        <a:pt x="0" y="13"/>
                      </a:lnTo>
                    </a:path>
                  </a:pathLst>
                </a:custGeom>
                <a:solidFill>
                  <a:srgbClr val="FFFF99"/>
                </a:solidFill>
                <a:ln w="5080">
                  <a:solidFill>
                    <a:srgbClr val="800000"/>
                  </a:solidFill>
                  <a:round/>
                  <a:headEnd/>
                  <a:tailEnd/>
                </a:ln>
              </p:spPr>
              <p:txBody>
                <a:bodyPr/>
                <a:lstStyle/>
                <a:p>
                  <a:endParaRPr lang="en-US"/>
                </a:p>
              </p:txBody>
            </p:sp>
            <p:sp>
              <p:nvSpPr>
                <p:cNvPr id="11625" name="Freeform 164"/>
                <p:cNvSpPr>
                  <a:spLocks/>
                </p:cNvSpPr>
                <p:nvPr/>
              </p:nvSpPr>
              <p:spPr bwMode="auto">
                <a:xfrm>
                  <a:off x="5187" y="4087"/>
                  <a:ext cx="15" cy="13"/>
                </a:xfrm>
                <a:custGeom>
                  <a:avLst/>
                  <a:gdLst>
                    <a:gd name="T0" fmla="*/ 0 w 48"/>
                    <a:gd name="T1" fmla="*/ 0 h 87"/>
                    <a:gd name="T2" fmla="*/ 10 w 48"/>
                    <a:gd name="T3" fmla="*/ 2 h 87"/>
                    <a:gd name="T4" fmla="*/ 15 w 48"/>
                    <a:gd name="T5" fmla="*/ 4 h 87"/>
                    <a:gd name="T6" fmla="*/ 15 w 48"/>
                    <a:gd name="T7" fmla="*/ 13 h 87"/>
                    <a:gd name="T8" fmla="*/ 0 w 48"/>
                    <a:gd name="T9" fmla="*/ 7 h 87"/>
                    <a:gd name="T10" fmla="*/ 0 w 48"/>
                    <a:gd name="T11" fmla="*/ 4 h 87"/>
                    <a:gd name="T12" fmla="*/ 0 w 48"/>
                    <a:gd name="T13" fmla="*/ 2 h 87"/>
                    <a:gd name="T14" fmla="*/ 0 w 48"/>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7"/>
                    <a:gd name="T26" fmla="*/ 48 w 48"/>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7">
                      <a:moveTo>
                        <a:pt x="0" y="0"/>
                      </a:moveTo>
                      <a:lnTo>
                        <a:pt x="31" y="15"/>
                      </a:lnTo>
                      <a:lnTo>
                        <a:pt x="48" y="30"/>
                      </a:lnTo>
                      <a:lnTo>
                        <a:pt x="48" y="87"/>
                      </a:lnTo>
                      <a:lnTo>
                        <a:pt x="0" y="44"/>
                      </a:lnTo>
                      <a:lnTo>
                        <a:pt x="0" y="30"/>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626" name="Freeform 165"/>
                <p:cNvSpPr>
                  <a:spLocks/>
                </p:cNvSpPr>
                <p:nvPr/>
              </p:nvSpPr>
              <p:spPr bwMode="auto">
                <a:xfrm>
                  <a:off x="5478" y="4072"/>
                  <a:ext cx="39" cy="26"/>
                </a:xfrm>
                <a:custGeom>
                  <a:avLst/>
                  <a:gdLst>
                    <a:gd name="T0" fmla="*/ 0 w 129"/>
                    <a:gd name="T1" fmla="*/ 24 h 161"/>
                    <a:gd name="T2" fmla="*/ 0 w 129"/>
                    <a:gd name="T3" fmla="*/ 21 h 161"/>
                    <a:gd name="T4" fmla="*/ 0 w 129"/>
                    <a:gd name="T5" fmla="*/ 16 h 161"/>
                    <a:gd name="T6" fmla="*/ 0 w 129"/>
                    <a:gd name="T7" fmla="*/ 12 h 161"/>
                    <a:gd name="T8" fmla="*/ 5 w 129"/>
                    <a:gd name="T9" fmla="*/ 10 h 161"/>
                    <a:gd name="T10" fmla="*/ 10 w 129"/>
                    <a:gd name="T11" fmla="*/ 10 h 161"/>
                    <a:gd name="T12" fmla="*/ 10 w 129"/>
                    <a:gd name="T13" fmla="*/ 12 h 161"/>
                    <a:gd name="T14" fmla="*/ 10 w 129"/>
                    <a:gd name="T15" fmla="*/ 16 h 161"/>
                    <a:gd name="T16" fmla="*/ 10 w 129"/>
                    <a:gd name="T17" fmla="*/ 21 h 161"/>
                    <a:gd name="T18" fmla="*/ 15 w 129"/>
                    <a:gd name="T19" fmla="*/ 21 h 161"/>
                    <a:gd name="T20" fmla="*/ 19 w 129"/>
                    <a:gd name="T21" fmla="*/ 21 h 161"/>
                    <a:gd name="T22" fmla="*/ 29 w 129"/>
                    <a:gd name="T23" fmla="*/ 16 h 161"/>
                    <a:gd name="T24" fmla="*/ 29 w 129"/>
                    <a:gd name="T25" fmla="*/ 10 h 161"/>
                    <a:gd name="T26" fmla="*/ 29 w 129"/>
                    <a:gd name="T27" fmla="*/ 0 h 161"/>
                    <a:gd name="T28" fmla="*/ 34 w 129"/>
                    <a:gd name="T29" fmla="*/ 0 h 161"/>
                    <a:gd name="T30" fmla="*/ 39 w 129"/>
                    <a:gd name="T31" fmla="*/ 5 h 161"/>
                    <a:gd name="T32" fmla="*/ 39 w 129"/>
                    <a:gd name="T33" fmla="*/ 12 h 161"/>
                    <a:gd name="T34" fmla="*/ 39 w 129"/>
                    <a:gd name="T35" fmla="*/ 16 h 161"/>
                    <a:gd name="T36" fmla="*/ 34 w 129"/>
                    <a:gd name="T37" fmla="*/ 24 h 161"/>
                    <a:gd name="T38" fmla="*/ 24 w 129"/>
                    <a:gd name="T39" fmla="*/ 26 h 161"/>
                    <a:gd name="T40" fmla="*/ 19 w 129"/>
                    <a:gd name="T41" fmla="*/ 26 h 161"/>
                    <a:gd name="T42" fmla="*/ 10 w 129"/>
                    <a:gd name="T43" fmla="*/ 26 h 161"/>
                    <a:gd name="T44" fmla="*/ 0 w 129"/>
                    <a:gd name="T45" fmla="*/ 24 h 1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161"/>
                    <a:gd name="T71" fmla="*/ 129 w 129"/>
                    <a:gd name="T72" fmla="*/ 161 h 1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161">
                      <a:moveTo>
                        <a:pt x="0" y="146"/>
                      </a:moveTo>
                      <a:lnTo>
                        <a:pt x="0" y="131"/>
                      </a:lnTo>
                      <a:lnTo>
                        <a:pt x="0" y="102"/>
                      </a:lnTo>
                      <a:lnTo>
                        <a:pt x="0" y="74"/>
                      </a:lnTo>
                      <a:lnTo>
                        <a:pt x="16" y="59"/>
                      </a:lnTo>
                      <a:lnTo>
                        <a:pt x="33" y="59"/>
                      </a:lnTo>
                      <a:lnTo>
                        <a:pt x="33" y="74"/>
                      </a:lnTo>
                      <a:lnTo>
                        <a:pt x="33" y="102"/>
                      </a:lnTo>
                      <a:lnTo>
                        <a:pt x="33" y="131"/>
                      </a:lnTo>
                      <a:lnTo>
                        <a:pt x="48" y="131"/>
                      </a:lnTo>
                      <a:lnTo>
                        <a:pt x="64" y="131"/>
                      </a:lnTo>
                      <a:lnTo>
                        <a:pt x="96" y="102"/>
                      </a:lnTo>
                      <a:lnTo>
                        <a:pt x="96" y="59"/>
                      </a:lnTo>
                      <a:lnTo>
                        <a:pt x="96" y="0"/>
                      </a:lnTo>
                      <a:lnTo>
                        <a:pt x="112" y="0"/>
                      </a:lnTo>
                      <a:lnTo>
                        <a:pt x="129" y="30"/>
                      </a:lnTo>
                      <a:lnTo>
                        <a:pt x="129" y="74"/>
                      </a:lnTo>
                      <a:lnTo>
                        <a:pt x="129" y="102"/>
                      </a:lnTo>
                      <a:lnTo>
                        <a:pt x="112" y="146"/>
                      </a:lnTo>
                      <a:lnTo>
                        <a:pt x="81" y="161"/>
                      </a:lnTo>
                      <a:lnTo>
                        <a:pt x="64" y="161"/>
                      </a:lnTo>
                      <a:lnTo>
                        <a:pt x="33" y="161"/>
                      </a:lnTo>
                      <a:lnTo>
                        <a:pt x="0" y="146"/>
                      </a:lnTo>
                      <a:close/>
                    </a:path>
                  </a:pathLst>
                </a:custGeom>
                <a:solidFill>
                  <a:srgbClr val="FFFF99"/>
                </a:solidFill>
                <a:ln w="9525">
                  <a:solidFill>
                    <a:srgbClr val="800000"/>
                  </a:solidFill>
                  <a:round/>
                  <a:headEnd/>
                  <a:tailEnd/>
                </a:ln>
              </p:spPr>
              <p:txBody>
                <a:bodyPr/>
                <a:lstStyle/>
                <a:p>
                  <a:endParaRPr lang="en-US"/>
                </a:p>
              </p:txBody>
            </p:sp>
            <p:sp>
              <p:nvSpPr>
                <p:cNvPr id="11627" name="Freeform 166"/>
                <p:cNvSpPr>
                  <a:spLocks/>
                </p:cNvSpPr>
                <p:nvPr/>
              </p:nvSpPr>
              <p:spPr bwMode="auto">
                <a:xfrm>
                  <a:off x="5478" y="4072"/>
                  <a:ext cx="39" cy="26"/>
                </a:xfrm>
                <a:custGeom>
                  <a:avLst/>
                  <a:gdLst>
                    <a:gd name="T0" fmla="*/ 0 w 129"/>
                    <a:gd name="T1" fmla="*/ 24 h 161"/>
                    <a:gd name="T2" fmla="*/ 0 w 129"/>
                    <a:gd name="T3" fmla="*/ 21 h 161"/>
                    <a:gd name="T4" fmla="*/ 0 w 129"/>
                    <a:gd name="T5" fmla="*/ 16 h 161"/>
                    <a:gd name="T6" fmla="*/ 0 w 129"/>
                    <a:gd name="T7" fmla="*/ 12 h 161"/>
                    <a:gd name="T8" fmla="*/ 5 w 129"/>
                    <a:gd name="T9" fmla="*/ 10 h 161"/>
                    <a:gd name="T10" fmla="*/ 10 w 129"/>
                    <a:gd name="T11" fmla="*/ 10 h 161"/>
                    <a:gd name="T12" fmla="*/ 10 w 129"/>
                    <a:gd name="T13" fmla="*/ 12 h 161"/>
                    <a:gd name="T14" fmla="*/ 10 w 129"/>
                    <a:gd name="T15" fmla="*/ 16 h 161"/>
                    <a:gd name="T16" fmla="*/ 10 w 129"/>
                    <a:gd name="T17" fmla="*/ 21 h 161"/>
                    <a:gd name="T18" fmla="*/ 15 w 129"/>
                    <a:gd name="T19" fmla="*/ 21 h 161"/>
                    <a:gd name="T20" fmla="*/ 19 w 129"/>
                    <a:gd name="T21" fmla="*/ 21 h 161"/>
                    <a:gd name="T22" fmla="*/ 29 w 129"/>
                    <a:gd name="T23" fmla="*/ 16 h 161"/>
                    <a:gd name="T24" fmla="*/ 29 w 129"/>
                    <a:gd name="T25" fmla="*/ 10 h 161"/>
                    <a:gd name="T26" fmla="*/ 29 w 129"/>
                    <a:gd name="T27" fmla="*/ 0 h 161"/>
                    <a:gd name="T28" fmla="*/ 34 w 129"/>
                    <a:gd name="T29" fmla="*/ 0 h 161"/>
                    <a:gd name="T30" fmla="*/ 34 w 129"/>
                    <a:gd name="T31" fmla="*/ 0 h 161"/>
                    <a:gd name="T32" fmla="*/ 39 w 129"/>
                    <a:gd name="T33" fmla="*/ 5 h 161"/>
                    <a:gd name="T34" fmla="*/ 39 w 129"/>
                    <a:gd name="T35" fmla="*/ 12 h 161"/>
                    <a:gd name="T36" fmla="*/ 39 w 129"/>
                    <a:gd name="T37" fmla="*/ 16 h 161"/>
                    <a:gd name="T38" fmla="*/ 34 w 129"/>
                    <a:gd name="T39" fmla="*/ 24 h 161"/>
                    <a:gd name="T40" fmla="*/ 24 w 129"/>
                    <a:gd name="T41" fmla="*/ 26 h 161"/>
                    <a:gd name="T42" fmla="*/ 19 w 129"/>
                    <a:gd name="T43" fmla="*/ 26 h 161"/>
                    <a:gd name="T44" fmla="*/ 10 w 129"/>
                    <a:gd name="T45" fmla="*/ 26 h 161"/>
                    <a:gd name="T46" fmla="*/ 0 w 129"/>
                    <a:gd name="T47" fmla="*/ 24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161"/>
                    <a:gd name="T74" fmla="*/ 129 w 12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161">
                      <a:moveTo>
                        <a:pt x="0" y="146"/>
                      </a:moveTo>
                      <a:lnTo>
                        <a:pt x="0" y="131"/>
                      </a:lnTo>
                      <a:lnTo>
                        <a:pt x="0" y="102"/>
                      </a:lnTo>
                      <a:lnTo>
                        <a:pt x="0" y="74"/>
                      </a:lnTo>
                      <a:lnTo>
                        <a:pt x="16" y="59"/>
                      </a:lnTo>
                      <a:lnTo>
                        <a:pt x="33" y="59"/>
                      </a:lnTo>
                      <a:lnTo>
                        <a:pt x="33" y="74"/>
                      </a:lnTo>
                      <a:lnTo>
                        <a:pt x="33" y="102"/>
                      </a:lnTo>
                      <a:lnTo>
                        <a:pt x="33" y="131"/>
                      </a:lnTo>
                      <a:lnTo>
                        <a:pt x="48" y="131"/>
                      </a:lnTo>
                      <a:lnTo>
                        <a:pt x="64" y="131"/>
                      </a:lnTo>
                      <a:lnTo>
                        <a:pt x="96" y="102"/>
                      </a:lnTo>
                      <a:lnTo>
                        <a:pt x="96" y="59"/>
                      </a:lnTo>
                      <a:lnTo>
                        <a:pt x="96" y="0"/>
                      </a:lnTo>
                      <a:lnTo>
                        <a:pt x="112" y="0"/>
                      </a:lnTo>
                      <a:lnTo>
                        <a:pt x="129" y="30"/>
                      </a:lnTo>
                      <a:lnTo>
                        <a:pt x="129" y="74"/>
                      </a:lnTo>
                      <a:lnTo>
                        <a:pt x="129" y="102"/>
                      </a:lnTo>
                      <a:lnTo>
                        <a:pt x="112" y="146"/>
                      </a:lnTo>
                      <a:lnTo>
                        <a:pt x="81" y="161"/>
                      </a:lnTo>
                      <a:lnTo>
                        <a:pt x="64" y="161"/>
                      </a:lnTo>
                      <a:lnTo>
                        <a:pt x="33" y="161"/>
                      </a:lnTo>
                      <a:lnTo>
                        <a:pt x="0" y="146"/>
                      </a:lnTo>
                    </a:path>
                  </a:pathLst>
                </a:custGeom>
                <a:solidFill>
                  <a:srgbClr val="FFFF99"/>
                </a:solidFill>
                <a:ln w="5080">
                  <a:solidFill>
                    <a:srgbClr val="800000"/>
                  </a:solidFill>
                  <a:round/>
                  <a:headEnd/>
                  <a:tailEnd/>
                </a:ln>
              </p:spPr>
              <p:txBody>
                <a:bodyPr/>
                <a:lstStyle/>
                <a:p>
                  <a:endParaRPr lang="en-US"/>
                </a:p>
              </p:txBody>
            </p:sp>
            <p:sp>
              <p:nvSpPr>
                <p:cNvPr id="11628" name="Freeform 167"/>
                <p:cNvSpPr>
                  <a:spLocks/>
                </p:cNvSpPr>
                <p:nvPr/>
              </p:nvSpPr>
              <p:spPr bwMode="auto">
                <a:xfrm>
                  <a:off x="5139" y="3971"/>
                  <a:ext cx="259" cy="125"/>
                </a:xfrm>
                <a:custGeom>
                  <a:avLst/>
                  <a:gdLst>
                    <a:gd name="T0" fmla="*/ 0 w 866"/>
                    <a:gd name="T1" fmla="*/ 118 h 768"/>
                    <a:gd name="T2" fmla="*/ 14 w 866"/>
                    <a:gd name="T3" fmla="*/ 118 h 768"/>
                    <a:gd name="T4" fmla="*/ 29 w 866"/>
                    <a:gd name="T5" fmla="*/ 113 h 768"/>
                    <a:gd name="T6" fmla="*/ 39 w 866"/>
                    <a:gd name="T7" fmla="*/ 85 h 768"/>
                    <a:gd name="T8" fmla="*/ 77 w 866"/>
                    <a:gd name="T9" fmla="*/ 68 h 768"/>
                    <a:gd name="T10" fmla="*/ 129 w 866"/>
                    <a:gd name="T11" fmla="*/ 71 h 768"/>
                    <a:gd name="T12" fmla="*/ 187 w 866"/>
                    <a:gd name="T13" fmla="*/ 92 h 768"/>
                    <a:gd name="T14" fmla="*/ 139 w 866"/>
                    <a:gd name="T15" fmla="*/ 54 h 768"/>
                    <a:gd name="T16" fmla="*/ 134 w 866"/>
                    <a:gd name="T17" fmla="*/ 35 h 768"/>
                    <a:gd name="T18" fmla="*/ 163 w 866"/>
                    <a:gd name="T19" fmla="*/ 19 h 768"/>
                    <a:gd name="T20" fmla="*/ 206 w 866"/>
                    <a:gd name="T21" fmla="*/ 14 h 768"/>
                    <a:gd name="T22" fmla="*/ 245 w 866"/>
                    <a:gd name="T23" fmla="*/ 7 h 768"/>
                    <a:gd name="T24" fmla="*/ 230 w 866"/>
                    <a:gd name="T25" fmla="*/ 7 h 768"/>
                    <a:gd name="T26" fmla="*/ 249 w 866"/>
                    <a:gd name="T27" fmla="*/ 0 h 768"/>
                    <a:gd name="T28" fmla="*/ 259 w 866"/>
                    <a:gd name="T29" fmla="*/ 5 h 768"/>
                    <a:gd name="T30" fmla="*/ 235 w 866"/>
                    <a:gd name="T31" fmla="*/ 16 h 768"/>
                    <a:gd name="T32" fmla="*/ 211 w 866"/>
                    <a:gd name="T33" fmla="*/ 24 h 768"/>
                    <a:gd name="T34" fmla="*/ 230 w 866"/>
                    <a:gd name="T35" fmla="*/ 31 h 768"/>
                    <a:gd name="T36" fmla="*/ 230 w 866"/>
                    <a:gd name="T37" fmla="*/ 45 h 768"/>
                    <a:gd name="T38" fmla="*/ 196 w 866"/>
                    <a:gd name="T39" fmla="*/ 52 h 768"/>
                    <a:gd name="T40" fmla="*/ 177 w 866"/>
                    <a:gd name="T41" fmla="*/ 45 h 768"/>
                    <a:gd name="T42" fmla="*/ 192 w 866"/>
                    <a:gd name="T43" fmla="*/ 45 h 768"/>
                    <a:gd name="T44" fmla="*/ 206 w 866"/>
                    <a:gd name="T45" fmla="*/ 38 h 768"/>
                    <a:gd name="T46" fmla="*/ 182 w 866"/>
                    <a:gd name="T47" fmla="*/ 28 h 768"/>
                    <a:gd name="T48" fmla="*/ 158 w 866"/>
                    <a:gd name="T49" fmla="*/ 33 h 768"/>
                    <a:gd name="T50" fmla="*/ 153 w 866"/>
                    <a:gd name="T51" fmla="*/ 59 h 768"/>
                    <a:gd name="T52" fmla="*/ 173 w 866"/>
                    <a:gd name="T53" fmla="*/ 76 h 768"/>
                    <a:gd name="T54" fmla="*/ 168 w 866"/>
                    <a:gd name="T55" fmla="*/ 61 h 768"/>
                    <a:gd name="T56" fmla="*/ 163 w 866"/>
                    <a:gd name="T57" fmla="*/ 45 h 768"/>
                    <a:gd name="T58" fmla="*/ 182 w 866"/>
                    <a:gd name="T59" fmla="*/ 73 h 768"/>
                    <a:gd name="T60" fmla="*/ 254 w 866"/>
                    <a:gd name="T61" fmla="*/ 111 h 768"/>
                    <a:gd name="T62" fmla="*/ 158 w 866"/>
                    <a:gd name="T63" fmla="*/ 90 h 768"/>
                    <a:gd name="T64" fmla="*/ 96 w 866"/>
                    <a:gd name="T65" fmla="*/ 80 h 768"/>
                    <a:gd name="T66" fmla="*/ 153 w 866"/>
                    <a:gd name="T67" fmla="*/ 85 h 768"/>
                    <a:gd name="T68" fmla="*/ 139 w 866"/>
                    <a:gd name="T69" fmla="*/ 78 h 768"/>
                    <a:gd name="T70" fmla="*/ 91 w 866"/>
                    <a:gd name="T71" fmla="*/ 73 h 768"/>
                    <a:gd name="T72" fmla="*/ 63 w 866"/>
                    <a:gd name="T73" fmla="*/ 87 h 768"/>
                    <a:gd name="T74" fmla="*/ 77 w 866"/>
                    <a:gd name="T75" fmla="*/ 99 h 768"/>
                    <a:gd name="T76" fmla="*/ 96 w 866"/>
                    <a:gd name="T77" fmla="*/ 94 h 768"/>
                    <a:gd name="T78" fmla="*/ 110 w 866"/>
                    <a:gd name="T79" fmla="*/ 94 h 768"/>
                    <a:gd name="T80" fmla="*/ 100 w 866"/>
                    <a:gd name="T81" fmla="*/ 111 h 768"/>
                    <a:gd name="T82" fmla="*/ 63 w 866"/>
                    <a:gd name="T83" fmla="*/ 113 h 768"/>
                    <a:gd name="T84" fmla="*/ 48 w 866"/>
                    <a:gd name="T85" fmla="*/ 101 h 768"/>
                    <a:gd name="T86" fmla="*/ 39 w 866"/>
                    <a:gd name="T87" fmla="*/ 104 h 768"/>
                    <a:gd name="T88" fmla="*/ 39 w 866"/>
                    <a:gd name="T89" fmla="*/ 115 h 768"/>
                    <a:gd name="T90" fmla="*/ 19 w 866"/>
                    <a:gd name="T91" fmla="*/ 125 h 7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6"/>
                    <a:gd name="T139" fmla="*/ 0 h 768"/>
                    <a:gd name="T140" fmla="*/ 866 w 866"/>
                    <a:gd name="T141" fmla="*/ 768 h 7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6" h="768">
                      <a:moveTo>
                        <a:pt x="0" y="753"/>
                      </a:moveTo>
                      <a:lnTo>
                        <a:pt x="0" y="739"/>
                      </a:lnTo>
                      <a:lnTo>
                        <a:pt x="0" y="724"/>
                      </a:lnTo>
                      <a:lnTo>
                        <a:pt x="33" y="709"/>
                      </a:lnTo>
                      <a:lnTo>
                        <a:pt x="48" y="709"/>
                      </a:lnTo>
                      <a:lnTo>
                        <a:pt x="48" y="724"/>
                      </a:lnTo>
                      <a:lnTo>
                        <a:pt x="64" y="739"/>
                      </a:lnTo>
                      <a:lnTo>
                        <a:pt x="81" y="724"/>
                      </a:lnTo>
                      <a:lnTo>
                        <a:pt x="96" y="696"/>
                      </a:lnTo>
                      <a:lnTo>
                        <a:pt x="96" y="637"/>
                      </a:lnTo>
                      <a:lnTo>
                        <a:pt x="96" y="579"/>
                      </a:lnTo>
                      <a:lnTo>
                        <a:pt x="129" y="522"/>
                      </a:lnTo>
                      <a:lnTo>
                        <a:pt x="161" y="477"/>
                      </a:lnTo>
                      <a:lnTo>
                        <a:pt x="209" y="434"/>
                      </a:lnTo>
                      <a:lnTo>
                        <a:pt x="257" y="420"/>
                      </a:lnTo>
                      <a:lnTo>
                        <a:pt x="321" y="405"/>
                      </a:lnTo>
                      <a:lnTo>
                        <a:pt x="369" y="405"/>
                      </a:lnTo>
                      <a:lnTo>
                        <a:pt x="432" y="434"/>
                      </a:lnTo>
                      <a:lnTo>
                        <a:pt x="528" y="477"/>
                      </a:lnTo>
                      <a:lnTo>
                        <a:pt x="609" y="566"/>
                      </a:lnTo>
                      <a:lnTo>
                        <a:pt x="626" y="566"/>
                      </a:lnTo>
                      <a:lnTo>
                        <a:pt x="626" y="551"/>
                      </a:lnTo>
                      <a:lnTo>
                        <a:pt x="513" y="405"/>
                      </a:lnTo>
                      <a:lnTo>
                        <a:pt x="465" y="333"/>
                      </a:lnTo>
                      <a:lnTo>
                        <a:pt x="449" y="290"/>
                      </a:lnTo>
                      <a:lnTo>
                        <a:pt x="449" y="247"/>
                      </a:lnTo>
                      <a:lnTo>
                        <a:pt x="449" y="217"/>
                      </a:lnTo>
                      <a:lnTo>
                        <a:pt x="465" y="173"/>
                      </a:lnTo>
                      <a:lnTo>
                        <a:pt x="497" y="145"/>
                      </a:lnTo>
                      <a:lnTo>
                        <a:pt x="545" y="116"/>
                      </a:lnTo>
                      <a:lnTo>
                        <a:pt x="578" y="101"/>
                      </a:lnTo>
                      <a:lnTo>
                        <a:pt x="609" y="101"/>
                      </a:lnTo>
                      <a:lnTo>
                        <a:pt x="689" y="86"/>
                      </a:lnTo>
                      <a:lnTo>
                        <a:pt x="770" y="86"/>
                      </a:lnTo>
                      <a:lnTo>
                        <a:pt x="802" y="73"/>
                      </a:lnTo>
                      <a:lnTo>
                        <a:pt x="818" y="43"/>
                      </a:lnTo>
                      <a:lnTo>
                        <a:pt x="818" y="30"/>
                      </a:lnTo>
                      <a:lnTo>
                        <a:pt x="785" y="43"/>
                      </a:lnTo>
                      <a:lnTo>
                        <a:pt x="770" y="43"/>
                      </a:lnTo>
                      <a:lnTo>
                        <a:pt x="785" y="15"/>
                      </a:lnTo>
                      <a:lnTo>
                        <a:pt x="802" y="0"/>
                      </a:lnTo>
                      <a:lnTo>
                        <a:pt x="833" y="0"/>
                      </a:lnTo>
                      <a:lnTo>
                        <a:pt x="850" y="0"/>
                      </a:lnTo>
                      <a:lnTo>
                        <a:pt x="850" y="15"/>
                      </a:lnTo>
                      <a:lnTo>
                        <a:pt x="866" y="30"/>
                      </a:lnTo>
                      <a:lnTo>
                        <a:pt x="850" y="58"/>
                      </a:lnTo>
                      <a:lnTo>
                        <a:pt x="818" y="86"/>
                      </a:lnTo>
                      <a:lnTo>
                        <a:pt x="785" y="101"/>
                      </a:lnTo>
                      <a:lnTo>
                        <a:pt x="770" y="116"/>
                      </a:lnTo>
                      <a:lnTo>
                        <a:pt x="689" y="130"/>
                      </a:lnTo>
                      <a:lnTo>
                        <a:pt x="705" y="145"/>
                      </a:lnTo>
                      <a:lnTo>
                        <a:pt x="722" y="145"/>
                      </a:lnTo>
                      <a:lnTo>
                        <a:pt x="754" y="160"/>
                      </a:lnTo>
                      <a:lnTo>
                        <a:pt x="770" y="188"/>
                      </a:lnTo>
                      <a:lnTo>
                        <a:pt x="770" y="217"/>
                      </a:lnTo>
                      <a:lnTo>
                        <a:pt x="785" y="247"/>
                      </a:lnTo>
                      <a:lnTo>
                        <a:pt x="770" y="275"/>
                      </a:lnTo>
                      <a:lnTo>
                        <a:pt x="737" y="303"/>
                      </a:lnTo>
                      <a:lnTo>
                        <a:pt x="705" y="318"/>
                      </a:lnTo>
                      <a:lnTo>
                        <a:pt x="657" y="318"/>
                      </a:lnTo>
                      <a:lnTo>
                        <a:pt x="609" y="303"/>
                      </a:lnTo>
                      <a:lnTo>
                        <a:pt x="593" y="290"/>
                      </a:lnTo>
                      <a:lnTo>
                        <a:pt x="593" y="275"/>
                      </a:lnTo>
                      <a:lnTo>
                        <a:pt x="593" y="260"/>
                      </a:lnTo>
                      <a:lnTo>
                        <a:pt x="626" y="275"/>
                      </a:lnTo>
                      <a:lnTo>
                        <a:pt x="641" y="275"/>
                      </a:lnTo>
                      <a:lnTo>
                        <a:pt x="657" y="275"/>
                      </a:lnTo>
                      <a:lnTo>
                        <a:pt x="689" y="247"/>
                      </a:lnTo>
                      <a:lnTo>
                        <a:pt x="689" y="232"/>
                      </a:lnTo>
                      <a:lnTo>
                        <a:pt x="689" y="217"/>
                      </a:lnTo>
                      <a:lnTo>
                        <a:pt x="641" y="173"/>
                      </a:lnTo>
                      <a:lnTo>
                        <a:pt x="609" y="173"/>
                      </a:lnTo>
                      <a:lnTo>
                        <a:pt x="578" y="173"/>
                      </a:lnTo>
                      <a:lnTo>
                        <a:pt x="561" y="188"/>
                      </a:lnTo>
                      <a:lnTo>
                        <a:pt x="528" y="203"/>
                      </a:lnTo>
                      <a:lnTo>
                        <a:pt x="497" y="260"/>
                      </a:lnTo>
                      <a:lnTo>
                        <a:pt x="497" y="318"/>
                      </a:lnTo>
                      <a:lnTo>
                        <a:pt x="513" y="362"/>
                      </a:lnTo>
                      <a:lnTo>
                        <a:pt x="528" y="405"/>
                      </a:lnTo>
                      <a:lnTo>
                        <a:pt x="578" y="449"/>
                      </a:lnTo>
                      <a:lnTo>
                        <a:pt x="578" y="464"/>
                      </a:lnTo>
                      <a:lnTo>
                        <a:pt x="593" y="449"/>
                      </a:lnTo>
                      <a:lnTo>
                        <a:pt x="578" y="420"/>
                      </a:lnTo>
                      <a:lnTo>
                        <a:pt x="561" y="377"/>
                      </a:lnTo>
                      <a:lnTo>
                        <a:pt x="545" y="333"/>
                      </a:lnTo>
                      <a:lnTo>
                        <a:pt x="528" y="290"/>
                      </a:lnTo>
                      <a:lnTo>
                        <a:pt x="545" y="275"/>
                      </a:lnTo>
                      <a:lnTo>
                        <a:pt x="561" y="362"/>
                      </a:lnTo>
                      <a:lnTo>
                        <a:pt x="578" y="405"/>
                      </a:lnTo>
                      <a:lnTo>
                        <a:pt x="609" y="449"/>
                      </a:lnTo>
                      <a:lnTo>
                        <a:pt x="657" y="522"/>
                      </a:lnTo>
                      <a:lnTo>
                        <a:pt x="722" y="579"/>
                      </a:lnTo>
                      <a:lnTo>
                        <a:pt x="850" y="681"/>
                      </a:lnTo>
                      <a:lnTo>
                        <a:pt x="785" y="753"/>
                      </a:lnTo>
                      <a:lnTo>
                        <a:pt x="609" y="609"/>
                      </a:lnTo>
                      <a:lnTo>
                        <a:pt x="528" y="551"/>
                      </a:lnTo>
                      <a:lnTo>
                        <a:pt x="465" y="522"/>
                      </a:lnTo>
                      <a:lnTo>
                        <a:pt x="417" y="507"/>
                      </a:lnTo>
                      <a:lnTo>
                        <a:pt x="321" y="492"/>
                      </a:lnTo>
                      <a:lnTo>
                        <a:pt x="369" y="477"/>
                      </a:lnTo>
                      <a:lnTo>
                        <a:pt x="417" y="492"/>
                      </a:lnTo>
                      <a:lnTo>
                        <a:pt x="513" y="522"/>
                      </a:lnTo>
                      <a:lnTo>
                        <a:pt x="528" y="522"/>
                      </a:lnTo>
                      <a:lnTo>
                        <a:pt x="497" y="492"/>
                      </a:lnTo>
                      <a:lnTo>
                        <a:pt x="465" y="477"/>
                      </a:lnTo>
                      <a:lnTo>
                        <a:pt x="417" y="449"/>
                      </a:lnTo>
                      <a:lnTo>
                        <a:pt x="369" y="449"/>
                      </a:lnTo>
                      <a:lnTo>
                        <a:pt x="305" y="449"/>
                      </a:lnTo>
                      <a:lnTo>
                        <a:pt x="257" y="464"/>
                      </a:lnTo>
                      <a:lnTo>
                        <a:pt x="225" y="507"/>
                      </a:lnTo>
                      <a:lnTo>
                        <a:pt x="209" y="536"/>
                      </a:lnTo>
                      <a:lnTo>
                        <a:pt x="209" y="566"/>
                      </a:lnTo>
                      <a:lnTo>
                        <a:pt x="225" y="594"/>
                      </a:lnTo>
                      <a:lnTo>
                        <a:pt x="257" y="609"/>
                      </a:lnTo>
                      <a:lnTo>
                        <a:pt x="288" y="609"/>
                      </a:lnTo>
                      <a:lnTo>
                        <a:pt x="305" y="594"/>
                      </a:lnTo>
                      <a:lnTo>
                        <a:pt x="321" y="579"/>
                      </a:lnTo>
                      <a:lnTo>
                        <a:pt x="336" y="536"/>
                      </a:lnTo>
                      <a:lnTo>
                        <a:pt x="353" y="551"/>
                      </a:lnTo>
                      <a:lnTo>
                        <a:pt x="369" y="579"/>
                      </a:lnTo>
                      <a:lnTo>
                        <a:pt x="369" y="622"/>
                      </a:lnTo>
                      <a:lnTo>
                        <a:pt x="353" y="652"/>
                      </a:lnTo>
                      <a:lnTo>
                        <a:pt x="336" y="681"/>
                      </a:lnTo>
                      <a:lnTo>
                        <a:pt x="305" y="696"/>
                      </a:lnTo>
                      <a:lnTo>
                        <a:pt x="240" y="709"/>
                      </a:lnTo>
                      <a:lnTo>
                        <a:pt x="209" y="696"/>
                      </a:lnTo>
                      <a:lnTo>
                        <a:pt x="161" y="666"/>
                      </a:lnTo>
                      <a:lnTo>
                        <a:pt x="161" y="652"/>
                      </a:lnTo>
                      <a:lnTo>
                        <a:pt x="161" y="622"/>
                      </a:lnTo>
                      <a:lnTo>
                        <a:pt x="144" y="609"/>
                      </a:lnTo>
                      <a:lnTo>
                        <a:pt x="129" y="609"/>
                      </a:lnTo>
                      <a:lnTo>
                        <a:pt x="129" y="637"/>
                      </a:lnTo>
                      <a:lnTo>
                        <a:pt x="129" y="652"/>
                      </a:lnTo>
                      <a:lnTo>
                        <a:pt x="129" y="681"/>
                      </a:lnTo>
                      <a:lnTo>
                        <a:pt x="129" y="709"/>
                      </a:lnTo>
                      <a:lnTo>
                        <a:pt x="112" y="753"/>
                      </a:lnTo>
                      <a:lnTo>
                        <a:pt x="96" y="768"/>
                      </a:lnTo>
                      <a:lnTo>
                        <a:pt x="64" y="768"/>
                      </a:lnTo>
                      <a:lnTo>
                        <a:pt x="33" y="768"/>
                      </a:lnTo>
                      <a:lnTo>
                        <a:pt x="0" y="753"/>
                      </a:lnTo>
                      <a:close/>
                    </a:path>
                  </a:pathLst>
                </a:custGeom>
                <a:solidFill>
                  <a:srgbClr val="FFFF99"/>
                </a:solidFill>
                <a:ln w="9525">
                  <a:solidFill>
                    <a:srgbClr val="800000"/>
                  </a:solidFill>
                  <a:round/>
                  <a:headEnd/>
                  <a:tailEnd/>
                </a:ln>
              </p:spPr>
              <p:txBody>
                <a:bodyPr/>
                <a:lstStyle/>
                <a:p>
                  <a:endParaRPr lang="en-US"/>
                </a:p>
              </p:txBody>
            </p:sp>
            <p:sp>
              <p:nvSpPr>
                <p:cNvPr id="11629" name="Freeform 168"/>
                <p:cNvSpPr>
                  <a:spLocks/>
                </p:cNvSpPr>
                <p:nvPr/>
              </p:nvSpPr>
              <p:spPr bwMode="auto">
                <a:xfrm>
                  <a:off x="5498" y="4087"/>
                  <a:ext cx="4" cy="0"/>
                </a:xfrm>
                <a:custGeom>
                  <a:avLst/>
                  <a:gdLst>
                    <a:gd name="T0" fmla="*/ 0 w 17"/>
                    <a:gd name="T1" fmla="*/ 4 w 17"/>
                    <a:gd name="T2" fmla="*/ 0 w 17"/>
                    <a:gd name="T3" fmla="*/ 0 60000 65536"/>
                    <a:gd name="T4" fmla="*/ 0 60000 65536"/>
                    <a:gd name="T5" fmla="*/ 0 60000 65536"/>
                    <a:gd name="T6" fmla="*/ 0 w 17"/>
                    <a:gd name="T7" fmla="*/ 17 w 17"/>
                  </a:gdLst>
                  <a:ahLst/>
                  <a:cxnLst>
                    <a:cxn ang="T3">
                      <a:pos x="T0" y="0"/>
                    </a:cxn>
                    <a:cxn ang="T4">
                      <a:pos x="T1" y="0"/>
                    </a:cxn>
                    <a:cxn ang="T5">
                      <a:pos x="T2" y="0"/>
                    </a:cxn>
                  </a:cxnLst>
                  <a:rect l="T6" t="0" r="T7" b="0"/>
                  <a:pathLst>
                    <a:path w="17">
                      <a:moveTo>
                        <a:pt x="0" y="0"/>
                      </a:moveTo>
                      <a:lnTo>
                        <a:pt x="17" y="0"/>
                      </a:lnTo>
                      <a:lnTo>
                        <a:pt x="0" y="0"/>
                      </a:lnTo>
                      <a:close/>
                    </a:path>
                  </a:pathLst>
                </a:custGeom>
                <a:solidFill>
                  <a:srgbClr val="FFFF99"/>
                </a:solidFill>
                <a:ln w="9525">
                  <a:solidFill>
                    <a:srgbClr val="800000"/>
                  </a:solidFill>
                  <a:round/>
                  <a:headEnd/>
                  <a:tailEnd/>
                </a:ln>
              </p:spPr>
              <p:txBody>
                <a:bodyPr/>
                <a:lstStyle/>
                <a:p>
                  <a:endParaRPr lang="en-US"/>
                </a:p>
              </p:txBody>
            </p:sp>
            <p:sp>
              <p:nvSpPr>
                <p:cNvPr id="11630" name="Freeform 169"/>
                <p:cNvSpPr>
                  <a:spLocks/>
                </p:cNvSpPr>
                <p:nvPr/>
              </p:nvSpPr>
              <p:spPr bwMode="auto">
                <a:xfrm>
                  <a:off x="5498" y="4087"/>
                  <a:ext cx="4" cy="0"/>
                </a:xfrm>
                <a:custGeom>
                  <a:avLst/>
                  <a:gdLst>
                    <a:gd name="T0" fmla="*/ 0 w 17"/>
                    <a:gd name="T1" fmla="*/ 0 w 17"/>
                    <a:gd name="T2" fmla="*/ 4 w 17"/>
                    <a:gd name="T3" fmla="*/ 4 w 17"/>
                    <a:gd name="T4" fmla="*/ 4 w 17"/>
                    <a:gd name="T5" fmla="*/ 0 w 17"/>
                    <a:gd name="T6" fmla="*/ 0 60000 65536"/>
                    <a:gd name="T7" fmla="*/ 0 60000 65536"/>
                    <a:gd name="T8" fmla="*/ 0 60000 65536"/>
                    <a:gd name="T9" fmla="*/ 0 60000 65536"/>
                    <a:gd name="T10" fmla="*/ 0 60000 65536"/>
                    <a:gd name="T11" fmla="*/ 0 60000 65536"/>
                    <a:gd name="T12" fmla="*/ 0 w 17"/>
                    <a:gd name="T13" fmla="*/ 17 w 17"/>
                  </a:gdLst>
                  <a:ahLst/>
                  <a:cxnLst>
                    <a:cxn ang="T6">
                      <a:pos x="T0" y="0"/>
                    </a:cxn>
                    <a:cxn ang="T7">
                      <a:pos x="T1" y="0"/>
                    </a:cxn>
                    <a:cxn ang="T8">
                      <a:pos x="T2" y="0"/>
                    </a:cxn>
                    <a:cxn ang="T9">
                      <a:pos x="T3" y="0"/>
                    </a:cxn>
                    <a:cxn ang="T10">
                      <a:pos x="T4" y="0"/>
                    </a:cxn>
                    <a:cxn ang="T11">
                      <a:pos x="T5" y="0"/>
                    </a:cxn>
                  </a:cxnLst>
                  <a:rect l="T12" t="0" r="T13" b="0"/>
                  <a:pathLst>
                    <a:path w="17">
                      <a:moveTo>
                        <a:pt x="0" y="0"/>
                      </a:moveTo>
                      <a:lnTo>
                        <a:pt x="0" y="0"/>
                      </a:lnTo>
                      <a:lnTo>
                        <a:pt x="17" y="0"/>
                      </a:lnTo>
                      <a:lnTo>
                        <a:pt x="0" y="0"/>
                      </a:lnTo>
                    </a:path>
                  </a:pathLst>
                </a:custGeom>
                <a:solidFill>
                  <a:srgbClr val="FFFF99"/>
                </a:solidFill>
                <a:ln w="5080">
                  <a:solidFill>
                    <a:srgbClr val="800000"/>
                  </a:solidFill>
                  <a:round/>
                  <a:headEnd/>
                  <a:tailEnd/>
                </a:ln>
              </p:spPr>
              <p:txBody>
                <a:bodyPr/>
                <a:lstStyle/>
                <a:p>
                  <a:endParaRPr lang="en-US"/>
                </a:p>
              </p:txBody>
            </p:sp>
            <p:sp>
              <p:nvSpPr>
                <p:cNvPr id="11631" name="Freeform 170"/>
                <p:cNvSpPr>
                  <a:spLocks/>
                </p:cNvSpPr>
                <p:nvPr/>
              </p:nvSpPr>
              <p:spPr bwMode="auto">
                <a:xfrm>
                  <a:off x="5564" y="4065"/>
                  <a:ext cx="48" cy="17"/>
                </a:xfrm>
                <a:custGeom>
                  <a:avLst/>
                  <a:gdLst>
                    <a:gd name="T0" fmla="*/ 0 w 161"/>
                    <a:gd name="T1" fmla="*/ 15 h 102"/>
                    <a:gd name="T2" fmla="*/ 14 w 161"/>
                    <a:gd name="T3" fmla="*/ 12 h 102"/>
                    <a:gd name="T4" fmla="*/ 38 w 161"/>
                    <a:gd name="T5" fmla="*/ 0 h 102"/>
                    <a:gd name="T6" fmla="*/ 43 w 161"/>
                    <a:gd name="T7" fmla="*/ 3 h 102"/>
                    <a:gd name="T8" fmla="*/ 48 w 161"/>
                    <a:gd name="T9" fmla="*/ 5 h 102"/>
                    <a:gd name="T10" fmla="*/ 43 w 161"/>
                    <a:gd name="T11" fmla="*/ 12 h 102"/>
                    <a:gd name="T12" fmla="*/ 38 w 161"/>
                    <a:gd name="T13" fmla="*/ 17 h 102"/>
                    <a:gd name="T14" fmla="*/ 29 w 161"/>
                    <a:gd name="T15" fmla="*/ 17 h 102"/>
                    <a:gd name="T16" fmla="*/ 19 w 161"/>
                    <a:gd name="T17" fmla="*/ 17 h 102"/>
                    <a:gd name="T18" fmla="*/ 0 w 161"/>
                    <a:gd name="T19" fmla="*/ 17 h 102"/>
                    <a:gd name="T20" fmla="*/ 0 w 161"/>
                    <a:gd name="T21" fmla="*/ 15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02"/>
                    <a:gd name="T35" fmla="*/ 161 w 16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02">
                      <a:moveTo>
                        <a:pt x="0" y="87"/>
                      </a:moveTo>
                      <a:lnTo>
                        <a:pt x="48" y="73"/>
                      </a:lnTo>
                      <a:lnTo>
                        <a:pt x="129" y="0"/>
                      </a:lnTo>
                      <a:lnTo>
                        <a:pt x="144" y="15"/>
                      </a:lnTo>
                      <a:lnTo>
                        <a:pt x="161" y="30"/>
                      </a:lnTo>
                      <a:lnTo>
                        <a:pt x="144" y="73"/>
                      </a:lnTo>
                      <a:lnTo>
                        <a:pt x="129" y="102"/>
                      </a:lnTo>
                      <a:lnTo>
                        <a:pt x="96" y="102"/>
                      </a:lnTo>
                      <a:lnTo>
                        <a:pt x="65" y="102"/>
                      </a:lnTo>
                      <a:lnTo>
                        <a:pt x="0" y="102"/>
                      </a:lnTo>
                      <a:lnTo>
                        <a:pt x="0" y="87"/>
                      </a:lnTo>
                      <a:close/>
                    </a:path>
                  </a:pathLst>
                </a:custGeom>
                <a:solidFill>
                  <a:srgbClr val="FFFF99"/>
                </a:solidFill>
                <a:ln w="9525">
                  <a:solidFill>
                    <a:srgbClr val="800000"/>
                  </a:solidFill>
                  <a:round/>
                  <a:headEnd/>
                  <a:tailEnd/>
                </a:ln>
              </p:spPr>
              <p:txBody>
                <a:bodyPr/>
                <a:lstStyle/>
                <a:p>
                  <a:endParaRPr lang="en-US"/>
                </a:p>
              </p:txBody>
            </p:sp>
            <p:sp>
              <p:nvSpPr>
                <p:cNvPr id="11632" name="Freeform 171"/>
                <p:cNvSpPr>
                  <a:spLocks/>
                </p:cNvSpPr>
                <p:nvPr/>
              </p:nvSpPr>
              <p:spPr bwMode="auto">
                <a:xfrm>
                  <a:off x="5564" y="4065"/>
                  <a:ext cx="48" cy="17"/>
                </a:xfrm>
                <a:custGeom>
                  <a:avLst/>
                  <a:gdLst>
                    <a:gd name="T0" fmla="*/ 0 w 161"/>
                    <a:gd name="T1" fmla="*/ 15 h 102"/>
                    <a:gd name="T2" fmla="*/ 14 w 161"/>
                    <a:gd name="T3" fmla="*/ 12 h 102"/>
                    <a:gd name="T4" fmla="*/ 38 w 161"/>
                    <a:gd name="T5" fmla="*/ 0 h 102"/>
                    <a:gd name="T6" fmla="*/ 43 w 161"/>
                    <a:gd name="T7" fmla="*/ 3 h 102"/>
                    <a:gd name="T8" fmla="*/ 48 w 161"/>
                    <a:gd name="T9" fmla="*/ 5 h 102"/>
                    <a:gd name="T10" fmla="*/ 43 w 161"/>
                    <a:gd name="T11" fmla="*/ 12 h 102"/>
                    <a:gd name="T12" fmla="*/ 38 w 161"/>
                    <a:gd name="T13" fmla="*/ 17 h 102"/>
                    <a:gd name="T14" fmla="*/ 29 w 161"/>
                    <a:gd name="T15" fmla="*/ 17 h 102"/>
                    <a:gd name="T16" fmla="*/ 19 w 161"/>
                    <a:gd name="T17" fmla="*/ 17 h 102"/>
                    <a:gd name="T18" fmla="*/ 0 w 161"/>
                    <a:gd name="T19" fmla="*/ 17 h 102"/>
                    <a:gd name="T20" fmla="*/ 0 w 161"/>
                    <a:gd name="T21" fmla="*/ 15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02"/>
                    <a:gd name="T35" fmla="*/ 161 w 16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02">
                      <a:moveTo>
                        <a:pt x="0" y="87"/>
                      </a:moveTo>
                      <a:lnTo>
                        <a:pt x="48" y="73"/>
                      </a:lnTo>
                      <a:lnTo>
                        <a:pt x="129" y="0"/>
                      </a:lnTo>
                      <a:lnTo>
                        <a:pt x="144" y="15"/>
                      </a:lnTo>
                      <a:lnTo>
                        <a:pt x="161" y="30"/>
                      </a:lnTo>
                      <a:lnTo>
                        <a:pt x="144" y="73"/>
                      </a:lnTo>
                      <a:lnTo>
                        <a:pt x="129" y="102"/>
                      </a:lnTo>
                      <a:lnTo>
                        <a:pt x="96" y="102"/>
                      </a:lnTo>
                      <a:lnTo>
                        <a:pt x="65" y="102"/>
                      </a:lnTo>
                      <a:lnTo>
                        <a:pt x="0" y="102"/>
                      </a:lnTo>
                      <a:lnTo>
                        <a:pt x="0" y="87"/>
                      </a:lnTo>
                    </a:path>
                  </a:pathLst>
                </a:custGeom>
                <a:solidFill>
                  <a:srgbClr val="FFFF99"/>
                </a:solidFill>
                <a:ln w="5080">
                  <a:solidFill>
                    <a:srgbClr val="800000"/>
                  </a:solidFill>
                  <a:round/>
                  <a:headEnd/>
                  <a:tailEnd/>
                </a:ln>
              </p:spPr>
              <p:txBody>
                <a:bodyPr/>
                <a:lstStyle/>
                <a:p>
                  <a:endParaRPr lang="en-US"/>
                </a:p>
              </p:txBody>
            </p:sp>
            <p:sp>
              <p:nvSpPr>
                <p:cNvPr id="11633" name="Freeform 172"/>
                <p:cNvSpPr>
                  <a:spLocks/>
                </p:cNvSpPr>
                <p:nvPr/>
              </p:nvSpPr>
              <p:spPr bwMode="auto">
                <a:xfrm>
                  <a:off x="5292" y="4065"/>
                  <a:ext cx="5" cy="12"/>
                </a:xfrm>
                <a:custGeom>
                  <a:avLst/>
                  <a:gdLst>
                    <a:gd name="T0" fmla="*/ 0 w 15"/>
                    <a:gd name="T1" fmla="*/ 0 h 73"/>
                    <a:gd name="T2" fmla="*/ 5 w 15"/>
                    <a:gd name="T3" fmla="*/ 2 h 73"/>
                    <a:gd name="T4" fmla="*/ 5 w 15"/>
                    <a:gd name="T5" fmla="*/ 5 h 73"/>
                    <a:gd name="T6" fmla="*/ 5 w 15"/>
                    <a:gd name="T7" fmla="*/ 10 h 73"/>
                    <a:gd name="T8" fmla="*/ 0 w 15"/>
                    <a:gd name="T9" fmla="*/ 12 h 73"/>
                    <a:gd name="T10" fmla="*/ 0 w 15"/>
                    <a:gd name="T11" fmla="*/ 0 h 73"/>
                    <a:gd name="T12" fmla="*/ 0 60000 65536"/>
                    <a:gd name="T13" fmla="*/ 0 60000 65536"/>
                    <a:gd name="T14" fmla="*/ 0 60000 65536"/>
                    <a:gd name="T15" fmla="*/ 0 60000 65536"/>
                    <a:gd name="T16" fmla="*/ 0 60000 65536"/>
                    <a:gd name="T17" fmla="*/ 0 60000 65536"/>
                    <a:gd name="T18" fmla="*/ 0 w 15"/>
                    <a:gd name="T19" fmla="*/ 0 h 73"/>
                    <a:gd name="T20" fmla="*/ 15 w 1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5" h="73">
                      <a:moveTo>
                        <a:pt x="0" y="0"/>
                      </a:moveTo>
                      <a:lnTo>
                        <a:pt x="15" y="15"/>
                      </a:lnTo>
                      <a:lnTo>
                        <a:pt x="15" y="30"/>
                      </a:lnTo>
                      <a:lnTo>
                        <a:pt x="15" y="58"/>
                      </a:lnTo>
                      <a:lnTo>
                        <a:pt x="0" y="73"/>
                      </a:lnTo>
                      <a:lnTo>
                        <a:pt x="0" y="0"/>
                      </a:lnTo>
                      <a:close/>
                    </a:path>
                  </a:pathLst>
                </a:custGeom>
                <a:solidFill>
                  <a:srgbClr val="FFFF99"/>
                </a:solidFill>
                <a:ln w="9525">
                  <a:solidFill>
                    <a:srgbClr val="800000"/>
                  </a:solidFill>
                  <a:round/>
                  <a:headEnd/>
                  <a:tailEnd/>
                </a:ln>
              </p:spPr>
              <p:txBody>
                <a:bodyPr/>
                <a:lstStyle/>
                <a:p>
                  <a:endParaRPr lang="en-US"/>
                </a:p>
              </p:txBody>
            </p:sp>
            <p:sp>
              <p:nvSpPr>
                <p:cNvPr id="11634" name="Freeform 173"/>
                <p:cNvSpPr>
                  <a:spLocks/>
                </p:cNvSpPr>
                <p:nvPr/>
              </p:nvSpPr>
              <p:spPr bwMode="auto">
                <a:xfrm>
                  <a:off x="5474" y="4056"/>
                  <a:ext cx="52" cy="14"/>
                </a:xfrm>
                <a:custGeom>
                  <a:avLst/>
                  <a:gdLst>
                    <a:gd name="T0" fmla="*/ 0 w 175"/>
                    <a:gd name="T1" fmla="*/ 12 h 87"/>
                    <a:gd name="T2" fmla="*/ 0 w 175"/>
                    <a:gd name="T3" fmla="*/ 7 h 87"/>
                    <a:gd name="T4" fmla="*/ 4 w 175"/>
                    <a:gd name="T5" fmla="*/ 5 h 87"/>
                    <a:gd name="T6" fmla="*/ 14 w 175"/>
                    <a:gd name="T7" fmla="*/ 0 h 87"/>
                    <a:gd name="T8" fmla="*/ 23 w 175"/>
                    <a:gd name="T9" fmla="*/ 0 h 87"/>
                    <a:gd name="T10" fmla="*/ 29 w 175"/>
                    <a:gd name="T11" fmla="*/ 2 h 87"/>
                    <a:gd name="T12" fmla="*/ 23 w 175"/>
                    <a:gd name="T13" fmla="*/ 2 h 87"/>
                    <a:gd name="T14" fmla="*/ 14 w 175"/>
                    <a:gd name="T15" fmla="*/ 5 h 87"/>
                    <a:gd name="T16" fmla="*/ 14 w 175"/>
                    <a:gd name="T17" fmla="*/ 7 h 87"/>
                    <a:gd name="T18" fmla="*/ 14 w 175"/>
                    <a:gd name="T19" fmla="*/ 9 h 87"/>
                    <a:gd name="T20" fmla="*/ 23 w 175"/>
                    <a:gd name="T21" fmla="*/ 9 h 87"/>
                    <a:gd name="T22" fmla="*/ 33 w 175"/>
                    <a:gd name="T23" fmla="*/ 7 h 87"/>
                    <a:gd name="T24" fmla="*/ 47 w 175"/>
                    <a:gd name="T25" fmla="*/ 0 h 87"/>
                    <a:gd name="T26" fmla="*/ 52 w 175"/>
                    <a:gd name="T27" fmla="*/ 0 h 87"/>
                    <a:gd name="T28" fmla="*/ 52 w 175"/>
                    <a:gd name="T29" fmla="*/ 2 h 87"/>
                    <a:gd name="T30" fmla="*/ 47 w 175"/>
                    <a:gd name="T31" fmla="*/ 7 h 87"/>
                    <a:gd name="T32" fmla="*/ 43 w 175"/>
                    <a:gd name="T33" fmla="*/ 12 h 87"/>
                    <a:gd name="T34" fmla="*/ 33 w 175"/>
                    <a:gd name="T35" fmla="*/ 14 h 87"/>
                    <a:gd name="T36" fmla="*/ 23 w 175"/>
                    <a:gd name="T37" fmla="*/ 14 h 87"/>
                    <a:gd name="T38" fmla="*/ 9 w 175"/>
                    <a:gd name="T39" fmla="*/ 14 h 87"/>
                    <a:gd name="T40" fmla="*/ 0 w 175"/>
                    <a:gd name="T41" fmla="*/ 12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87"/>
                    <a:gd name="T65" fmla="*/ 175 w 175"/>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87">
                      <a:moveTo>
                        <a:pt x="0" y="72"/>
                      </a:moveTo>
                      <a:lnTo>
                        <a:pt x="0" y="44"/>
                      </a:lnTo>
                      <a:lnTo>
                        <a:pt x="15" y="29"/>
                      </a:lnTo>
                      <a:lnTo>
                        <a:pt x="48" y="0"/>
                      </a:lnTo>
                      <a:lnTo>
                        <a:pt x="79" y="0"/>
                      </a:lnTo>
                      <a:lnTo>
                        <a:pt x="96" y="14"/>
                      </a:lnTo>
                      <a:lnTo>
                        <a:pt x="79" y="14"/>
                      </a:lnTo>
                      <a:lnTo>
                        <a:pt x="48" y="29"/>
                      </a:lnTo>
                      <a:lnTo>
                        <a:pt x="48" y="44"/>
                      </a:lnTo>
                      <a:lnTo>
                        <a:pt x="48" y="57"/>
                      </a:lnTo>
                      <a:lnTo>
                        <a:pt x="79" y="57"/>
                      </a:lnTo>
                      <a:lnTo>
                        <a:pt x="111" y="44"/>
                      </a:lnTo>
                      <a:lnTo>
                        <a:pt x="159" y="0"/>
                      </a:lnTo>
                      <a:lnTo>
                        <a:pt x="175" y="0"/>
                      </a:lnTo>
                      <a:lnTo>
                        <a:pt x="175" y="14"/>
                      </a:lnTo>
                      <a:lnTo>
                        <a:pt x="159" y="44"/>
                      </a:lnTo>
                      <a:lnTo>
                        <a:pt x="144" y="72"/>
                      </a:lnTo>
                      <a:lnTo>
                        <a:pt x="111" y="87"/>
                      </a:lnTo>
                      <a:lnTo>
                        <a:pt x="79" y="87"/>
                      </a:lnTo>
                      <a:lnTo>
                        <a:pt x="31" y="87"/>
                      </a:lnTo>
                      <a:lnTo>
                        <a:pt x="0" y="72"/>
                      </a:lnTo>
                      <a:close/>
                    </a:path>
                  </a:pathLst>
                </a:custGeom>
                <a:solidFill>
                  <a:srgbClr val="FFFF99"/>
                </a:solidFill>
                <a:ln w="9525">
                  <a:solidFill>
                    <a:srgbClr val="800000"/>
                  </a:solidFill>
                  <a:round/>
                  <a:headEnd/>
                  <a:tailEnd/>
                </a:ln>
              </p:spPr>
              <p:txBody>
                <a:bodyPr/>
                <a:lstStyle/>
                <a:p>
                  <a:endParaRPr lang="en-US"/>
                </a:p>
              </p:txBody>
            </p:sp>
            <p:sp>
              <p:nvSpPr>
                <p:cNvPr id="11635" name="Freeform 174"/>
                <p:cNvSpPr>
                  <a:spLocks/>
                </p:cNvSpPr>
                <p:nvPr/>
              </p:nvSpPr>
              <p:spPr bwMode="auto">
                <a:xfrm>
                  <a:off x="5474" y="4056"/>
                  <a:ext cx="52" cy="14"/>
                </a:xfrm>
                <a:custGeom>
                  <a:avLst/>
                  <a:gdLst>
                    <a:gd name="T0" fmla="*/ 0 w 175"/>
                    <a:gd name="T1" fmla="*/ 12 h 87"/>
                    <a:gd name="T2" fmla="*/ 0 w 175"/>
                    <a:gd name="T3" fmla="*/ 7 h 87"/>
                    <a:gd name="T4" fmla="*/ 4 w 175"/>
                    <a:gd name="T5" fmla="*/ 5 h 87"/>
                    <a:gd name="T6" fmla="*/ 14 w 175"/>
                    <a:gd name="T7" fmla="*/ 0 h 87"/>
                    <a:gd name="T8" fmla="*/ 14 w 175"/>
                    <a:gd name="T9" fmla="*/ 0 h 87"/>
                    <a:gd name="T10" fmla="*/ 23 w 175"/>
                    <a:gd name="T11" fmla="*/ 0 h 87"/>
                    <a:gd name="T12" fmla="*/ 29 w 175"/>
                    <a:gd name="T13" fmla="*/ 2 h 87"/>
                    <a:gd name="T14" fmla="*/ 23 w 175"/>
                    <a:gd name="T15" fmla="*/ 2 h 87"/>
                    <a:gd name="T16" fmla="*/ 14 w 175"/>
                    <a:gd name="T17" fmla="*/ 5 h 87"/>
                    <a:gd name="T18" fmla="*/ 14 w 175"/>
                    <a:gd name="T19" fmla="*/ 7 h 87"/>
                    <a:gd name="T20" fmla="*/ 14 w 175"/>
                    <a:gd name="T21" fmla="*/ 9 h 87"/>
                    <a:gd name="T22" fmla="*/ 23 w 175"/>
                    <a:gd name="T23" fmla="*/ 9 h 87"/>
                    <a:gd name="T24" fmla="*/ 33 w 175"/>
                    <a:gd name="T25" fmla="*/ 7 h 87"/>
                    <a:gd name="T26" fmla="*/ 47 w 175"/>
                    <a:gd name="T27" fmla="*/ 0 h 87"/>
                    <a:gd name="T28" fmla="*/ 52 w 175"/>
                    <a:gd name="T29" fmla="*/ 0 h 87"/>
                    <a:gd name="T30" fmla="*/ 52 w 175"/>
                    <a:gd name="T31" fmla="*/ 2 h 87"/>
                    <a:gd name="T32" fmla="*/ 52 w 175"/>
                    <a:gd name="T33" fmla="*/ 2 h 87"/>
                    <a:gd name="T34" fmla="*/ 47 w 175"/>
                    <a:gd name="T35" fmla="*/ 7 h 87"/>
                    <a:gd name="T36" fmla="*/ 43 w 175"/>
                    <a:gd name="T37" fmla="*/ 12 h 87"/>
                    <a:gd name="T38" fmla="*/ 33 w 175"/>
                    <a:gd name="T39" fmla="*/ 14 h 87"/>
                    <a:gd name="T40" fmla="*/ 23 w 175"/>
                    <a:gd name="T41" fmla="*/ 14 h 87"/>
                    <a:gd name="T42" fmla="*/ 9 w 175"/>
                    <a:gd name="T43" fmla="*/ 14 h 87"/>
                    <a:gd name="T44" fmla="*/ 0 w 175"/>
                    <a:gd name="T45" fmla="*/ 12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87"/>
                    <a:gd name="T71" fmla="*/ 175 w 175"/>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87">
                      <a:moveTo>
                        <a:pt x="0" y="72"/>
                      </a:moveTo>
                      <a:lnTo>
                        <a:pt x="0" y="44"/>
                      </a:lnTo>
                      <a:lnTo>
                        <a:pt x="15" y="29"/>
                      </a:lnTo>
                      <a:lnTo>
                        <a:pt x="48" y="0"/>
                      </a:lnTo>
                      <a:lnTo>
                        <a:pt x="79" y="0"/>
                      </a:lnTo>
                      <a:lnTo>
                        <a:pt x="96" y="14"/>
                      </a:lnTo>
                      <a:lnTo>
                        <a:pt x="79" y="14"/>
                      </a:lnTo>
                      <a:lnTo>
                        <a:pt x="48" y="29"/>
                      </a:lnTo>
                      <a:lnTo>
                        <a:pt x="48" y="44"/>
                      </a:lnTo>
                      <a:lnTo>
                        <a:pt x="48" y="57"/>
                      </a:lnTo>
                      <a:lnTo>
                        <a:pt x="79" y="57"/>
                      </a:lnTo>
                      <a:lnTo>
                        <a:pt x="111" y="44"/>
                      </a:lnTo>
                      <a:lnTo>
                        <a:pt x="159" y="0"/>
                      </a:lnTo>
                      <a:lnTo>
                        <a:pt x="175" y="0"/>
                      </a:lnTo>
                      <a:lnTo>
                        <a:pt x="175" y="14"/>
                      </a:lnTo>
                      <a:lnTo>
                        <a:pt x="159" y="44"/>
                      </a:lnTo>
                      <a:lnTo>
                        <a:pt x="144" y="72"/>
                      </a:lnTo>
                      <a:lnTo>
                        <a:pt x="111" y="87"/>
                      </a:lnTo>
                      <a:lnTo>
                        <a:pt x="79" y="87"/>
                      </a:lnTo>
                      <a:lnTo>
                        <a:pt x="31" y="87"/>
                      </a:lnTo>
                      <a:lnTo>
                        <a:pt x="0" y="72"/>
                      </a:lnTo>
                    </a:path>
                  </a:pathLst>
                </a:custGeom>
                <a:solidFill>
                  <a:srgbClr val="FFFF99"/>
                </a:solidFill>
                <a:ln w="5080">
                  <a:solidFill>
                    <a:srgbClr val="800000"/>
                  </a:solidFill>
                  <a:round/>
                  <a:headEnd/>
                  <a:tailEnd/>
                </a:ln>
              </p:spPr>
              <p:txBody>
                <a:bodyPr/>
                <a:lstStyle/>
                <a:p>
                  <a:endParaRPr lang="en-US"/>
                </a:p>
              </p:txBody>
            </p:sp>
            <p:sp>
              <p:nvSpPr>
                <p:cNvPr id="11636" name="Freeform 175"/>
                <p:cNvSpPr>
                  <a:spLocks/>
                </p:cNvSpPr>
                <p:nvPr/>
              </p:nvSpPr>
              <p:spPr bwMode="auto">
                <a:xfrm>
                  <a:off x="5641" y="4063"/>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0"/>
                      </a:lnTo>
                    </a:path>
                  </a:pathLst>
                </a:custGeom>
                <a:solidFill>
                  <a:srgbClr val="FFFF99"/>
                </a:solidFill>
                <a:ln w="5080">
                  <a:solidFill>
                    <a:srgbClr val="800000"/>
                  </a:solidFill>
                  <a:round/>
                  <a:headEnd/>
                  <a:tailEnd/>
                </a:ln>
              </p:spPr>
              <p:txBody>
                <a:bodyPr/>
                <a:lstStyle/>
                <a:p>
                  <a:endParaRPr lang="en-US"/>
                </a:p>
              </p:txBody>
            </p:sp>
            <p:sp>
              <p:nvSpPr>
                <p:cNvPr id="11637" name="Freeform 176"/>
                <p:cNvSpPr>
                  <a:spLocks/>
                </p:cNvSpPr>
                <p:nvPr/>
              </p:nvSpPr>
              <p:spPr bwMode="auto">
                <a:xfrm>
                  <a:off x="5507" y="4039"/>
                  <a:ext cx="33" cy="15"/>
                </a:xfrm>
                <a:custGeom>
                  <a:avLst/>
                  <a:gdLst>
                    <a:gd name="T0" fmla="*/ 0 w 112"/>
                    <a:gd name="T1" fmla="*/ 8 h 87"/>
                    <a:gd name="T2" fmla="*/ 0 w 112"/>
                    <a:gd name="T3" fmla="*/ 5 h 87"/>
                    <a:gd name="T4" fmla="*/ 5 w 112"/>
                    <a:gd name="T5" fmla="*/ 0 h 87"/>
                    <a:gd name="T6" fmla="*/ 10 w 112"/>
                    <a:gd name="T7" fmla="*/ 0 h 87"/>
                    <a:gd name="T8" fmla="*/ 10 w 112"/>
                    <a:gd name="T9" fmla="*/ 2 h 87"/>
                    <a:gd name="T10" fmla="*/ 10 w 112"/>
                    <a:gd name="T11" fmla="*/ 5 h 87"/>
                    <a:gd name="T12" fmla="*/ 10 w 112"/>
                    <a:gd name="T13" fmla="*/ 8 h 87"/>
                    <a:gd name="T14" fmla="*/ 10 w 112"/>
                    <a:gd name="T15" fmla="*/ 10 h 87"/>
                    <a:gd name="T16" fmla="*/ 14 w 112"/>
                    <a:gd name="T17" fmla="*/ 10 h 87"/>
                    <a:gd name="T18" fmla="*/ 19 w 112"/>
                    <a:gd name="T19" fmla="*/ 8 h 87"/>
                    <a:gd name="T20" fmla="*/ 24 w 112"/>
                    <a:gd name="T21" fmla="*/ 5 h 87"/>
                    <a:gd name="T22" fmla="*/ 28 w 112"/>
                    <a:gd name="T23" fmla="*/ 5 h 87"/>
                    <a:gd name="T24" fmla="*/ 33 w 112"/>
                    <a:gd name="T25" fmla="*/ 8 h 87"/>
                    <a:gd name="T26" fmla="*/ 28 w 112"/>
                    <a:gd name="T27" fmla="*/ 10 h 87"/>
                    <a:gd name="T28" fmla="*/ 24 w 112"/>
                    <a:gd name="T29" fmla="*/ 12 h 87"/>
                    <a:gd name="T30" fmla="*/ 10 w 112"/>
                    <a:gd name="T31" fmla="*/ 15 h 87"/>
                    <a:gd name="T32" fmla="*/ 5 w 112"/>
                    <a:gd name="T33" fmla="*/ 15 h 87"/>
                    <a:gd name="T34" fmla="*/ 5 w 112"/>
                    <a:gd name="T35" fmla="*/ 12 h 87"/>
                    <a:gd name="T36" fmla="*/ 0 w 112"/>
                    <a:gd name="T37" fmla="*/ 8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7"/>
                    <a:gd name="T59" fmla="*/ 112 w 112"/>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7">
                      <a:moveTo>
                        <a:pt x="0" y="44"/>
                      </a:moveTo>
                      <a:lnTo>
                        <a:pt x="0" y="29"/>
                      </a:lnTo>
                      <a:lnTo>
                        <a:pt x="16" y="0"/>
                      </a:lnTo>
                      <a:lnTo>
                        <a:pt x="33" y="0"/>
                      </a:lnTo>
                      <a:lnTo>
                        <a:pt x="33" y="14"/>
                      </a:lnTo>
                      <a:lnTo>
                        <a:pt x="33" y="29"/>
                      </a:lnTo>
                      <a:lnTo>
                        <a:pt x="33" y="44"/>
                      </a:lnTo>
                      <a:lnTo>
                        <a:pt x="33" y="57"/>
                      </a:lnTo>
                      <a:lnTo>
                        <a:pt x="48" y="57"/>
                      </a:lnTo>
                      <a:lnTo>
                        <a:pt x="64" y="44"/>
                      </a:lnTo>
                      <a:lnTo>
                        <a:pt x="81" y="29"/>
                      </a:lnTo>
                      <a:lnTo>
                        <a:pt x="96" y="29"/>
                      </a:lnTo>
                      <a:lnTo>
                        <a:pt x="112" y="44"/>
                      </a:lnTo>
                      <a:lnTo>
                        <a:pt x="96" y="57"/>
                      </a:lnTo>
                      <a:lnTo>
                        <a:pt x="81" y="72"/>
                      </a:lnTo>
                      <a:lnTo>
                        <a:pt x="33" y="87"/>
                      </a:lnTo>
                      <a:lnTo>
                        <a:pt x="16" y="87"/>
                      </a:lnTo>
                      <a:lnTo>
                        <a:pt x="16" y="72"/>
                      </a:lnTo>
                      <a:lnTo>
                        <a:pt x="0" y="44"/>
                      </a:lnTo>
                      <a:close/>
                    </a:path>
                  </a:pathLst>
                </a:custGeom>
                <a:solidFill>
                  <a:srgbClr val="FFFF99"/>
                </a:solidFill>
                <a:ln w="9525">
                  <a:solidFill>
                    <a:srgbClr val="800000"/>
                  </a:solidFill>
                  <a:round/>
                  <a:headEnd/>
                  <a:tailEnd/>
                </a:ln>
              </p:spPr>
              <p:txBody>
                <a:bodyPr/>
                <a:lstStyle/>
                <a:p>
                  <a:endParaRPr lang="en-US"/>
                </a:p>
              </p:txBody>
            </p:sp>
            <p:sp>
              <p:nvSpPr>
                <p:cNvPr id="11638" name="Freeform 177"/>
                <p:cNvSpPr>
                  <a:spLocks/>
                </p:cNvSpPr>
                <p:nvPr/>
              </p:nvSpPr>
              <p:spPr bwMode="auto">
                <a:xfrm>
                  <a:off x="5507" y="4039"/>
                  <a:ext cx="33" cy="15"/>
                </a:xfrm>
                <a:custGeom>
                  <a:avLst/>
                  <a:gdLst>
                    <a:gd name="T0" fmla="*/ 0 w 112"/>
                    <a:gd name="T1" fmla="*/ 8 h 87"/>
                    <a:gd name="T2" fmla="*/ 0 w 112"/>
                    <a:gd name="T3" fmla="*/ 5 h 87"/>
                    <a:gd name="T4" fmla="*/ 5 w 112"/>
                    <a:gd name="T5" fmla="*/ 0 h 87"/>
                    <a:gd name="T6" fmla="*/ 10 w 112"/>
                    <a:gd name="T7" fmla="*/ 0 h 87"/>
                    <a:gd name="T8" fmla="*/ 10 w 112"/>
                    <a:gd name="T9" fmla="*/ 2 h 87"/>
                    <a:gd name="T10" fmla="*/ 10 w 112"/>
                    <a:gd name="T11" fmla="*/ 5 h 87"/>
                    <a:gd name="T12" fmla="*/ 10 w 112"/>
                    <a:gd name="T13" fmla="*/ 8 h 87"/>
                    <a:gd name="T14" fmla="*/ 10 w 112"/>
                    <a:gd name="T15" fmla="*/ 10 h 87"/>
                    <a:gd name="T16" fmla="*/ 14 w 112"/>
                    <a:gd name="T17" fmla="*/ 10 h 87"/>
                    <a:gd name="T18" fmla="*/ 19 w 112"/>
                    <a:gd name="T19" fmla="*/ 8 h 87"/>
                    <a:gd name="T20" fmla="*/ 24 w 112"/>
                    <a:gd name="T21" fmla="*/ 5 h 87"/>
                    <a:gd name="T22" fmla="*/ 28 w 112"/>
                    <a:gd name="T23" fmla="*/ 5 h 87"/>
                    <a:gd name="T24" fmla="*/ 33 w 112"/>
                    <a:gd name="T25" fmla="*/ 8 h 87"/>
                    <a:gd name="T26" fmla="*/ 28 w 112"/>
                    <a:gd name="T27" fmla="*/ 10 h 87"/>
                    <a:gd name="T28" fmla="*/ 24 w 112"/>
                    <a:gd name="T29" fmla="*/ 12 h 87"/>
                    <a:gd name="T30" fmla="*/ 10 w 112"/>
                    <a:gd name="T31" fmla="*/ 15 h 87"/>
                    <a:gd name="T32" fmla="*/ 5 w 112"/>
                    <a:gd name="T33" fmla="*/ 15 h 87"/>
                    <a:gd name="T34" fmla="*/ 5 w 112"/>
                    <a:gd name="T35" fmla="*/ 12 h 87"/>
                    <a:gd name="T36" fmla="*/ 0 w 112"/>
                    <a:gd name="T37" fmla="*/ 8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7"/>
                    <a:gd name="T59" fmla="*/ 112 w 112"/>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7">
                      <a:moveTo>
                        <a:pt x="0" y="44"/>
                      </a:moveTo>
                      <a:lnTo>
                        <a:pt x="0" y="29"/>
                      </a:lnTo>
                      <a:lnTo>
                        <a:pt x="16" y="0"/>
                      </a:lnTo>
                      <a:lnTo>
                        <a:pt x="33" y="0"/>
                      </a:lnTo>
                      <a:lnTo>
                        <a:pt x="33" y="14"/>
                      </a:lnTo>
                      <a:lnTo>
                        <a:pt x="33" y="29"/>
                      </a:lnTo>
                      <a:lnTo>
                        <a:pt x="33" y="44"/>
                      </a:lnTo>
                      <a:lnTo>
                        <a:pt x="33" y="57"/>
                      </a:lnTo>
                      <a:lnTo>
                        <a:pt x="48" y="57"/>
                      </a:lnTo>
                      <a:lnTo>
                        <a:pt x="64" y="44"/>
                      </a:lnTo>
                      <a:lnTo>
                        <a:pt x="81" y="29"/>
                      </a:lnTo>
                      <a:lnTo>
                        <a:pt x="96" y="29"/>
                      </a:lnTo>
                      <a:lnTo>
                        <a:pt x="112" y="44"/>
                      </a:lnTo>
                      <a:lnTo>
                        <a:pt x="96" y="57"/>
                      </a:lnTo>
                      <a:lnTo>
                        <a:pt x="81" y="72"/>
                      </a:lnTo>
                      <a:lnTo>
                        <a:pt x="33" y="87"/>
                      </a:lnTo>
                      <a:lnTo>
                        <a:pt x="16" y="87"/>
                      </a:lnTo>
                      <a:lnTo>
                        <a:pt x="16" y="72"/>
                      </a:lnTo>
                      <a:lnTo>
                        <a:pt x="0" y="44"/>
                      </a:lnTo>
                    </a:path>
                  </a:pathLst>
                </a:custGeom>
                <a:solidFill>
                  <a:srgbClr val="FFFF99"/>
                </a:solidFill>
                <a:ln w="5080">
                  <a:solidFill>
                    <a:srgbClr val="800000"/>
                  </a:solidFill>
                  <a:round/>
                  <a:headEnd/>
                  <a:tailEnd/>
                </a:ln>
              </p:spPr>
              <p:txBody>
                <a:bodyPr/>
                <a:lstStyle/>
                <a:p>
                  <a:endParaRPr lang="en-US"/>
                </a:p>
              </p:txBody>
            </p:sp>
            <p:sp>
              <p:nvSpPr>
                <p:cNvPr id="11639" name="Freeform 178"/>
                <p:cNvSpPr>
                  <a:spLocks/>
                </p:cNvSpPr>
                <p:nvPr/>
              </p:nvSpPr>
              <p:spPr bwMode="auto">
                <a:xfrm>
                  <a:off x="5340" y="4046"/>
                  <a:ext cx="14" cy="5"/>
                </a:xfrm>
                <a:custGeom>
                  <a:avLst/>
                  <a:gdLst>
                    <a:gd name="T0" fmla="*/ 0 w 48"/>
                    <a:gd name="T1" fmla="*/ 2 h 28"/>
                    <a:gd name="T2" fmla="*/ 0 w 48"/>
                    <a:gd name="T3" fmla="*/ 0 h 28"/>
                    <a:gd name="T4" fmla="*/ 4 w 48"/>
                    <a:gd name="T5" fmla="*/ 0 h 28"/>
                    <a:gd name="T6" fmla="*/ 14 w 48"/>
                    <a:gd name="T7" fmla="*/ 0 h 28"/>
                    <a:gd name="T8" fmla="*/ 14 w 48"/>
                    <a:gd name="T9" fmla="*/ 2 h 28"/>
                    <a:gd name="T10" fmla="*/ 9 w 48"/>
                    <a:gd name="T11" fmla="*/ 5 h 28"/>
                    <a:gd name="T12" fmla="*/ 4 w 48"/>
                    <a:gd name="T13" fmla="*/ 5 h 28"/>
                    <a:gd name="T14" fmla="*/ 0 w 48"/>
                    <a:gd name="T15" fmla="*/ 2 h 2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8"/>
                    <a:gd name="T26" fmla="*/ 48 w 4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8">
                      <a:moveTo>
                        <a:pt x="0" y="13"/>
                      </a:moveTo>
                      <a:lnTo>
                        <a:pt x="0" y="0"/>
                      </a:lnTo>
                      <a:lnTo>
                        <a:pt x="15" y="0"/>
                      </a:lnTo>
                      <a:lnTo>
                        <a:pt x="48" y="0"/>
                      </a:lnTo>
                      <a:lnTo>
                        <a:pt x="48" y="13"/>
                      </a:lnTo>
                      <a:lnTo>
                        <a:pt x="31" y="28"/>
                      </a:lnTo>
                      <a:lnTo>
                        <a:pt x="15" y="28"/>
                      </a:lnTo>
                      <a:lnTo>
                        <a:pt x="0" y="13"/>
                      </a:lnTo>
                      <a:close/>
                    </a:path>
                  </a:pathLst>
                </a:custGeom>
                <a:solidFill>
                  <a:srgbClr val="FFFF99"/>
                </a:solidFill>
                <a:ln w="9525">
                  <a:solidFill>
                    <a:srgbClr val="800000"/>
                  </a:solidFill>
                  <a:round/>
                  <a:headEnd/>
                  <a:tailEnd/>
                </a:ln>
              </p:spPr>
              <p:txBody>
                <a:bodyPr/>
                <a:lstStyle/>
                <a:p>
                  <a:endParaRPr lang="en-US"/>
                </a:p>
              </p:txBody>
            </p:sp>
            <p:sp>
              <p:nvSpPr>
                <p:cNvPr id="11640" name="Freeform 179"/>
                <p:cNvSpPr>
                  <a:spLocks/>
                </p:cNvSpPr>
                <p:nvPr/>
              </p:nvSpPr>
              <p:spPr bwMode="auto">
                <a:xfrm>
                  <a:off x="5406" y="3736"/>
                  <a:ext cx="259" cy="308"/>
                </a:xfrm>
                <a:custGeom>
                  <a:avLst/>
                  <a:gdLst>
                    <a:gd name="T0" fmla="*/ 0 w 866"/>
                    <a:gd name="T1" fmla="*/ 306 h 1897"/>
                    <a:gd name="T2" fmla="*/ 19 w 866"/>
                    <a:gd name="T3" fmla="*/ 301 h 1897"/>
                    <a:gd name="T4" fmla="*/ 43 w 866"/>
                    <a:gd name="T5" fmla="*/ 296 h 1897"/>
                    <a:gd name="T6" fmla="*/ 67 w 866"/>
                    <a:gd name="T7" fmla="*/ 289 h 1897"/>
                    <a:gd name="T8" fmla="*/ 86 w 866"/>
                    <a:gd name="T9" fmla="*/ 282 h 1897"/>
                    <a:gd name="T10" fmla="*/ 105 w 866"/>
                    <a:gd name="T11" fmla="*/ 275 h 1897"/>
                    <a:gd name="T12" fmla="*/ 125 w 866"/>
                    <a:gd name="T13" fmla="*/ 266 h 1897"/>
                    <a:gd name="T14" fmla="*/ 139 w 866"/>
                    <a:gd name="T15" fmla="*/ 254 h 1897"/>
                    <a:gd name="T16" fmla="*/ 149 w 866"/>
                    <a:gd name="T17" fmla="*/ 245 h 1897"/>
                    <a:gd name="T18" fmla="*/ 158 w 866"/>
                    <a:gd name="T19" fmla="*/ 233 h 1897"/>
                    <a:gd name="T20" fmla="*/ 168 w 866"/>
                    <a:gd name="T21" fmla="*/ 214 h 1897"/>
                    <a:gd name="T22" fmla="*/ 172 w 866"/>
                    <a:gd name="T23" fmla="*/ 193 h 1897"/>
                    <a:gd name="T24" fmla="*/ 172 w 866"/>
                    <a:gd name="T25" fmla="*/ 153 h 1897"/>
                    <a:gd name="T26" fmla="*/ 249 w 866"/>
                    <a:gd name="T27" fmla="*/ 153 h 1897"/>
                    <a:gd name="T28" fmla="*/ 254 w 866"/>
                    <a:gd name="T29" fmla="*/ 148 h 1897"/>
                    <a:gd name="T30" fmla="*/ 254 w 866"/>
                    <a:gd name="T31" fmla="*/ 14 h 1897"/>
                    <a:gd name="T32" fmla="*/ 254 w 866"/>
                    <a:gd name="T33" fmla="*/ 0 h 1897"/>
                    <a:gd name="T34" fmla="*/ 259 w 866"/>
                    <a:gd name="T35" fmla="*/ 0 h 1897"/>
                    <a:gd name="T36" fmla="*/ 259 w 866"/>
                    <a:gd name="T37" fmla="*/ 28 h 1897"/>
                    <a:gd name="T38" fmla="*/ 259 w 866"/>
                    <a:gd name="T39" fmla="*/ 155 h 1897"/>
                    <a:gd name="T40" fmla="*/ 220 w 866"/>
                    <a:gd name="T41" fmla="*/ 157 h 1897"/>
                    <a:gd name="T42" fmla="*/ 187 w 866"/>
                    <a:gd name="T43" fmla="*/ 157 h 1897"/>
                    <a:gd name="T44" fmla="*/ 187 w 866"/>
                    <a:gd name="T45" fmla="*/ 160 h 1897"/>
                    <a:gd name="T46" fmla="*/ 187 w 866"/>
                    <a:gd name="T47" fmla="*/ 186 h 1897"/>
                    <a:gd name="T48" fmla="*/ 182 w 866"/>
                    <a:gd name="T49" fmla="*/ 211 h 1897"/>
                    <a:gd name="T50" fmla="*/ 172 w 866"/>
                    <a:gd name="T51" fmla="*/ 226 h 1897"/>
                    <a:gd name="T52" fmla="*/ 163 w 866"/>
                    <a:gd name="T53" fmla="*/ 238 h 1897"/>
                    <a:gd name="T54" fmla="*/ 153 w 866"/>
                    <a:gd name="T55" fmla="*/ 249 h 1897"/>
                    <a:gd name="T56" fmla="*/ 144 w 866"/>
                    <a:gd name="T57" fmla="*/ 261 h 1897"/>
                    <a:gd name="T58" fmla="*/ 115 w 866"/>
                    <a:gd name="T59" fmla="*/ 277 h 1897"/>
                    <a:gd name="T60" fmla="*/ 82 w 866"/>
                    <a:gd name="T61" fmla="*/ 291 h 1897"/>
                    <a:gd name="T62" fmla="*/ 62 w 866"/>
                    <a:gd name="T63" fmla="*/ 296 h 1897"/>
                    <a:gd name="T64" fmla="*/ 43 w 866"/>
                    <a:gd name="T65" fmla="*/ 301 h 1897"/>
                    <a:gd name="T66" fmla="*/ 24 w 866"/>
                    <a:gd name="T67" fmla="*/ 306 h 1897"/>
                    <a:gd name="T68" fmla="*/ 5 w 866"/>
                    <a:gd name="T69" fmla="*/ 308 h 1897"/>
                    <a:gd name="T70" fmla="*/ 0 w 866"/>
                    <a:gd name="T71" fmla="*/ 306 h 1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
                    <a:gd name="T109" fmla="*/ 0 h 1897"/>
                    <a:gd name="T110" fmla="*/ 866 w 866"/>
                    <a:gd name="T111" fmla="*/ 1897 h 1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 h="1897">
                      <a:moveTo>
                        <a:pt x="0" y="1882"/>
                      </a:moveTo>
                      <a:lnTo>
                        <a:pt x="64" y="1853"/>
                      </a:lnTo>
                      <a:lnTo>
                        <a:pt x="144" y="1825"/>
                      </a:lnTo>
                      <a:lnTo>
                        <a:pt x="225" y="1781"/>
                      </a:lnTo>
                      <a:lnTo>
                        <a:pt x="288" y="1738"/>
                      </a:lnTo>
                      <a:lnTo>
                        <a:pt x="352" y="1695"/>
                      </a:lnTo>
                      <a:lnTo>
                        <a:pt x="417" y="1636"/>
                      </a:lnTo>
                      <a:lnTo>
                        <a:pt x="465" y="1564"/>
                      </a:lnTo>
                      <a:lnTo>
                        <a:pt x="497" y="1506"/>
                      </a:lnTo>
                      <a:lnTo>
                        <a:pt x="528" y="1433"/>
                      </a:lnTo>
                      <a:lnTo>
                        <a:pt x="561" y="1317"/>
                      </a:lnTo>
                      <a:lnTo>
                        <a:pt x="576" y="1187"/>
                      </a:lnTo>
                      <a:lnTo>
                        <a:pt x="576" y="940"/>
                      </a:lnTo>
                      <a:lnTo>
                        <a:pt x="833" y="940"/>
                      </a:lnTo>
                      <a:lnTo>
                        <a:pt x="849" y="912"/>
                      </a:lnTo>
                      <a:lnTo>
                        <a:pt x="849" y="87"/>
                      </a:lnTo>
                      <a:lnTo>
                        <a:pt x="849" y="0"/>
                      </a:lnTo>
                      <a:lnTo>
                        <a:pt x="866" y="0"/>
                      </a:lnTo>
                      <a:lnTo>
                        <a:pt x="866" y="174"/>
                      </a:lnTo>
                      <a:lnTo>
                        <a:pt x="866" y="955"/>
                      </a:lnTo>
                      <a:lnTo>
                        <a:pt x="737" y="970"/>
                      </a:lnTo>
                      <a:lnTo>
                        <a:pt x="624" y="970"/>
                      </a:lnTo>
                      <a:lnTo>
                        <a:pt x="624" y="985"/>
                      </a:lnTo>
                      <a:lnTo>
                        <a:pt x="624" y="1144"/>
                      </a:lnTo>
                      <a:lnTo>
                        <a:pt x="609" y="1302"/>
                      </a:lnTo>
                      <a:lnTo>
                        <a:pt x="576" y="1389"/>
                      </a:lnTo>
                      <a:lnTo>
                        <a:pt x="545" y="1463"/>
                      </a:lnTo>
                      <a:lnTo>
                        <a:pt x="513" y="1534"/>
                      </a:lnTo>
                      <a:lnTo>
                        <a:pt x="480" y="1608"/>
                      </a:lnTo>
                      <a:lnTo>
                        <a:pt x="384" y="1708"/>
                      </a:lnTo>
                      <a:lnTo>
                        <a:pt x="273" y="1795"/>
                      </a:lnTo>
                      <a:lnTo>
                        <a:pt x="208" y="1825"/>
                      </a:lnTo>
                      <a:lnTo>
                        <a:pt x="144" y="1853"/>
                      </a:lnTo>
                      <a:lnTo>
                        <a:pt x="79" y="1882"/>
                      </a:lnTo>
                      <a:lnTo>
                        <a:pt x="16" y="1897"/>
                      </a:lnTo>
                      <a:lnTo>
                        <a:pt x="0" y="1882"/>
                      </a:lnTo>
                      <a:close/>
                    </a:path>
                  </a:pathLst>
                </a:custGeom>
                <a:solidFill>
                  <a:srgbClr val="FFFF99"/>
                </a:solidFill>
                <a:ln w="9525">
                  <a:solidFill>
                    <a:srgbClr val="800000"/>
                  </a:solidFill>
                  <a:round/>
                  <a:headEnd/>
                  <a:tailEnd/>
                </a:ln>
              </p:spPr>
              <p:txBody>
                <a:bodyPr/>
                <a:lstStyle/>
                <a:p>
                  <a:endParaRPr lang="en-US"/>
                </a:p>
              </p:txBody>
            </p:sp>
            <p:sp>
              <p:nvSpPr>
                <p:cNvPr id="11641" name="Freeform 180"/>
                <p:cNvSpPr>
                  <a:spLocks/>
                </p:cNvSpPr>
                <p:nvPr/>
              </p:nvSpPr>
              <p:spPr bwMode="auto">
                <a:xfrm>
                  <a:off x="5326" y="3720"/>
                  <a:ext cx="320" cy="321"/>
                </a:xfrm>
                <a:custGeom>
                  <a:avLst/>
                  <a:gdLst>
                    <a:gd name="T0" fmla="*/ 0 w 1073"/>
                    <a:gd name="T1" fmla="*/ 312 h 1984"/>
                    <a:gd name="T2" fmla="*/ 0 w 1073"/>
                    <a:gd name="T3" fmla="*/ 309 h 1984"/>
                    <a:gd name="T4" fmla="*/ 29 w 1073"/>
                    <a:gd name="T5" fmla="*/ 309 h 1984"/>
                    <a:gd name="T6" fmla="*/ 57 w 1073"/>
                    <a:gd name="T7" fmla="*/ 305 h 1984"/>
                    <a:gd name="T8" fmla="*/ 86 w 1073"/>
                    <a:gd name="T9" fmla="*/ 300 h 1984"/>
                    <a:gd name="T10" fmla="*/ 115 w 1073"/>
                    <a:gd name="T11" fmla="*/ 295 h 1984"/>
                    <a:gd name="T12" fmla="*/ 138 w 1073"/>
                    <a:gd name="T13" fmla="*/ 286 h 1984"/>
                    <a:gd name="T14" fmla="*/ 163 w 1073"/>
                    <a:gd name="T15" fmla="*/ 279 h 1984"/>
                    <a:gd name="T16" fmla="*/ 181 w 1073"/>
                    <a:gd name="T17" fmla="*/ 267 h 1984"/>
                    <a:gd name="T18" fmla="*/ 196 w 1073"/>
                    <a:gd name="T19" fmla="*/ 253 h 1984"/>
                    <a:gd name="T20" fmla="*/ 205 w 1073"/>
                    <a:gd name="T21" fmla="*/ 241 h 1984"/>
                    <a:gd name="T22" fmla="*/ 215 w 1073"/>
                    <a:gd name="T23" fmla="*/ 230 h 1984"/>
                    <a:gd name="T24" fmla="*/ 220 w 1073"/>
                    <a:gd name="T25" fmla="*/ 204 h 1984"/>
                    <a:gd name="T26" fmla="*/ 220 w 1073"/>
                    <a:gd name="T27" fmla="*/ 155 h 1984"/>
                    <a:gd name="T28" fmla="*/ 301 w 1073"/>
                    <a:gd name="T29" fmla="*/ 152 h 1984"/>
                    <a:gd name="T30" fmla="*/ 301 w 1073"/>
                    <a:gd name="T31" fmla="*/ 75 h 1984"/>
                    <a:gd name="T32" fmla="*/ 306 w 1073"/>
                    <a:gd name="T33" fmla="*/ 2 h 1984"/>
                    <a:gd name="T34" fmla="*/ 306 w 1073"/>
                    <a:gd name="T35" fmla="*/ 0 h 1984"/>
                    <a:gd name="T36" fmla="*/ 311 w 1073"/>
                    <a:gd name="T37" fmla="*/ 0 h 1984"/>
                    <a:gd name="T38" fmla="*/ 315 w 1073"/>
                    <a:gd name="T39" fmla="*/ 0 h 1984"/>
                    <a:gd name="T40" fmla="*/ 320 w 1073"/>
                    <a:gd name="T41" fmla="*/ 5 h 1984"/>
                    <a:gd name="T42" fmla="*/ 320 w 1073"/>
                    <a:gd name="T43" fmla="*/ 7 h 1984"/>
                    <a:gd name="T44" fmla="*/ 320 w 1073"/>
                    <a:gd name="T45" fmla="*/ 19 h 1984"/>
                    <a:gd name="T46" fmla="*/ 320 w 1073"/>
                    <a:gd name="T47" fmla="*/ 162 h 1984"/>
                    <a:gd name="T48" fmla="*/ 320 w 1073"/>
                    <a:gd name="T49" fmla="*/ 164 h 1984"/>
                    <a:gd name="T50" fmla="*/ 244 w 1073"/>
                    <a:gd name="T51" fmla="*/ 164 h 1984"/>
                    <a:gd name="T52" fmla="*/ 244 w 1073"/>
                    <a:gd name="T53" fmla="*/ 166 h 1984"/>
                    <a:gd name="T54" fmla="*/ 244 w 1073"/>
                    <a:gd name="T55" fmla="*/ 185 h 1984"/>
                    <a:gd name="T56" fmla="*/ 244 w 1073"/>
                    <a:gd name="T57" fmla="*/ 204 h 1984"/>
                    <a:gd name="T58" fmla="*/ 239 w 1073"/>
                    <a:gd name="T59" fmla="*/ 223 h 1984"/>
                    <a:gd name="T60" fmla="*/ 229 w 1073"/>
                    <a:gd name="T61" fmla="*/ 241 h 1984"/>
                    <a:gd name="T62" fmla="*/ 215 w 1073"/>
                    <a:gd name="T63" fmla="*/ 258 h 1984"/>
                    <a:gd name="T64" fmla="*/ 200 w 1073"/>
                    <a:gd name="T65" fmla="*/ 274 h 1984"/>
                    <a:gd name="T66" fmla="*/ 172 w 1073"/>
                    <a:gd name="T67" fmla="*/ 288 h 1984"/>
                    <a:gd name="T68" fmla="*/ 157 w 1073"/>
                    <a:gd name="T69" fmla="*/ 295 h 1984"/>
                    <a:gd name="T70" fmla="*/ 143 w 1073"/>
                    <a:gd name="T71" fmla="*/ 300 h 1984"/>
                    <a:gd name="T72" fmla="*/ 124 w 1073"/>
                    <a:gd name="T73" fmla="*/ 305 h 1984"/>
                    <a:gd name="T74" fmla="*/ 110 w 1073"/>
                    <a:gd name="T75" fmla="*/ 309 h 1984"/>
                    <a:gd name="T76" fmla="*/ 72 w 1073"/>
                    <a:gd name="T77" fmla="*/ 316 h 1984"/>
                    <a:gd name="T78" fmla="*/ 4 w 1073"/>
                    <a:gd name="T79" fmla="*/ 321 h 1984"/>
                    <a:gd name="T80" fmla="*/ 0 w 1073"/>
                    <a:gd name="T81" fmla="*/ 312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3"/>
                    <a:gd name="T124" fmla="*/ 0 h 1984"/>
                    <a:gd name="T125" fmla="*/ 1073 w 1073"/>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3" h="1984">
                      <a:moveTo>
                        <a:pt x="0" y="1927"/>
                      </a:moveTo>
                      <a:lnTo>
                        <a:pt x="0" y="1912"/>
                      </a:lnTo>
                      <a:lnTo>
                        <a:pt x="96" y="1912"/>
                      </a:lnTo>
                      <a:lnTo>
                        <a:pt x="192" y="1883"/>
                      </a:lnTo>
                      <a:lnTo>
                        <a:pt x="288" y="1853"/>
                      </a:lnTo>
                      <a:lnTo>
                        <a:pt x="384" y="1825"/>
                      </a:lnTo>
                      <a:lnTo>
                        <a:pt x="464" y="1767"/>
                      </a:lnTo>
                      <a:lnTo>
                        <a:pt x="545" y="1723"/>
                      </a:lnTo>
                      <a:lnTo>
                        <a:pt x="608" y="1651"/>
                      </a:lnTo>
                      <a:lnTo>
                        <a:pt x="656" y="1565"/>
                      </a:lnTo>
                      <a:lnTo>
                        <a:pt x="689" y="1491"/>
                      </a:lnTo>
                      <a:lnTo>
                        <a:pt x="720" y="1419"/>
                      </a:lnTo>
                      <a:lnTo>
                        <a:pt x="737" y="1261"/>
                      </a:lnTo>
                      <a:lnTo>
                        <a:pt x="737" y="955"/>
                      </a:lnTo>
                      <a:lnTo>
                        <a:pt x="1009" y="942"/>
                      </a:lnTo>
                      <a:lnTo>
                        <a:pt x="1009" y="463"/>
                      </a:lnTo>
                      <a:lnTo>
                        <a:pt x="1025" y="14"/>
                      </a:lnTo>
                      <a:lnTo>
                        <a:pt x="1025" y="0"/>
                      </a:lnTo>
                      <a:lnTo>
                        <a:pt x="1042" y="0"/>
                      </a:lnTo>
                      <a:lnTo>
                        <a:pt x="1057" y="0"/>
                      </a:lnTo>
                      <a:lnTo>
                        <a:pt x="1073" y="29"/>
                      </a:lnTo>
                      <a:lnTo>
                        <a:pt x="1073" y="44"/>
                      </a:lnTo>
                      <a:lnTo>
                        <a:pt x="1073" y="115"/>
                      </a:lnTo>
                      <a:lnTo>
                        <a:pt x="1073" y="999"/>
                      </a:lnTo>
                      <a:lnTo>
                        <a:pt x="1073" y="1014"/>
                      </a:lnTo>
                      <a:lnTo>
                        <a:pt x="817" y="1014"/>
                      </a:lnTo>
                      <a:lnTo>
                        <a:pt x="817" y="1029"/>
                      </a:lnTo>
                      <a:lnTo>
                        <a:pt x="817" y="1144"/>
                      </a:lnTo>
                      <a:lnTo>
                        <a:pt x="817" y="1261"/>
                      </a:lnTo>
                      <a:lnTo>
                        <a:pt x="800" y="1376"/>
                      </a:lnTo>
                      <a:lnTo>
                        <a:pt x="769" y="1491"/>
                      </a:lnTo>
                      <a:lnTo>
                        <a:pt x="720" y="1593"/>
                      </a:lnTo>
                      <a:lnTo>
                        <a:pt x="672" y="1695"/>
                      </a:lnTo>
                      <a:lnTo>
                        <a:pt x="576" y="1782"/>
                      </a:lnTo>
                      <a:lnTo>
                        <a:pt x="528" y="1825"/>
                      </a:lnTo>
                      <a:lnTo>
                        <a:pt x="480" y="1853"/>
                      </a:lnTo>
                      <a:lnTo>
                        <a:pt x="416" y="1883"/>
                      </a:lnTo>
                      <a:lnTo>
                        <a:pt x="368" y="1912"/>
                      </a:lnTo>
                      <a:lnTo>
                        <a:pt x="240" y="1955"/>
                      </a:lnTo>
                      <a:lnTo>
                        <a:pt x="15" y="1984"/>
                      </a:lnTo>
                      <a:lnTo>
                        <a:pt x="0" y="1927"/>
                      </a:lnTo>
                      <a:close/>
                    </a:path>
                  </a:pathLst>
                </a:custGeom>
                <a:solidFill>
                  <a:srgbClr val="FFFF99"/>
                </a:solidFill>
                <a:ln w="9525">
                  <a:solidFill>
                    <a:srgbClr val="800000"/>
                  </a:solidFill>
                  <a:round/>
                  <a:headEnd/>
                  <a:tailEnd/>
                </a:ln>
              </p:spPr>
              <p:txBody>
                <a:bodyPr/>
                <a:lstStyle/>
                <a:p>
                  <a:endParaRPr lang="en-US"/>
                </a:p>
              </p:txBody>
            </p:sp>
            <p:sp>
              <p:nvSpPr>
                <p:cNvPr id="11642" name="Freeform 181"/>
                <p:cNvSpPr>
                  <a:spLocks/>
                </p:cNvSpPr>
                <p:nvPr/>
              </p:nvSpPr>
              <p:spPr bwMode="auto">
                <a:xfrm>
                  <a:off x="5258" y="4027"/>
                  <a:ext cx="20" cy="10"/>
                </a:xfrm>
                <a:custGeom>
                  <a:avLst/>
                  <a:gdLst>
                    <a:gd name="T0" fmla="*/ 0 w 64"/>
                    <a:gd name="T1" fmla="*/ 5 h 58"/>
                    <a:gd name="T2" fmla="*/ 0 w 64"/>
                    <a:gd name="T3" fmla="*/ 3 h 58"/>
                    <a:gd name="T4" fmla="*/ 0 w 64"/>
                    <a:gd name="T5" fmla="*/ 0 h 58"/>
                    <a:gd name="T6" fmla="*/ 5 w 64"/>
                    <a:gd name="T7" fmla="*/ 0 h 58"/>
                    <a:gd name="T8" fmla="*/ 10 w 64"/>
                    <a:gd name="T9" fmla="*/ 0 h 58"/>
                    <a:gd name="T10" fmla="*/ 20 w 64"/>
                    <a:gd name="T11" fmla="*/ 10 h 58"/>
                    <a:gd name="T12" fmla="*/ 10 w 64"/>
                    <a:gd name="T13" fmla="*/ 10 h 58"/>
                    <a:gd name="T14" fmla="*/ 0 w 64"/>
                    <a:gd name="T15" fmla="*/ 5 h 5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8"/>
                    <a:gd name="T26" fmla="*/ 64 w 6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8">
                      <a:moveTo>
                        <a:pt x="0" y="30"/>
                      </a:moveTo>
                      <a:lnTo>
                        <a:pt x="0" y="15"/>
                      </a:lnTo>
                      <a:lnTo>
                        <a:pt x="0" y="0"/>
                      </a:lnTo>
                      <a:lnTo>
                        <a:pt x="16" y="0"/>
                      </a:lnTo>
                      <a:lnTo>
                        <a:pt x="31" y="0"/>
                      </a:lnTo>
                      <a:lnTo>
                        <a:pt x="64" y="58"/>
                      </a:lnTo>
                      <a:lnTo>
                        <a:pt x="31" y="58"/>
                      </a:lnTo>
                      <a:lnTo>
                        <a:pt x="0" y="30"/>
                      </a:lnTo>
                      <a:close/>
                    </a:path>
                  </a:pathLst>
                </a:custGeom>
                <a:solidFill>
                  <a:srgbClr val="FFFF99"/>
                </a:solidFill>
                <a:ln w="9525">
                  <a:solidFill>
                    <a:srgbClr val="800000"/>
                  </a:solidFill>
                  <a:round/>
                  <a:headEnd/>
                  <a:tailEnd/>
                </a:ln>
              </p:spPr>
              <p:txBody>
                <a:bodyPr/>
                <a:lstStyle/>
                <a:p>
                  <a:endParaRPr lang="en-US"/>
                </a:p>
              </p:txBody>
            </p:sp>
            <p:sp>
              <p:nvSpPr>
                <p:cNvPr id="11643" name="Freeform 182"/>
                <p:cNvSpPr>
                  <a:spLocks/>
                </p:cNvSpPr>
                <p:nvPr/>
              </p:nvSpPr>
              <p:spPr bwMode="auto">
                <a:xfrm>
                  <a:off x="5173" y="3983"/>
                  <a:ext cx="95" cy="49"/>
                </a:xfrm>
                <a:custGeom>
                  <a:avLst/>
                  <a:gdLst>
                    <a:gd name="T0" fmla="*/ 0 w 320"/>
                    <a:gd name="T1" fmla="*/ 42 h 304"/>
                    <a:gd name="T2" fmla="*/ 15 w 320"/>
                    <a:gd name="T3" fmla="*/ 37 h 304"/>
                    <a:gd name="T4" fmla="*/ 24 w 320"/>
                    <a:gd name="T5" fmla="*/ 37 h 304"/>
                    <a:gd name="T6" fmla="*/ 34 w 320"/>
                    <a:gd name="T7" fmla="*/ 39 h 304"/>
                    <a:gd name="T8" fmla="*/ 43 w 320"/>
                    <a:gd name="T9" fmla="*/ 39 h 304"/>
                    <a:gd name="T10" fmla="*/ 48 w 320"/>
                    <a:gd name="T11" fmla="*/ 39 h 304"/>
                    <a:gd name="T12" fmla="*/ 52 w 320"/>
                    <a:gd name="T13" fmla="*/ 39 h 304"/>
                    <a:gd name="T14" fmla="*/ 57 w 320"/>
                    <a:gd name="T15" fmla="*/ 37 h 304"/>
                    <a:gd name="T16" fmla="*/ 34 w 320"/>
                    <a:gd name="T17" fmla="*/ 33 h 304"/>
                    <a:gd name="T18" fmla="*/ 29 w 320"/>
                    <a:gd name="T19" fmla="*/ 28 h 304"/>
                    <a:gd name="T20" fmla="*/ 24 w 320"/>
                    <a:gd name="T21" fmla="*/ 23 h 304"/>
                    <a:gd name="T22" fmla="*/ 15 w 320"/>
                    <a:gd name="T23" fmla="*/ 9 h 304"/>
                    <a:gd name="T24" fmla="*/ 29 w 320"/>
                    <a:gd name="T25" fmla="*/ 9 h 304"/>
                    <a:gd name="T26" fmla="*/ 38 w 320"/>
                    <a:gd name="T27" fmla="*/ 12 h 304"/>
                    <a:gd name="T28" fmla="*/ 48 w 320"/>
                    <a:gd name="T29" fmla="*/ 14 h 304"/>
                    <a:gd name="T30" fmla="*/ 57 w 320"/>
                    <a:gd name="T31" fmla="*/ 19 h 304"/>
                    <a:gd name="T32" fmla="*/ 62 w 320"/>
                    <a:gd name="T33" fmla="*/ 21 h 304"/>
                    <a:gd name="T34" fmla="*/ 67 w 320"/>
                    <a:gd name="T35" fmla="*/ 26 h 304"/>
                    <a:gd name="T36" fmla="*/ 67 w 320"/>
                    <a:gd name="T37" fmla="*/ 28 h 304"/>
                    <a:gd name="T38" fmla="*/ 72 w 320"/>
                    <a:gd name="T39" fmla="*/ 30 h 304"/>
                    <a:gd name="T40" fmla="*/ 76 w 320"/>
                    <a:gd name="T41" fmla="*/ 30 h 304"/>
                    <a:gd name="T42" fmla="*/ 72 w 320"/>
                    <a:gd name="T43" fmla="*/ 21 h 304"/>
                    <a:gd name="T44" fmla="*/ 72 w 320"/>
                    <a:gd name="T45" fmla="*/ 14 h 304"/>
                    <a:gd name="T46" fmla="*/ 76 w 320"/>
                    <a:gd name="T47" fmla="*/ 5 h 304"/>
                    <a:gd name="T48" fmla="*/ 86 w 320"/>
                    <a:gd name="T49" fmla="*/ 0 h 304"/>
                    <a:gd name="T50" fmla="*/ 91 w 320"/>
                    <a:gd name="T51" fmla="*/ 2 h 304"/>
                    <a:gd name="T52" fmla="*/ 95 w 320"/>
                    <a:gd name="T53" fmla="*/ 7 h 304"/>
                    <a:gd name="T54" fmla="*/ 95 w 320"/>
                    <a:gd name="T55" fmla="*/ 14 h 304"/>
                    <a:gd name="T56" fmla="*/ 91 w 320"/>
                    <a:gd name="T57" fmla="*/ 30 h 304"/>
                    <a:gd name="T58" fmla="*/ 91 w 320"/>
                    <a:gd name="T59" fmla="*/ 35 h 304"/>
                    <a:gd name="T60" fmla="*/ 86 w 320"/>
                    <a:gd name="T61" fmla="*/ 39 h 304"/>
                    <a:gd name="T62" fmla="*/ 81 w 320"/>
                    <a:gd name="T63" fmla="*/ 39 h 304"/>
                    <a:gd name="T64" fmla="*/ 76 w 320"/>
                    <a:gd name="T65" fmla="*/ 39 h 304"/>
                    <a:gd name="T66" fmla="*/ 72 w 320"/>
                    <a:gd name="T67" fmla="*/ 39 h 304"/>
                    <a:gd name="T68" fmla="*/ 72 w 320"/>
                    <a:gd name="T69" fmla="*/ 44 h 304"/>
                    <a:gd name="T70" fmla="*/ 72 w 320"/>
                    <a:gd name="T71" fmla="*/ 47 h 304"/>
                    <a:gd name="T72" fmla="*/ 43 w 320"/>
                    <a:gd name="T73" fmla="*/ 49 h 304"/>
                    <a:gd name="T74" fmla="*/ 34 w 320"/>
                    <a:gd name="T75" fmla="*/ 49 h 304"/>
                    <a:gd name="T76" fmla="*/ 19 w 320"/>
                    <a:gd name="T77" fmla="*/ 49 h 304"/>
                    <a:gd name="T78" fmla="*/ 0 w 320"/>
                    <a:gd name="T79" fmla="*/ 42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0"/>
                    <a:gd name="T121" fmla="*/ 0 h 304"/>
                    <a:gd name="T122" fmla="*/ 320 w 320"/>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0" h="304">
                      <a:moveTo>
                        <a:pt x="0" y="260"/>
                      </a:moveTo>
                      <a:lnTo>
                        <a:pt x="49" y="230"/>
                      </a:lnTo>
                      <a:lnTo>
                        <a:pt x="80" y="230"/>
                      </a:lnTo>
                      <a:lnTo>
                        <a:pt x="113" y="245"/>
                      </a:lnTo>
                      <a:lnTo>
                        <a:pt x="145" y="245"/>
                      </a:lnTo>
                      <a:lnTo>
                        <a:pt x="161" y="245"/>
                      </a:lnTo>
                      <a:lnTo>
                        <a:pt x="176" y="245"/>
                      </a:lnTo>
                      <a:lnTo>
                        <a:pt x="193" y="230"/>
                      </a:lnTo>
                      <a:lnTo>
                        <a:pt x="113" y="202"/>
                      </a:lnTo>
                      <a:lnTo>
                        <a:pt x="97" y="174"/>
                      </a:lnTo>
                      <a:lnTo>
                        <a:pt x="80" y="144"/>
                      </a:lnTo>
                      <a:lnTo>
                        <a:pt x="49" y="57"/>
                      </a:lnTo>
                      <a:lnTo>
                        <a:pt x="97" y="57"/>
                      </a:lnTo>
                      <a:lnTo>
                        <a:pt x="128" y="72"/>
                      </a:lnTo>
                      <a:lnTo>
                        <a:pt x="161" y="87"/>
                      </a:lnTo>
                      <a:lnTo>
                        <a:pt x="193" y="115"/>
                      </a:lnTo>
                      <a:lnTo>
                        <a:pt x="209" y="130"/>
                      </a:lnTo>
                      <a:lnTo>
                        <a:pt x="224" y="159"/>
                      </a:lnTo>
                      <a:lnTo>
                        <a:pt x="224" y="174"/>
                      </a:lnTo>
                      <a:lnTo>
                        <a:pt x="241" y="187"/>
                      </a:lnTo>
                      <a:lnTo>
                        <a:pt x="257" y="187"/>
                      </a:lnTo>
                      <a:lnTo>
                        <a:pt x="241" y="130"/>
                      </a:lnTo>
                      <a:lnTo>
                        <a:pt x="241" y="87"/>
                      </a:lnTo>
                      <a:lnTo>
                        <a:pt x="257" y="28"/>
                      </a:lnTo>
                      <a:lnTo>
                        <a:pt x="289" y="0"/>
                      </a:lnTo>
                      <a:lnTo>
                        <a:pt x="305" y="13"/>
                      </a:lnTo>
                      <a:lnTo>
                        <a:pt x="320" y="43"/>
                      </a:lnTo>
                      <a:lnTo>
                        <a:pt x="320" y="87"/>
                      </a:lnTo>
                      <a:lnTo>
                        <a:pt x="305" y="187"/>
                      </a:lnTo>
                      <a:lnTo>
                        <a:pt x="305" y="217"/>
                      </a:lnTo>
                      <a:lnTo>
                        <a:pt x="289" y="245"/>
                      </a:lnTo>
                      <a:lnTo>
                        <a:pt x="272" y="245"/>
                      </a:lnTo>
                      <a:lnTo>
                        <a:pt x="257" y="245"/>
                      </a:lnTo>
                      <a:lnTo>
                        <a:pt x="241" y="245"/>
                      </a:lnTo>
                      <a:lnTo>
                        <a:pt x="241" y="274"/>
                      </a:lnTo>
                      <a:lnTo>
                        <a:pt x="241" y="289"/>
                      </a:lnTo>
                      <a:lnTo>
                        <a:pt x="145" y="304"/>
                      </a:lnTo>
                      <a:lnTo>
                        <a:pt x="113" y="304"/>
                      </a:lnTo>
                      <a:lnTo>
                        <a:pt x="65" y="304"/>
                      </a:lnTo>
                      <a:lnTo>
                        <a:pt x="0" y="260"/>
                      </a:lnTo>
                      <a:close/>
                    </a:path>
                  </a:pathLst>
                </a:custGeom>
                <a:solidFill>
                  <a:srgbClr val="FFFF99"/>
                </a:solidFill>
                <a:ln w="9525">
                  <a:solidFill>
                    <a:srgbClr val="800000"/>
                  </a:solidFill>
                  <a:round/>
                  <a:headEnd/>
                  <a:tailEnd/>
                </a:ln>
              </p:spPr>
              <p:txBody>
                <a:bodyPr/>
                <a:lstStyle/>
                <a:p>
                  <a:endParaRPr lang="en-US"/>
                </a:p>
              </p:txBody>
            </p:sp>
            <p:sp>
              <p:nvSpPr>
                <p:cNvPr id="11644" name="Freeform 183"/>
                <p:cNvSpPr>
                  <a:spLocks/>
                </p:cNvSpPr>
                <p:nvPr/>
              </p:nvSpPr>
              <p:spPr bwMode="auto">
                <a:xfrm>
                  <a:off x="5569" y="4002"/>
                  <a:ext cx="43" cy="20"/>
                </a:xfrm>
                <a:custGeom>
                  <a:avLst/>
                  <a:gdLst>
                    <a:gd name="T0" fmla="*/ 9 w 144"/>
                    <a:gd name="T1" fmla="*/ 13 h 130"/>
                    <a:gd name="T2" fmla="*/ 0 w 144"/>
                    <a:gd name="T3" fmla="*/ 7 h 130"/>
                    <a:gd name="T4" fmla="*/ 0 w 144"/>
                    <a:gd name="T5" fmla="*/ 2 h 130"/>
                    <a:gd name="T6" fmla="*/ 9 w 144"/>
                    <a:gd name="T7" fmla="*/ 0 h 130"/>
                    <a:gd name="T8" fmla="*/ 14 w 144"/>
                    <a:gd name="T9" fmla="*/ 2 h 130"/>
                    <a:gd name="T10" fmla="*/ 29 w 144"/>
                    <a:gd name="T11" fmla="*/ 7 h 130"/>
                    <a:gd name="T12" fmla="*/ 43 w 144"/>
                    <a:gd name="T13" fmla="*/ 20 h 130"/>
                    <a:gd name="T14" fmla="*/ 29 w 144"/>
                    <a:gd name="T15" fmla="*/ 16 h 130"/>
                    <a:gd name="T16" fmla="*/ 9 w 144"/>
                    <a:gd name="T17" fmla="*/ 13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0"/>
                    <a:gd name="T29" fmla="*/ 144 w 144"/>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0">
                      <a:moveTo>
                        <a:pt x="31" y="87"/>
                      </a:moveTo>
                      <a:lnTo>
                        <a:pt x="0" y="44"/>
                      </a:lnTo>
                      <a:lnTo>
                        <a:pt x="0" y="15"/>
                      </a:lnTo>
                      <a:lnTo>
                        <a:pt x="31" y="0"/>
                      </a:lnTo>
                      <a:lnTo>
                        <a:pt x="48" y="15"/>
                      </a:lnTo>
                      <a:lnTo>
                        <a:pt x="96" y="44"/>
                      </a:lnTo>
                      <a:lnTo>
                        <a:pt x="144" y="130"/>
                      </a:lnTo>
                      <a:lnTo>
                        <a:pt x="96" y="102"/>
                      </a:lnTo>
                      <a:lnTo>
                        <a:pt x="31" y="87"/>
                      </a:lnTo>
                      <a:close/>
                    </a:path>
                  </a:pathLst>
                </a:custGeom>
                <a:solidFill>
                  <a:srgbClr val="FFFF99"/>
                </a:solidFill>
                <a:ln w="9525">
                  <a:solidFill>
                    <a:srgbClr val="800000"/>
                  </a:solidFill>
                  <a:round/>
                  <a:headEnd/>
                  <a:tailEnd/>
                </a:ln>
              </p:spPr>
              <p:txBody>
                <a:bodyPr/>
                <a:lstStyle/>
                <a:p>
                  <a:endParaRPr lang="en-US"/>
                </a:p>
              </p:txBody>
            </p:sp>
            <p:sp>
              <p:nvSpPr>
                <p:cNvPr id="11645" name="Freeform 184"/>
                <p:cNvSpPr>
                  <a:spLocks/>
                </p:cNvSpPr>
                <p:nvPr/>
              </p:nvSpPr>
              <p:spPr bwMode="auto">
                <a:xfrm>
                  <a:off x="5378" y="3994"/>
                  <a:ext cx="20" cy="10"/>
                </a:xfrm>
                <a:custGeom>
                  <a:avLst/>
                  <a:gdLst>
                    <a:gd name="T0" fmla="*/ 0 w 64"/>
                    <a:gd name="T1" fmla="*/ 3 h 58"/>
                    <a:gd name="T2" fmla="*/ 5 w 64"/>
                    <a:gd name="T3" fmla="*/ 0 h 58"/>
                    <a:gd name="T4" fmla="*/ 10 w 64"/>
                    <a:gd name="T5" fmla="*/ 0 h 58"/>
                    <a:gd name="T6" fmla="*/ 20 w 64"/>
                    <a:gd name="T7" fmla="*/ 7 h 58"/>
                    <a:gd name="T8" fmla="*/ 15 w 64"/>
                    <a:gd name="T9" fmla="*/ 10 h 58"/>
                    <a:gd name="T10" fmla="*/ 5 w 64"/>
                    <a:gd name="T11" fmla="*/ 10 h 58"/>
                    <a:gd name="T12" fmla="*/ 0 w 64"/>
                    <a:gd name="T13" fmla="*/ 3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0" y="15"/>
                      </a:moveTo>
                      <a:lnTo>
                        <a:pt x="16" y="0"/>
                      </a:lnTo>
                      <a:lnTo>
                        <a:pt x="31" y="0"/>
                      </a:lnTo>
                      <a:lnTo>
                        <a:pt x="64" y="43"/>
                      </a:lnTo>
                      <a:lnTo>
                        <a:pt x="48" y="58"/>
                      </a:lnTo>
                      <a:lnTo>
                        <a:pt x="16" y="58"/>
                      </a:lnTo>
                      <a:lnTo>
                        <a:pt x="0" y="15"/>
                      </a:lnTo>
                      <a:close/>
                    </a:path>
                  </a:pathLst>
                </a:custGeom>
                <a:solidFill>
                  <a:srgbClr val="FFFF99"/>
                </a:solidFill>
                <a:ln w="9525">
                  <a:solidFill>
                    <a:srgbClr val="800000"/>
                  </a:solidFill>
                  <a:round/>
                  <a:headEnd/>
                  <a:tailEnd/>
                </a:ln>
              </p:spPr>
              <p:txBody>
                <a:bodyPr/>
                <a:lstStyle/>
                <a:p>
                  <a:endParaRPr lang="en-US"/>
                </a:p>
              </p:txBody>
            </p:sp>
            <p:sp>
              <p:nvSpPr>
                <p:cNvPr id="11646" name="Freeform 185"/>
                <p:cNvSpPr>
                  <a:spLocks/>
                </p:cNvSpPr>
                <p:nvPr/>
              </p:nvSpPr>
              <p:spPr bwMode="auto">
                <a:xfrm>
                  <a:off x="5564" y="3856"/>
                  <a:ext cx="20" cy="7"/>
                </a:xfrm>
                <a:custGeom>
                  <a:avLst/>
                  <a:gdLst>
                    <a:gd name="T0" fmla="*/ 0 w 65"/>
                    <a:gd name="T1" fmla="*/ 7 h 43"/>
                    <a:gd name="T2" fmla="*/ 5 w 65"/>
                    <a:gd name="T3" fmla="*/ 2 h 43"/>
                    <a:gd name="T4" fmla="*/ 10 w 65"/>
                    <a:gd name="T5" fmla="*/ 0 h 43"/>
                    <a:gd name="T6" fmla="*/ 15 w 65"/>
                    <a:gd name="T7" fmla="*/ 2 h 43"/>
                    <a:gd name="T8" fmla="*/ 20 w 65"/>
                    <a:gd name="T9" fmla="*/ 5 h 43"/>
                    <a:gd name="T10" fmla="*/ 15 w 65"/>
                    <a:gd name="T11" fmla="*/ 7 h 43"/>
                    <a:gd name="T12" fmla="*/ 10 w 65"/>
                    <a:gd name="T13" fmla="*/ 7 h 43"/>
                    <a:gd name="T14" fmla="*/ 5 w 65"/>
                    <a:gd name="T15" fmla="*/ 7 h 43"/>
                    <a:gd name="T16" fmla="*/ 0 w 65"/>
                    <a:gd name="T17" fmla="*/ 7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3"/>
                    <a:gd name="T29" fmla="*/ 65 w 6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3">
                      <a:moveTo>
                        <a:pt x="0" y="43"/>
                      </a:moveTo>
                      <a:lnTo>
                        <a:pt x="17" y="15"/>
                      </a:lnTo>
                      <a:lnTo>
                        <a:pt x="33" y="0"/>
                      </a:lnTo>
                      <a:lnTo>
                        <a:pt x="48" y="15"/>
                      </a:lnTo>
                      <a:lnTo>
                        <a:pt x="65" y="28"/>
                      </a:lnTo>
                      <a:lnTo>
                        <a:pt x="48" y="43"/>
                      </a:lnTo>
                      <a:lnTo>
                        <a:pt x="33" y="43"/>
                      </a:lnTo>
                      <a:lnTo>
                        <a:pt x="17" y="43"/>
                      </a:lnTo>
                      <a:lnTo>
                        <a:pt x="0" y="43"/>
                      </a:lnTo>
                      <a:close/>
                    </a:path>
                  </a:pathLst>
                </a:custGeom>
                <a:solidFill>
                  <a:srgbClr val="FFFF99"/>
                </a:solidFill>
                <a:ln w="9525">
                  <a:solidFill>
                    <a:srgbClr val="800000"/>
                  </a:solidFill>
                  <a:round/>
                  <a:headEnd/>
                  <a:tailEnd/>
                </a:ln>
              </p:spPr>
              <p:txBody>
                <a:bodyPr/>
                <a:lstStyle/>
                <a:p>
                  <a:endParaRPr lang="en-US"/>
                </a:p>
              </p:txBody>
            </p:sp>
            <p:sp>
              <p:nvSpPr>
                <p:cNvPr id="11647" name="Freeform 186"/>
                <p:cNvSpPr>
                  <a:spLocks/>
                </p:cNvSpPr>
                <p:nvPr/>
              </p:nvSpPr>
              <p:spPr bwMode="auto">
                <a:xfrm>
                  <a:off x="5546" y="3832"/>
                  <a:ext cx="61" cy="17"/>
                </a:xfrm>
                <a:custGeom>
                  <a:avLst/>
                  <a:gdLst>
                    <a:gd name="T0" fmla="*/ 0 w 207"/>
                    <a:gd name="T1" fmla="*/ 0 h 102"/>
                    <a:gd name="T2" fmla="*/ 9 w 207"/>
                    <a:gd name="T3" fmla="*/ 3 h 102"/>
                    <a:gd name="T4" fmla="*/ 19 w 207"/>
                    <a:gd name="T5" fmla="*/ 5 h 102"/>
                    <a:gd name="T6" fmla="*/ 33 w 207"/>
                    <a:gd name="T7" fmla="*/ 10 h 102"/>
                    <a:gd name="T8" fmla="*/ 42 w 207"/>
                    <a:gd name="T9" fmla="*/ 5 h 102"/>
                    <a:gd name="T10" fmla="*/ 47 w 207"/>
                    <a:gd name="T11" fmla="*/ 3 h 102"/>
                    <a:gd name="T12" fmla="*/ 52 w 207"/>
                    <a:gd name="T13" fmla="*/ 0 h 102"/>
                    <a:gd name="T14" fmla="*/ 61 w 207"/>
                    <a:gd name="T15" fmla="*/ 0 h 102"/>
                    <a:gd name="T16" fmla="*/ 52 w 207"/>
                    <a:gd name="T17" fmla="*/ 5 h 102"/>
                    <a:gd name="T18" fmla="*/ 47 w 207"/>
                    <a:gd name="T19" fmla="*/ 12 h 102"/>
                    <a:gd name="T20" fmla="*/ 38 w 207"/>
                    <a:gd name="T21" fmla="*/ 17 h 102"/>
                    <a:gd name="T22" fmla="*/ 33 w 207"/>
                    <a:gd name="T23" fmla="*/ 17 h 102"/>
                    <a:gd name="T24" fmla="*/ 24 w 207"/>
                    <a:gd name="T25" fmla="*/ 17 h 102"/>
                    <a:gd name="T26" fmla="*/ 9 w 207"/>
                    <a:gd name="T27" fmla="*/ 10 h 102"/>
                    <a:gd name="T28" fmla="*/ 0 w 207"/>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7"/>
                    <a:gd name="T46" fmla="*/ 0 h 102"/>
                    <a:gd name="T47" fmla="*/ 207 w 207"/>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7" h="102">
                      <a:moveTo>
                        <a:pt x="0" y="0"/>
                      </a:moveTo>
                      <a:lnTo>
                        <a:pt x="32" y="15"/>
                      </a:lnTo>
                      <a:lnTo>
                        <a:pt x="63" y="30"/>
                      </a:lnTo>
                      <a:lnTo>
                        <a:pt x="111" y="58"/>
                      </a:lnTo>
                      <a:lnTo>
                        <a:pt x="144" y="30"/>
                      </a:lnTo>
                      <a:lnTo>
                        <a:pt x="159" y="15"/>
                      </a:lnTo>
                      <a:lnTo>
                        <a:pt x="176" y="0"/>
                      </a:lnTo>
                      <a:lnTo>
                        <a:pt x="207" y="0"/>
                      </a:lnTo>
                      <a:lnTo>
                        <a:pt x="176" y="30"/>
                      </a:lnTo>
                      <a:lnTo>
                        <a:pt x="159" y="73"/>
                      </a:lnTo>
                      <a:lnTo>
                        <a:pt x="128" y="102"/>
                      </a:lnTo>
                      <a:lnTo>
                        <a:pt x="111" y="102"/>
                      </a:lnTo>
                      <a:lnTo>
                        <a:pt x="80" y="102"/>
                      </a:lnTo>
                      <a:lnTo>
                        <a:pt x="32" y="58"/>
                      </a:lnTo>
                      <a:lnTo>
                        <a:pt x="0" y="0"/>
                      </a:lnTo>
                      <a:close/>
                    </a:path>
                  </a:pathLst>
                </a:custGeom>
                <a:solidFill>
                  <a:srgbClr val="FFFF99"/>
                </a:solidFill>
                <a:ln w="9525">
                  <a:solidFill>
                    <a:srgbClr val="800000"/>
                  </a:solidFill>
                  <a:round/>
                  <a:headEnd/>
                  <a:tailEnd/>
                </a:ln>
              </p:spPr>
              <p:txBody>
                <a:bodyPr/>
                <a:lstStyle/>
                <a:p>
                  <a:endParaRPr lang="en-US"/>
                </a:p>
              </p:txBody>
            </p:sp>
            <p:sp>
              <p:nvSpPr>
                <p:cNvPr id="11648" name="Freeform 187"/>
                <p:cNvSpPr>
                  <a:spLocks/>
                </p:cNvSpPr>
                <p:nvPr/>
              </p:nvSpPr>
              <p:spPr bwMode="auto">
                <a:xfrm>
                  <a:off x="5564" y="3823"/>
                  <a:ext cx="24" cy="12"/>
                </a:xfrm>
                <a:custGeom>
                  <a:avLst/>
                  <a:gdLst>
                    <a:gd name="T0" fmla="*/ 0 w 81"/>
                    <a:gd name="T1" fmla="*/ 7 h 72"/>
                    <a:gd name="T2" fmla="*/ 5 w 81"/>
                    <a:gd name="T3" fmla="*/ 2 h 72"/>
                    <a:gd name="T4" fmla="*/ 10 w 81"/>
                    <a:gd name="T5" fmla="*/ 0 h 72"/>
                    <a:gd name="T6" fmla="*/ 14 w 81"/>
                    <a:gd name="T7" fmla="*/ 2 h 72"/>
                    <a:gd name="T8" fmla="*/ 24 w 81"/>
                    <a:gd name="T9" fmla="*/ 5 h 72"/>
                    <a:gd name="T10" fmla="*/ 19 w 81"/>
                    <a:gd name="T11" fmla="*/ 7 h 72"/>
                    <a:gd name="T12" fmla="*/ 19 w 81"/>
                    <a:gd name="T13" fmla="*/ 10 h 72"/>
                    <a:gd name="T14" fmla="*/ 10 w 81"/>
                    <a:gd name="T15" fmla="*/ 12 h 72"/>
                    <a:gd name="T16" fmla="*/ 5 w 81"/>
                    <a:gd name="T17" fmla="*/ 10 h 72"/>
                    <a:gd name="T18" fmla="*/ 0 w 81"/>
                    <a:gd name="T19" fmla="*/ 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2"/>
                    <a:gd name="T32" fmla="*/ 81 w 8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2">
                      <a:moveTo>
                        <a:pt x="0" y="43"/>
                      </a:moveTo>
                      <a:lnTo>
                        <a:pt x="17" y="13"/>
                      </a:lnTo>
                      <a:lnTo>
                        <a:pt x="33" y="0"/>
                      </a:lnTo>
                      <a:lnTo>
                        <a:pt x="48" y="13"/>
                      </a:lnTo>
                      <a:lnTo>
                        <a:pt x="81" y="28"/>
                      </a:lnTo>
                      <a:lnTo>
                        <a:pt x="65" y="43"/>
                      </a:lnTo>
                      <a:lnTo>
                        <a:pt x="65" y="57"/>
                      </a:lnTo>
                      <a:lnTo>
                        <a:pt x="33" y="72"/>
                      </a:lnTo>
                      <a:lnTo>
                        <a:pt x="17" y="57"/>
                      </a:lnTo>
                      <a:lnTo>
                        <a:pt x="0" y="43"/>
                      </a:lnTo>
                      <a:close/>
                    </a:path>
                  </a:pathLst>
                </a:custGeom>
                <a:solidFill>
                  <a:srgbClr val="FFFF99"/>
                </a:solidFill>
                <a:ln w="9525">
                  <a:solidFill>
                    <a:srgbClr val="800000"/>
                  </a:solidFill>
                  <a:round/>
                  <a:headEnd/>
                  <a:tailEnd/>
                </a:ln>
              </p:spPr>
              <p:txBody>
                <a:bodyPr/>
                <a:lstStyle/>
                <a:p>
                  <a:endParaRPr lang="en-US"/>
                </a:p>
              </p:txBody>
            </p:sp>
            <p:sp>
              <p:nvSpPr>
                <p:cNvPr id="11649" name="Freeform 188"/>
                <p:cNvSpPr>
                  <a:spLocks/>
                </p:cNvSpPr>
                <p:nvPr/>
              </p:nvSpPr>
              <p:spPr bwMode="auto">
                <a:xfrm>
                  <a:off x="5550" y="3818"/>
                  <a:ext cx="14" cy="10"/>
                </a:xfrm>
                <a:custGeom>
                  <a:avLst/>
                  <a:gdLst>
                    <a:gd name="T0" fmla="*/ 0 w 48"/>
                    <a:gd name="T1" fmla="*/ 7 h 58"/>
                    <a:gd name="T2" fmla="*/ 5 w 48"/>
                    <a:gd name="T3" fmla="*/ 3 h 58"/>
                    <a:gd name="T4" fmla="*/ 10 w 48"/>
                    <a:gd name="T5" fmla="*/ 0 h 58"/>
                    <a:gd name="T6" fmla="*/ 14 w 48"/>
                    <a:gd name="T7" fmla="*/ 0 h 58"/>
                    <a:gd name="T8" fmla="*/ 14 w 48"/>
                    <a:gd name="T9" fmla="*/ 3 h 58"/>
                    <a:gd name="T10" fmla="*/ 14 w 48"/>
                    <a:gd name="T11" fmla="*/ 5 h 58"/>
                    <a:gd name="T12" fmla="*/ 5 w 48"/>
                    <a:gd name="T13" fmla="*/ 10 h 58"/>
                    <a:gd name="T14" fmla="*/ 0 w 48"/>
                    <a:gd name="T15" fmla="*/ 7 h 5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8"/>
                    <a:gd name="T26" fmla="*/ 48 w 4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8">
                      <a:moveTo>
                        <a:pt x="0" y="43"/>
                      </a:moveTo>
                      <a:lnTo>
                        <a:pt x="17" y="15"/>
                      </a:lnTo>
                      <a:lnTo>
                        <a:pt x="33" y="0"/>
                      </a:lnTo>
                      <a:lnTo>
                        <a:pt x="48" y="0"/>
                      </a:lnTo>
                      <a:lnTo>
                        <a:pt x="48" y="15"/>
                      </a:lnTo>
                      <a:lnTo>
                        <a:pt x="48" y="30"/>
                      </a:lnTo>
                      <a:lnTo>
                        <a:pt x="17" y="58"/>
                      </a:lnTo>
                      <a:lnTo>
                        <a:pt x="0" y="43"/>
                      </a:lnTo>
                      <a:close/>
                    </a:path>
                  </a:pathLst>
                </a:custGeom>
                <a:solidFill>
                  <a:srgbClr val="FFFF99"/>
                </a:solidFill>
                <a:ln w="9525">
                  <a:solidFill>
                    <a:srgbClr val="800000"/>
                  </a:solidFill>
                  <a:round/>
                  <a:headEnd/>
                  <a:tailEnd/>
                </a:ln>
              </p:spPr>
              <p:txBody>
                <a:bodyPr/>
                <a:lstStyle/>
                <a:p>
                  <a:endParaRPr lang="en-US"/>
                </a:p>
              </p:txBody>
            </p:sp>
            <p:sp>
              <p:nvSpPr>
                <p:cNvPr id="11650" name="Freeform 189"/>
                <p:cNvSpPr>
                  <a:spLocks/>
                </p:cNvSpPr>
                <p:nvPr/>
              </p:nvSpPr>
              <p:spPr bwMode="auto">
                <a:xfrm>
                  <a:off x="5584" y="3816"/>
                  <a:ext cx="14" cy="10"/>
                </a:xfrm>
                <a:custGeom>
                  <a:avLst/>
                  <a:gdLst>
                    <a:gd name="T0" fmla="*/ 5 w 48"/>
                    <a:gd name="T1" fmla="*/ 0 h 56"/>
                    <a:gd name="T2" fmla="*/ 9 w 48"/>
                    <a:gd name="T3" fmla="*/ 5 h 56"/>
                    <a:gd name="T4" fmla="*/ 14 w 48"/>
                    <a:gd name="T5" fmla="*/ 10 h 56"/>
                    <a:gd name="T6" fmla="*/ 9 w 48"/>
                    <a:gd name="T7" fmla="*/ 10 h 56"/>
                    <a:gd name="T8" fmla="*/ 5 w 48"/>
                    <a:gd name="T9" fmla="*/ 5 h 56"/>
                    <a:gd name="T10" fmla="*/ 0 w 48"/>
                    <a:gd name="T11" fmla="*/ 2 h 56"/>
                    <a:gd name="T12" fmla="*/ 5 w 48"/>
                    <a:gd name="T13" fmla="*/ 0 h 56"/>
                    <a:gd name="T14" fmla="*/ 0 60000 65536"/>
                    <a:gd name="T15" fmla="*/ 0 60000 65536"/>
                    <a:gd name="T16" fmla="*/ 0 60000 65536"/>
                    <a:gd name="T17" fmla="*/ 0 60000 65536"/>
                    <a:gd name="T18" fmla="*/ 0 60000 65536"/>
                    <a:gd name="T19" fmla="*/ 0 60000 65536"/>
                    <a:gd name="T20" fmla="*/ 0 60000 65536"/>
                    <a:gd name="T21" fmla="*/ 0 w 48"/>
                    <a:gd name="T22" fmla="*/ 0 h 56"/>
                    <a:gd name="T23" fmla="*/ 48 w 4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6">
                      <a:moveTo>
                        <a:pt x="16" y="0"/>
                      </a:moveTo>
                      <a:lnTo>
                        <a:pt x="31" y="28"/>
                      </a:lnTo>
                      <a:lnTo>
                        <a:pt x="48" y="56"/>
                      </a:lnTo>
                      <a:lnTo>
                        <a:pt x="31" y="56"/>
                      </a:lnTo>
                      <a:lnTo>
                        <a:pt x="16" y="28"/>
                      </a:lnTo>
                      <a:lnTo>
                        <a:pt x="0" y="13"/>
                      </a:lnTo>
                      <a:lnTo>
                        <a:pt x="16" y="0"/>
                      </a:lnTo>
                      <a:close/>
                    </a:path>
                  </a:pathLst>
                </a:custGeom>
                <a:solidFill>
                  <a:srgbClr val="FFFF99"/>
                </a:solidFill>
                <a:ln w="9525">
                  <a:solidFill>
                    <a:srgbClr val="800000"/>
                  </a:solidFill>
                  <a:round/>
                  <a:headEnd/>
                  <a:tailEnd/>
                </a:ln>
              </p:spPr>
              <p:txBody>
                <a:bodyPr/>
                <a:lstStyle/>
                <a:p>
                  <a:endParaRPr lang="en-US"/>
                </a:p>
              </p:txBody>
            </p:sp>
            <p:sp>
              <p:nvSpPr>
                <p:cNvPr id="11651" name="Freeform 190"/>
                <p:cNvSpPr>
                  <a:spLocks/>
                </p:cNvSpPr>
                <p:nvPr/>
              </p:nvSpPr>
              <p:spPr bwMode="auto">
                <a:xfrm>
                  <a:off x="5569" y="3807"/>
                  <a:ext cx="9" cy="7"/>
                </a:xfrm>
                <a:custGeom>
                  <a:avLst/>
                  <a:gdLst>
                    <a:gd name="T0" fmla="*/ 0 w 31"/>
                    <a:gd name="T1" fmla="*/ 4 h 44"/>
                    <a:gd name="T2" fmla="*/ 0 w 31"/>
                    <a:gd name="T3" fmla="*/ 2 h 44"/>
                    <a:gd name="T4" fmla="*/ 5 w 31"/>
                    <a:gd name="T5" fmla="*/ 0 h 44"/>
                    <a:gd name="T6" fmla="*/ 9 w 31"/>
                    <a:gd name="T7" fmla="*/ 2 h 44"/>
                    <a:gd name="T8" fmla="*/ 9 w 31"/>
                    <a:gd name="T9" fmla="*/ 4 h 44"/>
                    <a:gd name="T10" fmla="*/ 5 w 31"/>
                    <a:gd name="T11" fmla="*/ 7 h 44"/>
                    <a:gd name="T12" fmla="*/ 0 w 31"/>
                    <a:gd name="T13" fmla="*/ 7 h 44"/>
                    <a:gd name="T14" fmla="*/ 0 w 31"/>
                    <a:gd name="T15" fmla="*/ 4 h 4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4"/>
                    <a:gd name="T26" fmla="*/ 31 w 31"/>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4">
                      <a:moveTo>
                        <a:pt x="0" y="28"/>
                      </a:moveTo>
                      <a:lnTo>
                        <a:pt x="0" y="13"/>
                      </a:lnTo>
                      <a:lnTo>
                        <a:pt x="16" y="0"/>
                      </a:lnTo>
                      <a:lnTo>
                        <a:pt x="31" y="13"/>
                      </a:lnTo>
                      <a:lnTo>
                        <a:pt x="31" y="28"/>
                      </a:lnTo>
                      <a:lnTo>
                        <a:pt x="16" y="44"/>
                      </a:lnTo>
                      <a:lnTo>
                        <a:pt x="0" y="44"/>
                      </a:lnTo>
                      <a:lnTo>
                        <a:pt x="0" y="28"/>
                      </a:lnTo>
                      <a:close/>
                    </a:path>
                  </a:pathLst>
                </a:custGeom>
                <a:solidFill>
                  <a:srgbClr val="FFFF99"/>
                </a:solidFill>
                <a:ln w="9525">
                  <a:solidFill>
                    <a:srgbClr val="800000"/>
                  </a:solidFill>
                  <a:round/>
                  <a:headEnd/>
                  <a:tailEnd/>
                </a:ln>
              </p:spPr>
              <p:txBody>
                <a:bodyPr/>
                <a:lstStyle/>
                <a:p>
                  <a:endParaRPr lang="en-US"/>
                </a:p>
              </p:txBody>
            </p:sp>
            <p:sp>
              <p:nvSpPr>
                <p:cNvPr id="11652" name="Freeform 191"/>
                <p:cNvSpPr>
                  <a:spLocks/>
                </p:cNvSpPr>
                <p:nvPr/>
              </p:nvSpPr>
              <p:spPr bwMode="auto">
                <a:xfrm>
                  <a:off x="5564" y="3794"/>
                  <a:ext cx="14" cy="5"/>
                </a:xfrm>
                <a:custGeom>
                  <a:avLst/>
                  <a:gdLst>
                    <a:gd name="T0" fmla="*/ 0 w 48"/>
                    <a:gd name="T1" fmla="*/ 3 h 30"/>
                    <a:gd name="T2" fmla="*/ 5 w 48"/>
                    <a:gd name="T3" fmla="*/ 0 h 30"/>
                    <a:gd name="T4" fmla="*/ 10 w 48"/>
                    <a:gd name="T5" fmla="*/ 0 h 30"/>
                    <a:gd name="T6" fmla="*/ 14 w 48"/>
                    <a:gd name="T7" fmla="*/ 3 h 30"/>
                    <a:gd name="T8" fmla="*/ 10 w 48"/>
                    <a:gd name="T9" fmla="*/ 5 h 30"/>
                    <a:gd name="T10" fmla="*/ 5 w 48"/>
                    <a:gd name="T11" fmla="*/ 5 h 30"/>
                    <a:gd name="T12" fmla="*/ 0 w 48"/>
                    <a:gd name="T13" fmla="*/ 3 h 30"/>
                    <a:gd name="T14" fmla="*/ 0 60000 65536"/>
                    <a:gd name="T15" fmla="*/ 0 60000 65536"/>
                    <a:gd name="T16" fmla="*/ 0 60000 65536"/>
                    <a:gd name="T17" fmla="*/ 0 60000 65536"/>
                    <a:gd name="T18" fmla="*/ 0 60000 65536"/>
                    <a:gd name="T19" fmla="*/ 0 60000 65536"/>
                    <a:gd name="T20" fmla="*/ 0 60000 65536"/>
                    <a:gd name="T21" fmla="*/ 0 w 48"/>
                    <a:gd name="T22" fmla="*/ 0 h 30"/>
                    <a:gd name="T23" fmla="*/ 48 w 4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0">
                      <a:moveTo>
                        <a:pt x="0" y="15"/>
                      </a:moveTo>
                      <a:lnTo>
                        <a:pt x="17" y="0"/>
                      </a:lnTo>
                      <a:lnTo>
                        <a:pt x="33" y="0"/>
                      </a:lnTo>
                      <a:lnTo>
                        <a:pt x="48" y="15"/>
                      </a:lnTo>
                      <a:lnTo>
                        <a:pt x="33" y="30"/>
                      </a:lnTo>
                      <a:lnTo>
                        <a:pt x="17" y="30"/>
                      </a:lnTo>
                      <a:lnTo>
                        <a:pt x="0" y="15"/>
                      </a:lnTo>
                      <a:close/>
                    </a:path>
                  </a:pathLst>
                </a:custGeom>
                <a:solidFill>
                  <a:srgbClr val="FFFF99"/>
                </a:solidFill>
                <a:ln w="9525">
                  <a:solidFill>
                    <a:srgbClr val="800000"/>
                  </a:solidFill>
                  <a:round/>
                  <a:headEnd/>
                  <a:tailEnd/>
                </a:ln>
              </p:spPr>
              <p:txBody>
                <a:bodyPr/>
                <a:lstStyle/>
                <a:p>
                  <a:endParaRPr lang="en-US"/>
                </a:p>
              </p:txBody>
            </p:sp>
            <p:sp>
              <p:nvSpPr>
                <p:cNvPr id="11653" name="Freeform 192"/>
                <p:cNvSpPr>
                  <a:spLocks/>
                </p:cNvSpPr>
                <p:nvPr/>
              </p:nvSpPr>
              <p:spPr bwMode="auto">
                <a:xfrm>
                  <a:off x="5641" y="3703"/>
                  <a:ext cx="67" cy="30"/>
                </a:xfrm>
                <a:custGeom>
                  <a:avLst/>
                  <a:gdLst>
                    <a:gd name="T0" fmla="*/ 0 w 225"/>
                    <a:gd name="T1" fmla="*/ 7 h 189"/>
                    <a:gd name="T2" fmla="*/ 0 w 225"/>
                    <a:gd name="T3" fmla="*/ 0 h 189"/>
                    <a:gd name="T4" fmla="*/ 5 w 225"/>
                    <a:gd name="T5" fmla="*/ 0 h 189"/>
                    <a:gd name="T6" fmla="*/ 5 w 225"/>
                    <a:gd name="T7" fmla="*/ 2 h 189"/>
                    <a:gd name="T8" fmla="*/ 14 w 225"/>
                    <a:gd name="T9" fmla="*/ 11 h 189"/>
                    <a:gd name="T10" fmla="*/ 19 w 225"/>
                    <a:gd name="T11" fmla="*/ 16 h 189"/>
                    <a:gd name="T12" fmla="*/ 29 w 225"/>
                    <a:gd name="T13" fmla="*/ 21 h 189"/>
                    <a:gd name="T14" fmla="*/ 33 w 225"/>
                    <a:gd name="T15" fmla="*/ 21 h 189"/>
                    <a:gd name="T16" fmla="*/ 43 w 225"/>
                    <a:gd name="T17" fmla="*/ 21 h 189"/>
                    <a:gd name="T18" fmla="*/ 62 w 225"/>
                    <a:gd name="T19" fmla="*/ 0 h 189"/>
                    <a:gd name="T20" fmla="*/ 67 w 225"/>
                    <a:gd name="T21" fmla="*/ 2 h 189"/>
                    <a:gd name="T22" fmla="*/ 62 w 225"/>
                    <a:gd name="T23" fmla="*/ 5 h 189"/>
                    <a:gd name="T24" fmla="*/ 62 w 225"/>
                    <a:gd name="T25" fmla="*/ 7 h 189"/>
                    <a:gd name="T26" fmla="*/ 53 w 225"/>
                    <a:gd name="T27" fmla="*/ 18 h 189"/>
                    <a:gd name="T28" fmla="*/ 38 w 225"/>
                    <a:gd name="T29" fmla="*/ 30 h 189"/>
                    <a:gd name="T30" fmla="*/ 24 w 225"/>
                    <a:gd name="T31" fmla="*/ 25 h 189"/>
                    <a:gd name="T32" fmla="*/ 14 w 225"/>
                    <a:gd name="T33" fmla="*/ 21 h 189"/>
                    <a:gd name="T34" fmla="*/ 0 w 225"/>
                    <a:gd name="T35" fmla="*/ 7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5"/>
                    <a:gd name="T55" fmla="*/ 0 h 189"/>
                    <a:gd name="T56" fmla="*/ 225 w 225"/>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5" h="189">
                      <a:moveTo>
                        <a:pt x="0" y="44"/>
                      </a:moveTo>
                      <a:lnTo>
                        <a:pt x="0" y="0"/>
                      </a:lnTo>
                      <a:lnTo>
                        <a:pt x="16" y="0"/>
                      </a:lnTo>
                      <a:lnTo>
                        <a:pt x="16" y="15"/>
                      </a:lnTo>
                      <a:lnTo>
                        <a:pt x="48" y="72"/>
                      </a:lnTo>
                      <a:lnTo>
                        <a:pt x="64" y="102"/>
                      </a:lnTo>
                      <a:lnTo>
                        <a:pt x="96" y="131"/>
                      </a:lnTo>
                      <a:lnTo>
                        <a:pt x="112" y="131"/>
                      </a:lnTo>
                      <a:lnTo>
                        <a:pt x="144" y="131"/>
                      </a:lnTo>
                      <a:lnTo>
                        <a:pt x="208" y="0"/>
                      </a:lnTo>
                      <a:lnTo>
                        <a:pt x="225" y="15"/>
                      </a:lnTo>
                      <a:lnTo>
                        <a:pt x="208" y="29"/>
                      </a:lnTo>
                      <a:lnTo>
                        <a:pt x="208" y="44"/>
                      </a:lnTo>
                      <a:lnTo>
                        <a:pt x="177" y="116"/>
                      </a:lnTo>
                      <a:lnTo>
                        <a:pt x="129" y="189"/>
                      </a:lnTo>
                      <a:lnTo>
                        <a:pt x="81" y="159"/>
                      </a:lnTo>
                      <a:lnTo>
                        <a:pt x="48" y="131"/>
                      </a:lnTo>
                      <a:lnTo>
                        <a:pt x="0" y="44"/>
                      </a:lnTo>
                      <a:close/>
                    </a:path>
                  </a:pathLst>
                </a:custGeom>
                <a:solidFill>
                  <a:srgbClr val="FFFF99"/>
                </a:solidFill>
                <a:ln w="9525">
                  <a:solidFill>
                    <a:srgbClr val="800000"/>
                  </a:solidFill>
                  <a:round/>
                  <a:headEnd/>
                  <a:tailEnd/>
                </a:ln>
              </p:spPr>
              <p:txBody>
                <a:bodyPr/>
                <a:lstStyle/>
                <a:p>
                  <a:endParaRPr lang="en-US"/>
                </a:p>
              </p:txBody>
            </p:sp>
            <p:sp>
              <p:nvSpPr>
                <p:cNvPr id="11654" name="Freeform 193"/>
                <p:cNvSpPr>
                  <a:spLocks/>
                </p:cNvSpPr>
                <p:nvPr/>
              </p:nvSpPr>
              <p:spPr bwMode="auto">
                <a:xfrm>
                  <a:off x="5656" y="3685"/>
                  <a:ext cx="38" cy="32"/>
                </a:xfrm>
                <a:custGeom>
                  <a:avLst/>
                  <a:gdLst>
                    <a:gd name="T0" fmla="*/ 5 w 129"/>
                    <a:gd name="T1" fmla="*/ 23 h 202"/>
                    <a:gd name="T2" fmla="*/ 0 w 129"/>
                    <a:gd name="T3" fmla="*/ 16 h 202"/>
                    <a:gd name="T4" fmla="*/ 0 w 129"/>
                    <a:gd name="T5" fmla="*/ 11 h 202"/>
                    <a:gd name="T6" fmla="*/ 10 w 129"/>
                    <a:gd name="T7" fmla="*/ 9 h 202"/>
                    <a:gd name="T8" fmla="*/ 14 w 129"/>
                    <a:gd name="T9" fmla="*/ 9 h 202"/>
                    <a:gd name="T10" fmla="*/ 14 w 129"/>
                    <a:gd name="T11" fmla="*/ 7 h 202"/>
                    <a:gd name="T12" fmla="*/ 19 w 129"/>
                    <a:gd name="T13" fmla="*/ 2 h 202"/>
                    <a:gd name="T14" fmla="*/ 24 w 129"/>
                    <a:gd name="T15" fmla="*/ 0 h 202"/>
                    <a:gd name="T16" fmla="*/ 24 w 129"/>
                    <a:gd name="T17" fmla="*/ 4 h 202"/>
                    <a:gd name="T18" fmla="*/ 28 w 129"/>
                    <a:gd name="T19" fmla="*/ 7 h 202"/>
                    <a:gd name="T20" fmla="*/ 38 w 129"/>
                    <a:gd name="T21" fmla="*/ 14 h 202"/>
                    <a:gd name="T22" fmla="*/ 28 w 129"/>
                    <a:gd name="T23" fmla="*/ 23 h 202"/>
                    <a:gd name="T24" fmla="*/ 19 w 129"/>
                    <a:gd name="T25" fmla="*/ 32 h 202"/>
                    <a:gd name="T26" fmla="*/ 14 w 129"/>
                    <a:gd name="T27" fmla="*/ 32 h 202"/>
                    <a:gd name="T28" fmla="*/ 10 w 129"/>
                    <a:gd name="T29" fmla="*/ 28 h 202"/>
                    <a:gd name="T30" fmla="*/ 5 w 129"/>
                    <a:gd name="T31" fmla="*/ 23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202"/>
                    <a:gd name="T50" fmla="*/ 129 w 129"/>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202">
                      <a:moveTo>
                        <a:pt x="16" y="144"/>
                      </a:moveTo>
                      <a:lnTo>
                        <a:pt x="0" y="100"/>
                      </a:lnTo>
                      <a:lnTo>
                        <a:pt x="0" y="72"/>
                      </a:lnTo>
                      <a:lnTo>
                        <a:pt x="33" y="57"/>
                      </a:lnTo>
                      <a:lnTo>
                        <a:pt x="48" y="57"/>
                      </a:lnTo>
                      <a:lnTo>
                        <a:pt x="48" y="44"/>
                      </a:lnTo>
                      <a:lnTo>
                        <a:pt x="64" y="13"/>
                      </a:lnTo>
                      <a:lnTo>
                        <a:pt x="81" y="0"/>
                      </a:lnTo>
                      <a:lnTo>
                        <a:pt x="81" y="28"/>
                      </a:lnTo>
                      <a:lnTo>
                        <a:pt x="96" y="44"/>
                      </a:lnTo>
                      <a:lnTo>
                        <a:pt x="129" y="87"/>
                      </a:lnTo>
                      <a:lnTo>
                        <a:pt x="96" y="144"/>
                      </a:lnTo>
                      <a:lnTo>
                        <a:pt x="64" y="202"/>
                      </a:lnTo>
                      <a:lnTo>
                        <a:pt x="48" y="202"/>
                      </a:lnTo>
                      <a:lnTo>
                        <a:pt x="33" y="174"/>
                      </a:lnTo>
                      <a:lnTo>
                        <a:pt x="16" y="144"/>
                      </a:lnTo>
                      <a:close/>
                    </a:path>
                  </a:pathLst>
                </a:custGeom>
                <a:solidFill>
                  <a:srgbClr val="FFFF99"/>
                </a:solidFill>
                <a:ln w="9525">
                  <a:solidFill>
                    <a:srgbClr val="800000"/>
                  </a:solidFill>
                  <a:round/>
                  <a:headEnd/>
                  <a:tailEnd/>
                </a:ln>
              </p:spPr>
              <p:txBody>
                <a:bodyPr/>
                <a:lstStyle/>
                <a:p>
                  <a:endParaRPr lang="en-US"/>
                </a:p>
              </p:txBody>
            </p:sp>
            <p:sp>
              <p:nvSpPr>
                <p:cNvPr id="11655" name="Freeform 194"/>
                <p:cNvSpPr>
                  <a:spLocks/>
                </p:cNvSpPr>
                <p:nvPr/>
              </p:nvSpPr>
              <p:spPr bwMode="auto">
                <a:xfrm>
                  <a:off x="5716" y="3706"/>
                  <a:ext cx="21" cy="11"/>
                </a:xfrm>
                <a:custGeom>
                  <a:avLst/>
                  <a:gdLst>
                    <a:gd name="T0" fmla="*/ 0 w 65"/>
                    <a:gd name="T1" fmla="*/ 7 h 72"/>
                    <a:gd name="T2" fmla="*/ 0 w 65"/>
                    <a:gd name="T3" fmla="*/ 2 h 72"/>
                    <a:gd name="T4" fmla="*/ 5 w 65"/>
                    <a:gd name="T5" fmla="*/ 0 h 72"/>
                    <a:gd name="T6" fmla="*/ 16 w 65"/>
                    <a:gd name="T7" fmla="*/ 0 h 72"/>
                    <a:gd name="T8" fmla="*/ 21 w 65"/>
                    <a:gd name="T9" fmla="*/ 4 h 72"/>
                    <a:gd name="T10" fmla="*/ 21 w 65"/>
                    <a:gd name="T11" fmla="*/ 7 h 72"/>
                    <a:gd name="T12" fmla="*/ 10 w 65"/>
                    <a:gd name="T13" fmla="*/ 11 h 72"/>
                    <a:gd name="T14" fmla="*/ 5 w 65"/>
                    <a:gd name="T15" fmla="*/ 9 h 72"/>
                    <a:gd name="T16" fmla="*/ 0 w 65"/>
                    <a:gd name="T17" fmla="*/ 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72"/>
                    <a:gd name="T29" fmla="*/ 65 w 6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72">
                      <a:moveTo>
                        <a:pt x="0" y="44"/>
                      </a:moveTo>
                      <a:lnTo>
                        <a:pt x="0" y="14"/>
                      </a:lnTo>
                      <a:lnTo>
                        <a:pt x="17" y="0"/>
                      </a:lnTo>
                      <a:lnTo>
                        <a:pt x="49" y="0"/>
                      </a:lnTo>
                      <a:lnTo>
                        <a:pt x="65" y="29"/>
                      </a:lnTo>
                      <a:lnTo>
                        <a:pt x="65" y="44"/>
                      </a:lnTo>
                      <a:lnTo>
                        <a:pt x="32" y="72"/>
                      </a:lnTo>
                      <a:lnTo>
                        <a:pt x="17" y="57"/>
                      </a:lnTo>
                      <a:lnTo>
                        <a:pt x="0" y="44"/>
                      </a:lnTo>
                      <a:close/>
                    </a:path>
                  </a:pathLst>
                </a:custGeom>
                <a:solidFill>
                  <a:srgbClr val="FFFF99"/>
                </a:solidFill>
                <a:ln w="9525">
                  <a:solidFill>
                    <a:srgbClr val="800000"/>
                  </a:solidFill>
                  <a:round/>
                  <a:headEnd/>
                  <a:tailEnd/>
                </a:ln>
              </p:spPr>
              <p:txBody>
                <a:bodyPr/>
                <a:lstStyle/>
                <a:p>
                  <a:endParaRPr lang="en-US"/>
                </a:p>
              </p:txBody>
            </p:sp>
            <p:sp>
              <p:nvSpPr>
                <p:cNvPr id="11656" name="Freeform 195"/>
                <p:cNvSpPr>
                  <a:spLocks/>
                </p:cNvSpPr>
                <p:nvPr/>
              </p:nvSpPr>
              <p:spPr bwMode="auto">
                <a:xfrm>
                  <a:off x="5612" y="3706"/>
                  <a:ext cx="15" cy="9"/>
                </a:xfrm>
                <a:custGeom>
                  <a:avLst/>
                  <a:gdLst>
                    <a:gd name="T0" fmla="*/ 0 w 48"/>
                    <a:gd name="T1" fmla="*/ 7 h 57"/>
                    <a:gd name="T2" fmla="*/ 5 w 48"/>
                    <a:gd name="T3" fmla="*/ 5 h 57"/>
                    <a:gd name="T4" fmla="*/ 10 w 48"/>
                    <a:gd name="T5" fmla="*/ 0 h 57"/>
                    <a:gd name="T6" fmla="*/ 15 w 48"/>
                    <a:gd name="T7" fmla="*/ 2 h 57"/>
                    <a:gd name="T8" fmla="*/ 15 w 48"/>
                    <a:gd name="T9" fmla="*/ 5 h 57"/>
                    <a:gd name="T10" fmla="*/ 15 w 48"/>
                    <a:gd name="T11" fmla="*/ 7 h 57"/>
                    <a:gd name="T12" fmla="*/ 15 w 48"/>
                    <a:gd name="T13" fmla="*/ 9 h 57"/>
                    <a:gd name="T14" fmla="*/ 5 w 48"/>
                    <a:gd name="T15" fmla="*/ 9 h 57"/>
                    <a:gd name="T16" fmla="*/ 0 w 48"/>
                    <a:gd name="T17" fmla="*/ 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7"/>
                    <a:gd name="T29" fmla="*/ 48 w 4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7">
                      <a:moveTo>
                        <a:pt x="0" y="44"/>
                      </a:moveTo>
                      <a:lnTo>
                        <a:pt x="16" y="29"/>
                      </a:lnTo>
                      <a:lnTo>
                        <a:pt x="31" y="0"/>
                      </a:lnTo>
                      <a:lnTo>
                        <a:pt x="48" y="14"/>
                      </a:lnTo>
                      <a:lnTo>
                        <a:pt x="48" y="29"/>
                      </a:lnTo>
                      <a:lnTo>
                        <a:pt x="48" y="44"/>
                      </a:lnTo>
                      <a:lnTo>
                        <a:pt x="48" y="57"/>
                      </a:lnTo>
                      <a:lnTo>
                        <a:pt x="16" y="57"/>
                      </a:lnTo>
                      <a:lnTo>
                        <a:pt x="0" y="44"/>
                      </a:lnTo>
                      <a:close/>
                    </a:path>
                  </a:pathLst>
                </a:custGeom>
                <a:solidFill>
                  <a:srgbClr val="FFFF99"/>
                </a:solidFill>
                <a:ln w="9525">
                  <a:solidFill>
                    <a:srgbClr val="800000"/>
                  </a:solidFill>
                  <a:round/>
                  <a:headEnd/>
                  <a:tailEnd/>
                </a:ln>
              </p:spPr>
              <p:txBody>
                <a:bodyPr/>
                <a:lstStyle/>
                <a:p>
                  <a:endParaRPr lang="en-US"/>
                </a:p>
              </p:txBody>
            </p:sp>
            <p:sp>
              <p:nvSpPr>
                <p:cNvPr id="11657" name="Freeform 196"/>
                <p:cNvSpPr>
                  <a:spLocks/>
                </p:cNvSpPr>
                <p:nvPr/>
              </p:nvSpPr>
              <p:spPr bwMode="auto">
                <a:xfrm>
                  <a:off x="5684" y="3628"/>
                  <a:ext cx="61" cy="73"/>
                </a:xfrm>
                <a:custGeom>
                  <a:avLst/>
                  <a:gdLst>
                    <a:gd name="T0" fmla="*/ 47 w 209"/>
                    <a:gd name="T1" fmla="*/ 68 h 449"/>
                    <a:gd name="T2" fmla="*/ 42 w 209"/>
                    <a:gd name="T3" fmla="*/ 64 h 449"/>
                    <a:gd name="T4" fmla="*/ 38 w 209"/>
                    <a:gd name="T5" fmla="*/ 64 h 449"/>
                    <a:gd name="T6" fmla="*/ 33 w 209"/>
                    <a:gd name="T7" fmla="*/ 66 h 449"/>
                    <a:gd name="T8" fmla="*/ 33 w 209"/>
                    <a:gd name="T9" fmla="*/ 71 h 449"/>
                    <a:gd name="T10" fmla="*/ 24 w 209"/>
                    <a:gd name="T11" fmla="*/ 71 h 449"/>
                    <a:gd name="T12" fmla="*/ 28 w 209"/>
                    <a:gd name="T13" fmla="*/ 66 h 449"/>
                    <a:gd name="T14" fmla="*/ 33 w 209"/>
                    <a:gd name="T15" fmla="*/ 59 h 449"/>
                    <a:gd name="T16" fmla="*/ 33 w 209"/>
                    <a:gd name="T17" fmla="*/ 54 h 449"/>
                    <a:gd name="T18" fmla="*/ 33 w 209"/>
                    <a:gd name="T19" fmla="*/ 52 h 449"/>
                    <a:gd name="T20" fmla="*/ 28 w 209"/>
                    <a:gd name="T21" fmla="*/ 47 h 449"/>
                    <a:gd name="T22" fmla="*/ 24 w 209"/>
                    <a:gd name="T23" fmla="*/ 50 h 449"/>
                    <a:gd name="T24" fmla="*/ 24 w 209"/>
                    <a:gd name="T25" fmla="*/ 52 h 449"/>
                    <a:gd name="T26" fmla="*/ 24 w 209"/>
                    <a:gd name="T27" fmla="*/ 57 h 449"/>
                    <a:gd name="T28" fmla="*/ 19 w 209"/>
                    <a:gd name="T29" fmla="*/ 61 h 449"/>
                    <a:gd name="T30" fmla="*/ 14 w 209"/>
                    <a:gd name="T31" fmla="*/ 64 h 449"/>
                    <a:gd name="T32" fmla="*/ 10 w 209"/>
                    <a:gd name="T33" fmla="*/ 64 h 449"/>
                    <a:gd name="T34" fmla="*/ 10 w 209"/>
                    <a:gd name="T35" fmla="*/ 59 h 449"/>
                    <a:gd name="T36" fmla="*/ 24 w 209"/>
                    <a:gd name="T37" fmla="*/ 47 h 449"/>
                    <a:gd name="T38" fmla="*/ 33 w 209"/>
                    <a:gd name="T39" fmla="*/ 40 h 449"/>
                    <a:gd name="T40" fmla="*/ 33 w 209"/>
                    <a:gd name="T41" fmla="*/ 31 h 449"/>
                    <a:gd name="T42" fmla="*/ 28 w 209"/>
                    <a:gd name="T43" fmla="*/ 31 h 449"/>
                    <a:gd name="T44" fmla="*/ 24 w 209"/>
                    <a:gd name="T45" fmla="*/ 40 h 449"/>
                    <a:gd name="T46" fmla="*/ 14 w 209"/>
                    <a:gd name="T47" fmla="*/ 47 h 449"/>
                    <a:gd name="T48" fmla="*/ 10 w 209"/>
                    <a:gd name="T49" fmla="*/ 50 h 449"/>
                    <a:gd name="T50" fmla="*/ 0 w 209"/>
                    <a:gd name="T51" fmla="*/ 52 h 449"/>
                    <a:gd name="T52" fmla="*/ 0 w 209"/>
                    <a:gd name="T53" fmla="*/ 50 h 449"/>
                    <a:gd name="T54" fmla="*/ 24 w 209"/>
                    <a:gd name="T55" fmla="*/ 31 h 449"/>
                    <a:gd name="T56" fmla="*/ 33 w 209"/>
                    <a:gd name="T57" fmla="*/ 21 h 449"/>
                    <a:gd name="T58" fmla="*/ 33 w 209"/>
                    <a:gd name="T59" fmla="*/ 12 h 449"/>
                    <a:gd name="T60" fmla="*/ 33 w 209"/>
                    <a:gd name="T61" fmla="*/ 10 h 449"/>
                    <a:gd name="T62" fmla="*/ 28 w 209"/>
                    <a:gd name="T63" fmla="*/ 12 h 449"/>
                    <a:gd name="T64" fmla="*/ 14 w 209"/>
                    <a:gd name="T65" fmla="*/ 26 h 449"/>
                    <a:gd name="T66" fmla="*/ 10 w 209"/>
                    <a:gd name="T67" fmla="*/ 33 h 449"/>
                    <a:gd name="T68" fmla="*/ 0 w 209"/>
                    <a:gd name="T69" fmla="*/ 38 h 449"/>
                    <a:gd name="T70" fmla="*/ 0 w 209"/>
                    <a:gd name="T71" fmla="*/ 31 h 449"/>
                    <a:gd name="T72" fmla="*/ 10 w 209"/>
                    <a:gd name="T73" fmla="*/ 28 h 449"/>
                    <a:gd name="T74" fmla="*/ 14 w 209"/>
                    <a:gd name="T75" fmla="*/ 24 h 449"/>
                    <a:gd name="T76" fmla="*/ 14 w 209"/>
                    <a:gd name="T77" fmla="*/ 21 h 449"/>
                    <a:gd name="T78" fmla="*/ 14 w 209"/>
                    <a:gd name="T79" fmla="*/ 19 h 449"/>
                    <a:gd name="T80" fmla="*/ 10 w 209"/>
                    <a:gd name="T81" fmla="*/ 14 h 449"/>
                    <a:gd name="T82" fmla="*/ 5 w 209"/>
                    <a:gd name="T83" fmla="*/ 12 h 449"/>
                    <a:gd name="T84" fmla="*/ 5 w 209"/>
                    <a:gd name="T85" fmla="*/ 10 h 449"/>
                    <a:gd name="T86" fmla="*/ 5 w 209"/>
                    <a:gd name="T87" fmla="*/ 7 h 449"/>
                    <a:gd name="T88" fmla="*/ 10 w 209"/>
                    <a:gd name="T89" fmla="*/ 5 h 449"/>
                    <a:gd name="T90" fmla="*/ 14 w 209"/>
                    <a:gd name="T91" fmla="*/ 0 h 449"/>
                    <a:gd name="T92" fmla="*/ 19 w 209"/>
                    <a:gd name="T93" fmla="*/ 0 h 449"/>
                    <a:gd name="T94" fmla="*/ 24 w 209"/>
                    <a:gd name="T95" fmla="*/ 0 h 449"/>
                    <a:gd name="T96" fmla="*/ 38 w 209"/>
                    <a:gd name="T97" fmla="*/ 2 h 449"/>
                    <a:gd name="T98" fmla="*/ 42 w 209"/>
                    <a:gd name="T99" fmla="*/ 5 h 449"/>
                    <a:gd name="T100" fmla="*/ 42 w 209"/>
                    <a:gd name="T101" fmla="*/ 7 h 449"/>
                    <a:gd name="T102" fmla="*/ 47 w 209"/>
                    <a:gd name="T103" fmla="*/ 14 h 449"/>
                    <a:gd name="T104" fmla="*/ 47 w 209"/>
                    <a:gd name="T105" fmla="*/ 21 h 449"/>
                    <a:gd name="T106" fmla="*/ 38 w 209"/>
                    <a:gd name="T107" fmla="*/ 36 h 449"/>
                    <a:gd name="T108" fmla="*/ 38 w 209"/>
                    <a:gd name="T109" fmla="*/ 50 h 449"/>
                    <a:gd name="T110" fmla="*/ 38 w 209"/>
                    <a:gd name="T111" fmla="*/ 57 h 449"/>
                    <a:gd name="T112" fmla="*/ 47 w 209"/>
                    <a:gd name="T113" fmla="*/ 64 h 449"/>
                    <a:gd name="T114" fmla="*/ 52 w 209"/>
                    <a:gd name="T115" fmla="*/ 68 h 449"/>
                    <a:gd name="T116" fmla="*/ 61 w 209"/>
                    <a:gd name="T117" fmla="*/ 73 h 449"/>
                    <a:gd name="T118" fmla="*/ 56 w 209"/>
                    <a:gd name="T119" fmla="*/ 73 h 449"/>
                    <a:gd name="T120" fmla="*/ 52 w 209"/>
                    <a:gd name="T121" fmla="*/ 73 h 449"/>
                    <a:gd name="T122" fmla="*/ 47 w 209"/>
                    <a:gd name="T123" fmla="*/ 71 h 449"/>
                    <a:gd name="T124" fmla="*/ 47 w 209"/>
                    <a:gd name="T125" fmla="*/ 68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9"/>
                    <a:gd name="T190" fmla="*/ 0 h 449"/>
                    <a:gd name="T191" fmla="*/ 209 w 209"/>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9" h="449">
                      <a:moveTo>
                        <a:pt x="161" y="421"/>
                      </a:moveTo>
                      <a:lnTo>
                        <a:pt x="144" y="393"/>
                      </a:lnTo>
                      <a:lnTo>
                        <a:pt x="129" y="393"/>
                      </a:lnTo>
                      <a:lnTo>
                        <a:pt x="112" y="406"/>
                      </a:lnTo>
                      <a:lnTo>
                        <a:pt x="112" y="436"/>
                      </a:lnTo>
                      <a:lnTo>
                        <a:pt x="81" y="436"/>
                      </a:lnTo>
                      <a:lnTo>
                        <a:pt x="96" y="406"/>
                      </a:lnTo>
                      <a:lnTo>
                        <a:pt x="112" y="362"/>
                      </a:lnTo>
                      <a:lnTo>
                        <a:pt x="112" y="334"/>
                      </a:lnTo>
                      <a:lnTo>
                        <a:pt x="112" y="319"/>
                      </a:lnTo>
                      <a:lnTo>
                        <a:pt x="96" y="291"/>
                      </a:lnTo>
                      <a:lnTo>
                        <a:pt x="81" y="306"/>
                      </a:lnTo>
                      <a:lnTo>
                        <a:pt x="81" y="319"/>
                      </a:lnTo>
                      <a:lnTo>
                        <a:pt x="81" y="349"/>
                      </a:lnTo>
                      <a:lnTo>
                        <a:pt x="64" y="377"/>
                      </a:lnTo>
                      <a:lnTo>
                        <a:pt x="48" y="393"/>
                      </a:lnTo>
                      <a:lnTo>
                        <a:pt x="33" y="393"/>
                      </a:lnTo>
                      <a:lnTo>
                        <a:pt x="33" y="362"/>
                      </a:lnTo>
                      <a:lnTo>
                        <a:pt x="81" y="291"/>
                      </a:lnTo>
                      <a:lnTo>
                        <a:pt x="112" y="247"/>
                      </a:lnTo>
                      <a:lnTo>
                        <a:pt x="112" y="189"/>
                      </a:lnTo>
                      <a:lnTo>
                        <a:pt x="96" y="189"/>
                      </a:lnTo>
                      <a:lnTo>
                        <a:pt x="81" y="247"/>
                      </a:lnTo>
                      <a:lnTo>
                        <a:pt x="48" y="291"/>
                      </a:lnTo>
                      <a:lnTo>
                        <a:pt x="33" y="306"/>
                      </a:lnTo>
                      <a:lnTo>
                        <a:pt x="0" y="319"/>
                      </a:lnTo>
                      <a:lnTo>
                        <a:pt x="0" y="306"/>
                      </a:lnTo>
                      <a:lnTo>
                        <a:pt x="81" y="189"/>
                      </a:lnTo>
                      <a:lnTo>
                        <a:pt x="112" y="130"/>
                      </a:lnTo>
                      <a:lnTo>
                        <a:pt x="112" y="74"/>
                      </a:lnTo>
                      <a:lnTo>
                        <a:pt x="112" y="59"/>
                      </a:lnTo>
                      <a:lnTo>
                        <a:pt x="96" y="74"/>
                      </a:lnTo>
                      <a:lnTo>
                        <a:pt x="48" y="160"/>
                      </a:lnTo>
                      <a:lnTo>
                        <a:pt x="33" y="204"/>
                      </a:lnTo>
                      <a:lnTo>
                        <a:pt x="0" y="232"/>
                      </a:lnTo>
                      <a:lnTo>
                        <a:pt x="0" y="189"/>
                      </a:lnTo>
                      <a:lnTo>
                        <a:pt x="33" y="174"/>
                      </a:lnTo>
                      <a:lnTo>
                        <a:pt x="48" y="145"/>
                      </a:lnTo>
                      <a:lnTo>
                        <a:pt x="48" y="130"/>
                      </a:lnTo>
                      <a:lnTo>
                        <a:pt x="48" y="117"/>
                      </a:lnTo>
                      <a:lnTo>
                        <a:pt x="33" y="87"/>
                      </a:lnTo>
                      <a:lnTo>
                        <a:pt x="16" y="74"/>
                      </a:lnTo>
                      <a:lnTo>
                        <a:pt x="16" y="59"/>
                      </a:lnTo>
                      <a:lnTo>
                        <a:pt x="16" y="44"/>
                      </a:lnTo>
                      <a:lnTo>
                        <a:pt x="33" y="30"/>
                      </a:lnTo>
                      <a:lnTo>
                        <a:pt x="48" y="0"/>
                      </a:lnTo>
                      <a:lnTo>
                        <a:pt x="64" y="0"/>
                      </a:lnTo>
                      <a:lnTo>
                        <a:pt x="81" y="0"/>
                      </a:lnTo>
                      <a:lnTo>
                        <a:pt x="129" y="15"/>
                      </a:lnTo>
                      <a:lnTo>
                        <a:pt x="144" y="30"/>
                      </a:lnTo>
                      <a:lnTo>
                        <a:pt x="144" y="44"/>
                      </a:lnTo>
                      <a:lnTo>
                        <a:pt x="161" y="87"/>
                      </a:lnTo>
                      <a:lnTo>
                        <a:pt x="161" y="130"/>
                      </a:lnTo>
                      <a:lnTo>
                        <a:pt x="129" y="219"/>
                      </a:lnTo>
                      <a:lnTo>
                        <a:pt x="129" y="306"/>
                      </a:lnTo>
                      <a:lnTo>
                        <a:pt x="129" y="349"/>
                      </a:lnTo>
                      <a:lnTo>
                        <a:pt x="161" y="393"/>
                      </a:lnTo>
                      <a:lnTo>
                        <a:pt x="177" y="421"/>
                      </a:lnTo>
                      <a:lnTo>
                        <a:pt x="209" y="449"/>
                      </a:lnTo>
                      <a:lnTo>
                        <a:pt x="192" y="449"/>
                      </a:lnTo>
                      <a:lnTo>
                        <a:pt x="177" y="449"/>
                      </a:lnTo>
                      <a:lnTo>
                        <a:pt x="161" y="436"/>
                      </a:lnTo>
                      <a:lnTo>
                        <a:pt x="161" y="421"/>
                      </a:lnTo>
                      <a:close/>
                    </a:path>
                  </a:pathLst>
                </a:custGeom>
                <a:solidFill>
                  <a:srgbClr val="FFFF99"/>
                </a:solidFill>
                <a:ln w="9525">
                  <a:solidFill>
                    <a:srgbClr val="800000"/>
                  </a:solidFill>
                  <a:round/>
                  <a:headEnd/>
                  <a:tailEnd/>
                </a:ln>
              </p:spPr>
              <p:txBody>
                <a:bodyPr/>
                <a:lstStyle/>
                <a:p>
                  <a:endParaRPr lang="en-US"/>
                </a:p>
              </p:txBody>
            </p:sp>
            <p:sp>
              <p:nvSpPr>
                <p:cNvPr id="11658" name="Freeform 197"/>
                <p:cNvSpPr>
                  <a:spLocks/>
                </p:cNvSpPr>
                <p:nvPr/>
              </p:nvSpPr>
              <p:spPr bwMode="auto">
                <a:xfrm>
                  <a:off x="5617" y="3625"/>
                  <a:ext cx="62" cy="76"/>
                </a:xfrm>
                <a:custGeom>
                  <a:avLst/>
                  <a:gdLst>
                    <a:gd name="T0" fmla="*/ 0 w 209"/>
                    <a:gd name="T1" fmla="*/ 76 h 462"/>
                    <a:gd name="T2" fmla="*/ 9 w 209"/>
                    <a:gd name="T3" fmla="*/ 69 h 462"/>
                    <a:gd name="T4" fmla="*/ 14 w 209"/>
                    <a:gd name="T5" fmla="*/ 64 h 462"/>
                    <a:gd name="T6" fmla="*/ 19 w 209"/>
                    <a:gd name="T7" fmla="*/ 57 h 462"/>
                    <a:gd name="T8" fmla="*/ 19 w 209"/>
                    <a:gd name="T9" fmla="*/ 50 h 462"/>
                    <a:gd name="T10" fmla="*/ 9 w 209"/>
                    <a:gd name="T11" fmla="*/ 21 h 462"/>
                    <a:gd name="T12" fmla="*/ 9 w 209"/>
                    <a:gd name="T13" fmla="*/ 14 h 462"/>
                    <a:gd name="T14" fmla="*/ 14 w 209"/>
                    <a:gd name="T15" fmla="*/ 9 h 462"/>
                    <a:gd name="T16" fmla="*/ 19 w 209"/>
                    <a:gd name="T17" fmla="*/ 5 h 462"/>
                    <a:gd name="T18" fmla="*/ 24 w 209"/>
                    <a:gd name="T19" fmla="*/ 2 h 462"/>
                    <a:gd name="T20" fmla="*/ 38 w 209"/>
                    <a:gd name="T21" fmla="*/ 0 h 462"/>
                    <a:gd name="T22" fmla="*/ 62 w 209"/>
                    <a:gd name="T23" fmla="*/ 12 h 462"/>
                    <a:gd name="T24" fmla="*/ 57 w 209"/>
                    <a:gd name="T25" fmla="*/ 12 h 462"/>
                    <a:gd name="T26" fmla="*/ 48 w 209"/>
                    <a:gd name="T27" fmla="*/ 14 h 462"/>
                    <a:gd name="T28" fmla="*/ 43 w 209"/>
                    <a:gd name="T29" fmla="*/ 19 h 462"/>
                    <a:gd name="T30" fmla="*/ 43 w 209"/>
                    <a:gd name="T31" fmla="*/ 21 h 462"/>
                    <a:gd name="T32" fmla="*/ 43 w 209"/>
                    <a:gd name="T33" fmla="*/ 26 h 462"/>
                    <a:gd name="T34" fmla="*/ 48 w 209"/>
                    <a:gd name="T35" fmla="*/ 28 h 462"/>
                    <a:gd name="T36" fmla="*/ 52 w 209"/>
                    <a:gd name="T37" fmla="*/ 31 h 462"/>
                    <a:gd name="T38" fmla="*/ 52 w 209"/>
                    <a:gd name="T39" fmla="*/ 43 h 462"/>
                    <a:gd name="T40" fmla="*/ 48 w 209"/>
                    <a:gd name="T41" fmla="*/ 38 h 462"/>
                    <a:gd name="T42" fmla="*/ 43 w 209"/>
                    <a:gd name="T43" fmla="*/ 36 h 462"/>
                    <a:gd name="T44" fmla="*/ 38 w 209"/>
                    <a:gd name="T45" fmla="*/ 28 h 462"/>
                    <a:gd name="T46" fmla="*/ 28 w 209"/>
                    <a:gd name="T47" fmla="*/ 12 h 462"/>
                    <a:gd name="T48" fmla="*/ 24 w 209"/>
                    <a:gd name="T49" fmla="*/ 12 h 462"/>
                    <a:gd name="T50" fmla="*/ 24 w 209"/>
                    <a:gd name="T51" fmla="*/ 14 h 462"/>
                    <a:gd name="T52" fmla="*/ 19 w 209"/>
                    <a:gd name="T53" fmla="*/ 19 h 462"/>
                    <a:gd name="T54" fmla="*/ 24 w 209"/>
                    <a:gd name="T55" fmla="*/ 26 h 462"/>
                    <a:gd name="T56" fmla="*/ 34 w 209"/>
                    <a:gd name="T57" fmla="*/ 38 h 462"/>
                    <a:gd name="T58" fmla="*/ 43 w 209"/>
                    <a:gd name="T59" fmla="*/ 45 h 462"/>
                    <a:gd name="T60" fmla="*/ 52 w 209"/>
                    <a:gd name="T61" fmla="*/ 52 h 462"/>
                    <a:gd name="T62" fmla="*/ 52 w 209"/>
                    <a:gd name="T63" fmla="*/ 55 h 462"/>
                    <a:gd name="T64" fmla="*/ 43 w 209"/>
                    <a:gd name="T65" fmla="*/ 55 h 462"/>
                    <a:gd name="T66" fmla="*/ 38 w 209"/>
                    <a:gd name="T67" fmla="*/ 50 h 462"/>
                    <a:gd name="T68" fmla="*/ 28 w 209"/>
                    <a:gd name="T69" fmla="*/ 43 h 462"/>
                    <a:gd name="T70" fmla="*/ 24 w 209"/>
                    <a:gd name="T71" fmla="*/ 43 h 462"/>
                    <a:gd name="T72" fmla="*/ 24 w 209"/>
                    <a:gd name="T73" fmla="*/ 48 h 462"/>
                    <a:gd name="T74" fmla="*/ 28 w 209"/>
                    <a:gd name="T75" fmla="*/ 55 h 462"/>
                    <a:gd name="T76" fmla="*/ 43 w 209"/>
                    <a:gd name="T77" fmla="*/ 62 h 462"/>
                    <a:gd name="T78" fmla="*/ 43 w 209"/>
                    <a:gd name="T79" fmla="*/ 67 h 462"/>
                    <a:gd name="T80" fmla="*/ 38 w 209"/>
                    <a:gd name="T81" fmla="*/ 67 h 462"/>
                    <a:gd name="T82" fmla="*/ 34 w 209"/>
                    <a:gd name="T83" fmla="*/ 64 h 462"/>
                    <a:gd name="T84" fmla="*/ 28 w 209"/>
                    <a:gd name="T85" fmla="*/ 62 h 462"/>
                    <a:gd name="T86" fmla="*/ 28 w 209"/>
                    <a:gd name="T87" fmla="*/ 60 h 462"/>
                    <a:gd name="T88" fmla="*/ 24 w 209"/>
                    <a:gd name="T89" fmla="*/ 57 h 462"/>
                    <a:gd name="T90" fmla="*/ 24 w 209"/>
                    <a:gd name="T91" fmla="*/ 62 h 462"/>
                    <a:gd name="T92" fmla="*/ 24 w 209"/>
                    <a:gd name="T93" fmla="*/ 67 h 462"/>
                    <a:gd name="T94" fmla="*/ 28 w 209"/>
                    <a:gd name="T95" fmla="*/ 69 h 462"/>
                    <a:gd name="T96" fmla="*/ 24 w 209"/>
                    <a:gd name="T97" fmla="*/ 71 h 462"/>
                    <a:gd name="T98" fmla="*/ 24 w 209"/>
                    <a:gd name="T99" fmla="*/ 74 h 462"/>
                    <a:gd name="T100" fmla="*/ 14 w 209"/>
                    <a:gd name="T101" fmla="*/ 71 h 462"/>
                    <a:gd name="T102" fmla="*/ 9 w 209"/>
                    <a:gd name="T103" fmla="*/ 74 h 462"/>
                    <a:gd name="T104" fmla="*/ 4 w 209"/>
                    <a:gd name="T105" fmla="*/ 76 h 462"/>
                    <a:gd name="T106" fmla="*/ 0 w 209"/>
                    <a:gd name="T107" fmla="*/ 76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9"/>
                    <a:gd name="T163" fmla="*/ 0 h 462"/>
                    <a:gd name="T164" fmla="*/ 209 w 20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9" h="462">
                      <a:moveTo>
                        <a:pt x="0" y="462"/>
                      </a:moveTo>
                      <a:lnTo>
                        <a:pt x="32" y="419"/>
                      </a:lnTo>
                      <a:lnTo>
                        <a:pt x="48" y="390"/>
                      </a:lnTo>
                      <a:lnTo>
                        <a:pt x="65" y="347"/>
                      </a:lnTo>
                      <a:lnTo>
                        <a:pt x="65" y="304"/>
                      </a:lnTo>
                      <a:lnTo>
                        <a:pt x="32" y="130"/>
                      </a:lnTo>
                      <a:lnTo>
                        <a:pt x="32" y="87"/>
                      </a:lnTo>
                      <a:lnTo>
                        <a:pt x="48" y="57"/>
                      </a:lnTo>
                      <a:lnTo>
                        <a:pt x="65" y="28"/>
                      </a:lnTo>
                      <a:lnTo>
                        <a:pt x="80" y="13"/>
                      </a:lnTo>
                      <a:lnTo>
                        <a:pt x="128" y="0"/>
                      </a:lnTo>
                      <a:lnTo>
                        <a:pt x="209" y="72"/>
                      </a:lnTo>
                      <a:lnTo>
                        <a:pt x="192" y="72"/>
                      </a:lnTo>
                      <a:lnTo>
                        <a:pt x="161" y="87"/>
                      </a:lnTo>
                      <a:lnTo>
                        <a:pt x="144" y="115"/>
                      </a:lnTo>
                      <a:lnTo>
                        <a:pt x="144" y="130"/>
                      </a:lnTo>
                      <a:lnTo>
                        <a:pt x="144" y="158"/>
                      </a:lnTo>
                      <a:lnTo>
                        <a:pt x="161" y="173"/>
                      </a:lnTo>
                      <a:lnTo>
                        <a:pt x="176" y="187"/>
                      </a:lnTo>
                      <a:lnTo>
                        <a:pt x="176" y="260"/>
                      </a:lnTo>
                      <a:lnTo>
                        <a:pt x="161" y="232"/>
                      </a:lnTo>
                      <a:lnTo>
                        <a:pt x="144" y="217"/>
                      </a:lnTo>
                      <a:lnTo>
                        <a:pt x="128" y="173"/>
                      </a:lnTo>
                      <a:lnTo>
                        <a:pt x="96" y="72"/>
                      </a:lnTo>
                      <a:lnTo>
                        <a:pt x="80" y="72"/>
                      </a:lnTo>
                      <a:lnTo>
                        <a:pt x="80" y="87"/>
                      </a:lnTo>
                      <a:lnTo>
                        <a:pt x="65" y="115"/>
                      </a:lnTo>
                      <a:lnTo>
                        <a:pt x="80" y="158"/>
                      </a:lnTo>
                      <a:lnTo>
                        <a:pt x="113" y="232"/>
                      </a:lnTo>
                      <a:lnTo>
                        <a:pt x="144" y="275"/>
                      </a:lnTo>
                      <a:lnTo>
                        <a:pt x="176" y="319"/>
                      </a:lnTo>
                      <a:lnTo>
                        <a:pt x="176" y="332"/>
                      </a:lnTo>
                      <a:lnTo>
                        <a:pt x="144" y="332"/>
                      </a:lnTo>
                      <a:lnTo>
                        <a:pt x="128" y="304"/>
                      </a:lnTo>
                      <a:lnTo>
                        <a:pt x="96" y="260"/>
                      </a:lnTo>
                      <a:lnTo>
                        <a:pt x="80" y="260"/>
                      </a:lnTo>
                      <a:lnTo>
                        <a:pt x="80" y="289"/>
                      </a:lnTo>
                      <a:lnTo>
                        <a:pt x="96" y="332"/>
                      </a:lnTo>
                      <a:lnTo>
                        <a:pt x="144" y="375"/>
                      </a:lnTo>
                      <a:lnTo>
                        <a:pt x="144" y="406"/>
                      </a:lnTo>
                      <a:lnTo>
                        <a:pt x="128" y="406"/>
                      </a:lnTo>
                      <a:lnTo>
                        <a:pt x="113" y="390"/>
                      </a:lnTo>
                      <a:lnTo>
                        <a:pt x="96" y="375"/>
                      </a:lnTo>
                      <a:lnTo>
                        <a:pt x="96" y="362"/>
                      </a:lnTo>
                      <a:lnTo>
                        <a:pt x="80" y="347"/>
                      </a:lnTo>
                      <a:lnTo>
                        <a:pt x="80" y="375"/>
                      </a:lnTo>
                      <a:lnTo>
                        <a:pt x="80" y="406"/>
                      </a:lnTo>
                      <a:lnTo>
                        <a:pt x="96" y="419"/>
                      </a:lnTo>
                      <a:lnTo>
                        <a:pt x="80" y="434"/>
                      </a:lnTo>
                      <a:lnTo>
                        <a:pt x="80" y="449"/>
                      </a:lnTo>
                      <a:lnTo>
                        <a:pt x="48" y="434"/>
                      </a:lnTo>
                      <a:lnTo>
                        <a:pt x="32" y="449"/>
                      </a:lnTo>
                      <a:lnTo>
                        <a:pt x="15" y="462"/>
                      </a:lnTo>
                      <a:lnTo>
                        <a:pt x="0" y="462"/>
                      </a:lnTo>
                      <a:close/>
                    </a:path>
                  </a:pathLst>
                </a:custGeom>
                <a:solidFill>
                  <a:srgbClr val="FFFF99"/>
                </a:solidFill>
                <a:ln w="9525">
                  <a:solidFill>
                    <a:srgbClr val="800000"/>
                  </a:solidFill>
                  <a:round/>
                  <a:headEnd/>
                  <a:tailEnd/>
                </a:ln>
              </p:spPr>
              <p:txBody>
                <a:bodyPr/>
                <a:lstStyle/>
                <a:p>
                  <a:endParaRPr lang="en-US"/>
                </a:p>
              </p:txBody>
            </p:sp>
            <p:sp>
              <p:nvSpPr>
                <p:cNvPr id="11659" name="Freeform 198"/>
                <p:cNvSpPr>
                  <a:spLocks/>
                </p:cNvSpPr>
                <p:nvPr/>
              </p:nvSpPr>
              <p:spPr bwMode="auto">
                <a:xfrm>
                  <a:off x="5665" y="3616"/>
                  <a:ext cx="29" cy="14"/>
                </a:xfrm>
                <a:custGeom>
                  <a:avLst/>
                  <a:gdLst>
                    <a:gd name="T0" fmla="*/ 0 w 96"/>
                    <a:gd name="T1" fmla="*/ 0 h 87"/>
                    <a:gd name="T2" fmla="*/ 29 w 96"/>
                    <a:gd name="T3" fmla="*/ 0 h 87"/>
                    <a:gd name="T4" fmla="*/ 29 w 96"/>
                    <a:gd name="T5" fmla="*/ 2 h 87"/>
                    <a:gd name="T6" fmla="*/ 29 w 96"/>
                    <a:gd name="T7" fmla="*/ 7 h 87"/>
                    <a:gd name="T8" fmla="*/ 19 w 96"/>
                    <a:gd name="T9" fmla="*/ 14 h 87"/>
                    <a:gd name="T10" fmla="*/ 15 w 96"/>
                    <a:gd name="T11" fmla="*/ 14 h 87"/>
                    <a:gd name="T12" fmla="*/ 9 w 96"/>
                    <a:gd name="T13" fmla="*/ 12 h 87"/>
                    <a:gd name="T14" fmla="*/ 5 w 96"/>
                    <a:gd name="T15" fmla="*/ 7 h 87"/>
                    <a:gd name="T16" fmla="*/ 0 w 96"/>
                    <a:gd name="T17" fmla="*/ 2 h 87"/>
                    <a:gd name="T18" fmla="*/ 0 w 9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7"/>
                    <a:gd name="T32" fmla="*/ 96 w 9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7">
                      <a:moveTo>
                        <a:pt x="0" y="0"/>
                      </a:moveTo>
                      <a:lnTo>
                        <a:pt x="96" y="0"/>
                      </a:lnTo>
                      <a:lnTo>
                        <a:pt x="96" y="15"/>
                      </a:lnTo>
                      <a:lnTo>
                        <a:pt x="96" y="44"/>
                      </a:lnTo>
                      <a:lnTo>
                        <a:pt x="63" y="87"/>
                      </a:lnTo>
                      <a:lnTo>
                        <a:pt x="48" y="87"/>
                      </a:lnTo>
                      <a:lnTo>
                        <a:pt x="31" y="72"/>
                      </a:lnTo>
                      <a:lnTo>
                        <a:pt x="15" y="44"/>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660" name="Freeform 199"/>
                <p:cNvSpPr>
                  <a:spLocks/>
                </p:cNvSpPr>
                <p:nvPr/>
              </p:nvSpPr>
              <p:spPr bwMode="auto">
                <a:xfrm>
                  <a:off x="5656" y="3606"/>
                  <a:ext cx="52" cy="3"/>
                </a:xfrm>
                <a:custGeom>
                  <a:avLst/>
                  <a:gdLst>
                    <a:gd name="T0" fmla="*/ 0 w 177"/>
                    <a:gd name="T1" fmla="*/ 3 h 15"/>
                    <a:gd name="T2" fmla="*/ 24 w 177"/>
                    <a:gd name="T3" fmla="*/ 0 h 15"/>
                    <a:gd name="T4" fmla="*/ 38 w 177"/>
                    <a:gd name="T5" fmla="*/ 0 h 15"/>
                    <a:gd name="T6" fmla="*/ 52 w 177"/>
                    <a:gd name="T7" fmla="*/ 3 h 15"/>
                    <a:gd name="T8" fmla="*/ 24 w 177"/>
                    <a:gd name="T9" fmla="*/ 3 h 15"/>
                    <a:gd name="T10" fmla="*/ 10 w 177"/>
                    <a:gd name="T11" fmla="*/ 3 h 15"/>
                    <a:gd name="T12" fmla="*/ 0 w 177"/>
                    <a:gd name="T13" fmla="*/ 3 h 15"/>
                    <a:gd name="T14" fmla="*/ 0 60000 65536"/>
                    <a:gd name="T15" fmla="*/ 0 60000 65536"/>
                    <a:gd name="T16" fmla="*/ 0 60000 65536"/>
                    <a:gd name="T17" fmla="*/ 0 60000 65536"/>
                    <a:gd name="T18" fmla="*/ 0 60000 65536"/>
                    <a:gd name="T19" fmla="*/ 0 60000 65536"/>
                    <a:gd name="T20" fmla="*/ 0 60000 65536"/>
                    <a:gd name="T21" fmla="*/ 0 w 177"/>
                    <a:gd name="T22" fmla="*/ 0 h 15"/>
                    <a:gd name="T23" fmla="*/ 177 w 17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15">
                      <a:moveTo>
                        <a:pt x="0" y="15"/>
                      </a:moveTo>
                      <a:lnTo>
                        <a:pt x="81" y="0"/>
                      </a:lnTo>
                      <a:lnTo>
                        <a:pt x="129" y="0"/>
                      </a:lnTo>
                      <a:lnTo>
                        <a:pt x="177" y="15"/>
                      </a:lnTo>
                      <a:lnTo>
                        <a:pt x="81" y="15"/>
                      </a:lnTo>
                      <a:lnTo>
                        <a:pt x="33"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661" name="Freeform 200"/>
                <p:cNvSpPr>
                  <a:spLocks/>
                </p:cNvSpPr>
                <p:nvPr/>
              </p:nvSpPr>
              <p:spPr bwMode="auto">
                <a:xfrm>
                  <a:off x="5636" y="3596"/>
                  <a:ext cx="87" cy="11"/>
                </a:xfrm>
                <a:custGeom>
                  <a:avLst/>
                  <a:gdLst>
                    <a:gd name="T0" fmla="*/ 0 w 288"/>
                    <a:gd name="T1" fmla="*/ 7 h 72"/>
                    <a:gd name="T2" fmla="*/ 0 w 288"/>
                    <a:gd name="T3" fmla="*/ 2 h 72"/>
                    <a:gd name="T4" fmla="*/ 5 w 288"/>
                    <a:gd name="T5" fmla="*/ 0 h 72"/>
                    <a:gd name="T6" fmla="*/ 82 w 288"/>
                    <a:gd name="T7" fmla="*/ 0 h 72"/>
                    <a:gd name="T8" fmla="*/ 87 w 288"/>
                    <a:gd name="T9" fmla="*/ 4 h 72"/>
                    <a:gd name="T10" fmla="*/ 87 w 288"/>
                    <a:gd name="T11" fmla="*/ 7 h 72"/>
                    <a:gd name="T12" fmla="*/ 82 w 288"/>
                    <a:gd name="T13" fmla="*/ 11 h 72"/>
                    <a:gd name="T14" fmla="*/ 9 w 288"/>
                    <a:gd name="T15" fmla="*/ 11 h 72"/>
                    <a:gd name="T16" fmla="*/ 0 w 288"/>
                    <a:gd name="T17" fmla="*/ 9 h 72"/>
                    <a:gd name="T18" fmla="*/ 0 w 288"/>
                    <a:gd name="T19" fmla="*/ 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72"/>
                    <a:gd name="T32" fmla="*/ 288 w 28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72">
                      <a:moveTo>
                        <a:pt x="0" y="43"/>
                      </a:moveTo>
                      <a:lnTo>
                        <a:pt x="0" y="13"/>
                      </a:lnTo>
                      <a:lnTo>
                        <a:pt x="15" y="0"/>
                      </a:lnTo>
                      <a:lnTo>
                        <a:pt x="271" y="0"/>
                      </a:lnTo>
                      <a:lnTo>
                        <a:pt x="288" y="28"/>
                      </a:lnTo>
                      <a:lnTo>
                        <a:pt x="288" y="43"/>
                      </a:lnTo>
                      <a:lnTo>
                        <a:pt x="271" y="72"/>
                      </a:lnTo>
                      <a:lnTo>
                        <a:pt x="31" y="72"/>
                      </a:lnTo>
                      <a:lnTo>
                        <a:pt x="0" y="57"/>
                      </a:lnTo>
                      <a:lnTo>
                        <a:pt x="0" y="43"/>
                      </a:lnTo>
                      <a:close/>
                    </a:path>
                  </a:pathLst>
                </a:custGeom>
                <a:solidFill>
                  <a:srgbClr val="FFFF99"/>
                </a:solidFill>
                <a:ln w="9525">
                  <a:solidFill>
                    <a:srgbClr val="800000"/>
                  </a:solidFill>
                  <a:round/>
                  <a:headEnd/>
                  <a:tailEnd/>
                </a:ln>
              </p:spPr>
              <p:txBody>
                <a:bodyPr/>
                <a:lstStyle/>
                <a:p>
                  <a:endParaRPr lang="en-US"/>
                </a:p>
              </p:txBody>
            </p:sp>
            <p:sp>
              <p:nvSpPr>
                <p:cNvPr id="11662" name="Freeform 201"/>
                <p:cNvSpPr>
                  <a:spLocks/>
                </p:cNvSpPr>
                <p:nvPr/>
              </p:nvSpPr>
              <p:spPr bwMode="auto">
                <a:xfrm>
                  <a:off x="5677" y="3581"/>
                  <a:ext cx="52" cy="2"/>
                </a:xfrm>
                <a:custGeom>
                  <a:avLst/>
                  <a:gdLst>
                    <a:gd name="T0" fmla="*/ 0 w 175"/>
                    <a:gd name="T1" fmla="*/ 0 h 15"/>
                    <a:gd name="T2" fmla="*/ 29 w 175"/>
                    <a:gd name="T3" fmla="*/ 0 h 15"/>
                    <a:gd name="T4" fmla="*/ 52 w 175"/>
                    <a:gd name="T5" fmla="*/ 0 h 15"/>
                    <a:gd name="T6" fmla="*/ 52 w 175"/>
                    <a:gd name="T7" fmla="*/ 2 h 15"/>
                    <a:gd name="T8" fmla="*/ 29 w 175"/>
                    <a:gd name="T9" fmla="*/ 2 h 15"/>
                    <a:gd name="T10" fmla="*/ 0 w 175"/>
                    <a:gd name="T11" fmla="*/ 2 h 15"/>
                    <a:gd name="T12" fmla="*/ 0 w 175"/>
                    <a:gd name="T13" fmla="*/ 0 h 15"/>
                    <a:gd name="T14" fmla="*/ 0 60000 65536"/>
                    <a:gd name="T15" fmla="*/ 0 60000 65536"/>
                    <a:gd name="T16" fmla="*/ 0 60000 65536"/>
                    <a:gd name="T17" fmla="*/ 0 60000 65536"/>
                    <a:gd name="T18" fmla="*/ 0 60000 65536"/>
                    <a:gd name="T19" fmla="*/ 0 60000 65536"/>
                    <a:gd name="T20" fmla="*/ 0 60000 65536"/>
                    <a:gd name="T21" fmla="*/ 0 w 175"/>
                    <a:gd name="T22" fmla="*/ 0 h 15"/>
                    <a:gd name="T23" fmla="*/ 175 w 17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
                      <a:moveTo>
                        <a:pt x="0" y="0"/>
                      </a:moveTo>
                      <a:lnTo>
                        <a:pt x="96" y="0"/>
                      </a:lnTo>
                      <a:lnTo>
                        <a:pt x="175" y="0"/>
                      </a:lnTo>
                      <a:lnTo>
                        <a:pt x="175" y="15"/>
                      </a:lnTo>
                      <a:lnTo>
                        <a:pt x="96" y="15"/>
                      </a:lnTo>
                      <a:lnTo>
                        <a:pt x="0" y="15"/>
                      </a:lnTo>
                      <a:lnTo>
                        <a:pt x="0" y="0"/>
                      </a:lnTo>
                      <a:close/>
                    </a:path>
                  </a:pathLst>
                </a:custGeom>
                <a:solidFill>
                  <a:srgbClr val="FFFF99"/>
                </a:solidFill>
                <a:ln w="9525">
                  <a:solidFill>
                    <a:srgbClr val="800000"/>
                  </a:solidFill>
                  <a:round/>
                  <a:headEnd/>
                  <a:tailEnd/>
                </a:ln>
              </p:spPr>
              <p:txBody>
                <a:bodyPr/>
                <a:lstStyle/>
                <a:p>
                  <a:endParaRPr lang="en-US"/>
                </a:p>
              </p:txBody>
            </p:sp>
          </p:grpSp>
          <p:sp>
            <p:nvSpPr>
              <p:cNvPr id="11566" name="Line 202"/>
              <p:cNvSpPr>
                <a:spLocks noChangeShapeType="1"/>
              </p:cNvSpPr>
              <p:nvPr/>
            </p:nvSpPr>
            <p:spPr bwMode="auto">
              <a:xfrm rot="10800000">
                <a:off x="1531" y="4277"/>
                <a:ext cx="2730"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67" name="Line 203"/>
              <p:cNvSpPr>
                <a:spLocks noChangeShapeType="1"/>
              </p:cNvSpPr>
              <p:nvPr/>
            </p:nvSpPr>
            <p:spPr bwMode="auto">
              <a:xfrm rot="10800000">
                <a:off x="1531" y="4219"/>
                <a:ext cx="273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2" name="Group 204"/>
            <p:cNvGrpSpPr>
              <a:grpSpLocks/>
            </p:cNvGrpSpPr>
            <p:nvPr/>
          </p:nvGrpSpPr>
          <p:grpSpPr bwMode="auto">
            <a:xfrm>
              <a:off x="48" y="13"/>
              <a:ext cx="5705" cy="3491"/>
              <a:chOff x="48" y="60"/>
              <a:chExt cx="5705" cy="3491"/>
            </a:xfrm>
          </p:grpSpPr>
          <p:sp>
            <p:nvSpPr>
              <p:cNvPr id="11273" name="Freeform 205"/>
              <p:cNvSpPr>
                <a:spLocks/>
              </p:cNvSpPr>
              <p:nvPr/>
            </p:nvSpPr>
            <p:spPr bwMode="auto">
              <a:xfrm>
                <a:off x="48" y="60"/>
                <a:ext cx="1447" cy="707"/>
              </a:xfrm>
              <a:custGeom>
                <a:avLst/>
                <a:gdLst>
                  <a:gd name="T0" fmla="*/ 1159 w 4856"/>
                  <a:gd name="T1" fmla="*/ 11 h 4355"/>
                  <a:gd name="T2" fmla="*/ 1199 w 4856"/>
                  <a:gd name="T3" fmla="*/ 0 h 4355"/>
                  <a:gd name="T4" fmla="*/ 1255 w 4856"/>
                  <a:gd name="T5" fmla="*/ 17 h 4355"/>
                  <a:gd name="T6" fmla="*/ 1349 w 4856"/>
                  <a:gd name="T7" fmla="*/ 17 h 4355"/>
                  <a:gd name="T8" fmla="*/ 1387 w 4856"/>
                  <a:gd name="T9" fmla="*/ 17 h 4355"/>
                  <a:gd name="T10" fmla="*/ 1421 w 4856"/>
                  <a:gd name="T11" fmla="*/ 14 h 4355"/>
                  <a:gd name="T12" fmla="*/ 1447 w 4856"/>
                  <a:gd name="T13" fmla="*/ 61 h 4355"/>
                  <a:gd name="T14" fmla="*/ 1415 w 4856"/>
                  <a:gd name="T15" fmla="*/ 68 h 4355"/>
                  <a:gd name="T16" fmla="*/ 1381 w 4856"/>
                  <a:gd name="T17" fmla="*/ 60 h 4355"/>
                  <a:gd name="T18" fmla="*/ 1349 w 4856"/>
                  <a:gd name="T19" fmla="*/ 69 h 4355"/>
                  <a:gd name="T20" fmla="*/ 1260 w 4856"/>
                  <a:gd name="T21" fmla="*/ 69 h 4355"/>
                  <a:gd name="T22" fmla="*/ 1197 w 4856"/>
                  <a:gd name="T23" fmla="*/ 79 h 4355"/>
                  <a:gd name="T24" fmla="*/ 938 w 4856"/>
                  <a:gd name="T25" fmla="*/ 68 h 4355"/>
                  <a:gd name="T26" fmla="*/ 984 w 4856"/>
                  <a:gd name="T27" fmla="*/ 79 h 4355"/>
                  <a:gd name="T28" fmla="*/ 1007 w 4856"/>
                  <a:gd name="T29" fmla="*/ 84 h 4355"/>
                  <a:gd name="T30" fmla="*/ 975 w 4856"/>
                  <a:gd name="T31" fmla="*/ 91 h 4355"/>
                  <a:gd name="T32" fmla="*/ 877 w 4856"/>
                  <a:gd name="T33" fmla="*/ 99 h 4355"/>
                  <a:gd name="T34" fmla="*/ 834 w 4856"/>
                  <a:gd name="T35" fmla="*/ 91 h 4355"/>
                  <a:gd name="T36" fmla="*/ 687 w 4856"/>
                  <a:gd name="T37" fmla="*/ 108 h 4355"/>
                  <a:gd name="T38" fmla="*/ 566 w 4856"/>
                  <a:gd name="T39" fmla="*/ 139 h 4355"/>
                  <a:gd name="T40" fmla="*/ 541 w 4856"/>
                  <a:gd name="T41" fmla="*/ 186 h 4355"/>
                  <a:gd name="T42" fmla="*/ 552 w 4856"/>
                  <a:gd name="T43" fmla="*/ 162 h 4355"/>
                  <a:gd name="T44" fmla="*/ 604 w 4856"/>
                  <a:gd name="T45" fmla="*/ 174 h 4355"/>
                  <a:gd name="T46" fmla="*/ 636 w 4856"/>
                  <a:gd name="T47" fmla="*/ 190 h 4355"/>
                  <a:gd name="T48" fmla="*/ 607 w 4856"/>
                  <a:gd name="T49" fmla="*/ 202 h 4355"/>
                  <a:gd name="T50" fmla="*/ 596 w 4856"/>
                  <a:gd name="T51" fmla="*/ 244 h 4355"/>
                  <a:gd name="T52" fmla="*/ 578 w 4856"/>
                  <a:gd name="T53" fmla="*/ 262 h 4355"/>
                  <a:gd name="T54" fmla="*/ 598 w 4856"/>
                  <a:gd name="T55" fmla="*/ 293 h 4355"/>
                  <a:gd name="T56" fmla="*/ 500 w 4856"/>
                  <a:gd name="T57" fmla="*/ 300 h 4355"/>
                  <a:gd name="T58" fmla="*/ 429 w 4856"/>
                  <a:gd name="T59" fmla="*/ 296 h 4355"/>
                  <a:gd name="T60" fmla="*/ 380 w 4856"/>
                  <a:gd name="T61" fmla="*/ 313 h 4355"/>
                  <a:gd name="T62" fmla="*/ 357 w 4856"/>
                  <a:gd name="T63" fmla="*/ 298 h 4355"/>
                  <a:gd name="T64" fmla="*/ 354 w 4856"/>
                  <a:gd name="T65" fmla="*/ 278 h 4355"/>
                  <a:gd name="T66" fmla="*/ 362 w 4856"/>
                  <a:gd name="T67" fmla="*/ 269 h 4355"/>
                  <a:gd name="T68" fmla="*/ 322 w 4856"/>
                  <a:gd name="T69" fmla="*/ 269 h 4355"/>
                  <a:gd name="T70" fmla="*/ 244 w 4856"/>
                  <a:gd name="T71" fmla="*/ 314 h 4355"/>
                  <a:gd name="T72" fmla="*/ 218 w 4856"/>
                  <a:gd name="T73" fmla="*/ 410 h 4355"/>
                  <a:gd name="T74" fmla="*/ 207 w 4856"/>
                  <a:gd name="T75" fmla="*/ 425 h 4355"/>
                  <a:gd name="T76" fmla="*/ 235 w 4856"/>
                  <a:gd name="T77" fmla="*/ 449 h 4355"/>
                  <a:gd name="T78" fmla="*/ 207 w 4856"/>
                  <a:gd name="T79" fmla="*/ 485 h 4355"/>
                  <a:gd name="T80" fmla="*/ 181 w 4856"/>
                  <a:gd name="T81" fmla="*/ 476 h 4355"/>
                  <a:gd name="T82" fmla="*/ 150 w 4856"/>
                  <a:gd name="T83" fmla="*/ 506 h 4355"/>
                  <a:gd name="T84" fmla="*/ 176 w 4856"/>
                  <a:gd name="T85" fmla="*/ 581 h 4355"/>
                  <a:gd name="T86" fmla="*/ 144 w 4856"/>
                  <a:gd name="T87" fmla="*/ 608 h 4355"/>
                  <a:gd name="T88" fmla="*/ 141 w 4856"/>
                  <a:gd name="T89" fmla="*/ 657 h 4355"/>
                  <a:gd name="T90" fmla="*/ 141 w 4856"/>
                  <a:gd name="T91" fmla="*/ 677 h 4355"/>
                  <a:gd name="T92" fmla="*/ 135 w 4856"/>
                  <a:gd name="T93" fmla="*/ 697 h 4355"/>
                  <a:gd name="T94" fmla="*/ 49 w 4856"/>
                  <a:gd name="T95" fmla="*/ 697 h 4355"/>
                  <a:gd name="T96" fmla="*/ 34 w 4856"/>
                  <a:gd name="T97" fmla="*/ 680 h 4355"/>
                  <a:gd name="T98" fmla="*/ 40 w 4856"/>
                  <a:gd name="T99" fmla="*/ 660 h 4355"/>
                  <a:gd name="T100" fmla="*/ 31 w 4856"/>
                  <a:gd name="T101" fmla="*/ 601 h 4355"/>
                  <a:gd name="T102" fmla="*/ 3 w 4856"/>
                  <a:gd name="T103" fmla="*/ 580 h 4355"/>
                  <a:gd name="T104" fmla="*/ 29 w 4856"/>
                  <a:gd name="T105" fmla="*/ 557 h 4355"/>
                  <a:gd name="T106" fmla="*/ 0 w 4856"/>
                  <a:gd name="T107" fmla="*/ 84 h 4355"/>
                  <a:gd name="T108" fmla="*/ 5 w 4856"/>
                  <a:gd name="T109" fmla="*/ 44 h 4355"/>
                  <a:gd name="T110" fmla="*/ 43 w 4856"/>
                  <a:gd name="T111" fmla="*/ 4 h 4355"/>
                  <a:gd name="T112" fmla="*/ 153 w 4856"/>
                  <a:gd name="T113" fmla="*/ 0 h 43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56"/>
                  <a:gd name="T172" fmla="*/ 0 h 4355"/>
                  <a:gd name="T173" fmla="*/ 4856 w 4856"/>
                  <a:gd name="T174" fmla="*/ 4355 h 43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56" h="4355">
                    <a:moveTo>
                      <a:pt x="763" y="87"/>
                    </a:moveTo>
                    <a:lnTo>
                      <a:pt x="3785" y="87"/>
                    </a:lnTo>
                    <a:lnTo>
                      <a:pt x="3842" y="87"/>
                    </a:lnTo>
                    <a:lnTo>
                      <a:pt x="3872" y="87"/>
                    </a:lnTo>
                    <a:lnTo>
                      <a:pt x="3890" y="70"/>
                    </a:lnTo>
                    <a:lnTo>
                      <a:pt x="3920" y="44"/>
                    </a:lnTo>
                    <a:lnTo>
                      <a:pt x="3948" y="44"/>
                    </a:lnTo>
                    <a:lnTo>
                      <a:pt x="3977" y="44"/>
                    </a:lnTo>
                    <a:lnTo>
                      <a:pt x="4007" y="17"/>
                    </a:lnTo>
                    <a:lnTo>
                      <a:pt x="4025" y="0"/>
                    </a:lnTo>
                    <a:lnTo>
                      <a:pt x="4045" y="0"/>
                    </a:lnTo>
                    <a:lnTo>
                      <a:pt x="4073" y="44"/>
                    </a:lnTo>
                    <a:lnTo>
                      <a:pt x="4112" y="79"/>
                    </a:lnTo>
                    <a:lnTo>
                      <a:pt x="4160" y="97"/>
                    </a:lnTo>
                    <a:lnTo>
                      <a:pt x="4210" y="105"/>
                    </a:lnTo>
                    <a:lnTo>
                      <a:pt x="4297" y="87"/>
                    </a:lnTo>
                    <a:lnTo>
                      <a:pt x="4372" y="70"/>
                    </a:lnTo>
                    <a:lnTo>
                      <a:pt x="4422" y="70"/>
                    </a:lnTo>
                    <a:lnTo>
                      <a:pt x="4470" y="70"/>
                    </a:lnTo>
                    <a:lnTo>
                      <a:pt x="4528" y="105"/>
                    </a:lnTo>
                    <a:lnTo>
                      <a:pt x="4557" y="122"/>
                    </a:lnTo>
                    <a:lnTo>
                      <a:pt x="4585" y="149"/>
                    </a:lnTo>
                    <a:lnTo>
                      <a:pt x="4596" y="122"/>
                    </a:lnTo>
                    <a:lnTo>
                      <a:pt x="4614" y="105"/>
                    </a:lnTo>
                    <a:lnTo>
                      <a:pt x="4653" y="105"/>
                    </a:lnTo>
                    <a:lnTo>
                      <a:pt x="4672" y="87"/>
                    </a:lnTo>
                    <a:lnTo>
                      <a:pt x="4701" y="70"/>
                    </a:lnTo>
                    <a:lnTo>
                      <a:pt x="4710" y="70"/>
                    </a:lnTo>
                    <a:lnTo>
                      <a:pt x="4740" y="70"/>
                    </a:lnTo>
                    <a:lnTo>
                      <a:pt x="4770" y="87"/>
                    </a:lnTo>
                    <a:lnTo>
                      <a:pt x="4788" y="122"/>
                    </a:lnTo>
                    <a:lnTo>
                      <a:pt x="4818" y="122"/>
                    </a:lnTo>
                    <a:lnTo>
                      <a:pt x="4836" y="122"/>
                    </a:lnTo>
                    <a:lnTo>
                      <a:pt x="4847" y="131"/>
                    </a:lnTo>
                    <a:lnTo>
                      <a:pt x="4856" y="376"/>
                    </a:lnTo>
                    <a:lnTo>
                      <a:pt x="4808" y="376"/>
                    </a:lnTo>
                    <a:lnTo>
                      <a:pt x="4788" y="384"/>
                    </a:lnTo>
                    <a:lnTo>
                      <a:pt x="4788" y="401"/>
                    </a:lnTo>
                    <a:lnTo>
                      <a:pt x="4770" y="411"/>
                    </a:lnTo>
                    <a:lnTo>
                      <a:pt x="4749" y="419"/>
                    </a:lnTo>
                    <a:lnTo>
                      <a:pt x="4722" y="428"/>
                    </a:lnTo>
                    <a:lnTo>
                      <a:pt x="4692" y="419"/>
                    </a:lnTo>
                    <a:lnTo>
                      <a:pt x="4672" y="401"/>
                    </a:lnTo>
                    <a:lnTo>
                      <a:pt x="4653" y="376"/>
                    </a:lnTo>
                    <a:lnTo>
                      <a:pt x="4635" y="368"/>
                    </a:lnTo>
                    <a:lnTo>
                      <a:pt x="4605" y="358"/>
                    </a:lnTo>
                    <a:lnTo>
                      <a:pt x="4596" y="349"/>
                    </a:lnTo>
                    <a:lnTo>
                      <a:pt x="4576" y="376"/>
                    </a:lnTo>
                    <a:lnTo>
                      <a:pt x="4548" y="401"/>
                    </a:lnTo>
                    <a:lnTo>
                      <a:pt x="4528" y="428"/>
                    </a:lnTo>
                    <a:lnTo>
                      <a:pt x="4489" y="436"/>
                    </a:lnTo>
                    <a:lnTo>
                      <a:pt x="4441" y="436"/>
                    </a:lnTo>
                    <a:lnTo>
                      <a:pt x="4384" y="436"/>
                    </a:lnTo>
                    <a:lnTo>
                      <a:pt x="4276" y="428"/>
                    </a:lnTo>
                    <a:lnTo>
                      <a:pt x="4228" y="428"/>
                    </a:lnTo>
                    <a:lnTo>
                      <a:pt x="4171" y="428"/>
                    </a:lnTo>
                    <a:lnTo>
                      <a:pt x="4123" y="436"/>
                    </a:lnTo>
                    <a:lnTo>
                      <a:pt x="4073" y="454"/>
                    </a:lnTo>
                    <a:lnTo>
                      <a:pt x="4045" y="506"/>
                    </a:lnTo>
                    <a:lnTo>
                      <a:pt x="4016" y="489"/>
                    </a:lnTo>
                    <a:lnTo>
                      <a:pt x="3986" y="454"/>
                    </a:lnTo>
                    <a:lnTo>
                      <a:pt x="3959" y="454"/>
                    </a:lnTo>
                    <a:lnTo>
                      <a:pt x="3920" y="446"/>
                    </a:lnTo>
                    <a:lnTo>
                      <a:pt x="3900" y="428"/>
                    </a:lnTo>
                    <a:lnTo>
                      <a:pt x="3148" y="419"/>
                    </a:lnTo>
                    <a:lnTo>
                      <a:pt x="3137" y="428"/>
                    </a:lnTo>
                    <a:lnTo>
                      <a:pt x="3244" y="489"/>
                    </a:lnTo>
                    <a:lnTo>
                      <a:pt x="3262" y="489"/>
                    </a:lnTo>
                    <a:lnTo>
                      <a:pt x="3273" y="498"/>
                    </a:lnTo>
                    <a:lnTo>
                      <a:pt x="3301" y="489"/>
                    </a:lnTo>
                    <a:lnTo>
                      <a:pt x="3331" y="481"/>
                    </a:lnTo>
                    <a:lnTo>
                      <a:pt x="3340" y="481"/>
                    </a:lnTo>
                    <a:lnTo>
                      <a:pt x="3349" y="489"/>
                    </a:lnTo>
                    <a:lnTo>
                      <a:pt x="3360" y="506"/>
                    </a:lnTo>
                    <a:lnTo>
                      <a:pt x="3379" y="515"/>
                    </a:lnTo>
                    <a:lnTo>
                      <a:pt x="3369" y="550"/>
                    </a:lnTo>
                    <a:lnTo>
                      <a:pt x="3360" y="560"/>
                    </a:lnTo>
                    <a:lnTo>
                      <a:pt x="3331" y="576"/>
                    </a:lnTo>
                    <a:lnTo>
                      <a:pt x="3301" y="568"/>
                    </a:lnTo>
                    <a:lnTo>
                      <a:pt x="3273" y="560"/>
                    </a:lnTo>
                    <a:lnTo>
                      <a:pt x="3175" y="603"/>
                    </a:lnTo>
                    <a:lnTo>
                      <a:pt x="3089" y="638"/>
                    </a:lnTo>
                    <a:lnTo>
                      <a:pt x="3061" y="681"/>
                    </a:lnTo>
                    <a:lnTo>
                      <a:pt x="2992" y="628"/>
                    </a:lnTo>
                    <a:lnTo>
                      <a:pt x="2944" y="611"/>
                    </a:lnTo>
                    <a:lnTo>
                      <a:pt x="2915" y="593"/>
                    </a:lnTo>
                    <a:lnTo>
                      <a:pt x="2896" y="568"/>
                    </a:lnTo>
                    <a:lnTo>
                      <a:pt x="2848" y="576"/>
                    </a:lnTo>
                    <a:lnTo>
                      <a:pt x="2819" y="576"/>
                    </a:lnTo>
                    <a:lnTo>
                      <a:pt x="2798" y="560"/>
                    </a:lnTo>
                    <a:lnTo>
                      <a:pt x="2789" y="603"/>
                    </a:lnTo>
                    <a:lnTo>
                      <a:pt x="2789" y="646"/>
                    </a:lnTo>
                    <a:lnTo>
                      <a:pt x="2549" y="646"/>
                    </a:lnTo>
                    <a:lnTo>
                      <a:pt x="2423" y="655"/>
                    </a:lnTo>
                    <a:lnTo>
                      <a:pt x="2307" y="663"/>
                    </a:lnTo>
                    <a:lnTo>
                      <a:pt x="2191" y="690"/>
                    </a:lnTo>
                    <a:lnTo>
                      <a:pt x="2085" y="725"/>
                    </a:lnTo>
                    <a:lnTo>
                      <a:pt x="1988" y="777"/>
                    </a:lnTo>
                    <a:lnTo>
                      <a:pt x="1939" y="812"/>
                    </a:lnTo>
                    <a:lnTo>
                      <a:pt x="1901" y="855"/>
                    </a:lnTo>
                    <a:lnTo>
                      <a:pt x="1843" y="925"/>
                    </a:lnTo>
                    <a:lnTo>
                      <a:pt x="1805" y="995"/>
                    </a:lnTo>
                    <a:lnTo>
                      <a:pt x="1775" y="1074"/>
                    </a:lnTo>
                    <a:lnTo>
                      <a:pt x="1757" y="1152"/>
                    </a:lnTo>
                    <a:lnTo>
                      <a:pt x="1814" y="1144"/>
                    </a:lnTo>
                    <a:lnTo>
                      <a:pt x="1843" y="1144"/>
                    </a:lnTo>
                    <a:lnTo>
                      <a:pt x="1853" y="1109"/>
                    </a:lnTo>
                    <a:lnTo>
                      <a:pt x="1853" y="1066"/>
                    </a:lnTo>
                    <a:lnTo>
                      <a:pt x="1843" y="995"/>
                    </a:lnTo>
                    <a:lnTo>
                      <a:pt x="1853" y="995"/>
                    </a:lnTo>
                    <a:lnTo>
                      <a:pt x="1873" y="995"/>
                    </a:lnTo>
                    <a:lnTo>
                      <a:pt x="1912" y="1047"/>
                    </a:lnTo>
                    <a:lnTo>
                      <a:pt x="1939" y="1074"/>
                    </a:lnTo>
                    <a:lnTo>
                      <a:pt x="1978" y="1091"/>
                    </a:lnTo>
                    <a:lnTo>
                      <a:pt x="2026" y="1074"/>
                    </a:lnTo>
                    <a:lnTo>
                      <a:pt x="2095" y="1074"/>
                    </a:lnTo>
                    <a:lnTo>
                      <a:pt x="2113" y="1082"/>
                    </a:lnTo>
                    <a:lnTo>
                      <a:pt x="2133" y="1101"/>
                    </a:lnTo>
                    <a:lnTo>
                      <a:pt x="2143" y="1144"/>
                    </a:lnTo>
                    <a:lnTo>
                      <a:pt x="2133" y="1169"/>
                    </a:lnTo>
                    <a:lnTo>
                      <a:pt x="2104" y="1196"/>
                    </a:lnTo>
                    <a:lnTo>
                      <a:pt x="2074" y="1204"/>
                    </a:lnTo>
                    <a:lnTo>
                      <a:pt x="2047" y="1196"/>
                    </a:lnTo>
                    <a:lnTo>
                      <a:pt x="2037" y="1222"/>
                    </a:lnTo>
                    <a:lnTo>
                      <a:pt x="2037" y="1247"/>
                    </a:lnTo>
                    <a:lnTo>
                      <a:pt x="2026" y="1309"/>
                    </a:lnTo>
                    <a:lnTo>
                      <a:pt x="2026" y="1353"/>
                    </a:lnTo>
                    <a:lnTo>
                      <a:pt x="1999" y="1396"/>
                    </a:lnTo>
                    <a:lnTo>
                      <a:pt x="1930" y="1466"/>
                    </a:lnTo>
                    <a:lnTo>
                      <a:pt x="1999" y="1501"/>
                    </a:lnTo>
                    <a:lnTo>
                      <a:pt x="2026" y="1518"/>
                    </a:lnTo>
                    <a:lnTo>
                      <a:pt x="2056" y="1528"/>
                    </a:lnTo>
                    <a:lnTo>
                      <a:pt x="2065" y="1536"/>
                    </a:lnTo>
                    <a:lnTo>
                      <a:pt x="2056" y="1545"/>
                    </a:lnTo>
                    <a:lnTo>
                      <a:pt x="1939" y="1615"/>
                    </a:lnTo>
                    <a:lnTo>
                      <a:pt x="1960" y="1650"/>
                    </a:lnTo>
                    <a:lnTo>
                      <a:pt x="1978" y="1702"/>
                    </a:lnTo>
                    <a:lnTo>
                      <a:pt x="1999" y="1745"/>
                    </a:lnTo>
                    <a:lnTo>
                      <a:pt x="2008" y="1798"/>
                    </a:lnTo>
                    <a:lnTo>
                      <a:pt x="2008" y="1807"/>
                    </a:lnTo>
                    <a:lnTo>
                      <a:pt x="1891" y="1780"/>
                    </a:lnTo>
                    <a:lnTo>
                      <a:pt x="1843" y="1763"/>
                    </a:lnTo>
                    <a:lnTo>
                      <a:pt x="1795" y="1737"/>
                    </a:lnTo>
                    <a:lnTo>
                      <a:pt x="1709" y="1869"/>
                    </a:lnTo>
                    <a:lnTo>
                      <a:pt x="1679" y="1850"/>
                    </a:lnTo>
                    <a:lnTo>
                      <a:pt x="1661" y="1815"/>
                    </a:lnTo>
                    <a:lnTo>
                      <a:pt x="1631" y="1763"/>
                    </a:lnTo>
                    <a:lnTo>
                      <a:pt x="1574" y="1798"/>
                    </a:lnTo>
                    <a:lnTo>
                      <a:pt x="1505" y="1815"/>
                    </a:lnTo>
                    <a:lnTo>
                      <a:pt x="1439" y="1824"/>
                    </a:lnTo>
                    <a:lnTo>
                      <a:pt x="1371" y="1824"/>
                    </a:lnTo>
                    <a:lnTo>
                      <a:pt x="1371" y="1877"/>
                    </a:lnTo>
                    <a:lnTo>
                      <a:pt x="1350" y="1902"/>
                    </a:lnTo>
                    <a:lnTo>
                      <a:pt x="1332" y="1920"/>
                    </a:lnTo>
                    <a:lnTo>
                      <a:pt x="1274" y="1929"/>
                    </a:lnTo>
                    <a:lnTo>
                      <a:pt x="1254" y="1920"/>
                    </a:lnTo>
                    <a:lnTo>
                      <a:pt x="1226" y="1912"/>
                    </a:lnTo>
                    <a:lnTo>
                      <a:pt x="1197" y="1877"/>
                    </a:lnTo>
                    <a:lnTo>
                      <a:pt x="1197" y="1859"/>
                    </a:lnTo>
                    <a:lnTo>
                      <a:pt x="1197" y="1834"/>
                    </a:lnTo>
                    <a:lnTo>
                      <a:pt x="1206" y="1815"/>
                    </a:lnTo>
                    <a:lnTo>
                      <a:pt x="1226" y="1798"/>
                    </a:lnTo>
                    <a:lnTo>
                      <a:pt x="1236" y="1772"/>
                    </a:lnTo>
                    <a:lnTo>
                      <a:pt x="1236" y="1755"/>
                    </a:lnTo>
                    <a:lnTo>
                      <a:pt x="1188" y="1710"/>
                    </a:lnTo>
                    <a:lnTo>
                      <a:pt x="1138" y="1658"/>
                    </a:lnTo>
                    <a:lnTo>
                      <a:pt x="1149" y="1650"/>
                    </a:lnTo>
                    <a:lnTo>
                      <a:pt x="1167" y="1658"/>
                    </a:lnTo>
                    <a:lnTo>
                      <a:pt x="1188" y="1658"/>
                    </a:lnTo>
                    <a:lnTo>
                      <a:pt x="1215" y="1658"/>
                    </a:lnTo>
                    <a:lnTo>
                      <a:pt x="1284" y="1658"/>
                    </a:lnTo>
                    <a:lnTo>
                      <a:pt x="1313" y="1588"/>
                    </a:lnTo>
                    <a:lnTo>
                      <a:pt x="1226" y="1598"/>
                    </a:lnTo>
                    <a:lnTo>
                      <a:pt x="1149" y="1615"/>
                    </a:lnTo>
                    <a:lnTo>
                      <a:pt x="1080" y="1658"/>
                    </a:lnTo>
                    <a:lnTo>
                      <a:pt x="1014" y="1693"/>
                    </a:lnTo>
                    <a:lnTo>
                      <a:pt x="946" y="1755"/>
                    </a:lnTo>
                    <a:lnTo>
                      <a:pt x="888" y="1807"/>
                    </a:lnTo>
                    <a:lnTo>
                      <a:pt x="850" y="1877"/>
                    </a:lnTo>
                    <a:lnTo>
                      <a:pt x="820" y="1937"/>
                    </a:lnTo>
                    <a:lnTo>
                      <a:pt x="781" y="2077"/>
                    </a:lnTo>
                    <a:lnTo>
                      <a:pt x="772" y="2218"/>
                    </a:lnTo>
                    <a:lnTo>
                      <a:pt x="772" y="2513"/>
                    </a:lnTo>
                    <a:lnTo>
                      <a:pt x="752" y="2523"/>
                    </a:lnTo>
                    <a:lnTo>
                      <a:pt x="733" y="2523"/>
                    </a:lnTo>
                    <a:lnTo>
                      <a:pt x="704" y="2523"/>
                    </a:lnTo>
                    <a:lnTo>
                      <a:pt x="694" y="2531"/>
                    </a:lnTo>
                    <a:lnTo>
                      <a:pt x="694" y="2548"/>
                    </a:lnTo>
                    <a:lnTo>
                      <a:pt x="704" y="2575"/>
                    </a:lnTo>
                    <a:lnTo>
                      <a:pt x="694" y="2618"/>
                    </a:lnTo>
                    <a:lnTo>
                      <a:pt x="742" y="2688"/>
                    </a:lnTo>
                    <a:lnTo>
                      <a:pt x="772" y="2723"/>
                    </a:lnTo>
                    <a:lnTo>
                      <a:pt x="811" y="2748"/>
                    </a:lnTo>
                    <a:lnTo>
                      <a:pt x="811" y="2759"/>
                    </a:lnTo>
                    <a:lnTo>
                      <a:pt x="790" y="2767"/>
                    </a:lnTo>
                    <a:lnTo>
                      <a:pt x="752" y="2784"/>
                    </a:lnTo>
                    <a:lnTo>
                      <a:pt x="724" y="2862"/>
                    </a:lnTo>
                    <a:lnTo>
                      <a:pt x="685" y="2932"/>
                    </a:lnTo>
                    <a:lnTo>
                      <a:pt x="694" y="2959"/>
                    </a:lnTo>
                    <a:lnTo>
                      <a:pt x="694" y="2986"/>
                    </a:lnTo>
                    <a:lnTo>
                      <a:pt x="676" y="3002"/>
                    </a:lnTo>
                    <a:lnTo>
                      <a:pt x="646" y="3011"/>
                    </a:lnTo>
                    <a:lnTo>
                      <a:pt x="617" y="3011"/>
                    </a:lnTo>
                    <a:lnTo>
                      <a:pt x="598" y="2986"/>
                    </a:lnTo>
                    <a:lnTo>
                      <a:pt x="608" y="2932"/>
                    </a:lnTo>
                    <a:lnTo>
                      <a:pt x="578" y="2897"/>
                    </a:lnTo>
                    <a:lnTo>
                      <a:pt x="550" y="2862"/>
                    </a:lnTo>
                    <a:lnTo>
                      <a:pt x="512" y="2784"/>
                    </a:lnTo>
                    <a:lnTo>
                      <a:pt x="502" y="2784"/>
                    </a:lnTo>
                    <a:lnTo>
                      <a:pt x="502" y="3116"/>
                    </a:lnTo>
                    <a:lnTo>
                      <a:pt x="502" y="3438"/>
                    </a:lnTo>
                    <a:lnTo>
                      <a:pt x="539" y="3473"/>
                    </a:lnTo>
                    <a:lnTo>
                      <a:pt x="550" y="3500"/>
                    </a:lnTo>
                    <a:lnTo>
                      <a:pt x="539" y="3527"/>
                    </a:lnTo>
                    <a:lnTo>
                      <a:pt x="589" y="3578"/>
                    </a:lnTo>
                    <a:lnTo>
                      <a:pt x="560" y="3578"/>
                    </a:lnTo>
                    <a:lnTo>
                      <a:pt x="539" y="3595"/>
                    </a:lnTo>
                    <a:lnTo>
                      <a:pt x="491" y="3630"/>
                    </a:lnTo>
                    <a:lnTo>
                      <a:pt x="482" y="3683"/>
                    </a:lnTo>
                    <a:lnTo>
                      <a:pt x="482" y="3744"/>
                    </a:lnTo>
                    <a:lnTo>
                      <a:pt x="502" y="3857"/>
                    </a:lnTo>
                    <a:lnTo>
                      <a:pt x="502" y="3919"/>
                    </a:lnTo>
                    <a:lnTo>
                      <a:pt x="502" y="3971"/>
                    </a:lnTo>
                    <a:lnTo>
                      <a:pt x="491" y="4024"/>
                    </a:lnTo>
                    <a:lnTo>
                      <a:pt x="473" y="4049"/>
                    </a:lnTo>
                    <a:lnTo>
                      <a:pt x="434" y="4067"/>
                    </a:lnTo>
                    <a:lnTo>
                      <a:pt x="395" y="4093"/>
                    </a:lnTo>
                    <a:lnTo>
                      <a:pt x="434" y="4111"/>
                    </a:lnTo>
                    <a:lnTo>
                      <a:pt x="434" y="4146"/>
                    </a:lnTo>
                    <a:lnTo>
                      <a:pt x="473" y="4171"/>
                    </a:lnTo>
                    <a:lnTo>
                      <a:pt x="491" y="4216"/>
                    </a:lnTo>
                    <a:lnTo>
                      <a:pt x="491" y="4233"/>
                    </a:lnTo>
                    <a:lnTo>
                      <a:pt x="491" y="4249"/>
                    </a:lnTo>
                    <a:lnTo>
                      <a:pt x="473" y="4276"/>
                    </a:lnTo>
                    <a:lnTo>
                      <a:pt x="452" y="4295"/>
                    </a:lnTo>
                    <a:lnTo>
                      <a:pt x="443" y="4311"/>
                    </a:lnTo>
                    <a:lnTo>
                      <a:pt x="443" y="4355"/>
                    </a:lnTo>
                    <a:lnTo>
                      <a:pt x="434" y="4355"/>
                    </a:lnTo>
                    <a:lnTo>
                      <a:pt x="164" y="4355"/>
                    </a:lnTo>
                    <a:lnTo>
                      <a:pt x="164" y="4295"/>
                    </a:lnTo>
                    <a:lnTo>
                      <a:pt x="114" y="4268"/>
                    </a:lnTo>
                    <a:lnTo>
                      <a:pt x="105" y="4249"/>
                    </a:lnTo>
                    <a:lnTo>
                      <a:pt x="96" y="4216"/>
                    </a:lnTo>
                    <a:lnTo>
                      <a:pt x="105" y="4206"/>
                    </a:lnTo>
                    <a:lnTo>
                      <a:pt x="114" y="4189"/>
                    </a:lnTo>
                    <a:lnTo>
                      <a:pt x="153" y="4163"/>
                    </a:lnTo>
                    <a:lnTo>
                      <a:pt x="153" y="4119"/>
                    </a:lnTo>
                    <a:lnTo>
                      <a:pt x="164" y="4111"/>
                    </a:lnTo>
                    <a:lnTo>
                      <a:pt x="173" y="4093"/>
                    </a:lnTo>
                    <a:lnTo>
                      <a:pt x="135" y="4067"/>
                    </a:lnTo>
                    <a:lnTo>
                      <a:pt x="96" y="4032"/>
                    </a:lnTo>
                    <a:lnTo>
                      <a:pt x="77" y="3989"/>
                    </a:lnTo>
                    <a:lnTo>
                      <a:pt x="77" y="3927"/>
                    </a:lnTo>
                    <a:lnTo>
                      <a:pt x="105" y="3744"/>
                    </a:lnTo>
                    <a:lnTo>
                      <a:pt x="105" y="3700"/>
                    </a:lnTo>
                    <a:lnTo>
                      <a:pt x="96" y="3657"/>
                    </a:lnTo>
                    <a:lnTo>
                      <a:pt x="66" y="3613"/>
                    </a:lnTo>
                    <a:lnTo>
                      <a:pt x="18" y="3587"/>
                    </a:lnTo>
                    <a:lnTo>
                      <a:pt x="9" y="3578"/>
                    </a:lnTo>
                    <a:lnTo>
                      <a:pt x="9" y="3570"/>
                    </a:lnTo>
                    <a:lnTo>
                      <a:pt x="18" y="3562"/>
                    </a:lnTo>
                    <a:lnTo>
                      <a:pt x="39" y="3543"/>
                    </a:lnTo>
                    <a:lnTo>
                      <a:pt x="66" y="3527"/>
                    </a:lnTo>
                    <a:lnTo>
                      <a:pt x="66" y="3481"/>
                    </a:lnTo>
                    <a:lnTo>
                      <a:pt x="96" y="3430"/>
                    </a:lnTo>
                    <a:lnTo>
                      <a:pt x="96" y="1877"/>
                    </a:lnTo>
                    <a:lnTo>
                      <a:pt x="96" y="717"/>
                    </a:lnTo>
                    <a:lnTo>
                      <a:pt x="48" y="655"/>
                    </a:lnTo>
                    <a:lnTo>
                      <a:pt x="9" y="585"/>
                    </a:lnTo>
                    <a:lnTo>
                      <a:pt x="0" y="515"/>
                    </a:lnTo>
                    <a:lnTo>
                      <a:pt x="0" y="428"/>
                    </a:lnTo>
                    <a:lnTo>
                      <a:pt x="18" y="384"/>
                    </a:lnTo>
                    <a:lnTo>
                      <a:pt x="28" y="358"/>
                    </a:lnTo>
                    <a:lnTo>
                      <a:pt x="39" y="341"/>
                    </a:lnTo>
                    <a:lnTo>
                      <a:pt x="18" y="271"/>
                    </a:lnTo>
                    <a:lnTo>
                      <a:pt x="9" y="192"/>
                    </a:lnTo>
                    <a:lnTo>
                      <a:pt x="9" y="122"/>
                    </a:lnTo>
                    <a:lnTo>
                      <a:pt x="18" y="44"/>
                    </a:lnTo>
                    <a:lnTo>
                      <a:pt x="77" y="27"/>
                    </a:lnTo>
                    <a:lnTo>
                      <a:pt x="144" y="27"/>
                    </a:lnTo>
                    <a:lnTo>
                      <a:pt x="279" y="27"/>
                    </a:lnTo>
                    <a:lnTo>
                      <a:pt x="366" y="44"/>
                    </a:lnTo>
                    <a:lnTo>
                      <a:pt x="404" y="27"/>
                    </a:lnTo>
                    <a:lnTo>
                      <a:pt x="463" y="9"/>
                    </a:lnTo>
                    <a:lnTo>
                      <a:pt x="512" y="0"/>
                    </a:lnTo>
                    <a:lnTo>
                      <a:pt x="569" y="0"/>
                    </a:lnTo>
                    <a:lnTo>
                      <a:pt x="626" y="17"/>
                    </a:lnTo>
                    <a:lnTo>
                      <a:pt x="676" y="27"/>
                    </a:lnTo>
                    <a:lnTo>
                      <a:pt x="763" y="87"/>
                    </a:lnTo>
                    <a:close/>
                  </a:path>
                </a:pathLst>
              </a:custGeom>
              <a:solidFill>
                <a:srgbClr val="FFFF99"/>
              </a:solidFill>
              <a:ln w="9525">
                <a:solidFill>
                  <a:srgbClr val="800000"/>
                </a:solidFill>
                <a:round/>
                <a:headEnd/>
                <a:tailEnd/>
              </a:ln>
            </p:spPr>
            <p:txBody>
              <a:bodyPr/>
              <a:lstStyle/>
              <a:p>
                <a:endParaRPr lang="en-US"/>
              </a:p>
            </p:txBody>
          </p:sp>
          <p:sp>
            <p:nvSpPr>
              <p:cNvPr id="11274" name="Freeform 206"/>
              <p:cNvSpPr>
                <a:spLocks/>
              </p:cNvSpPr>
              <p:nvPr/>
            </p:nvSpPr>
            <p:spPr bwMode="auto">
              <a:xfrm>
                <a:off x="48" y="60"/>
                <a:ext cx="1447" cy="707"/>
              </a:xfrm>
              <a:custGeom>
                <a:avLst/>
                <a:gdLst>
                  <a:gd name="T0" fmla="*/ 1159 w 4856"/>
                  <a:gd name="T1" fmla="*/ 11 h 4355"/>
                  <a:gd name="T2" fmla="*/ 1199 w 4856"/>
                  <a:gd name="T3" fmla="*/ 0 h 4355"/>
                  <a:gd name="T4" fmla="*/ 1255 w 4856"/>
                  <a:gd name="T5" fmla="*/ 17 h 4355"/>
                  <a:gd name="T6" fmla="*/ 1349 w 4856"/>
                  <a:gd name="T7" fmla="*/ 17 h 4355"/>
                  <a:gd name="T8" fmla="*/ 1387 w 4856"/>
                  <a:gd name="T9" fmla="*/ 17 h 4355"/>
                  <a:gd name="T10" fmla="*/ 1421 w 4856"/>
                  <a:gd name="T11" fmla="*/ 14 h 4355"/>
                  <a:gd name="T12" fmla="*/ 1447 w 4856"/>
                  <a:gd name="T13" fmla="*/ 61 h 4355"/>
                  <a:gd name="T14" fmla="*/ 1415 w 4856"/>
                  <a:gd name="T15" fmla="*/ 68 h 4355"/>
                  <a:gd name="T16" fmla="*/ 1381 w 4856"/>
                  <a:gd name="T17" fmla="*/ 60 h 4355"/>
                  <a:gd name="T18" fmla="*/ 1349 w 4856"/>
                  <a:gd name="T19" fmla="*/ 69 h 4355"/>
                  <a:gd name="T20" fmla="*/ 1260 w 4856"/>
                  <a:gd name="T21" fmla="*/ 69 h 4355"/>
                  <a:gd name="T22" fmla="*/ 1197 w 4856"/>
                  <a:gd name="T23" fmla="*/ 79 h 4355"/>
                  <a:gd name="T24" fmla="*/ 938 w 4856"/>
                  <a:gd name="T25" fmla="*/ 68 h 4355"/>
                  <a:gd name="T26" fmla="*/ 984 w 4856"/>
                  <a:gd name="T27" fmla="*/ 79 h 4355"/>
                  <a:gd name="T28" fmla="*/ 1007 w 4856"/>
                  <a:gd name="T29" fmla="*/ 84 h 4355"/>
                  <a:gd name="T30" fmla="*/ 975 w 4856"/>
                  <a:gd name="T31" fmla="*/ 91 h 4355"/>
                  <a:gd name="T32" fmla="*/ 877 w 4856"/>
                  <a:gd name="T33" fmla="*/ 99 h 4355"/>
                  <a:gd name="T34" fmla="*/ 834 w 4856"/>
                  <a:gd name="T35" fmla="*/ 91 h 4355"/>
                  <a:gd name="T36" fmla="*/ 687 w 4856"/>
                  <a:gd name="T37" fmla="*/ 108 h 4355"/>
                  <a:gd name="T38" fmla="*/ 566 w 4856"/>
                  <a:gd name="T39" fmla="*/ 139 h 4355"/>
                  <a:gd name="T40" fmla="*/ 541 w 4856"/>
                  <a:gd name="T41" fmla="*/ 186 h 4355"/>
                  <a:gd name="T42" fmla="*/ 552 w 4856"/>
                  <a:gd name="T43" fmla="*/ 162 h 4355"/>
                  <a:gd name="T44" fmla="*/ 604 w 4856"/>
                  <a:gd name="T45" fmla="*/ 174 h 4355"/>
                  <a:gd name="T46" fmla="*/ 636 w 4856"/>
                  <a:gd name="T47" fmla="*/ 190 h 4355"/>
                  <a:gd name="T48" fmla="*/ 607 w 4856"/>
                  <a:gd name="T49" fmla="*/ 202 h 4355"/>
                  <a:gd name="T50" fmla="*/ 596 w 4856"/>
                  <a:gd name="T51" fmla="*/ 244 h 4355"/>
                  <a:gd name="T52" fmla="*/ 578 w 4856"/>
                  <a:gd name="T53" fmla="*/ 262 h 4355"/>
                  <a:gd name="T54" fmla="*/ 598 w 4856"/>
                  <a:gd name="T55" fmla="*/ 293 h 4355"/>
                  <a:gd name="T56" fmla="*/ 500 w 4856"/>
                  <a:gd name="T57" fmla="*/ 300 h 4355"/>
                  <a:gd name="T58" fmla="*/ 429 w 4856"/>
                  <a:gd name="T59" fmla="*/ 296 h 4355"/>
                  <a:gd name="T60" fmla="*/ 380 w 4856"/>
                  <a:gd name="T61" fmla="*/ 313 h 4355"/>
                  <a:gd name="T62" fmla="*/ 357 w 4856"/>
                  <a:gd name="T63" fmla="*/ 298 h 4355"/>
                  <a:gd name="T64" fmla="*/ 354 w 4856"/>
                  <a:gd name="T65" fmla="*/ 278 h 4355"/>
                  <a:gd name="T66" fmla="*/ 362 w 4856"/>
                  <a:gd name="T67" fmla="*/ 269 h 4355"/>
                  <a:gd name="T68" fmla="*/ 322 w 4856"/>
                  <a:gd name="T69" fmla="*/ 269 h 4355"/>
                  <a:gd name="T70" fmla="*/ 244 w 4856"/>
                  <a:gd name="T71" fmla="*/ 314 h 4355"/>
                  <a:gd name="T72" fmla="*/ 218 w 4856"/>
                  <a:gd name="T73" fmla="*/ 410 h 4355"/>
                  <a:gd name="T74" fmla="*/ 207 w 4856"/>
                  <a:gd name="T75" fmla="*/ 425 h 4355"/>
                  <a:gd name="T76" fmla="*/ 235 w 4856"/>
                  <a:gd name="T77" fmla="*/ 449 h 4355"/>
                  <a:gd name="T78" fmla="*/ 207 w 4856"/>
                  <a:gd name="T79" fmla="*/ 485 h 4355"/>
                  <a:gd name="T80" fmla="*/ 181 w 4856"/>
                  <a:gd name="T81" fmla="*/ 476 h 4355"/>
                  <a:gd name="T82" fmla="*/ 150 w 4856"/>
                  <a:gd name="T83" fmla="*/ 506 h 4355"/>
                  <a:gd name="T84" fmla="*/ 176 w 4856"/>
                  <a:gd name="T85" fmla="*/ 581 h 4355"/>
                  <a:gd name="T86" fmla="*/ 144 w 4856"/>
                  <a:gd name="T87" fmla="*/ 608 h 4355"/>
                  <a:gd name="T88" fmla="*/ 141 w 4856"/>
                  <a:gd name="T89" fmla="*/ 657 h 4355"/>
                  <a:gd name="T90" fmla="*/ 141 w 4856"/>
                  <a:gd name="T91" fmla="*/ 677 h 4355"/>
                  <a:gd name="T92" fmla="*/ 135 w 4856"/>
                  <a:gd name="T93" fmla="*/ 697 h 4355"/>
                  <a:gd name="T94" fmla="*/ 49 w 4856"/>
                  <a:gd name="T95" fmla="*/ 697 h 4355"/>
                  <a:gd name="T96" fmla="*/ 34 w 4856"/>
                  <a:gd name="T97" fmla="*/ 680 h 4355"/>
                  <a:gd name="T98" fmla="*/ 40 w 4856"/>
                  <a:gd name="T99" fmla="*/ 660 h 4355"/>
                  <a:gd name="T100" fmla="*/ 31 w 4856"/>
                  <a:gd name="T101" fmla="*/ 601 h 4355"/>
                  <a:gd name="T102" fmla="*/ 3 w 4856"/>
                  <a:gd name="T103" fmla="*/ 580 h 4355"/>
                  <a:gd name="T104" fmla="*/ 29 w 4856"/>
                  <a:gd name="T105" fmla="*/ 557 h 4355"/>
                  <a:gd name="T106" fmla="*/ 0 w 4856"/>
                  <a:gd name="T107" fmla="*/ 84 h 4355"/>
                  <a:gd name="T108" fmla="*/ 5 w 4856"/>
                  <a:gd name="T109" fmla="*/ 44 h 4355"/>
                  <a:gd name="T110" fmla="*/ 43 w 4856"/>
                  <a:gd name="T111" fmla="*/ 4 h 4355"/>
                  <a:gd name="T112" fmla="*/ 153 w 4856"/>
                  <a:gd name="T113" fmla="*/ 0 h 43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56"/>
                  <a:gd name="T172" fmla="*/ 0 h 4355"/>
                  <a:gd name="T173" fmla="*/ 4856 w 4856"/>
                  <a:gd name="T174" fmla="*/ 4355 h 43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56" h="4355">
                    <a:moveTo>
                      <a:pt x="763" y="87"/>
                    </a:moveTo>
                    <a:lnTo>
                      <a:pt x="3785" y="87"/>
                    </a:lnTo>
                    <a:lnTo>
                      <a:pt x="3842" y="87"/>
                    </a:lnTo>
                    <a:lnTo>
                      <a:pt x="3872" y="87"/>
                    </a:lnTo>
                    <a:lnTo>
                      <a:pt x="3890" y="70"/>
                    </a:lnTo>
                    <a:lnTo>
                      <a:pt x="3920" y="44"/>
                    </a:lnTo>
                    <a:lnTo>
                      <a:pt x="3948" y="44"/>
                    </a:lnTo>
                    <a:lnTo>
                      <a:pt x="3977" y="44"/>
                    </a:lnTo>
                    <a:lnTo>
                      <a:pt x="4007" y="17"/>
                    </a:lnTo>
                    <a:lnTo>
                      <a:pt x="4025" y="0"/>
                    </a:lnTo>
                    <a:lnTo>
                      <a:pt x="4045" y="0"/>
                    </a:lnTo>
                    <a:lnTo>
                      <a:pt x="4073" y="44"/>
                    </a:lnTo>
                    <a:lnTo>
                      <a:pt x="4112" y="79"/>
                    </a:lnTo>
                    <a:lnTo>
                      <a:pt x="4160" y="97"/>
                    </a:lnTo>
                    <a:lnTo>
                      <a:pt x="4210" y="105"/>
                    </a:lnTo>
                    <a:lnTo>
                      <a:pt x="4297" y="87"/>
                    </a:lnTo>
                    <a:lnTo>
                      <a:pt x="4372" y="70"/>
                    </a:lnTo>
                    <a:lnTo>
                      <a:pt x="4422" y="70"/>
                    </a:lnTo>
                    <a:lnTo>
                      <a:pt x="4470" y="70"/>
                    </a:lnTo>
                    <a:lnTo>
                      <a:pt x="4528" y="105"/>
                    </a:lnTo>
                    <a:lnTo>
                      <a:pt x="4557" y="122"/>
                    </a:lnTo>
                    <a:lnTo>
                      <a:pt x="4585" y="149"/>
                    </a:lnTo>
                    <a:lnTo>
                      <a:pt x="4596" y="122"/>
                    </a:lnTo>
                    <a:lnTo>
                      <a:pt x="4614" y="105"/>
                    </a:lnTo>
                    <a:lnTo>
                      <a:pt x="4653" y="105"/>
                    </a:lnTo>
                    <a:lnTo>
                      <a:pt x="4672" y="87"/>
                    </a:lnTo>
                    <a:lnTo>
                      <a:pt x="4701" y="70"/>
                    </a:lnTo>
                    <a:lnTo>
                      <a:pt x="4710" y="70"/>
                    </a:lnTo>
                    <a:lnTo>
                      <a:pt x="4740" y="70"/>
                    </a:lnTo>
                    <a:lnTo>
                      <a:pt x="4770" y="87"/>
                    </a:lnTo>
                    <a:lnTo>
                      <a:pt x="4788" y="122"/>
                    </a:lnTo>
                    <a:lnTo>
                      <a:pt x="4818" y="122"/>
                    </a:lnTo>
                    <a:lnTo>
                      <a:pt x="4836" y="122"/>
                    </a:lnTo>
                    <a:lnTo>
                      <a:pt x="4847" y="131"/>
                    </a:lnTo>
                    <a:lnTo>
                      <a:pt x="4856" y="376"/>
                    </a:lnTo>
                    <a:lnTo>
                      <a:pt x="4808" y="376"/>
                    </a:lnTo>
                    <a:lnTo>
                      <a:pt x="4788" y="384"/>
                    </a:lnTo>
                    <a:lnTo>
                      <a:pt x="4788" y="401"/>
                    </a:lnTo>
                    <a:lnTo>
                      <a:pt x="4770" y="411"/>
                    </a:lnTo>
                    <a:lnTo>
                      <a:pt x="4749" y="419"/>
                    </a:lnTo>
                    <a:lnTo>
                      <a:pt x="4722" y="428"/>
                    </a:lnTo>
                    <a:lnTo>
                      <a:pt x="4692" y="419"/>
                    </a:lnTo>
                    <a:lnTo>
                      <a:pt x="4672" y="401"/>
                    </a:lnTo>
                    <a:lnTo>
                      <a:pt x="4653" y="376"/>
                    </a:lnTo>
                    <a:lnTo>
                      <a:pt x="4635" y="368"/>
                    </a:lnTo>
                    <a:lnTo>
                      <a:pt x="4605" y="358"/>
                    </a:lnTo>
                    <a:lnTo>
                      <a:pt x="4596" y="349"/>
                    </a:lnTo>
                    <a:lnTo>
                      <a:pt x="4576" y="376"/>
                    </a:lnTo>
                    <a:lnTo>
                      <a:pt x="4548" y="401"/>
                    </a:lnTo>
                    <a:lnTo>
                      <a:pt x="4528" y="428"/>
                    </a:lnTo>
                    <a:lnTo>
                      <a:pt x="4489" y="436"/>
                    </a:lnTo>
                    <a:lnTo>
                      <a:pt x="4441" y="436"/>
                    </a:lnTo>
                    <a:lnTo>
                      <a:pt x="4384" y="436"/>
                    </a:lnTo>
                    <a:lnTo>
                      <a:pt x="4276" y="428"/>
                    </a:lnTo>
                    <a:lnTo>
                      <a:pt x="4228" y="428"/>
                    </a:lnTo>
                    <a:lnTo>
                      <a:pt x="4171" y="428"/>
                    </a:lnTo>
                    <a:lnTo>
                      <a:pt x="4123" y="436"/>
                    </a:lnTo>
                    <a:lnTo>
                      <a:pt x="4073" y="454"/>
                    </a:lnTo>
                    <a:lnTo>
                      <a:pt x="4045" y="506"/>
                    </a:lnTo>
                    <a:lnTo>
                      <a:pt x="4016" y="489"/>
                    </a:lnTo>
                    <a:lnTo>
                      <a:pt x="3986" y="454"/>
                    </a:lnTo>
                    <a:lnTo>
                      <a:pt x="3959" y="454"/>
                    </a:lnTo>
                    <a:lnTo>
                      <a:pt x="3920" y="446"/>
                    </a:lnTo>
                    <a:lnTo>
                      <a:pt x="3900" y="428"/>
                    </a:lnTo>
                    <a:lnTo>
                      <a:pt x="3148" y="419"/>
                    </a:lnTo>
                    <a:lnTo>
                      <a:pt x="3137" y="428"/>
                    </a:lnTo>
                    <a:lnTo>
                      <a:pt x="3244" y="489"/>
                    </a:lnTo>
                    <a:lnTo>
                      <a:pt x="3262" y="489"/>
                    </a:lnTo>
                    <a:lnTo>
                      <a:pt x="3273" y="498"/>
                    </a:lnTo>
                    <a:lnTo>
                      <a:pt x="3301" y="489"/>
                    </a:lnTo>
                    <a:lnTo>
                      <a:pt x="3331" y="481"/>
                    </a:lnTo>
                    <a:lnTo>
                      <a:pt x="3340" y="481"/>
                    </a:lnTo>
                    <a:lnTo>
                      <a:pt x="3349" y="489"/>
                    </a:lnTo>
                    <a:lnTo>
                      <a:pt x="3360" y="506"/>
                    </a:lnTo>
                    <a:lnTo>
                      <a:pt x="3379" y="515"/>
                    </a:lnTo>
                    <a:lnTo>
                      <a:pt x="3369" y="550"/>
                    </a:lnTo>
                    <a:lnTo>
                      <a:pt x="3360" y="560"/>
                    </a:lnTo>
                    <a:lnTo>
                      <a:pt x="3331" y="576"/>
                    </a:lnTo>
                    <a:lnTo>
                      <a:pt x="3301" y="568"/>
                    </a:lnTo>
                    <a:lnTo>
                      <a:pt x="3273" y="560"/>
                    </a:lnTo>
                    <a:lnTo>
                      <a:pt x="3175" y="603"/>
                    </a:lnTo>
                    <a:lnTo>
                      <a:pt x="3089" y="638"/>
                    </a:lnTo>
                    <a:lnTo>
                      <a:pt x="3061" y="681"/>
                    </a:lnTo>
                    <a:lnTo>
                      <a:pt x="2992" y="628"/>
                    </a:lnTo>
                    <a:lnTo>
                      <a:pt x="2944" y="611"/>
                    </a:lnTo>
                    <a:lnTo>
                      <a:pt x="2915" y="593"/>
                    </a:lnTo>
                    <a:lnTo>
                      <a:pt x="2896" y="568"/>
                    </a:lnTo>
                    <a:lnTo>
                      <a:pt x="2848" y="576"/>
                    </a:lnTo>
                    <a:lnTo>
                      <a:pt x="2819" y="576"/>
                    </a:lnTo>
                    <a:lnTo>
                      <a:pt x="2798" y="560"/>
                    </a:lnTo>
                    <a:lnTo>
                      <a:pt x="2789" y="603"/>
                    </a:lnTo>
                    <a:lnTo>
                      <a:pt x="2789" y="646"/>
                    </a:lnTo>
                    <a:lnTo>
                      <a:pt x="2549" y="646"/>
                    </a:lnTo>
                    <a:lnTo>
                      <a:pt x="2423" y="655"/>
                    </a:lnTo>
                    <a:lnTo>
                      <a:pt x="2307" y="663"/>
                    </a:lnTo>
                    <a:lnTo>
                      <a:pt x="2191" y="690"/>
                    </a:lnTo>
                    <a:lnTo>
                      <a:pt x="2085" y="725"/>
                    </a:lnTo>
                    <a:lnTo>
                      <a:pt x="1988" y="777"/>
                    </a:lnTo>
                    <a:lnTo>
                      <a:pt x="1939" y="812"/>
                    </a:lnTo>
                    <a:lnTo>
                      <a:pt x="1901" y="855"/>
                    </a:lnTo>
                    <a:lnTo>
                      <a:pt x="1843" y="925"/>
                    </a:lnTo>
                    <a:lnTo>
                      <a:pt x="1805" y="995"/>
                    </a:lnTo>
                    <a:lnTo>
                      <a:pt x="1775" y="1074"/>
                    </a:lnTo>
                    <a:lnTo>
                      <a:pt x="1757" y="1152"/>
                    </a:lnTo>
                    <a:lnTo>
                      <a:pt x="1814" y="1144"/>
                    </a:lnTo>
                    <a:lnTo>
                      <a:pt x="1843" y="1144"/>
                    </a:lnTo>
                    <a:lnTo>
                      <a:pt x="1853" y="1109"/>
                    </a:lnTo>
                    <a:lnTo>
                      <a:pt x="1853" y="1066"/>
                    </a:lnTo>
                    <a:lnTo>
                      <a:pt x="1843" y="995"/>
                    </a:lnTo>
                    <a:lnTo>
                      <a:pt x="1853" y="995"/>
                    </a:lnTo>
                    <a:lnTo>
                      <a:pt x="1873" y="995"/>
                    </a:lnTo>
                    <a:lnTo>
                      <a:pt x="1912" y="1047"/>
                    </a:lnTo>
                    <a:lnTo>
                      <a:pt x="1939" y="1074"/>
                    </a:lnTo>
                    <a:lnTo>
                      <a:pt x="1978" y="1091"/>
                    </a:lnTo>
                    <a:lnTo>
                      <a:pt x="2026" y="1074"/>
                    </a:lnTo>
                    <a:lnTo>
                      <a:pt x="2095" y="1074"/>
                    </a:lnTo>
                    <a:lnTo>
                      <a:pt x="2113" y="1082"/>
                    </a:lnTo>
                    <a:lnTo>
                      <a:pt x="2133" y="1101"/>
                    </a:lnTo>
                    <a:lnTo>
                      <a:pt x="2143" y="1144"/>
                    </a:lnTo>
                    <a:lnTo>
                      <a:pt x="2133" y="1169"/>
                    </a:lnTo>
                    <a:lnTo>
                      <a:pt x="2104" y="1196"/>
                    </a:lnTo>
                    <a:lnTo>
                      <a:pt x="2074" y="1204"/>
                    </a:lnTo>
                    <a:lnTo>
                      <a:pt x="2047" y="1196"/>
                    </a:lnTo>
                    <a:lnTo>
                      <a:pt x="2037" y="1222"/>
                    </a:lnTo>
                    <a:lnTo>
                      <a:pt x="2037" y="1247"/>
                    </a:lnTo>
                    <a:lnTo>
                      <a:pt x="2026" y="1309"/>
                    </a:lnTo>
                    <a:lnTo>
                      <a:pt x="2026" y="1353"/>
                    </a:lnTo>
                    <a:lnTo>
                      <a:pt x="1999" y="1396"/>
                    </a:lnTo>
                    <a:lnTo>
                      <a:pt x="1930" y="1466"/>
                    </a:lnTo>
                    <a:lnTo>
                      <a:pt x="1999" y="1501"/>
                    </a:lnTo>
                    <a:lnTo>
                      <a:pt x="2026" y="1518"/>
                    </a:lnTo>
                    <a:lnTo>
                      <a:pt x="2056" y="1528"/>
                    </a:lnTo>
                    <a:lnTo>
                      <a:pt x="2065" y="1536"/>
                    </a:lnTo>
                    <a:lnTo>
                      <a:pt x="2056" y="1545"/>
                    </a:lnTo>
                    <a:lnTo>
                      <a:pt x="1939" y="1615"/>
                    </a:lnTo>
                    <a:lnTo>
                      <a:pt x="1960" y="1650"/>
                    </a:lnTo>
                    <a:lnTo>
                      <a:pt x="1978" y="1702"/>
                    </a:lnTo>
                    <a:lnTo>
                      <a:pt x="1999" y="1745"/>
                    </a:lnTo>
                    <a:lnTo>
                      <a:pt x="2008" y="1798"/>
                    </a:lnTo>
                    <a:lnTo>
                      <a:pt x="2008" y="1807"/>
                    </a:lnTo>
                    <a:lnTo>
                      <a:pt x="1891" y="1780"/>
                    </a:lnTo>
                    <a:lnTo>
                      <a:pt x="1843" y="1763"/>
                    </a:lnTo>
                    <a:lnTo>
                      <a:pt x="1795" y="1737"/>
                    </a:lnTo>
                    <a:lnTo>
                      <a:pt x="1709" y="1869"/>
                    </a:lnTo>
                    <a:lnTo>
                      <a:pt x="1679" y="1850"/>
                    </a:lnTo>
                    <a:lnTo>
                      <a:pt x="1661" y="1815"/>
                    </a:lnTo>
                    <a:lnTo>
                      <a:pt x="1631" y="1763"/>
                    </a:lnTo>
                    <a:lnTo>
                      <a:pt x="1574" y="1798"/>
                    </a:lnTo>
                    <a:lnTo>
                      <a:pt x="1505" y="1815"/>
                    </a:lnTo>
                    <a:lnTo>
                      <a:pt x="1439" y="1824"/>
                    </a:lnTo>
                    <a:lnTo>
                      <a:pt x="1371" y="1824"/>
                    </a:lnTo>
                    <a:lnTo>
                      <a:pt x="1371" y="1877"/>
                    </a:lnTo>
                    <a:lnTo>
                      <a:pt x="1350" y="1902"/>
                    </a:lnTo>
                    <a:lnTo>
                      <a:pt x="1332" y="1920"/>
                    </a:lnTo>
                    <a:lnTo>
                      <a:pt x="1274" y="1929"/>
                    </a:lnTo>
                    <a:lnTo>
                      <a:pt x="1254" y="1920"/>
                    </a:lnTo>
                    <a:lnTo>
                      <a:pt x="1226" y="1912"/>
                    </a:lnTo>
                    <a:lnTo>
                      <a:pt x="1197" y="1877"/>
                    </a:lnTo>
                    <a:lnTo>
                      <a:pt x="1197" y="1859"/>
                    </a:lnTo>
                    <a:lnTo>
                      <a:pt x="1197" y="1834"/>
                    </a:lnTo>
                    <a:lnTo>
                      <a:pt x="1206" y="1815"/>
                    </a:lnTo>
                    <a:lnTo>
                      <a:pt x="1226" y="1798"/>
                    </a:lnTo>
                    <a:lnTo>
                      <a:pt x="1236" y="1772"/>
                    </a:lnTo>
                    <a:lnTo>
                      <a:pt x="1236" y="1755"/>
                    </a:lnTo>
                    <a:lnTo>
                      <a:pt x="1188" y="1710"/>
                    </a:lnTo>
                    <a:lnTo>
                      <a:pt x="1138" y="1658"/>
                    </a:lnTo>
                    <a:lnTo>
                      <a:pt x="1149" y="1650"/>
                    </a:lnTo>
                    <a:lnTo>
                      <a:pt x="1167" y="1658"/>
                    </a:lnTo>
                    <a:lnTo>
                      <a:pt x="1188" y="1658"/>
                    </a:lnTo>
                    <a:lnTo>
                      <a:pt x="1215" y="1658"/>
                    </a:lnTo>
                    <a:lnTo>
                      <a:pt x="1284" y="1658"/>
                    </a:lnTo>
                    <a:lnTo>
                      <a:pt x="1313" y="1588"/>
                    </a:lnTo>
                    <a:lnTo>
                      <a:pt x="1226" y="1598"/>
                    </a:lnTo>
                    <a:lnTo>
                      <a:pt x="1149" y="1615"/>
                    </a:lnTo>
                    <a:lnTo>
                      <a:pt x="1080" y="1658"/>
                    </a:lnTo>
                    <a:lnTo>
                      <a:pt x="1014" y="1693"/>
                    </a:lnTo>
                    <a:lnTo>
                      <a:pt x="946" y="1755"/>
                    </a:lnTo>
                    <a:lnTo>
                      <a:pt x="888" y="1807"/>
                    </a:lnTo>
                    <a:lnTo>
                      <a:pt x="850" y="1877"/>
                    </a:lnTo>
                    <a:lnTo>
                      <a:pt x="820" y="1937"/>
                    </a:lnTo>
                    <a:lnTo>
                      <a:pt x="781" y="2077"/>
                    </a:lnTo>
                    <a:lnTo>
                      <a:pt x="772" y="2218"/>
                    </a:lnTo>
                    <a:lnTo>
                      <a:pt x="772" y="2513"/>
                    </a:lnTo>
                    <a:lnTo>
                      <a:pt x="752" y="2523"/>
                    </a:lnTo>
                    <a:lnTo>
                      <a:pt x="733" y="2523"/>
                    </a:lnTo>
                    <a:lnTo>
                      <a:pt x="704" y="2523"/>
                    </a:lnTo>
                    <a:lnTo>
                      <a:pt x="694" y="2531"/>
                    </a:lnTo>
                    <a:lnTo>
                      <a:pt x="694" y="2548"/>
                    </a:lnTo>
                    <a:lnTo>
                      <a:pt x="704" y="2575"/>
                    </a:lnTo>
                    <a:lnTo>
                      <a:pt x="694" y="2618"/>
                    </a:lnTo>
                    <a:lnTo>
                      <a:pt x="742" y="2688"/>
                    </a:lnTo>
                    <a:lnTo>
                      <a:pt x="772" y="2723"/>
                    </a:lnTo>
                    <a:lnTo>
                      <a:pt x="811" y="2748"/>
                    </a:lnTo>
                    <a:lnTo>
                      <a:pt x="811" y="2759"/>
                    </a:lnTo>
                    <a:lnTo>
                      <a:pt x="790" y="2767"/>
                    </a:lnTo>
                    <a:lnTo>
                      <a:pt x="752" y="2784"/>
                    </a:lnTo>
                    <a:lnTo>
                      <a:pt x="724" y="2862"/>
                    </a:lnTo>
                    <a:lnTo>
                      <a:pt x="685" y="2932"/>
                    </a:lnTo>
                    <a:lnTo>
                      <a:pt x="694" y="2959"/>
                    </a:lnTo>
                    <a:lnTo>
                      <a:pt x="694" y="2986"/>
                    </a:lnTo>
                    <a:lnTo>
                      <a:pt x="676" y="3002"/>
                    </a:lnTo>
                    <a:lnTo>
                      <a:pt x="646" y="3011"/>
                    </a:lnTo>
                    <a:lnTo>
                      <a:pt x="617" y="3011"/>
                    </a:lnTo>
                    <a:lnTo>
                      <a:pt x="598" y="2986"/>
                    </a:lnTo>
                    <a:lnTo>
                      <a:pt x="608" y="2932"/>
                    </a:lnTo>
                    <a:lnTo>
                      <a:pt x="578" y="2897"/>
                    </a:lnTo>
                    <a:lnTo>
                      <a:pt x="550" y="2862"/>
                    </a:lnTo>
                    <a:lnTo>
                      <a:pt x="512" y="2784"/>
                    </a:lnTo>
                    <a:lnTo>
                      <a:pt x="502" y="2784"/>
                    </a:lnTo>
                    <a:lnTo>
                      <a:pt x="502" y="3116"/>
                    </a:lnTo>
                    <a:lnTo>
                      <a:pt x="502" y="3438"/>
                    </a:lnTo>
                    <a:lnTo>
                      <a:pt x="539" y="3473"/>
                    </a:lnTo>
                    <a:lnTo>
                      <a:pt x="550" y="3500"/>
                    </a:lnTo>
                    <a:lnTo>
                      <a:pt x="539" y="3527"/>
                    </a:lnTo>
                    <a:lnTo>
                      <a:pt x="589" y="3578"/>
                    </a:lnTo>
                    <a:lnTo>
                      <a:pt x="560" y="3578"/>
                    </a:lnTo>
                    <a:lnTo>
                      <a:pt x="539" y="3595"/>
                    </a:lnTo>
                    <a:lnTo>
                      <a:pt x="491" y="3630"/>
                    </a:lnTo>
                    <a:lnTo>
                      <a:pt x="482" y="3683"/>
                    </a:lnTo>
                    <a:lnTo>
                      <a:pt x="482" y="3744"/>
                    </a:lnTo>
                    <a:lnTo>
                      <a:pt x="502" y="3857"/>
                    </a:lnTo>
                    <a:lnTo>
                      <a:pt x="502" y="3919"/>
                    </a:lnTo>
                    <a:lnTo>
                      <a:pt x="502" y="3971"/>
                    </a:lnTo>
                    <a:lnTo>
                      <a:pt x="491" y="4024"/>
                    </a:lnTo>
                    <a:lnTo>
                      <a:pt x="473" y="4049"/>
                    </a:lnTo>
                    <a:lnTo>
                      <a:pt x="434" y="4067"/>
                    </a:lnTo>
                    <a:lnTo>
                      <a:pt x="395" y="4093"/>
                    </a:lnTo>
                    <a:lnTo>
                      <a:pt x="434" y="4111"/>
                    </a:lnTo>
                    <a:lnTo>
                      <a:pt x="434" y="4146"/>
                    </a:lnTo>
                    <a:lnTo>
                      <a:pt x="473" y="4171"/>
                    </a:lnTo>
                    <a:lnTo>
                      <a:pt x="491" y="4216"/>
                    </a:lnTo>
                    <a:lnTo>
                      <a:pt x="491" y="4233"/>
                    </a:lnTo>
                    <a:lnTo>
                      <a:pt x="491" y="4249"/>
                    </a:lnTo>
                    <a:lnTo>
                      <a:pt x="473" y="4276"/>
                    </a:lnTo>
                    <a:lnTo>
                      <a:pt x="452" y="4295"/>
                    </a:lnTo>
                    <a:lnTo>
                      <a:pt x="443" y="4311"/>
                    </a:lnTo>
                    <a:lnTo>
                      <a:pt x="443" y="4355"/>
                    </a:lnTo>
                    <a:lnTo>
                      <a:pt x="434" y="4355"/>
                    </a:lnTo>
                    <a:lnTo>
                      <a:pt x="164" y="4355"/>
                    </a:lnTo>
                    <a:lnTo>
                      <a:pt x="164" y="4295"/>
                    </a:lnTo>
                    <a:lnTo>
                      <a:pt x="114" y="4268"/>
                    </a:lnTo>
                    <a:lnTo>
                      <a:pt x="105" y="4249"/>
                    </a:lnTo>
                    <a:lnTo>
                      <a:pt x="96" y="4216"/>
                    </a:lnTo>
                    <a:lnTo>
                      <a:pt x="105" y="4206"/>
                    </a:lnTo>
                    <a:lnTo>
                      <a:pt x="114" y="4189"/>
                    </a:lnTo>
                    <a:lnTo>
                      <a:pt x="153" y="4163"/>
                    </a:lnTo>
                    <a:lnTo>
                      <a:pt x="153" y="4119"/>
                    </a:lnTo>
                    <a:lnTo>
                      <a:pt x="164" y="4111"/>
                    </a:lnTo>
                    <a:lnTo>
                      <a:pt x="173" y="4093"/>
                    </a:lnTo>
                    <a:lnTo>
                      <a:pt x="135" y="4067"/>
                    </a:lnTo>
                    <a:lnTo>
                      <a:pt x="96" y="4032"/>
                    </a:lnTo>
                    <a:lnTo>
                      <a:pt x="77" y="3989"/>
                    </a:lnTo>
                    <a:lnTo>
                      <a:pt x="77" y="3927"/>
                    </a:lnTo>
                    <a:lnTo>
                      <a:pt x="105" y="3744"/>
                    </a:lnTo>
                    <a:lnTo>
                      <a:pt x="105" y="3700"/>
                    </a:lnTo>
                    <a:lnTo>
                      <a:pt x="96" y="3657"/>
                    </a:lnTo>
                    <a:lnTo>
                      <a:pt x="66" y="3613"/>
                    </a:lnTo>
                    <a:lnTo>
                      <a:pt x="18" y="3587"/>
                    </a:lnTo>
                    <a:lnTo>
                      <a:pt x="9" y="3578"/>
                    </a:lnTo>
                    <a:lnTo>
                      <a:pt x="9" y="3570"/>
                    </a:lnTo>
                    <a:lnTo>
                      <a:pt x="18" y="3562"/>
                    </a:lnTo>
                    <a:lnTo>
                      <a:pt x="39" y="3543"/>
                    </a:lnTo>
                    <a:lnTo>
                      <a:pt x="66" y="3527"/>
                    </a:lnTo>
                    <a:lnTo>
                      <a:pt x="66" y="3481"/>
                    </a:lnTo>
                    <a:lnTo>
                      <a:pt x="96" y="3430"/>
                    </a:lnTo>
                    <a:lnTo>
                      <a:pt x="96" y="1877"/>
                    </a:lnTo>
                    <a:lnTo>
                      <a:pt x="96" y="717"/>
                    </a:lnTo>
                    <a:lnTo>
                      <a:pt x="48" y="655"/>
                    </a:lnTo>
                    <a:lnTo>
                      <a:pt x="9" y="585"/>
                    </a:lnTo>
                    <a:lnTo>
                      <a:pt x="0" y="515"/>
                    </a:lnTo>
                    <a:lnTo>
                      <a:pt x="0" y="428"/>
                    </a:lnTo>
                    <a:lnTo>
                      <a:pt x="18" y="384"/>
                    </a:lnTo>
                    <a:lnTo>
                      <a:pt x="28" y="358"/>
                    </a:lnTo>
                    <a:lnTo>
                      <a:pt x="39" y="341"/>
                    </a:lnTo>
                    <a:lnTo>
                      <a:pt x="18" y="271"/>
                    </a:lnTo>
                    <a:lnTo>
                      <a:pt x="9" y="192"/>
                    </a:lnTo>
                    <a:lnTo>
                      <a:pt x="9" y="122"/>
                    </a:lnTo>
                    <a:lnTo>
                      <a:pt x="18" y="44"/>
                    </a:lnTo>
                    <a:lnTo>
                      <a:pt x="77" y="27"/>
                    </a:lnTo>
                    <a:lnTo>
                      <a:pt x="144" y="27"/>
                    </a:lnTo>
                    <a:lnTo>
                      <a:pt x="279" y="27"/>
                    </a:lnTo>
                    <a:lnTo>
                      <a:pt x="366" y="44"/>
                    </a:lnTo>
                    <a:lnTo>
                      <a:pt x="404" y="27"/>
                    </a:lnTo>
                    <a:lnTo>
                      <a:pt x="463" y="9"/>
                    </a:lnTo>
                    <a:lnTo>
                      <a:pt x="512" y="0"/>
                    </a:lnTo>
                    <a:lnTo>
                      <a:pt x="569" y="0"/>
                    </a:lnTo>
                    <a:lnTo>
                      <a:pt x="626" y="17"/>
                    </a:lnTo>
                    <a:lnTo>
                      <a:pt x="676" y="27"/>
                    </a:lnTo>
                    <a:lnTo>
                      <a:pt x="763" y="87"/>
                    </a:lnTo>
                  </a:path>
                </a:pathLst>
              </a:custGeom>
              <a:solidFill>
                <a:srgbClr val="FFFF99"/>
              </a:solidFill>
              <a:ln w="3175">
                <a:solidFill>
                  <a:srgbClr val="800000"/>
                </a:solidFill>
                <a:round/>
                <a:headEnd/>
                <a:tailEnd/>
              </a:ln>
            </p:spPr>
            <p:txBody>
              <a:bodyPr/>
              <a:lstStyle/>
              <a:p>
                <a:endParaRPr lang="en-US"/>
              </a:p>
            </p:txBody>
          </p:sp>
          <p:sp>
            <p:nvSpPr>
              <p:cNvPr id="11275" name="Freeform 207"/>
              <p:cNvSpPr>
                <a:spLocks/>
              </p:cNvSpPr>
              <p:nvPr/>
            </p:nvSpPr>
            <p:spPr bwMode="auto">
              <a:xfrm>
                <a:off x="171" y="64"/>
                <a:ext cx="93" cy="13"/>
              </a:xfrm>
              <a:custGeom>
                <a:avLst/>
                <a:gdLst>
                  <a:gd name="T0" fmla="*/ 93 w 310"/>
                  <a:gd name="T1" fmla="*/ 10 h 78"/>
                  <a:gd name="T2" fmla="*/ 87 w 310"/>
                  <a:gd name="T3" fmla="*/ 13 h 78"/>
                  <a:gd name="T4" fmla="*/ 79 w 310"/>
                  <a:gd name="T5" fmla="*/ 10 h 78"/>
                  <a:gd name="T6" fmla="*/ 61 w 310"/>
                  <a:gd name="T7" fmla="*/ 7 h 78"/>
                  <a:gd name="T8" fmla="*/ 41 w 310"/>
                  <a:gd name="T9" fmla="*/ 6 h 78"/>
                  <a:gd name="T10" fmla="*/ 23 w 310"/>
                  <a:gd name="T11" fmla="*/ 6 h 78"/>
                  <a:gd name="T12" fmla="*/ 6 w 310"/>
                  <a:gd name="T13" fmla="*/ 7 h 78"/>
                  <a:gd name="T14" fmla="*/ 0 w 310"/>
                  <a:gd name="T15" fmla="*/ 7 h 78"/>
                  <a:gd name="T16" fmla="*/ 11 w 310"/>
                  <a:gd name="T17" fmla="*/ 3 h 78"/>
                  <a:gd name="T18" fmla="*/ 26 w 310"/>
                  <a:gd name="T19" fmla="*/ 1 h 78"/>
                  <a:gd name="T20" fmla="*/ 38 w 310"/>
                  <a:gd name="T21" fmla="*/ 0 h 78"/>
                  <a:gd name="T22" fmla="*/ 53 w 310"/>
                  <a:gd name="T23" fmla="*/ 1 h 78"/>
                  <a:gd name="T24" fmla="*/ 73 w 310"/>
                  <a:gd name="T25" fmla="*/ 6 h 78"/>
                  <a:gd name="T26" fmla="*/ 93 w 310"/>
                  <a:gd name="T27" fmla="*/ 1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0"/>
                  <a:gd name="T43" fmla="*/ 0 h 78"/>
                  <a:gd name="T44" fmla="*/ 310 w 310"/>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0" h="78">
                    <a:moveTo>
                      <a:pt x="310" y="60"/>
                    </a:moveTo>
                    <a:lnTo>
                      <a:pt x="290" y="78"/>
                    </a:lnTo>
                    <a:lnTo>
                      <a:pt x="262" y="60"/>
                    </a:lnTo>
                    <a:lnTo>
                      <a:pt x="203" y="43"/>
                    </a:lnTo>
                    <a:lnTo>
                      <a:pt x="136" y="35"/>
                    </a:lnTo>
                    <a:lnTo>
                      <a:pt x="77" y="35"/>
                    </a:lnTo>
                    <a:lnTo>
                      <a:pt x="20" y="43"/>
                    </a:lnTo>
                    <a:lnTo>
                      <a:pt x="0" y="43"/>
                    </a:lnTo>
                    <a:lnTo>
                      <a:pt x="38" y="17"/>
                    </a:lnTo>
                    <a:lnTo>
                      <a:pt x="88" y="8"/>
                    </a:lnTo>
                    <a:lnTo>
                      <a:pt x="125" y="0"/>
                    </a:lnTo>
                    <a:lnTo>
                      <a:pt x="175" y="8"/>
                    </a:lnTo>
                    <a:lnTo>
                      <a:pt x="242" y="35"/>
                    </a:lnTo>
                    <a:lnTo>
                      <a:pt x="310" y="60"/>
                    </a:lnTo>
                    <a:close/>
                  </a:path>
                </a:pathLst>
              </a:custGeom>
              <a:solidFill>
                <a:srgbClr val="FFFF99"/>
              </a:solidFill>
              <a:ln w="9525">
                <a:solidFill>
                  <a:srgbClr val="800000"/>
                </a:solidFill>
                <a:round/>
                <a:headEnd/>
                <a:tailEnd/>
              </a:ln>
            </p:spPr>
            <p:txBody>
              <a:bodyPr/>
              <a:lstStyle/>
              <a:p>
                <a:endParaRPr lang="en-US"/>
              </a:p>
            </p:txBody>
          </p:sp>
          <p:sp>
            <p:nvSpPr>
              <p:cNvPr id="11276" name="Freeform 208"/>
              <p:cNvSpPr>
                <a:spLocks/>
              </p:cNvSpPr>
              <p:nvPr/>
            </p:nvSpPr>
            <p:spPr bwMode="auto">
              <a:xfrm>
                <a:off x="63" y="70"/>
                <a:ext cx="149" cy="72"/>
              </a:xfrm>
              <a:custGeom>
                <a:avLst/>
                <a:gdLst>
                  <a:gd name="T0" fmla="*/ 135 w 502"/>
                  <a:gd name="T1" fmla="*/ 24 h 444"/>
                  <a:gd name="T2" fmla="*/ 143 w 502"/>
                  <a:gd name="T3" fmla="*/ 30 h 444"/>
                  <a:gd name="T4" fmla="*/ 146 w 502"/>
                  <a:gd name="T5" fmla="*/ 35 h 444"/>
                  <a:gd name="T6" fmla="*/ 149 w 502"/>
                  <a:gd name="T7" fmla="*/ 50 h 444"/>
                  <a:gd name="T8" fmla="*/ 149 w 502"/>
                  <a:gd name="T9" fmla="*/ 51 h 444"/>
                  <a:gd name="T10" fmla="*/ 146 w 502"/>
                  <a:gd name="T11" fmla="*/ 50 h 444"/>
                  <a:gd name="T12" fmla="*/ 140 w 502"/>
                  <a:gd name="T13" fmla="*/ 40 h 444"/>
                  <a:gd name="T14" fmla="*/ 131 w 502"/>
                  <a:gd name="T15" fmla="*/ 28 h 444"/>
                  <a:gd name="T16" fmla="*/ 120 w 502"/>
                  <a:gd name="T17" fmla="*/ 18 h 444"/>
                  <a:gd name="T18" fmla="*/ 109 w 502"/>
                  <a:gd name="T19" fmla="*/ 14 h 444"/>
                  <a:gd name="T20" fmla="*/ 100 w 502"/>
                  <a:gd name="T21" fmla="*/ 11 h 444"/>
                  <a:gd name="T22" fmla="*/ 83 w 502"/>
                  <a:gd name="T23" fmla="*/ 7 h 444"/>
                  <a:gd name="T24" fmla="*/ 66 w 502"/>
                  <a:gd name="T25" fmla="*/ 6 h 444"/>
                  <a:gd name="T26" fmla="*/ 28 w 502"/>
                  <a:gd name="T27" fmla="*/ 3 h 444"/>
                  <a:gd name="T28" fmla="*/ 14 w 502"/>
                  <a:gd name="T29" fmla="*/ 4 h 444"/>
                  <a:gd name="T30" fmla="*/ 9 w 502"/>
                  <a:gd name="T31" fmla="*/ 4 h 444"/>
                  <a:gd name="T32" fmla="*/ 5 w 502"/>
                  <a:gd name="T33" fmla="*/ 7 h 444"/>
                  <a:gd name="T34" fmla="*/ 5 w 502"/>
                  <a:gd name="T35" fmla="*/ 15 h 444"/>
                  <a:gd name="T36" fmla="*/ 5 w 502"/>
                  <a:gd name="T37" fmla="*/ 24 h 444"/>
                  <a:gd name="T38" fmla="*/ 9 w 502"/>
                  <a:gd name="T39" fmla="*/ 31 h 444"/>
                  <a:gd name="T40" fmla="*/ 14 w 502"/>
                  <a:gd name="T41" fmla="*/ 40 h 444"/>
                  <a:gd name="T42" fmla="*/ 23 w 502"/>
                  <a:gd name="T43" fmla="*/ 47 h 444"/>
                  <a:gd name="T44" fmla="*/ 34 w 502"/>
                  <a:gd name="T45" fmla="*/ 54 h 444"/>
                  <a:gd name="T46" fmla="*/ 45 w 502"/>
                  <a:gd name="T47" fmla="*/ 59 h 444"/>
                  <a:gd name="T48" fmla="*/ 60 w 502"/>
                  <a:gd name="T49" fmla="*/ 64 h 444"/>
                  <a:gd name="T50" fmla="*/ 72 w 502"/>
                  <a:gd name="T51" fmla="*/ 66 h 444"/>
                  <a:gd name="T52" fmla="*/ 83 w 502"/>
                  <a:gd name="T53" fmla="*/ 68 h 444"/>
                  <a:gd name="T54" fmla="*/ 94 w 502"/>
                  <a:gd name="T55" fmla="*/ 68 h 444"/>
                  <a:gd name="T56" fmla="*/ 106 w 502"/>
                  <a:gd name="T57" fmla="*/ 71 h 444"/>
                  <a:gd name="T58" fmla="*/ 100 w 502"/>
                  <a:gd name="T59" fmla="*/ 72 h 444"/>
                  <a:gd name="T60" fmla="*/ 80 w 502"/>
                  <a:gd name="T61" fmla="*/ 72 h 444"/>
                  <a:gd name="T62" fmla="*/ 63 w 502"/>
                  <a:gd name="T63" fmla="*/ 69 h 444"/>
                  <a:gd name="T64" fmla="*/ 45 w 502"/>
                  <a:gd name="T65" fmla="*/ 65 h 444"/>
                  <a:gd name="T66" fmla="*/ 31 w 502"/>
                  <a:gd name="T67" fmla="*/ 59 h 444"/>
                  <a:gd name="T68" fmla="*/ 20 w 502"/>
                  <a:gd name="T69" fmla="*/ 52 h 444"/>
                  <a:gd name="T70" fmla="*/ 12 w 502"/>
                  <a:gd name="T71" fmla="*/ 47 h 444"/>
                  <a:gd name="T72" fmla="*/ 5 w 502"/>
                  <a:gd name="T73" fmla="*/ 40 h 444"/>
                  <a:gd name="T74" fmla="*/ 3 w 502"/>
                  <a:gd name="T75" fmla="*/ 31 h 444"/>
                  <a:gd name="T76" fmla="*/ 0 w 502"/>
                  <a:gd name="T77" fmla="*/ 17 h 444"/>
                  <a:gd name="T78" fmla="*/ 3 w 502"/>
                  <a:gd name="T79" fmla="*/ 1 h 444"/>
                  <a:gd name="T80" fmla="*/ 20 w 502"/>
                  <a:gd name="T81" fmla="*/ 0 h 444"/>
                  <a:gd name="T82" fmla="*/ 40 w 502"/>
                  <a:gd name="T83" fmla="*/ 0 h 444"/>
                  <a:gd name="T84" fmla="*/ 60 w 502"/>
                  <a:gd name="T85" fmla="*/ 0 h 444"/>
                  <a:gd name="T86" fmla="*/ 77 w 502"/>
                  <a:gd name="T87" fmla="*/ 1 h 444"/>
                  <a:gd name="T88" fmla="*/ 94 w 502"/>
                  <a:gd name="T89" fmla="*/ 4 h 444"/>
                  <a:gd name="T90" fmla="*/ 109 w 502"/>
                  <a:gd name="T91" fmla="*/ 10 h 444"/>
                  <a:gd name="T92" fmla="*/ 126 w 502"/>
                  <a:gd name="T93" fmla="*/ 15 h 444"/>
                  <a:gd name="T94" fmla="*/ 135 w 502"/>
                  <a:gd name="T95" fmla="*/ 24 h 4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2"/>
                  <a:gd name="T145" fmla="*/ 0 h 444"/>
                  <a:gd name="T146" fmla="*/ 502 w 502"/>
                  <a:gd name="T147" fmla="*/ 444 h 4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2" h="444">
                    <a:moveTo>
                      <a:pt x="454" y="147"/>
                    </a:moveTo>
                    <a:lnTo>
                      <a:pt x="482" y="182"/>
                    </a:lnTo>
                    <a:lnTo>
                      <a:pt x="491" y="217"/>
                    </a:lnTo>
                    <a:lnTo>
                      <a:pt x="502" y="306"/>
                    </a:lnTo>
                    <a:lnTo>
                      <a:pt x="502" y="314"/>
                    </a:lnTo>
                    <a:lnTo>
                      <a:pt x="491" y="306"/>
                    </a:lnTo>
                    <a:lnTo>
                      <a:pt x="473" y="244"/>
                    </a:lnTo>
                    <a:lnTo>
                      <a:pt x="443" y="174"/>
                    </a:lnTo>
                    <a:lnTo>
                      <a:pt x="404" y="114"/>
                    </a:lnTo>
                    <a:lnTo>
                      <a:pt x="366" y="87"/>
                    </a:lnTo>
                    <a:lnTo>
                      <a:pt x="338" y="69"/>
                    </a:lnTo>
                    <a:lnTo>
                      <a:pt x="279" y="43"/>
                    </a:lnTo>
                    <a:lnTo>
                      <a:pt x="222" y="35"/>
                    </a:lnTo>
                    <a:lnTo>
                      <a:pt x="96" y="17"/>
                    </a:lnTo>
                    <a:lnTo>
                      <a:pt x="48" y="25"/>
                    </a:lnTo>
                    <a:lnTo>
                      <a:pt x="29" y="25"/>
                    </a:lnTo>
                    <a:lnTo>
                      <a:pt x="18" y="43"/>
                    </a:lnTo>
                    <a:lnTo>
                      <a:pt x="18" y="95"/>
                    </a:lnTo>
                    <a:lnTo>
                      <a:pt x="18" y="147"/>
                    </a:lnTo>
                    <a:lnTo>
                      <a:pt x="29" y="192"/>
                    </a:lnTo>
                    <a:lnTo>
                      <a:pt x="48" y="244"/>
                    </a:lnTo>
                    <a:lnTo>
                      <a:pt x="77" y="287"/>
                    </a:lnTo>
                    <a:lnTo>
                      <a:pt x="116" y="331"/>
                    </a:lnTo>
                    <a:lnTo>
                      <a:pt x="153" y="366"/>
                    </a:lnTo>
                    <a:lnTo>
                      <a:pt x="203" y="392"/>
                    </a:lnTo>
                    <a:lnTo>
                      <a:pt x="242" y="409"/>
                    </a:lnTo>
                    <a:lnTo>
                      <a:pt x="279" y="419"/>
                    </a:lnTo>
                    <a:lnTo>
                      <a:pt x="318" y="419"/>
                    </a:lnTo>
                    <a:lnTo>
                      <a:pt x="356" y="436"/>
                    </a:lnTo>
                    <a:lnTo>
                      <a:pt x="338" y="444"/>
                    </a:lnTo>
                    <a:lnTo>
                      <a:pt x="270" y="444"/>
                    </a:lnTo>
                    <a:lnTo>
                      <a:pt x="212" y="427"/>
                    </a:lnTo>
                    <a:lnTo>
                      <a:pt x="153" y="401"/>
                    </a:lnTo>
                    <a:lnTo>
                      <a:pt x="105" y="366"/>
                    </a:lnTo>
                    <a:lnTo>
                      <a:pt x="66" y="322"/>
                    </a:lnTo>
                    <a:lnTo>
                      <a:pt x="39" y="287"/>
                    </a:lnTo>
                    <a:lnTo>
                      <a:pt x="18" y="244"/>
                    </a:lnTo>
                    <a:lnTo>
                      <a:pt x="9" y="192"/>
                    </a:lnTo>
                    <a:lnTo>
                      <a:pt x="0" y="104"/>
                    </a:lnTo>
                    <a:lnTo>
                      <a:pt x="9" y="8"/>
                    </a:lnTo>
                    <a:lnTo>
                      <a:pt x="66" y="0"/>
                    </a:lnTo>
                    <a:lnTo>
                      <a:pt x="135" y="0"/>
                    </a:lnTo>
                    <a:lnTo>
                      <a:pt x="203" y="0"/>
                    </a:lnTo>
                    <a:lnTo>
                      <a:pt x="260" y="8"/>
                    </a:lnTo>
                    <a:lnTo>
                      <a:pt x="318" y="25"/>
                    </a:lnTo>
                    <a:lnTo>
                      <a:pt x="366" y="60"/>
                    </a:lnTo>
                    <a:lnTo>
                      <a:pt x="425" y="95"/>
                    </a:lnTo>
                    <a:lnTo>
                      <a:pt x="454" y="147"/>
                    </a:lnTo>
                    <a:close/>
                  </a:path>
                </a:pathLst>
              </a:custGeom>
              <a:solidFill>
                <a:srgbClr val="FFFF99"/>
              </a:solidFill>
              <a:ln w="9525">
                <a:solidFill>
                  <a:srgbClr val="800000"/>
                </a:solidFill>
                <a:round/>
                <a:headEnd/>
                <a:tailEnd/>
              </a:ln>
            </p:spPr>
            <p:txBody>
              <a:bodyPr/>
              <a:lstStyle/>
              <a:p>
                <a:endParaRPr lang="en-US"/>
              </a:p>
            </p:txBody>
          </p:sp>
          <p:sp>
            <p:nvSpPr>
              <p:cNvPr id="11277" name="Freeform 209"/>
              <p:cNvSpPr>
                <a:spLocks/>
              </p:cNvSpPr>
              <p:nvPr/>
            </p:nvSpPr>
            <p:spPr bwMode="auto">
              <a:xfrm>
                <a:off x="1242" y="68"/>
                <a:ext cx="158" cy="63"/>
              </a:xfrm>
              <a:custGeom>
                <a:avLst/>
                <a:gdLst>
                  <a:gd name="T0" fmla="*/ 127 w 530"/>
                  <a:gd name="T1" fmla="*/ 10 h 384"/>
                  <a:gd name="T2" fmla="*/ 150 w 530"/>
                  <a:gd name="T3" fmla="*/ 15 h 384"/>
                  <a:gd name="T4" fmla="*/ 141 w 530"/>
                  <a:gd name="T5" fmla="*/ 24 h 384"/>
                  <a:gd name="T6" fmla="*/ 129 w 530"/>
                  <a:gd name="T7" fmla="*/ 32 h 384"/>
                  <a:gd name="T8" fmla="*/ 141 w 530"/>
                  <a:gd name="T9" fmla="*/ 42 h 384"/>
                  <a:gd name="T10" fmla="*/ 152 w 530"/>
                  <a:gd name="T11" fmla="*/ 52 h 384"/>
                  <a:gd name="T12" fmla="*/ 129 w 530"/>
                  <a:gd name="T13" fmla="*/ 57 h 384"/>
                  <a:gd name="T14" fmla="*/ 95 w 530"/>
                  <a:gd name="T15" fmla="*/ 57 h 384"/>
                  <a:gd name="T16" fmla="*/ 46 w 530"/>
                  <a:gd name="T17" fmla="*/ 56 h 384"/>
                  <a:gd name="T18" fmla="*/ 9 w 530"/>
                  <a:gd name="T19" fmla="*/ 63 h 384"/>
                  <a:gd name="T20" fmla="*/ 9 w 530"/>
                  <a:gd name="T21" fmla="*/ 59 h 384"/>
                  <a:gd name="T22" fmla="*/ 20 w 530"/>
                  <a:gd name="T23" fmla="*/ 57 h 384"/>
                  <a:gd name="T24" fmla="*/ 20 w 530"/>
                  <a:gd name="T25" fmla="*/ 52 h 384"/>
                  <a:gd name="T26" fmla="*/ 20 w 530"/>
                  <a:gd name="T27" fmla="*/ 49 h 384"/>
                  <a:gd name="T28" fmla="*/ 35 w 530"/>
                  <a:gd name="T29" fmla="*/ 53 h 384"/>
                  <a:gd name="T30" fmla="*/ 46 w 530"/>
                  <a:gd name="T31" fmla="*/ 54 h 384"/>
                  <a:gd name="T32" fmla="*/ 40 w 530"/>
                  <a:gd name="T33" fmla="*/ 47 h 384"/>
                  <a:gd name="T34" fmla="*/ 31 w 530"/>
                  <a:gd name="T35" fmla="*/ 42 h 384"/>
                  <a:gd name="T36" fmla="*/ 43 w 530"/>
                  <a:gd name="T37" fmla="*/ 42 h 384"/>
                  <a:gd name="T38" fmla="*/ 66 w 530"/>
                  <a:gd name="T39" fmla="*/ 52 h 384"/>
                  <a:gd name="T40" fmla="*/ 80 w 530"/>
                  <a:gd name="T41" fmla="*/ 52 h 384"/>
                  <a:gd name="T42" fmla="*/ 72 w 530"/>
                  <a:gd name="T43" fmla="*/ 46 h 384"/>
                  <a:gd name="T44" fmla="*/ 57 w 530"/>
                  <a:gd name="T45" fmla="*/ 39 h 384"/>
                  <a:gd name="T46" fmla="*/ 106 w 530"/>
                  <a:gd name="T47" fmla="*/ 52 h 384"/>
                  <a:gd name="T48" fmla="*/ 129 w 530"/>
                  <a:gd name="T49" fmla="*/ 53 h 384"/>
                  <a:gd name="T50" fmla="*/ 129 w 530"/>
                  <a:gd name="T51" fmla="*/ 49 h 384"/>
                  <a:gd name="T52" fmla="*/ 118 w 530"/>
                  <a:gd name="T53" fmla="*/ 49 h 384"/>
                  <a:gd name="T54" fmla="*/ 92 w 530"/>
                  <a:gd name="T55" fmla="*/ 43 h 384"/>
                  <a:gd name="T56" fmla="*/ 80 w 530"/>
                  <a:gd name="T57" fmla="*/ 34 h 384"/>
                  <a:gd name="T58" fmla="*/ 92 w 530"/>
                  <a:gd name="T59" fmla="*/ 36 h 384"/>
                  <a:gd name="T60" fmla="*/ 106 w 530"/>
                  <a:gd name="T61" fmla="*/ 42 h 384"/>
                  <a:gd name="T62" fmla="*/ 124 w 530"/>
                  <a:gd name="T63" fmla="*/ 34 h 384"/>
                  <a:gd name="T64" fmla="*/ 118 w 530"/>
                  <a:gd name="T65" fmla="*/ 26 h 384"/>
                  <a:gd name="T66" fmla="*/ 101 w 530"/>
                  <a:gd name="T67" fmla="*/ 24 h 384"/>
                  <a:gd name="T68" fmla="*/ 83 w 530"/>
                  <a:gd name="T69" fmla="*/ 30 h 384"/>
                  <a:gd name="T70" fmla="*/ 83 w 530"/>
                  <a:gd name="T71" fmla="*/ 24 h 384"/>
                  <a:gd name="T72" fmla="*/ 127 w 530"/>
                  <a:gd name="T73" fmla="*/ 16 h 384"/>
                  <a:gd name="T74" fmla="*/ 129 w 530"/>
                  <a:gd name="T75" fmla="*/ 13 h 384"/>
                  <a:gd name="T76" fmla="*/ 106 w 530"/>
                  <a:gd name="T77" fmla="*/ 13 h 384"/>
                  <a:gd name="T78" fmla="*/ 72 w 530"/>
                  <a:gd name="T79" fmla="*/ 23 h 384"/>
                  <a:gd name="T80" fmla="*/ 49 w 530"/>
                  <a:gd name="T81" fmla="*/ 29 h 384"/>
                  <a:gd name="T82" fmla="*/ 61 w 530"/>
                  <a:gd name="T83" fmla="*/ 22 h 384"/>
                  <a:gd name="T84" fmla="*/ 75 w 530"/>
                  <a:gd name="T85" fmla="*/ 16 h 384"/>
                  <a:gd name="T86" fmla="*/ 66 w 530"/>
                  <a:gd name="T87" fmla="*/ 13 h 384"/>
                  <a:gd name="T88" fmla="*/ 35 w 530"/>
                  <a:gd name="T89" fmla="*/ 26 h 384"/>
                  <a:gd name="T90" fmla="*/ 26 w 530"/>
                  <a:gd name="T91" fmla="*/ 26 h 384"/>
                  <a:gd name="T92" fmla="*/ 31 w 530"/>
                  <a:gd name="T93" fmla="*/ 20 h 384"/>
                  <a:gd name="T94" fmla="*/ 40 w 530"/>
                  <a:gd name="T95" fmla="*/ 13 h 384"/>
                  <a:gd name="T96" fmla="*/ 17 w 530"/>
                  <a:gd name="T97" fmla="*/ 19 h 384"/>
                  <a:gd name="T98" fmla="*/ 23 w 530"/>
                  <a:gd name="T99" fmla="*/ 10 h 384"/>
                  <a:gd name="T100" fmla="*/ 11 w 530"/>
                  <a:gd name="T101" fmla="*/ 9 h 384"/>
                  <a:gd name="T102" fmla="*/ 0 w 530"/>
                  <a:gd name="T103" fmla="*/ 4 h 384"/>
                  <a:gd name="T104" fmla="*/ 3 w 530"/>
                  <a:gd name="T105" fmla="*/ 0 h 384"/>
                  <a:gd name="T106" fmla="*/ 26 w 530"/>
                  <a:gd name="T107" fmla="*/ 9 h 384"/>
                  <a:gd name="T108" fmla="*/ 57 w 530"/>
                  <a:gd name="T109" fmla="*/ 13 h 384"/>
                  <a:gd name="T110" fmla="*/ 115 w 530"/>
                  <a:gd name="T111" fmla="*/ 9 h 3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0"/>
                  <a:gd name="T169" fmla="*/ 0 h 384"/>
                  <a:gd name="T170" fmla="*/ 530 w 530"/>
                  <a:gd name="T171" fmla="*/ 384 h 3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0" h="384">
                    <a:moveTo>
                      <a:pt x="386" y="53"/>
                    </a:moveTo>
                    <a:lnTo>
                      <a:pt x="425" y="62"/>
                    </a:lnTo>
                    <a:lnTo>
                      <a:pt x="463" y="70"/>
                    </a:lnTo>
                    <a:lnTo>
                      <a:pt x="502" y="89"/>
                    </a:lnTo>
                    <a:lnTo>
                      <a:pt x="521" y="124"/>
                    </a:lnTo>
                    <a:lnTo>
                      <a:pt x="473" y="149"/>
                    </a:lnTo>
                    <a:lnTo>
                      <a:pt x="443" y="175"/>
                    </a:lnTo>
                    <a:lnTo>
                      <a:pt x="434" y="192"/>
                    </a:lnTo>
                    <a:lnTo>
                      <a:pt x="443" y="227"/>
                    </a:lnTo>
                    <a:lnTo>
                      <a:pt x="473" y="254"/>
                    </a:lnTo>
                    <a:lnTo>
                      <a:pt x="530" y="289"/>
                    </a:lnTo>
                    <a:lnTo>
                      <a:pt x="511" y="316"/>
                    </a:lnTo>
                    <a:lnTo>
                      <a:pt x="482" y="324"/>
                    </a:lnTo>
                    <a:lnTo>
                      <a:pt x="434" y="349"/>
                    </a:lnTo>
                    <a:lnTo>
                      <a:pt x="386" y="359"/>
                    </a:lnTo>
                    <a:lnTo>
                      <a:pt x="317" y="349"/>
                    </a:lnTo>
                    <a:lnTo>
                      <a:pt x="203" y="341"/>
                    </a:lnTo>
                    <a:lnTo>
                      <a:pt x="153" y="341"/>
                    </a:lnTo>
                    <a:lnTo>
                      <a:pt x="96" y="359"/>
                    </a:lnTo>
                    <a:lnTo>
                      <a:pt x="29" y="384"/>
                    </a:lnTo>
                    <a:lnTo>
                      <a:pt x="18" y="367"/>
                    </a:lnTo>
                    <a:lnTo>
                      <a:pt x="29" y="359"/>
                    </a:lnTo>
                    <a:lnTo>
                      <a:pt x="57" y="349"/>
                    </a:lnTo>
                    <a:lnTo>
                      <a:pt x="66" y="349"/>
                    </a:lnTo>
                    <a:lnTo>
                      <a:pt x="86" y="341"/>
                    </a:lnTo>
                    <a:lnTo>
                      <a:pt x="66" y="316"/>
                    </a:lnTo>
                    <a:lnTo>
                      <a:pt x="66" y="306"/>
                    </a:lnTo>
                    <a:lnTo>
                      <a:pt x="66" y="297"/>
                    </a:lnTo>
                    <a:lnTo>
                      <a:pt x="96" y="306"/>
                    </a:lnTo>
                    <a:lnTo>
                      <a:pt x="116" y="324"/>
                    </a:lnTo>
                    <a:lnTo>
                      <a:pt x="144" y="332"/>
                    </a:lnTo>
                    <a:lnTo>
                      <a:pt x="153" y="332"/>
                    </a:lnTo>
                    <a:lnTo>
                      <a:pt x="173" y="324"/>
                    </a:lnTo>
                    <a:lnTo>
                      <a:pt x="135" y="289"/>
                    </a:lnTo>
                    <a:lnTo>
                      <a:pt x="105" y="281"/>
                    </a:lnTo>
                    <a:lnTo>
                      <a:pt x="105" y="254"/>
                    </a:lnTo>
                    <a:lnTo>
                      <a:pt x="125" y="254"/>
                    </a:lnTo>
                    <a:lnTo>
                      <a:pt x="144" y="254"/>
                    </a:lnTo>
                    <a:lnTo>
                      <a:pt x="183" y="281"/>
                    </a:lnTo>
                    <a:lnTo>
                      <a:pt x="221" y="316"/>
                    </a:lnTo>
                    <a:lnTo>
                      <a:pt x="242" y="316"/>
                    </a:lnTo>
                    <a:lnTo>
                      <a:pt x="269" y="316"/>
                    </a:lnTo>
                    <a:lnTo>
                      <a:pt x="251" y="297"/>
                    </a:lnTo>
                    <a:lnTo>
                      <a:pt x="242" y="281"/>
                    </a:lnTo>
                    <a:lnTo>
                      <a:pt x="203" y="254"/>
                    </a:lnTo>
                    <a:lnTo>
                      <a:pt x="192" y="237"/>
                    </a:lnTo>
                    <a:lnTo>
                      <a:pt x="299" y="297"/>
                    </a:lnTo>
                    <a:lnTo>
                      <a:pt x="356" y="316"/>
                    </a:lnTo>
                    <a:lnTo>
                      <a:pt x="425" y="324"/>
                    </a:lnTo>
                    <a:lnTo>
                      <a:pt x="434" y="324"/>
                    </a:lnTo>
                    <a:lnTo>
                      <a:pt x="443" y="316"/>
                    </a:lnTo>
                    <a:lnTo>
                      <a:pt x="434" y="297"/>
                    </a:lnTo>
                    <a:lnTo>
                      <a:pt x="415" y="297"/>
                    </a:lnTo>
                    <a:lnTo>
                      <a:pt x="395" y="297"/>
                    </a:lnTo>
                    <a:lnTo>
                      <a:pt x="365" y="289"/>
                    </a:lnTo>
                    <a:lnTo>
                      <a:pt x="308" y="262"/>
                    </a:lnTo>
                    <a:lnTo>
                      <a:pt x="251" y="219"/>
                    </a:lnTo>
                    <a:lnTo>
                      <a:pt x="269" y="210"/>
                    </a:lnTo>
                    <a:lnTo>
                      <a:pt x="290" y="210"/>
                    </a:lnTo>
                    <a:lnTo>
                      <a:pt x="308" y="219"/>
                    </a:lnTo>
                    <a:lnTo>
                      <a:pt x="328" y="237"/>
                    </a:lnTo>
                    <a:lnTo>
                      <a:pt x="356" y="254"/>
                    </a:lnTo>
                    <a:lnTo>
                      <a:pt x="395" y="237"/>
                    </a:lnTo>
                    <a:lnTo>
                      <a:pt x="415" y="210"/>
                    </a:lnTo>
                    <a:lnTo>
                      <a:pt x="404" y="184"/>
                    </a:lnTo>
                    <a:lnTo>
                      <a:pt x="395" y="157"/>
                    </a:lnTo>
                    <a:lnTo>
                      <a:pt x="365" y="149"/>
                    </a:lnTo>
                    <a:lnTo>
                      <a:pt x="338" y="149"/>
                    </a:lnTo>
                    <a:lnTo>
                      <a:pt x="299" y="175"/>
                    </a:lnTo>
                    <a:lnTo>
                      <a:pt x="279" y="184"/>
                    </a:lnTo>
                    <a:lnTo>
                      <a:pt x="251" y="184"/>
                    </a:lnTo>
                    <a:lnTo>
                      <a:pt x="279" y="149"/>
                    </a:lnTo>
                    <a:lnTo>
                      <a:pt x="317" y="124"/>
                    </a:lnTo>
                    <a:lnTo>
                      <a:pt x="425" y="97"/>
                    </a:lnTo>
                    <a:lnTo>
                      <a:pt x="434" y="89"/>
                    </a:lnTo>
                    <a:lnTo>
                      <a:pt x="434" y="79"/>
                    </a:lnTo>
                    <a:lnTo>
                      <a:pt x="395" y="79"/>
                    </a:lnTo>
                    <a:lnTo>
                      <a:pt x="356" y="79"/>
                    </a:lnTo>
                    <a:lnTo>
                      <a:pt x="299" y="97"/>
                    </a:lnTo>
                    <a:lnTo>
                      <a:pt x="242" y="140"/>
                    </a:lnTo>
                    <a:lnTo>
                      <a:pt x="183" y="184"/>
                    </a:lnTo>
                    <a:lnTo>
                      <a:pt x="164" y="175"/>
                    </a:lnTo>
                    <a:lnTo>
                      <a:pt x="173" y="149"/>
                    </a:lnTo>
                    <a:lnTo>
                      <a:pt x="203" y="132"/>
                    </a:lnTo>
                    <a:lnTo>
                      <a:pt x="231" y="124"/>
                    </a:lnTo>
                    <a:lnTo>
                      <a:pt x="251" y="97"/>
                    </a:lnTo>
                    <a:lnTo>
                      <a:pt x="242" y="89"/>
                    </a:lnTo>
                    <a:lnTo>
                      <a:pt x="221" y="79"/>
                    </a:lnTo>
                    <a:lnTo>
                      <a:pt x="164" y="114"/>
                    </a:lnTo>
                    <a:lnTo>
                      <a:pt x="116" y="157"/>
                    </a:lnTo>
                    <a:lnTo>
                      <a:pt x="96" y="167"/>
                    </a:lnTo>
                    <a:lnTo>
                      <a:pt x="86" y="157"/>
                    </a:lnTo>
                    <a:lnTo>
                      <a:pt x="86" y="132"/>
                    </a:lnTo>
                    <a:lnTo>
                      <a:pt x="105" y="124"/>
                    </a:lnTo>
                    <a:lnTo>
                      <a:pt x="144" y="97"/>
                    </a:lnTo>
                    <a:lnTo>
                      <a:pt x="135" y="79"/>
                    </a:lnTo>
                    <a:lnTo>
                      <a:pt x="96" y="97"/>
                    </a:lnTo>
                    <a:lnTo>
                      <a:pt x="57" y="114"/>
                    </a:lnTo>
                    <a:lnTo>
                      <a:pt x="38" y="97"/>
                    </a:lnTo>
                    <a:lnTo>
                      <a:pt x="77" y="62"/>
                    </a:lnTo>
                    <a:lnTo>
                      <a:pt x="57" y="53"/>
                    </a:lnTo>
                    <a:lnTo>
                      <a:pt x="38" y="53"/>
                    </a:lnTo>
                    <a:lnTo>
                      <a:pt x="18" y="45"/>
                    </a:lnTo>
                    <a:lnTo>
                      <a:pt x="0" y="27"/>
                    </a:lnTo>
                    <a:lnTo>
                      <a:pt x="0" y="10"/>
                    </a:lnTo>
                    <a:lnTo>
                      <a:pt x="9" y="0"/>
                    </a:lnTo>
                    <a:lnTo>
                      <a:pt x="48" y="35"/>
                    </a:lnTo>
                    <a:lnTo>
                      <a:pt x="86" y="53"/>
                    </a:lnTo>
                    <a:lnTo>
                      <a:pt x="135" y="70"/>
                    </a:lnTo>
                    <a:lnTo>
                      <a:pt x="192" y="79"/>
                    </a:lnTo>
                    <a:lnTo>
                      <a:pt x="290" y="70"/>
                    </a:lnTo>
                    <a:lnTo>
                      <a:pt x="386" y="53"/>
                    </a:lnTo>
                    <a:close/>
                  </a:path>
                </a:pathLst>
              </a:custGeom>
              <a:solidFill>
                <a:srgbClr val="FFFF99"/>
              </a:solidFill>
              <a:ln w="9525">
                <a:solidFill>
                  <a:srgbClr val="800000"/>
                </a:solidFill>
                <a:round/>
                <a:headEnd/>
                <a:tailEnd/>
              </a:ln>
            </p:spPr>
            <p:txBody>
              <a:bodyPr/>
              <a:lstStyle/>
              <a:p>
                <a:endParaRPr lang="en-US"/>
              </a:p>
            </p:txBody>
          </p:sp>
          <p:sp>
            <p:nvSpPr>
              <p:cNvPr id="11278" name="Freeform 210"/>
              <p:cNvSpPr>
                <a:spLocks/>
              </p:cNvSpPr>
              <p:nvPr/>
            </p:nvSpPr>
            <p:spPr bwMode="auto">
              <a:xfrm>
                <a:off x="1216" y="73"/>
                <a:ext cx="19" cy="8"/>
              </a:xfrm>
              <a:custGeom>
                <a:avLst/>
                <a:gdLst>
                  <a:gd name="T0" fmla="*/ 19 w 66"/>
                  <a:gd name="T1" fmla="*/ 4 h 52"/>
                  <a:gd name="T2" fmla="*/ 16 w 66"/>
                  <a:gd name="T3" fmla="*/ 7 h 52"/>
                  <a:gd name="T4" fmla="*/ 11 w 66"/>
                  <a:gd name="T5" fmla="*/ 8 h 52"/>
                  <a:gd name="T6" fmla="*/ 5 w 66"/>
                  <a:gd name="T7" fmla="*/ 7 h 52"/>
                  <a:gd name="T8" fmla="*/ 0 w 66"/>
                  <a:gd name="T9" fmla="*/ 4 h 52"/>
                  <a:gd name="T10" fmla="*/ 3 w 66"/>
                  <a:gd name="T11" fmla="*/ 1 h 52"/>
                  <a:gd name="T12" fmla="*/ 8 w 66"/>
                  <a:gd name="T13" fmla="*/ 0 h 52"/>
                  <a:gd name="T14" fmla="*/ 14 w 66"/>
                  <a:gd name="T15" fmla="*/ 1 h 52"/>
                  <a:gd name="T16" fmla="*/ 19 w 66"/>
                  <a:gd name="T17" fmla="*/ 4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52"/>
                  <a:gd name="T29" fmla="*/ 66 w 66"/>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52">
                    <a:moveTo>
                      <a:pt x="66" y="26"/>
                    </a:moveTo>
                    <a:lnTo>
                      <a:pt x="57" y="43"/>
                    </a:lnTo>
                    <a:lnTo>
                      <a:pt x="39" y="52"/>
                    </a:lnTo>
                    <a:lnTo>
                      <a:pt x="18" y="43"/>
                    </a:lnTo>
                    <a:lnTo>
                      <a:pt x="0" y="26"/>
                    </a:lnTo>
                    <a:lnTo>
                      <a:pt x="9" y="8"/>
                    </a:lnTo>
                    <a:lnTo>
                      <a:pt x="28" y="0"/>
                    </a:lnTo>
                    <a:lnTo>
                      <a:pt x="48" y="8"/>
                    </a:lnTo>
                    <a:lnTo>
                      <a:pt x="66" y="26"/>
                    </a:lnTo>
                    <a:close/>
                  </a:path>
                </a:pathLst>
              </a:custGeom>
              <a:solidFill>
                <a:srgbClr val="FFFF99"/>
              </a:solidFill>
              <a:ln w="9525">
                <a:solidFill>
                  <a:srgbClr val="800000"/>
                </a:solidFill>
                <a:round/>
                <a:headEnd/>
                <a:tailEnd/>
              </a:ln>
            </p:spPr>
            <p:txBody>
              <a:bodyPr/>
              <a:lstStyle/>
              <a:p>
                <a:endParaRPr lang="en-US"/>
              </a:p>
            </p:txBody>
          </p:sp>
          <p:sp>
            <p:nvSpPr>
              <p:cNvPr id="11279" name="Freeform 211"/>
              <p:cNvSpPr>
                <a:spLocks/>
              </p:cNvSpPr>
              <p:nvPr/>
            </p:nvSpPr>
            <p:spPr bwMode="auto">
              <a:xfrm>
                <a:off x="269" y="80"/>
                <a:ext cx="944" cy="5"/>
              </a:xfrm>
              <a:custGeom>
                <a:avLst/>
                <a:gdLst>
                  <a:gd name="T0" fmla="*/ 932 w 3169"/>
                  <a:gd name="T1" fmla="*/ 0 h 35"/>
                  <a:gd name="T2" fmla="*/ 944 w 3169"/>
                  <a:gd name="T3" fmla="*/ 4 h 35"/>
                  <a:gd name="T4" fmla="*/ 938 w 3169"/>
                  <a:gd name="T5" fmla="*/ 4 h 35"/>
                  <a:gd name="T6" fmla="*/ 935 w 3169"/>
                  <a:gd name="T7" fmla="*/ 4 h 35"/>
                  <a:gd name="T8" fmla="*/ 929 w 3169"/>
                  <a:gd name="T9" fmla="*/ 4 h 35"/>
                  <a:gd name="T10" fmla="*/ 915 w 3169"/>
                  <a:gd name="T11" fmla="*/ 4 h 35"/>
                  <a:gd name="T12" fmla="*/ 898 w 3169"/>
                  <a:gd name="T13" fmla="*/ 4 h 35"/>
                  <a:gd name="T14" fmla="*/ 877 w 3169"/>
                  <a:gd name="T15" fmla="*/ 4 h 35"/>
                  <a:gd name="T16" fmla="*/ 851 w 3169"/>
                  <a:gd name="T17" fmla="*/ 4 h 35"/>
                  <a:gd name="T18" fmla="*/ 823 w 3169"/>
                  <a:gd name="T19" fmla="*/ 4 h 35"/>
                  <a:gd name="T20" fmla="*/ 791 w 3169"/>
                  <a:gd name="T21" fmla="*/ 4 h 35"/>
                  <a:gd name="T22" fmla="*/ 757 w 3169"/>
                  <a:gd name="T23" fmla="*/ 4 h 35"/>
                  <a:gd name="T24" fmla="*/ 719 w 3169"/>
                  <a:gd name="T25" fmla="*/ 4 h 35"/>
                  <a:gd name="T26" fmla="*/ 642 w 3169"/>
                  <a:gd name="T27" fmla="*/ 4 h 35"/>
                  <a:gd name="T28" fmla="*/ 555 w 3169"/>
                  <a:gd name="T29" fmla="*/ 4 h 35"/>
                  <a:gd name="T30" fmla="*/ 469 w 3169"/>
                  <a:gd name="T31" fmla="*/ 4 h 35"/>
                  <a:gd name="T32" fmla="*/ 382 w 3169"/>
                  <a:gd name="T33" fmla="*/ 4 h 35"/>
                  <a:gd name="T34" fmla="*/ 297 w 3169"/>
                  <a:gd name="T35" fmla="*/ 4 h 35"/>
                  <a:gd name="T36" fmla="*/ 216 w 3169"/>
                  <a:gd name="T37" fmla="*/ 4 h 35"/>
                  <a:gd name="T38" fmla="*/ 181 w 3169"/>
                  <a:gd name="T39" fmla="*/ 4 h 35"/>
                  <a:gd name="T40" fmla="*/ 147 w 3169"/>
                  <a:gd name="T41" fmla="*/ 4 h 35"/>
                  <a:gd name="T42" fmla="*/ 115 w 3169"/>
                  <a:gd name="T43" fmla="*/ 4 h 35"/>
                  <a:gd name="T44" fmla="*/ 86 w 3169"/>
                  <a:gd name="T45" fmla="*/ 4 h 35"/>
                  <a:gd name="T46" fmla="*/ 61 w 3169"/>
                  <a:gd name="T47" fmla="*/ 4 h 35"/>
                  <a:gd name="T48" fmla="*/ 40 w 3169"/>
                  <a:gd name="T49" fmla="*/ 4 h 35"/>
                  <a:gd name="T50" fmla="*/ 23 w 3169"/>
                  <a:gd name="T51" fmla="*/ 4 h 35"/>
                  <a:gd name="T52" fmla="*/ 9 w 3169"/>
                  <a:gd name="T53" fmla="*/ 5 h 35"/>
                  <a:gd name="T54" fmla="*/ 0 w 3169"/>
                  <a:gd name="T55" fmla="*/ 5 h 35"/>
                  <a:gd name="T56" fmla="*/ 0 w 3169"/>
                  <a:gd name="T57" fmla="*/ 1 h 35"/>
                  <a:gd name="T58" fmla="*/ 3 w 3169"/>
                  <a:gd name="T59" fmla="*/ 0 h 35"/>
                  <a:gd name="T60" fmla="*/ 932 w 3169"/>
                  <a:gd name="T61" fmla="*/ 0 h 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69"/>
                  <a:gd name="T94" fmla="*/ 0 h 35"/>
                  <a:gd name="T95" fmla="*/ 3169 w 3169"/>
                  <a:gd name="T96" fmla="*/ 35 h 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69" h="35">
                    <a:moveTo>
                      <a:pt x="3130" y="0"/>
                    </a:moveTo>
                    <a:lnTo>
                      <a:pt x="3169" y="27"/>
                    </a:lnTo>
                    <a:lnTo>
                      <a:pt x="3148" y="27"/>
                    </a:lnTo>
                    <a:lnTo>
                      <a:pt x="3139" y="27"/>
                    </a:lnTo>
                    <a:lnTo>
                      <a:pt x="3119" y="27"/>
                    </a:lnTo>
                    <a:lnTo>
                      <a:pt x="3071" y="27"/>
                    </a:lnTo>
                    <a:lnTo>
                      <a:pt x="3013" y="27"/>
                    </a:lnTo>
                    <a:lnTo>
                      <a:pt x="2945" y="27"/>
                    </a:lnTo>
                    <a:lnTo>
                      <a:pt x="2858" y="27"/>
                    </a:lnTo>
                    <a:lnTo>
                      <a:pt x="2762" y="27"/>
                    </a:lnTo>
                    <a:lnTo>
                      <a:pt x="2657" y="27"/>
                    </a:lnTo>
                    <a:lnTo>
                      <a:pt x="2540" y="27"/>
                    </a:lnTo>
                    <a:lnTo>
                      <a:pt x="2415" y="27"/>
                    </a:lnTo>
                    <a:lnTo>
                      <a:pt x="2154" y="27"/>
                    </a:lnTo>
                    <a:lnTo>
                      <a:pt x="1864" y="27"/>
                    </a:lnTo>
                    <a:lnTo>
                      <a:pt x="1574" y="27"/>
                    </a:lnTo>
                    <a:lnTo>
                      <a:pt x="1284" y="27"/>
                    </a:lnTo>
                    <a:lnTo>
                      <a:pt x="996" y="27"/>
                    </a:lnTo>
                    <a:lnTo>
                      <a:pt x="725" y="27"/>
                    </a:lnTo>
                    <a:lnTo>
                      <a:pt x="608" y="27"/>
                    </a:lnTo>
                    <a:lnTo>
                      <a:pt x="494" y="27"/>
                    </a:lnTo>
                    <a:lnTo>
                      <a:pt x="387" y="27"/>
                    </a:lnTo>
                    <a:lnTo>
                      <a:pt x="290" y="27"/>
                    </a:lnTo>
                    <a:lnTo>
                      <a:pt x="204" y="27"/>
                    </a:lnTo>
                    <a:lnTo>
                      <a:pt x="135" y="27"/>
                    </a:lnTo>
                    <a:lnTo>
                      <a:pt x="78" y="27"/>
                    </a:lnTo>
                    <a:lnTo>
                      <a:pt x="30" y="35"/>
                    </a:lnTo>
                    <a:lnTo>
                      <a:pt x="0" y="35"/>
                    </a:lnTo>
                    <a:lnTo>
                      <a:pt x="0" y="9"/>
                    </a:lnTo>
                    <a:lnTo>
                      <a:pt x="10" y="0"/>
                    </a:lnTo>
                    <a:lnTo>
                      <a:pt x="3130" y="0"/>
                    </a:lnTo>
                    <a:close/>
                  </a:path>
                </a:pathLst>
              </a:custGeom>
              <a:solidFill>
                <a:srgbClr val="FFFF99"/>
              </a:solidFill>
              <a:ln w="9525">
                <a:solidFill>
                  <a:srgbClr val="800000"/>
                </a:solidFill>
                <a:round/>
                <a:headEnd/>
                <a:tailEnd/>
              </a:ln>
            </p:spPr>
            <p:txBody>
              <a:bodyPr/>
              <a:lstStyle/>
              <a:p>
                <a:endParaRPr lang="en-US"/>
              </a:p>
            </p:txBody>
          </p:sp>
          <p:sp>
            <p:nvSpPr>
              <p:cNvPr id="11280" name="Freeform 212"/>
              <p:cNvSpPr>
                <a:spLocks/>
              </p:cNvSpPr>
              <p:nvPr/>
            </p:nvSpPr>
            <p:spPr bwMode="auto">
              <a:xfrm>
                <a:off x="82" y="80"/>
                <a:ext cx="113" cy="51"/>
              </a:xfrm>
              <a:custGeom>
                <a:avLst/>
                <a:gdLst>
                  <a:gd name="T0" fmla="*/ 26 w 377"/>
                  <a:gd name="T1" fmla="*/ 7 h 314"/>
                  <a:gd name="T2" fmla="*/ 23 w 377"/>
                  <a:gd name="T3" fmla="*/ 1 h 314"/>
                  <a:gd name="T4" fmla="*/ 35 w 377"/>
                  <a:gd name="T5" fmla="*/ 13 h 314"/>
                  <a:gd name="T6" fmla="*/ 41 w 377"/>
                  <a:gd name="T7" fmla="*/ 9 h 314"/>
                  <a:gd name="T8" fmla="*/ 49 w 377"/>
                  <a:gd name="T9" fmla="*/ 16 h 314"/>
                  <a:gd name="T10" fmla="*/ 58 w 377"/>
                  <a:gd name="T11" fmla="*/ 16 h 314"/>
                  <a:gd name="T12" fmla="*/ 70 w 377"/>
                  <a:gd name="T13" fmla="*/ 20 h 314"/>
                  <a:gd name="T14" fmla="*/ 73 w 377"/>
                  <a:gd name="T15" fmla="*/ 17 h 314"/>
                  <a:gd name="T16" fmla="*/ 76 w 377"/>
                  <a:gd name="T17" fmla="*/ 24 h 314"/>
                  <a:gd name="T18" fmla="*/ 87 w 377"/>
                  <a:gd name="T19" fmla="*/ 27 h 314"/>
                  <a:gd name="T20" fmla="*/ 96 w 377"/>
                  <a:gd name="T21" fmla="*/ 31 h 314"/>
                  <a:gd name="T22" fmla="*/ 101 w 377"/>
                  <a:gd name="T23" fmla="*/ 28 h 314"/>
                  <a:gd name="T24" fmla="*/ 96 w 377"/>
                  <a:gd name="T25" fmla="*/ 20 h 314"/>
                  <a:gd name="T26" fmla="*/ 105 w 377"/>
                  <a:gd name="T27" fmla="*/ 21 h 314"/>
                  <a:gd name="T28" fmla="*/ 113 w 377"/>
                  <a:gd name="T29" fmla="*/ 38 h 314"/>
                  <a:gd name="T30" fmla="*/ 93 w 377"/>
                  <a:gd name="T31" fmla="*/ 37 h 314"/>
                  <a:gd name="T32" fmla="*/ 76 w 377"/>
                  <a:gd name="T33" fmla="*/ 36 h 314"/>
                  <a:gd name="T34" fmla="*/ 55 w 377"/>
                  <a:gd name="T35" fmla="*/ 50 h 314"/>
                  <a:gd name="T36" fmla="*/ 47 w 377"/>
                  <a:gd name="T37" fmla="*/ 44 h 314"/>
                  <a:gd name="T38" fmla="*/ 61 w 377"/>
                  <a:gd name="T39" fmla="*/ 44 h 314"/>
                  <a:gd name="T40" fmla="*/ 61 w 377"/>
                  <a:gd name="T41" fmla="*/ 40 h 314"/>
                  <a:gd name="T42" fmla="*/ 26 w 377"/>
                  <a:gd name="T43" fmla="*/ 40 h 314"/>
                  <a:gd name="T44" fmla="*/ 32 w 377"/>
                  <a:gd name="T45" fmla="*/ 36 h 314"/>
                  <a:gd name="T46" fmla="*/ 47 w 377"/>
                  <a:gd name="T47" fmla="*/ 37 h 314"/>
                  <a:gd name="T48" fmla="*/ 49 w 377"/>
                  <a:gd name="T49" fmla="*/ 33 h 314"/>
                  <a:gd name="T50" fmla="*/ 44 w 377"/>
                  <a:gd name="T51" fmla="*/ 31 h 314"/>
                  <a:gd name="T52" fmla="*/ 41 w 377"/>
                  <a:gd name="T53" fmla="*/ 27 h 314"/>
                  <a:gd name="T54" fmla="*/ 15 w 377"/>
                  <a:gd name="T55" fmla="*/ 24 h 314"/>
                  <a:gd name="T56" fmla="*/ 6 w 377"/>
                  <a:gd name="T57" fmla="*/ 23 h 314"/>
                  <a:gd name="T58" fmla="*/ 23 w 377"/>
                  <a:gd name="T59" fmla="*/ 24 h 314"/>
                  <a:gd name="T60" fmla="*/ 35 w 377"/>
                  <a:gd name="T61" fmla="*/ 24 h 314"/>
                  <a:gd name="T62" fmla="*/ 29 w 377"/>
                  <a:gd name="T63" fmla="*/ 20 h 314"/>
                  <a:gd name="T64" fmla="*/ 3 w 377"/>
                  <a:gd name="T65" fmla="*/ 17 h 314"/>
                  <a:gd name="T66" fmla="*/ 12 w 377"/>
                  <a:gd name="T67" fmla="*/ 17 h 314"/>
                  <a:gd name="T68" fmla="*/ 26 w 377"/>
                  <a:gd name="T69" fmla="*/ 17 h 314"/>
                  <a:gd name="T70" fmla="*/ 26 w 377"/>
                  <a:gd name="T71" fmla="*/ 14 h 314"/>
                  <a:gd name="T72" fmla="*/ 12 w 377"/>
                  <a:gd name="T73" fmla="*/ 13 h 314"/>
                  <a:gd name="T74" fmla="*/ 3 w 377"/>
                  <a:gd name="T75" fmla="*/ 10 h 314"/>
                  <a:gd name="T76" fmla="*/ 9 w 377"/>
                  <a:gd name="T77" fmla="*/ 7 h 314"/>
                  <a:gd name="T78" fmla="*/ 0 w 377"/>
                  <a:gd name="T79" fmla="*/ 1 h 314"/>
                  <a:gd name="T80" fmla="*/ 9 w 377"/>
                  <a:gd name="T81" fmla="*/ 1 h 314"/>
                  <a:gd name="T82" fmla="*/ 18 w 377"/>
                  <a:gd name="T83" fmla="*/ 7 h 3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7"/>
                  <a:gd name="T127" fmla="*/ 0 h 314"/>
                  <a:gd name="T128" fmla="*/ 377 w 377"/>
                  <a:gd name="T129" fmla="*/ 314 h 3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7" h="314">
                    <a:moveTo>
                      <a:pt x="78" y="44"/>
                    </a:moveTo>
                    <a:lnTo>
                      <a:pt x="87" y="44"/>
                    </a:lnTo>
                    <a:lnTo>
                      <a:pt x="78" y="27"/>
                    </a:lnTo>
                    <a:lnTo>
                      <a:pt x="78" y="9"/>
                    </a:lnTo>
                    <a:lnTo>
                      <a:pt x="87" y="44"/>
                    </a:lnTo>
                    <a:lnTo>
                      <a:pt x="117" y="79"/>
                    </a:lnTo>
                    <a:lnTo>
                      <a:pt x="137" y="70"/>
                    </a:lnTo>
                    <a:lnTo>
                      <a:pt x="137" y="54"/>
                    </a:lnTo>
                    <a:lnTo>
                      <a:pt x="156" y="87"/>
                    </a:lnTo>
                    <a:lnTo>
                      <a:pt x="165" y="97"/>
                    </a:lnTo>
                    <a:lnTo>
                      <a:pt x="185" y="105"/>
                    </a:lnTo>
                    <a:lnTo>
                      <a:pt x="194" y="97"/>
                    </a:lnTo>
                    <a:lnTo>
                      <a:pt x="224" y="122"/>
                    </a:lnTo>
                    <a:lnTo>
                      <a:pt x="233" y="122"/>
                    </a:lnTo>
                    <a:lnTo>
                      <a:pt x="242" y="114"/>
                    </a:lnTo>
                    <a:lnTo>
                      <a:pt x="242" y="105"/>
                    </a:lnTo>
                    <a:lnTo>
                      <a:pt x="252" y="122"/>
                    </a:lnTo>
                    <a:lnTo>
                      <a:pt x="252" y="149"/>
                    </a:lnTo>
                    <a:lnTo>
                      <a:pt x="272" y="167"/>
                    </a:lnTo>
                    <a:lnTo>
                      <a:pt x="290" y="167"/>
                    </a:lnTo>
                    <a:lnTo>
                      <a:pt x="300" y="184"/>
                    </a:lnTo>
                    <a:lnTo>
                      <a:pt x="320" y="192"/>
                    </a:lnTo>
                    <a:lnTo>
                      <a:pt x="329" y="184"/>
                    </a:lnTo>
                    <a:lnTo>
                      <a:pt x="338" y="175"/>
                    </a:lnTo>
                    <a:lnTo>
                      <a:pt x="320" y="140"/>
                    </a:lnTo>
                    <a:lnTo>
                      <a:pt x="320" y="122"/>
                    </a:lnTo>
                    <a:lnTo>
                      <a:pt x="320" y="114"/>
                    </a:lnTo>
                    <a:lnTo>
                      <a:pt x="349" y="132"/>
                    </a:lnTo>
                    <a:lnTo>
                      <a:pt x="359" y="167"/>
                    </a:lnTo>
                    <a:lnTo>
                      <a:pt x="377" y="236"/>
                    </a:lnTo>
                    <a:lnTo>
                      <a:pt x="368" y="246"/>
                    </a:lnTo>
                    <a:lnTo>
                      <a:pt x="311" y="227"/>
                    </a:lnTo>
                    <a:lnTo>
                      <a:pt x="281" y="219"/>
                    </a:lnTo>
                    <a:lnTo>
                      <a:pt x="252" y="219"/>
                    </a:lnTo>
                    <a:lnTo>
                      <a:pt x="263" y="314"/>
                    </a:lnTo>
                    <a:lnTo>
                      <a:pt x="185" y="306"/>
                    </a:lnTo>
                    <a:lnTo>
                      <a:pt x="126" y="279"/>
                    </a:lnTo>
                    <a:lnTo>
                      <a:pt x="156" y="271"/>
                    </a:lnTo>
                    <a:lnTo>
                      <a:pt x="176" y="271"/>
                    </a:lnTo>
                    <a:lnTo>
                      <a:pt x="204" y="271"/>
                    </a:lnTo>
                    <a:lnTo>
                      <a:pt x="204" y="262"/>
                    </a:lnTo>
                    <a:lnTo>
                      <a:pt x="204" y="246"/>
                    </a:lnTo>
                    <a:lnTo>
                      <a:pt x="194" y="236"/>
                    </a:lnTo>
                    <a:lnTo>
                      <a:pt x="87" y="246"/>
                    </a:lnTo>
                    <a:lnTo>
                      <a:pt x="87" y="227"/>
                    </a:lnTo>
                    <a:lnTo>
                      <a:pt x="107" y="219"/>
                    </a:lnTo>
                    <a:lnTo>
                      <a:pt x="137" y="227"/>
                    </a:lnTo>
                    <a:lnTo>
                      <a:pt x="156" y="227"/>
                    </a:lnTo>
                    <a:lnTo>
                      <a:pt x="165" y="211"/>
                    </a:lnTo>
                    <a:lnTo>
                      <a:pt x="165" y="201"/>
                    </a:lnTo>
                    <a:lnTo>
                      <a:pt x="156" y="201"/>
                    </a:lnTo>
                    <a:lnTo>
                      <a:pt x="146" y="192"/>
                    </a:lnTo>
                    <a:lnTo>
                      <a:pt x="156" y="184"/>
                    </a:lnTo>
                    <a:lnTo>
                      <a:pt x="137" y="167"/>
                    </a:lnTo>
                    <a:lnTo>
                      <a:pt x="98" y="157"/>
                    </a:lnTo>
                    <a:lnTo>
                      <a:pt x="50" y="149"/>
                    </a:lnTo>
                    <a:lnTo>
                      <a:pt x="21" y="149"/>
                    </a:lnTo>
                    <a:lnTo>
                      <a:pt x="21" y="140"/>
                    </a:lnTo>
                    <a:lnTo>
                      <a:pt x="50" y="140"/>
                    </a:lnTo>
                    <a:lnTo>
                      <a:pt x="78" y="149"/>
                    </a:lnTo>
                    <a:lnTo>
                      <a:pt x="98" y="149"/>
                    </a:lnTo>
                    <a:lnTo>
                      <a:pt x="117" y="149"/>
                    </a:lnTo>
                    <a:lnTo>
                      <a:pt x="126" y="132"/>
                    </a:lnTo>
                    <a:lnTo>
                      <a:pt x="98" y="122"/>
                    </a:lnTo>
                    <a:lnTo>
                      <a:pt x="69" y="114"/>
                    </a:lnTo>
                    <a:lnTo>
                      <a:pt x="11" y="105"/>
                    </a:lnTo>
                    <a:lnTo>
                      <a:pt x="21" y="105"/>
                    </a:lnTo>
                    <a:lnTo>
                      <a:pt x="39" y="105"/>
                    </a:lnTo>
                    <a:lnTo>
                      <a:pt x="69" y="114"/>
                    </a:lnTo>
                    <a:lnTo>
                      <a:pt x="87" y="105"/>
                    </a:lnTo>
                    <a:lnTo>
                      <a:pt x="98" y="97"/>
                    </a:lnTo>
                    <a:lnTo>
                      <a:pt x="87" y="87"/>
                    </a:lnTo>
                    <a:lnTo>
                      <a:pt x="78" y="79"/>
                    </a:lnTo>
                    <a:lnTo>
                      <a:pt x="39" y="79"/>
                    </a:lnTo>
                    <a:lnTo>
                      <a:pt x="21" y="70"/>
                    </a:lnTo>
                    <a:lnTo>
                      <a:pt x="11" y="62"/>
                    </a:lnTo>
                    <a:lnTo>
                      <a:pt x="11" y="54"/>
                    </a:lnTo>
                    <a:lnTo>
                      <a:pt x="30" y="44"/>
                    </a:lnTo>
                    <a:lnTo>
                      <a:pt x="11" y="27"/>
                    </a:lnTo>
                    <a:lnTo>
                      <a:pt x="0" y="9"/>
                    </a:lnTo>
                    <a:lnTo>
                      <a:pt x="21" y="0"/>
                    </a:lnTo>
                    <a:lnTo>
                      <a:pt x="30" y="9"/>
                    </a:lnTo>
                    <a:lnTo>
                      <a:pt x="50" y="35"/>
                    </a:lnTo>
                    <a:lnTo>
                      <a:pt x="59" y="44"/>
                    </a:lnTo>
                    <a:lnTo>
                      <a:pt x="78" y="44"/>
                    </a:lnTo>
                    <a:close/>
                  </a:path>
                </a:pathLst>
              </a:custGeom>
              <a:solidFill>
                <a:srgbClr val="FFFF99"/>
              </a:solidFill>
              <a:ln w="9525">
                <a:solidFill>
                  <a:srgbClr val="800000"/>
                </a:solidFill>
                <a:round/>
                <a:headEnd/>
                <a:tailEnd/>
              </a:ln>
            </p:spPr>
            <p:txBody>
              <a:bodyPr/>
              <a:lstStyle/>
              <a:p>
                <a:endParaRPr lang="en-US"/>
              </a:p>
            </p:txBody>
          </p:sp>
          <p:sp>
            <p:nvSpPr>
              <p:cNvPr id="11281" name="Freeform 213"/>
              <p:cNvSpPr>
                <a:spLocks/>
              </p:cNvSpPr>
              <p:nvPr/>
            </p:nvSpPr>
            <p:spPr bwMode="auto">
              <a:xfrm>
                <a:off x="191" y="80"/>
                <a:ext cx="18" cy="12"/>
              </a:xfrm>
              <a:custGeom>
                <a:avLst/>
                <a:gdLst>
                  <a:gd name="T0" fmla="*/ 18 w 57"/>
                  <a:gd name="T1" fmla="*/ 12 h 79"/>
                  <a:gd name="T2" fmla="*/ 0 w 57"/>
                  <a:gd name="T3" fmla="*/ 0 h 79"/>
                  <a:gd name="T4" fmla="*/ 12 w 57"/>
                  <a:gd name="T5" fmla="*/ 5 h 79"/>
                  <a:gd name="T6" fmla="*/ 18 w 57"/>
                  <a:gd name="T7" fmla="*/ 12 h 79"/>
                  <a:gd name="T8" fmla="*/ 0 60000 65536"/>
                  <a:gd name="T9" fmla="*/ 0 60000 65536"/>
                  <a:gd name="T10" fmla="*/ 0 60000 65536"/>
                  <a:gd name="T11" fmla="*/ 0 60000 65536"/>
                  <a:gd name="T12" fmla="*/ 0 w 57"/>
                  <a:gd name="T13" fmla="*/ 0 h 79"/>
                  <a:gd name="T14" fmla="*/ 57 w 57"/>
                  <a:gd name="T15" fmla="*/ 79 h 79"/>
                </a:gdLst>
                <a:ahLst/>
                <a:cxnLst>
                  <a:cxn ang="T8">
                    <a:pos x="T0" y="T1"/>
                  </a:cxn>
                  <a:cxn ang="T9">
                    <a:pos x="T2" y="T3"/>
                  </a:cxn>
                  <a:cxn ang="T10">
                    <a:pos x="T4" y="T5"/>
                  </a:cxn>
                  <a:cxn ang="T11">
                    <a:pos x="T6" y="T7"/>
                  </a:cxn>
                </a:cxnLst>
                <a:rect l="T12" t="T13" r="T14" b="T15"/>
                <a:pathLst>
                  <a:path w="57" h="79">
                    <a:moveTo>
                      <a:pt x="57" y="79"/>
                    </a:moveTo>
                    <a:lnTo>
                      <a:pt x="0" y="0"/>
                    </a:lnTo>
                    <a:lnTo>
                      <a:pt x="39" y="35"/>
                    </a:lnTo>
                    <a:lnTo>
                      <a:pt x="57" y="79"/>
                    </a:lnTo>
                    <a:close/>
                  </a:path>
                </a:pathLst>
              </a:custGeom>
              <a:solidFill>
                <a:srgbClr val="FFFF99"/>
              </a:solidFill>
              <a:ln w="9525">
                <a:solidFill>
                  <a:srgbClr val="800000"/>
                </a:solidFill>
                <a:round/>
                <a:headEnd/>
                <a:tailEnd/>
              </a:ln>
            </p:spPr>
            <p:txBody>
              <a:bodyPr/>
              <a:lstStyle/>
              <a:p>
                <a:endParaRPr lang="en-US"/>
              </a:p>
            </p:txBody>
          </p:sp>
          <p:sp>
            <p:nvSpPr>
              <p:cNvPr id="11282" name="Freeform 214"/>
              <p:cNvSpPr>
                <a:spLocks/>
              </p:cNvSpPr>
              <p:nvPr/>
            </p:nvSpPr>
            <p:spPr bwMode="auto">
              <a:xfrm>
                <a:off x="209" y="81"/>
                <a:ext cx="8" cy="4"/>
              </a:xfrm>
              <a:custGeom>
                <a:avLst/>
                <a:gdLst>
                  <a:gd name="T0" fmla="*/ 8 w 30"/>
                  <a:gd name="T1" fmla="*/ 4 h 26"/>
                  <a:gd name="T2" fmla="*/ 3 w 30"/>
                  <a:gd name="T3" fmla="*/ 3 h 26"/>
                  <a:gd name="T4" fmla="*/ 0 w 30"/>
                  <a:gd name="T5" fmla="*/ 0 h 26"/>
                  <a:gd name="T6" fmla="*/ 8 w 30"/>
                  <a:gd name="T7" fmla="*/ 4 h 26"/>
                  <a:gd name="T8" fmla="*/ 0 60000 65536"/>
                  <a:gd name="T9" fmla="*/ 0 60000 65536"/>
                  <a:gd name="T10" fmla="*/ 0 60000 65536"/>
                  <a:gd name="T11" fmla="*/ 0 60000 65536"/>
                  <a:gd name="T12" fmla="*/ 0 w 30"/>
                  <a:gd name="T13" fmla="*/ 0 h 26"/>
                  <a:gd name="T14" fmla="*/ 30 w 30"/>
                  <a:gd name="T15" fmla="*/ 26 h 26"/>
                </a:gdLst>
                <a:ahLst/>
                <a:cxnLst>
                  <a:cxn ang="T8">
                    <a:pos x="T0" y="T1"/>
                  </a:cxn>
                  <a:cxn ang="T9">
                    <a:pos x="T2" y="T3"/>
                  </a:cxn>
                  <a:cxn ang="T10">
                    <a:pos x="T4" y="T5"/>
                  </a:cxn>
                  <a:cxn ang="T11">
                    <a:pos x="T6" y="T7"/>
                  </a:cxn>
                </a:cxnLst>
                <a:rect l="T12" t="T13" r="T14" b="T15"/>
                <a:pathLst>
                  <a:path w="30" h="26">
                    <a:moveTo>
                      <a:pt x="30" y="26"/>
                    </a:moveTo>
                    <a:lnTo>
                      <a:pt x="11" y="18"/>
                    </a:lnTo>
                    <a:lnTo>
                      <a:pt x="0" y="0"/>
                    </a:lnTo>
                    <a:lnTo>
                      <a:pt x="30" y="26"/>
                    </a:lnTo>
                    <a:close/>
                  </a:path>
                </a:pathLst>
              </a:custGeom>
              <a:solidFill>
                <a:srgbClr val="FFFF99"/>
              </a:solidFill>
              <a:ln w="9525">
                <a:solidFill>
                  <a:srgbClr val="800000"/>
                </a:solidFill>
                <a:round/>
                <a:headEnd/>
                <a:tailEnd/>
              </a:ln>
            </p:spPr>
            <p:txBody>
              <a:bodyPr/>
              <a:lstStyle/>
              <a:p>
                <a:endParaRPr lang="en-US"/>
              </a:p>
            </p:txBody>
          </p:sp>
          <p:sp>
            <p:nvSpPr>
              <p:cNvPr id="11283" name="Freeform 215"/>
              <p:cNvSpPr>
                <a:spLocks/>
              </p:cNvSpPr>
              <p:nvPr/>
            </p:nvSpPr>
            <p:spPr bwMode="auto">
              <a:xfrm>
                <a:off x="1469" y="78"/>
                <a:ext cx="24" cy="44"/>
              </a:xfrm>
              <a:custGeom>
                <a:avLst/>
                <a:gdLst>
                  <a:gd name="T0" fmla="*/ 18 w 77"/>
                  <a:gd name="T1" fmla="*/ 3 h 270"/>
                  <a:gd name="T2" fmla="*/ 24 w 77"/>
                  <a:gd name="T3" fmla="*/ 41 h 270"/>
                  <a:gd name="T4" fmla="*/ 21 w 77"/>
                  <a:gd name="T5" fmla="*/ 43 h 270"/>
                  <a:gd name="T6" fmla="*/ 18 w 77"/>
                  <a:gd name="T7" fmla="*/ 44 h 270"/>
                  <a:gd name="T8" fmla="*/ 8 w 77"/>
                  <a:gd name="T9" fmla="*/ 43 h 270"/>
                  <a:gd name="T10" fmla="*/ 6 w 77"/>
                  <a:gd name="T11" fmla="*/ 43 h 270"/>
                  <a:gd name="T12" fmla="*/ 0 w 77"/>
                  <a:gd name="T13" fmla="*/ 41 h 270"/>
                  <a:gd name="T14" fmla="*/ 0 w 77"/>
                  <a:gd name="T15" fmla="*/ 21 h 270"/>
                  <a:gd name="T16" fmla="*/ 0 w 77"/>
                  <a:gd name="T17" fmla="*/ 1 h 270"/>
                  <a:gd name="T18" fmla="*/ 6 w 77"/>
                  <a:gd name="T19" fmla="*/ 0 h 270"/>
                  <a:gd name="T20" fmla="*/ 12 w 77"/>
                  <a:gd name="T21" fmla="*/ 0 h 270"/>
                  <a:gd name="T22" fmla="*/ 18 w 77"/>
                  <a:gd name="T23" fmla="*/ 1 h 270"/>
                  <a:gd name="T24" fmla="*/ 18 w 77"/>
                  <a:gd name="T25" fmla="*/ 3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270"/>
                  <a:gd name="T41" fmla="*/ 77 w 77"/>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270">
                    <a:moveTo>
                      <a:pt x="57" y="17"/>
                    </a:moveTo>
                    <a:lnTo>
                      <a:pt x="77" y="254"/>
                    </a:lnTo>
                    <a:lnTo>
                      <a:pt x="66" y="262"/>
                    </a:lnTo>
                    <a:lnTo>
                      <a:pt x="57" y="270"/>
                    </a:lnTo>
                    <a:lnTo>
                      <a:pt x="27" y="262"/>
                    </a:lnTo>
                    <a:lnTo>
                      <a:pt x="18" y="262"/>
                    </a:lnTo>
                    <a:lnTo>
                      <a:pt x="0" y="254"/>
                    </a:lnTo>
                    <a:lnTo>
                      <a:pt x="0" y="130"/>
                    </a:lnTo>
                    <a:lnTo>
                      <a:pt x="0" y="8"/>
                    </a:lnTo>
                    <a:lnTo>
                      <a:pt x="18" y="0"/>
                    </a:lnTo>
                    <a:lnTo>
                      <a:pt x="39" y="0"/>
                    </a:lnTo>
                    <a:lnTo>
                      <a:pt x="57" y="8"/>
                    </a:lnTo>
                    <a:lnTo>
                      <a:pt x="57" y="17"/>
                    </a:lnTo>
                    <a:close/>
                  </a:path>
                </a:pathLst>
              </a:custGeom>
              <a:solidFill>
                <a:srgbClr val="FFFF99"/>
              </a:solidFill>
              <a:ln w="9525">
                <a:solidFill>
                  <a:srgbClr val="800000"/>
                </a:solidFill>
                <a:round/>
                <a:headEnd/>
                <a:tailEnd/>
              </a:ln>
            </p:spPr>
            <p:txBody>
              <a:bodyPr/>
              <a:lstStyle/>
              <a:p>
                <a:endParaRPr lang="en-US"/>
              </a:p>
            </p:txBody>
          </p:sp>
          <p:sp>
            <p:nvSpPr>
              <p:cNvPr id="11284" name="Freeform 216"/>
              <p:cNvSpPr>
                <a:spLocks/>
              </p:cNvSpPr>
              <p:nvPr/>
            </p:nvSpPr>
            <p:spPr bwMode="auto">
              <a:xfrm>
                <a:off x="220" y="81"/>
                <a:ext cx="33" cy="44"/>
              </a:xfrm>
              <a:custGeom>
                <a:avLst/>
                <a:gdLst>
                  <a:gd name="T0" fmla="*/ 33 w 107"/>
                  <a:gd name="T1" fmla="*/ 2 h 270"/>
                  <a:gd name="T2" fmla="*/ 30 w 107"/>
                  <a:gd name="T3" fmla="*/ 7 h 270"/>
                  <a:gd name="T4" fmla="*/ 27 w 107"/>
                  <a:gd name="T5" fmla="*/ 13 h 270"/>
                  <a:gd name="T6" fmla="*/ 30 w 107"/>
                  <a:gd name="T7" fmla="*/ 24 h 270"/>
                  <a:gd name="T8" fmla="*/ 30 w 107"/>
                  <a:gd name="T9" fmla="*/ 36 h 270"/>
                  <a:gd name="T10" fmla="*/ 27 w 107"/>
                  <a:gd name="T11" fmla="*/ 40 h 270"/>
                  <a:gd name="T12" fmla="*/ 18 w 107"/>
                  <a:gd name="T13" fmla="*/ 44 h 270"/>
                  <a:gd name="T14" fmla="*/ 12 w 107"/>
                  <a:gd name="T15" fmla="*/ 44 h 270"/>
                  <a:gd name="T16" fmla="*/ 9 w 107"/>
                  <a:gd name="T17" fmla="*/ 43 h 270"/>
                  <a:gd name="T18" fmla="*/ 3 w 107"/>
                  <a:gd name="T19" fmla="*/ 39 h 270"/>
                  <a:gd name="T20" fmla="*/ 3 w 107"/>
                  <a:gd name="T21" fmla="*/ 31 h 270"/>
                  <a:gd name="T22" fmla="*/ 3 w 107"/>
                  <a:gd name="T23" fmla="*/ 26 h 270"/>
                  <a:gd name="T24" fmla="*/ 0 w 107"/>
                  <a:gd name="T25" fmla="*/ 20 h 270"/>
                  <a:gd name="T26" fmla="*/ 3 w 107"/>
                  <a:gd name="T27" fmla="*/ 23 h 270"/>
                  <a:gd name="T28" fmla="*/ 6 w 107"/>
                  <a:gd name="T29" fmla="*/ 23 h 270"/>
                  <a:gd name="T30" fmla="*/ 12 w 107"/>
                  <a:gd name="T31" fmla="*/ 23 h 270"/>
                  <a:gd name="T32" fmla="*/ 12 w 107"/>
                  <a:gd name="T33" fmla="*/ 18 h 270"/>
                  <a:gd name="T34" fmla="*/ 9 w 107"/>
                  <a:gd name="T35" fmla="*/ 14 h 270"/>
                  <a:gd name="T36" fmla="*/ 0 w 107"/>
                  <a:gd name="T37" fmla="*/ 7 h 270"/>
                  <a:gd name="T38" fmla="*/ 9 w 107"/>
                  <a:gd name="T39" fmla="*/ 13 h 270"/>
                  <a:gd name="T40" fmla="*/ 12 w 107"/>
                  <a:gd name="T41" fmla="*/ 17 h 270"/>
                  <a:gd name="T42" fmla="*/ 18 w 107"/>
                  <a:gd name="T43" fmla="*/ 18 h 270"/>
                  <a:gd name="T44" fmla="*/ 18 w 107"/>
                  <a:gd name="T45" fmla="*/ 17 h 270"/>
                  <a:gd name="T46" fmla="*/ 18 w 107"/>
                  <a:gd name="T47" fmla="*/ 14 h 270"/>
                  <a:gd name="T48" fmla="*/ 18 w 107"/>
                  <a:gd name="T49" fmla="*/ 10 h 270"/>
                  <a:gd name="T50" fmla="*/ 21 w 107"/>
                  <a:gd name="T51" fmla="*/ 11 h 270"/>
                  <a:gd name="T52" fmla="*/ 24 w 107"/>
                  <a:gd name="T53" fmla="*/ 10 h 270"/>
                  <a:gd name="T54" fmla="*/ 24 w 107"/>
                  <a:gd name="T55" fmla="*/ 4 h 270"/>
                  <a:gd name="T56" fmla="*/ 24 w 107"/>
                  <a:gd name="T57" fmla="*/ 3 h 270"/>
                  <a:gd name="T58" fmla="*/ 24 w 107"/>
                  <a:gd name="T59" fmla="*/ 0 h 270"/>
                  <a:gd name="T60" fmla="*/ 30 w 107"/>
                  <a:gd name="T61" fmla="*/ 0 h 270"/>
                  <a:gd name="T62" fmla="*/ 33 w 107"/>
                  <a:gd name="T63" fmla="*/ 2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7"/>
                  <a:gd name="T97" fmla="*/ 0 h 270"/>
                  <a:gd name="T98" fmla="*/ 107 w 107"/>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7" h="270">
                    <a:moveTo>
                      <a:pt x="107" y="10"/>
                    </a:moveTo>
                    <a:lnTo>
                      <a:pt x="98" y="45"/>
                    </a:lnTo>
                    <a:lnTo>
                      <a:pt x="87" y="78"/>
                    </a:lnTo>
                    <a:lnTo>
                      <a:pt x="98" y="148"/>
                    </a:lnTo>
                    <a:lnTo>
                      <a:pt x="98" y="218"/>
                    </a:lnTo>
                    <a:lnTo>
                      <a:pt x="87" y="245"/>
                    </a:lnTo>
                    <a:lnTo>
                      <a:pt x="59" y="270"/>
                    </a:lnTo>
                    <a:lnTo>
                      <a:pt x="39" y="270"/>
                    </a:lnTo>
                    <a:lnTo>
                      <a:pt x="30" y="262"/>
                    </a:lnTo>
                    <a:lnTo>
                      <a:pt x="11" y="237"/>
                    </a:lnTo>
                    <a:lnTo>
                      <a:pt x="11" y="192"/>
                    </a:lnTo>
                    <a:lnTo>
                      <a:pt x="11" y="158"/>
                    </a:lnTo>
                    <a:lnTo>
                      <a:pt x="0" y="123"/>
                    </a:lnTo>
                    <a:lnTo>
                      <a:pt x="11" y="140"/>
                    </a:lnTo>
                    <a:lnTo>
                      <a:pt x="20" y="140"/>
                    </a:lnTo>
                    <a:lnTo>
                      <a:pt x="39" y="140"/>
                    </a:lnTo>
                    <a:lnTo>
                      <a:pt x="39" y="113"/>
                    </a:lnTo>
                    <a:lnTo>
                      <a:pt x="30" y="88"/>
                    </a:lnTo>
                    <a:lnTo>
                      <a:pt x="0" y="45"/>
                    </a:lnTo>
                    <a:lnTo>
                      <a:pt x="30" y="78"/>
                    </a:lnTo>
                    <a:lnTo>
                      <a:pt x="39" y="105"/>
                    </a:lnTo>
                    <a:lnTo>
                      <a:pt x="59" y="113"/>
                    </a:lnTo>
                    <a:lnTo>
                      <a:pt x="59" y="105"/>
                    </a:lnTo>
                    <a:lnTo>
                      <a:pt x="59" y="88"/>
                    </a:lnTo>
                    <a:lnTo>
                      <a:pt x="59" y="61"/>
                    </a:lnTo>
                    <a:lnTo>
                      <a:pt x="68" y="70"/>
                    </a:lnTo>
                    <a:lnTo>
                      <a:pt x="78" y="61"/>
                    </a:lnTo>
                    <a:lnTo>
                      <a:pt x="78" y="26"/>
                    </a:lnTo>
                    <a:lnTo>
                      <a:pt x="78" y="18"/>
                    </a:lnTo>
                    <a:lnTo>
                      <a:pt x="78" y="0"/>
                    </a:lnTo>
                    <a:lnTo>
                      <a:pt x="98" y="0"/>
                    </a:lnTo>
                    <a:lnTo>
                      <a:pt x="107" y="10"/>
                    </a:lnTo>
                    <a:close/>
                  </a:path>
                </a:pathLst>
              </a:custGeom>
              <a:solidFill>
                <a:srgbClr val="FFFF99"/>
              </a:solidFill>
              <a:ln w="9525">
                <a:solidFill>
                  <a:srgbClr val="800000"/>
                </a:solidFill>
                <a:round/>
                <a:headEnd/>
                <a:tailEnd/>
              </a:ln>
            </p:spPr>
            <p:txBody>
              <a:bodyPr/>
              <a:lstStyle/>
              <a:p>
                <a:endParaRPr lang="en-US"/>
              </a:p>
            </p:txBody>
          </p:sp>
          <p:sp>
            <p:nvSpPr>
              <p:cNvPr id="11285" name="Freeform 217"/>
              <p:cNvSpPr>
                <a:spLocks/>
              </p:cNvSpPr>
              <p:nvPr/>
            </p:nvSpPr>
            <p:spPr bwMode="auto">
              <a:xfrm>
                <a:off x="229" y="81"/>
                <a:ext cx="5" cy="4"/>
              </a:xfrm>
              <a:custGeom>
                <a:avLst/>
                <a:gdLst>
                  <a:gd name="T0" fmla="*/ 5 w 18"/>
                  <a:gd name="T1" fmla="*/ 4 h 26"/>
                  <a:gd name="T2" fmla="*/ 0 w 18"/>
                  <a:gd name="T3" fmla="*/ 0 h 26"/>
                  <a:gd name="T4" fmla="*/ 5 w 18"/>
                  <a:gd name="T5" fmla="*/ 4 h 26"/>
                  <a:gd name="T6" fmla="*/ 0 60000 65536"/>
                  <a:gd name="T7" fmla="*/ 0 60000 65536"/>
                  <a:gd name="T8" fmla="*/ 0 60000 65536"/>
                  <a:gd name="T9" fmla="*/ 0 w 18"/>
                  <a:gd name="T10" fmla="*/ 0 h 26"/>
                  <a:gd name="T11" fmla="*/ 18 w 18"/>
                  <a:gd name="T12" fmla="*/ 26 h 26"/>
                </a:gdLst>
                <a:ahLst/>
                <a:cxnLst>
                  <a:cxn ang="T6">
                    <a:pos x="T0" y="T1"/>
                  </a:cxn>
                  <a:cxn ang="T7">
                    <a:pos x="T2" y="T3"/>
                  </a:cxn>
                  <a:cxn ang="T8">
                    <a:pos x="T4" y="T5"/>
                  </a:cxn>
                </a:cxnLst>
                <a:rect l="T9" t="T10" r="T11" b="T12"/>
                <a:pathLst>
                  <a:path w="18" h="26">
                    <a:moveTo>
                      <a:pt x="18" y="26"/>
                    </a:moveTo>
                    <a:lnTo>
                      <a:pt x="0" y="0"/>
                    </a:lnTo>
                    <a:lnTo>
                      <a:pt x="18" y="26"/>
                    </a:lnTo>
                    <a:close/>
                  </a:path>
                </a:pathLst>
              </a:custGeom>
              <a:solidFill>
                <a:srgbClr val="FFFF99"/>
              </a:solidFill>
              <a:ln w="9525">
                <a:solidFill>
                  <a:srgbClr val="800000"/>
                </a:solidFill>
                <a:round/>
                <a:headEnd/>
                <a:tailEnd/>
              </a:ln>
            </p:spPr>
            <p:txBody>
              <a:bodyPr/>
              <a:lstStyle/>
              <a:p>
                <a:endParaRPr lang="en-US"/>
              </a:p>
            </p:txBody>
          </p:sp>
          <p:sp>
            <p:nvSpPr>
              <p:cNvPr id="11286" name="Freeform 218"/>
              <p:cNvSpPr>
                <a:spLocks/>
              </p:cNvSpPr>
              <p:nvPr/>
            </p:nvSpPr>
            <p:spPr bwMode="auto">
              <a:xfrm>
                <a:off x="1449" y="84"/>
                <a:ext cx="9" cy="30"/>
              </a:xfrm>
              <a:custGeom>
                <a:avLst/>
                <a:gdLst>
                  <a:gd name="T0" fmla="*/ 9 w 30"/>
                  <a:gd name="T1" fmla="*/ 1 h 184"/>
                  <a:gd name="T2" fmla="*/ 9 w 30"/>
                  <a:gd name="T3" fmla="*/ 30 h 184"/>
                  <a:gd name="T4" fmla="*/ 3 w 30"/>
                  <a:gd name="T5" fmla="*/ 24 h 184"/>
                  <a:gd name="T6" fmla="*/ 0 w 30"/>
                  <a:gd name="T7" fmla="*/ 15 h 184"/>
                  <a:gd name="T8" fmla="*/ 0 w 30"/>
                  <a:gd name="T9" fmla="*/ 1 h 184"/>
                  <a:gd name="T10" fmla="*/ 6 w 30"/>
                  <a:gd name="T11" fmla="*/ 0 h 184"/>
                  <a:gd name="T12" fmla="*/ 9 w 30"/>
                  <a:gd name="T13" fmla="*/ 1 h 184"/>
                  <a:gd name="T14" fmla="*/ 0 60000 65536"/>
                  <a:gd name="T15" fmla="*/ 0 60000 65536"/>
                  <a:gd name="T16" fmla="*/ 0 60000 65536"/>
                  <a:gd name="T17" fmla="*/ 0 60000 65536"/>
                  <a:gd name="T18" fmla="*/ 0 60000 65536"/>
                  <a:gd name="T19" fmla="*/ 0 60000 65536"/>
                  <a:gd name="T20" fmla="*/ 0 60000 65536"/>
                  <a:gd name="T21" fmla="*/ 0 w 30"/>
                  <a:gd name="T22" fmla="*/ 0 h 184"/>
                  <a:gd name="T23" fmla="*/ 30 w 3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184">
                    <a:moveTo>
                      <a:pt x="30" y="8"/>
                    </a:moveTo>
                    <a:lnTo>
                      <a:pt x="30" y="184"/>
                    </a:lnTo>
                    <a:lnTo>
                      <a:pt x="10" y="148"/>
                    </a:lnTo>
                    <a:lnTo>
                      <a:pt x="0" y="95"/>
                    </a:lnTo>
                    <a:lnTo>
                      <a:pt x="0" y="8"/>
                    </a:lnTo>
                    <a:lnTo>
                      <a:pt x="21" y="0"/>
                    </a:lnTo>
                    <a:lnTo>
                      <a:pt x="30" y="8"/>
                    </a:lnTo>
                    <a:close/>
                  </a:path>
                </a:pathLst>
              </a:custGeom>
              <a:solidFill>
                <a:srgbClr val="FFFF99"/>
              </a:solidFill>
              <a:ln w="9525">
                <a:solidFill>
                  <a:srgbClr val="800000"/>
                </a:solidFill>
                <a:round/>
                <a:headEnd/>
                <a:tailEnd/>
              </a:ln>
            </p:spPr>
            <p:txBody>
              <a:bodyPr/>
              <a:lstStyle/>
              <a:p>
                <a:endParaRPr lang="en-US"/>
              </a:p>
            </p:txBody>
          </p:sp>
          <p:sp>
            <p:nvSpPr>
              <p:cNvPr id="11287" name="Freeform 219"/>
              <p:cNvSpPr>
                <a:spLocks/>
              </p:cNvSpPr>
              <p:nvPr/>
            </p:nvSpPr>
            <p:spPr bwMode="auto">
              <a:xfrm>
                <a:off x="1501" y="85"/>
                <a:ext cx="5" cy="29"/>
              </a:xfrm>
              <a:custGeom>
                <a:avLst/>
                <a:gdLst>
                  <a:gd name="T0" fmla="*/ 5 w 20"/>
                  <a:gd name="T1" fmla="*/ 27 h 176"/>
                  <a:gd name="T2" fmla="*/ 2 w 20"/>
                  <a:gd name="T3" fmla="*/ 29 h 176"/>
                  <a:gd name="T4" fmla="*/ 0 w 20"/>
                  <a:gd name="T5" fmla="*/ 27 h 176"/>
                  <a:gd name="T6" fmla="*/ 0 w 20"/>
                  <a:gd name="T7" fmla="*/ 1 h 176"/>
                  <a:gd name="T8" fmla="*/ 2 w 20"/>
                  <a:gd name="T9" fmla="*/ 0 h 176"/>
                  <a:gd name="T10" fmla="*/ 5 w 20"/>
                  <a:gd name="T11" fmla="*/ 1 h 176"/>
                  <a:gd name="T12" fmla="*/ 5 w 20"/>
                  <a:gd name="T13" fmla="*/ 27 h 176"/>
                  <a:gd name="T14" fmla="*/ 0 60000 65536"/>
                  <a:gd name="T15" fmla="*/ 0 60000 65536"/>
                  <a:gd name="T16" fmla="*/ 0 60000 65536"/>
                  <a:gd name="T17" fmla="*/ 0 60000 65536"/>
                  <a:gd name="T18" fmla="*/ 0 60000 65536"/>
                  <a:gd name="T19" fmla="*/ 0 60000 65536"/>
                  <a:gd name="T20" fmla="*/ 0 60000 65536"/>
                  <a:gd name="T21" fmla="*/ 0 w 20"/>
                  <a:gd name="T22" fmla="*/ 0 h 176"/>
                  <a:gd name="T23" fmla="*/ 20 w 2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76">
                    <a:moveTo>
                      <a:pt x="20" y="166"/>
                    </a:moveTo>
                    <a:lnTo>
                      <a:pt x="9" y="176"/>
                    </a:lnTo>
                    <a:lnTo>
                      <a:pt x="0" y="166"/>
                    </a:lnTo>
                    <a:lnTo>
                      <a:pt x="0" y="9"/>
                    </a:lnTo>
                    <a:lnTo>
                      <a:pt x="9" y="0"/>
                    </a:lnTo>
                    <a:lnTo>
                      <a:pt x="20" y="9"/>
                    </a:lnTo>
                    <a:lnTo>
                      <a:pt x="20" y="166"/>
                    </a:lnTo>
                    <a:close/>
                  </a:path>
                </a:pathLst>
              </a:custGeom>
              <a:solidFill>
                <a:srgbClr val="FFFF99"/>
              </a:solidFill>
              <a:ln w="9525">
                <a:solidFill>
                  <a:srgbClr val="800000"/>
                </a:solidFill>
                <a:round/>
                <a:headEnd/>
                <a:tailEnd/>
              </a:ln>
            </p:spPr>
            <p:txBody>
              <a:bodyPr/>
              <a:lstStyle/>
              <a:p>
                <a:endParaRPr lang="en-US"/>
              </a:p>
            </p:txBody>
          </p:sp>
          <p:sp>
            <p:nvSpPr>
              <p:cNvPr id="11288" name="Freeform 220"/>
              <p:cNvSpPr>
                <a:spLocks/>
              </p:cNvSpPr>
              <p:nvPr/>
            </p:nvSpPr>
            <p:spPr bwMode="auto">
              <a:xfrm>
                <a:off x="1187" y="87"/>
                <a:ext cx="57" cy="27"/>
              </a:xfrm>
              <a:custGeom>
                <a:avLst/>
                <a:gdLst>
                  <a:gd name="T0" fmla="*/ 57 w 192"/>
                  <a:gd name="T1" fmla="*/ 2 h 167"/>
                  <a:gd name="T2" fmla="*/ 11 w 192"/>
                  <a:gd name="T3" fmla="*/ 14 h 167"/>
                  <a:gd name="T4" fmla="*/ 20 w 192"/>
                  <a:gd name="T5" fmla="*/ 20 h 167"/>
                  <a:gd name="T6" fmla="*/ 29 w 192"/>
                  <a:gd name="T7" fmla="*/ 23 h 167"/>
                  <a:gd name="T8" fmla="*/ 48 w 192"/>
                  <a:gd name="T9" fmla="*/ 27 h 167"/>
                  <a:gd name="T10" fmla="*/ 57 w 192"/>
                  <a:gd name="T11" fmla="*/ 27 h 167"/>
                  <a:gd name="T12" fmla="*/ 43 w 192"/>
                  <a:gd name="T13" fmla="*/ 25 h 167"/>
                  <a:gd name="T14" fmla="*/ 29 w 192"/>
                  <a:gd name="T15" fmla="*/ 23 h 167"/>
                  <a:gd name="T16" fmla="*/ 14 w 192"/>
                  <a:gd name="T17" fmla="*/ 20 h 167"/>
                  <a:gd name="T18" fmla="*/ 0 w 192"/>
                  <a:gd name="T19" fmla="*/ 14 h 167"/>
                  <a:gd name="T20" fmla="*/ 14 w 192"/>
                  <a:gd name="T21" fmla="*/ 10 h 167"/>
                  <a:gd name="T22" fmla="*/ 26 w 192"/>
                  <a:gd name="T23" fmla="*/ 6 h 167"/>
                  <a:gd name="T24" fmla="*/ 54 w 192"/>
                  <a:gd name="T25" fmla="*/ 0 h 167"/>
                  <a:gd name="T26" fmla="*/ 57 w 192"/>
                  <a:gd name="T27" fmla="*/ 2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2"/>
                  <a:gd name="T43" fmla="*/ 0 h 167"/>
                  <a:gd name="T44" fmla="*/ 192 w 192"/>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2" h="167">
                    <a:moveTo>
                      <a:pt x="192" y="10"/>
                    </a:moveTo>
                    <a:lnTo>
                      <a:pt x="37" y="88"/>
                    </a:lnTo>
                    <a:lnTo>
                      <a:pt x="66" y="123"/>
                    </a:lnTo>
                    <a:lnTo>
                      <a:pt x="96" y="140"/>
                    </a:lnTo>
                    <a:lnTo>
                      <a:pt x="162" y="167"/>
                    </a:lnTo>
                    <a:lnTo>
                      <a:pt x="192" y="167"/>
                    </a:lnTo>
                    <a:lnTo>
                      <a:pt x="144" y="157"/>
                    </a:lnTo>
                    <a:lnTo>
                      <a:pt x="96" y="140"/>
                    </a:lnTo>
                    <a:lnTo>
                      <a:pt x="48" y="123"/>
                    </a:lnTo>
                    <a:lnTo>
                      <a:pt x="0" y="88"/>
                    </a:lnTo>
                    <a:lnTo>
                      <a:pt x="48" y="61"/>
                    </a:lnTo>
                    <a:lnTo>
                      <a:pt x="87" y="35"/>
                    </a:lnTo>
                    <a:lnTo>
                      <a:pt x="183" y="0"/>
                    </a:lnTo>
                    <a:lnTo>
                      <a:pt x="192" y="10"/>
                    </a:lnTo>
                    <a:close/>
                  </a:path>
                </a:pathLst>
              </a:custGeom>
              <a:solidFill>
                <a:srgbClr val="FFFF99"/>
              </a:solidFill>
              <a:ln w="9525">
                <a:solidFill>
                  <a:srgbClr val="800000"/>
                </a:solidFill>
                <a:round/>
                <a:headEnd/>
                <a:tailEnd/>
              </a:ln>
            </p:spPr>
            <p:txBody>
              <a:bodyPr/>
              <a:lstStyle/>
              <a:p>
                <a:endParaRPr lang="en-US"/>
              </a:p>
            </p:txBody>
          </p:sp>
          <p:sp>
            <p:nvSpPr>
              <p:cNvPr id="11289" name="Freeform 221"/>
              <p:cNvSpPr>
                <a:spLocks/>
              </p:cNvSpPr>
              <p:nvPr/>
            </p:nvSpPr>
            <p:spPr bwMode="auto">
              <a:xfrm>
                <a:off x="162" y="91"/>
                <a:ext cx="4" cy="6"/>
              </a:xfrm>
              <a:custGeom>
                <a:avLst/>
                <a:gdLst>
                  <a:gd name="T0" fmla="*/ 4 w 9"/>
                  <a:gd name="T1" fmla="*/ 6 h 35"/>
                  <a:gd name="T2" fmla="*/ 0 w 9"/>
                  <a:gd name="T3" fmla="*/ 3 h 35"/>
                  <a:gd name="T4" fmla="*/ 0 w 9"/>
                  <a:gd name="T5" fmla="*/ 0 h 35"/>
                  <a:gd name="T6" fmla="*/ 4 w 9"/>
                  <a:gd name="T7" fmla="*/ 3 h 35"/>
                  <a:gd name="T8" fmla="*/ 4 w 9"/>
                  <a:gd name="T9" fmla="*/ 6 h 35"/>
                  <a:gd name="T10" fmla="*/ 0 60000 65536"/>
                  <a:gd name="T11" fmla="*/ 0 60000 65536"/>
                  <a:gd name="T12" fmla="*/ 0 60000 65536"/>
                  <a:gd name="T13" fmla="*/ 0 60000 65536"/>
                  <a:gd name="T14" fmla="*/ 0 60000 65536"/>
                  <a:gd name="T15" fmla="*/ 0 w 9"/>
                  <a:gd name="T16" fmla="*/ 0 h 35"/>
                  <a:gd name="T17" fmla="*/ 9 w 9"/>
                  <a:gd name="T18" fmla="*/ 35 h 35"/>
                </a:gdLst>
                <a:ahLst/>
                <a:cxnLst>
                  <a:cxn ang="T10">
                    <a:pos x="T0" y="T1"/>
                  </a:cxn>
                  <a:cxn ang="T11">
                    <a:pos x="T2" y="T3"/>
                  </a:cxn>
                  <a:cxn ang="T12">
                    <a:pos x="T4" y="T5"/>
                  </a:cxn>
                  <a:cxn ang="T13">
                    <a:pos x="T6" y="T7"/>
                  </a:cxn>
                  <a:cxn ang="T14">
                    <a:pos x="T8" y="T9"/>
                  </a:cxn>
                </a:cxnLst>
                <a:rect l="T15" t="T16" r="T17" b="T18"/>
                <a:pathLst>
                  <a:path w="9" h="35">
                    <a:moveTo>
                      <a:pt x="9" y="35"/>
                    </a:moveTo>
                    <a:lnTo>
                      <a:pt x="0" y="17"/>
                    </a:lnTo>
                    <a:lnTo>
                      <a:pt x="0" y="0"/>
                    </a:lnTo>
                    <a:lnTo>
                      <a:pt x="9" y="17"/>
                    </a:lnTo>
                    <a:lnTo>
                      <a:pt x="9" y="35"/>
                    </a:lnTo>
                    <a:close/>
                  </a:path>
                </a:pathLst>
              </a:custGeom>
              <a:solidFill>
                <a:srgbClr val="FFFF99"/>
              </a:solidFill>
              <a:ln w="9525">
                <a:solidFill>
                  <a:srgbClr val="800000"/>
                </a:solidFill>
                <a:round/>
                <a:headEnd/>
                <a:tailEnd/>
              </a:ln>
            </p:spPr>
            <p:txBody>
              <a:bodyPr/>
              <a:lstStyle/>
              <a:p>
                <a:endParaRPr lang="en-US"/>
              </a:p>
            </p:txBody>
          </p:sp>
          <p:sp>
            <p:nvSpPr>
              <p:cNvPr id="11290" name="Freeform 222"/>
              <p:cNvSpPr>
                <a:spLocks/>
              </p:cNvSpPr>
              <p:nvPr/>
            </p:nvSpPr>
            <p:spPr bwMode="auto">
              <a:xfrm>
                <a:off x="260" y="89"/>
                <a:ext cx="927" cy="7"/>
              </a:xfrm>
              <a:custGeom>
                <a:avLst/>
                <a:gdLst>
                  <a:gd name="T0" fmla="*/ 912 w 3109"/>
                  <a:gd name="T1" fmla="*/ 0 h 35"/>
                  <a:gd name="T2" fmla="*/ 927 w 3109"/>
                  <a:gd name="T3" fmla="*/ 3 h 35"/>
                  <a:gd name="T4" fmla="*/ 921 w 3109"/>
                  <a:gd name="T5" fmla="*/ 5 h 35"/>
                  <a:gd name="T6" fmla="*/ 900 w 3109"/>
                  <a:gd name="T7" fmla="*/ 5 h 35"/>
                  <a:gd name="T8" fmla="*/ 878 w 3109"/>
                  <a:gd name="T9" fmla="*/ 5 h 35"/>
                  <a:gd name="T10" fmla="*/ 852 w 3109"/>
                  <a:gd name="T11" fmla="*/ 5 h 35"/>
                  <a:gd name="T12" fmla="*/ 823 w 3109"/>
                  <a:gd name="T13" fmla="*/ 5 h 35"/>
                  <a:gd name="T14" fmla="*/ 794 w 3109"/>
                  <a:gd name="T15" fmla="*/ 5 h 35"/>
                  <a:gd name="T16" fmla="*/ 759 w 3109"/>
                  <a:gd name="T17" fmla="*/ 5 h 35"/>
                  <a:gd name="T18" fmla="*/ 691 w 3109"/>
                  <a:gd name="T19" fmla="*/ 7 h 35"/>
                  <a:gd name="T20" fmla="*/ 618 w 3109"/>
                  <a:gd name="T21" fmla="*/ 7 h 35"/>
                  <a:gd name="T22" fmla="*/ 541 w 3109"/>
                  <a:gd name="T23" fmla="*/ 7 h 35"/>
                  <a:gd name="T24" fmla="*/ 386 w 3109"/>
                  <a:gd name="T25" fmla="*/ 5 h 35"/>
                  <a:gd name="T26" fmla="*/ 311 w 3109"/>
                  <a:gd name="T27" fmla="*/ 5 h 35"/>
                  <a:gd name="T28" fmla="*/ 239 w 3109"/>
                  <a:gd name="T29" fmla="*/ 5 h 35"/>
                  <a:gd name="T30" fmla="*/ 175 w 3109"/>
                  <a:gd name="T31" fmla="*/ 5 h 35"/>
                  <a:gd name="T32" fmla="*/ 146 w 3109"/>
                  <a:gd name="T33" fmla="*/ 5 h 35"/>
                  <a:gd name="T34" fmla="*/ 120 w 3109"/>
                  <a:gd name="T35" fmla="*/ 5 h 35"/>
                  <a:gd name="T36" fmla="*/ 95 w 3109"/>
                  <a:gd name="T37" fmla="*/ 5 h 35"/>
                  <a:gd name="T38" fmla="*/ 72 w 3109"/>
                  <a:gd name="T39" fmla="*/ 5 h 35"/>
                  <a:gd name="T40" fmla="*/ 52 w 3109"/>
                  <a:gd name="T41" fmla="*/ 5 h 35"/>
                  <a:gd name="T42" fmla="*/ 34 w 3109"/>
                  <a:gd name="T43" fmla="*/ 5 h 35"/>
                  <a:gd name="T44" fmla="*/ 22 w 3109"/>
                  <a:gd name="T45" fmla="*/ 5 h 35"/>
                  <a:gd name="T46" fmla="*/ 11 w 3109"/>
                  <a:gd name="T47" fmla="*/ 5 h 35"/>
                  <a:gd name="T48" fmla="*/ 5 w 3109"/>
                  <a:gd name="T49" fmla="*/ 5 h 35"/>
                  <a:gd name="T50" fmla="*/ 3 w 3109"/>
                  <a:gd name="T51" fmla="*/ 5 h 35"/>
                  <a:gd name="T52" fmla="*/ 0 w 3109"/>
                  <a:gd name="T53" fmla="*/ 3 h 35"/>
                  <a:gd name="T54" fmla="*/ 3 w 3109"/>
                  <a:gd name="T55" fmla="*/ 2 h 35"/>
                  <a:gd name="T56" fmla="*/ 5 w 3109"/>
                  <a:gd name="T57" fmla="*/ 2 h 35"/>
                  <a:gd name="T58" fmla="*/ 11 w 3109"/>
                  <a:gd name="T59" fmla="*/ 2 h 35"/>
                  <a:gd name="T60" fmla="*/ 22 w 3109"/>
                  <a:gd name="T61" fmla="*/ 2 h 35"/>
                  <a:gd name="T62" fmla="*/ 40 w 3109"/>
                  <a:gd name="T63" fmla="*/ 2 h 35"/>
                  <a:gd name="T64" fmla="*/ 63 w 3109"/>
                  <a:gd name="T65" fmla="*/ 0 h 35"/>
                  <a:gd name="T66" fmla="*/ 86 w 3109"/>
                  <a:gd name="T67" fmla="*/ 0 h 35"/>
                  <a:gd name="T68" fmla="*/ 112 w 3109"/>
                  <a:gd name="T69" fmla="*/ 0 h 35"/>
                  <a:gd name="T70" fmla="*/ 144 w 3109"/>
                  <a:gd name="T71" fmla="*/ 0 h 35"/>
                  <a:gd name="T72" fmla="*/ 178 w 3109"/>
                  <a:gd name="T73" fmla="*/ 0 h 35"/>
                  <a:gd name="T74" fmla="*/ 213 w 3109"/>
                  <a:gd name="T75" fmla="*/ 0 h 35"/>
                  <a:gd name="T76" fmla="*/ 290 w 3109"/>
                  <a:gd name="T77" fmla="*/ 0 h 35"/>
                  <a:gd name="T78" fmla="*/ 371 w 3109"/>
                  <a:gd name="T79" fmla="*/ 0 h 35"/>
                  <a:gd name="T80" fmla="*/ 458 w 3109"/>
                  <a:gd name="T81" fmla="*/ 0 h 35"/>
                  <a:gd name="T82" fmla="*/ 541 w 3109"/>
                  <a:gd name="T83" fmla="*/ 0 h 35"/>
                  <a:gd name="T84" fmla="*/ 625 w 3109"/>
                  <a:gd name="T85" fmla="*/ 0 h 35"/>
                  <a:gd name="T86" fmla="*/ 699 w 3109"/>
                  <a:gd name="T87" fmla="*/ 0 h 35"/>
                  <a:gd name="T88" fmla="*/ 737 w 3109"/>
                  <a:gd name="T89" fmla="*/ 0 h 35"/>
                  <a:gd name="T90" fmla="*/ 768 w 3109"/>
                  <a:gd name="T91" fmla="*/ 0 h 35"/>
                  <a:gd name="T92" fmla="*/ 800 w 3109"/>
                  <a:gd name="T93" fmla="*/ 0 h 35"/>
                  <a:gd name="T94" fmla="*/ 829 w 3109"/>
                  <a:gd name="T95" fmla="*/ 0 h 35"/>
                  <a:gd name="T96" fmla="*/ 852 w 3109"/>
                  <a:gd name="T97" fmla="*/ 0 h 35"/>
                  <a:gd name="T98" fmla="*/ 872 w 3109"/>
                  <a:gd name="T99" fmla="*/ 0 h 35"/>
                  <a:gd name="T100" fmla="*/ 889 w 3109"/>
                  <a:gd name="T101" fmla="*/ 0 h 35"/>
                  <a:gd name="T102" fmla="*/ 900 w 3109"/>
                  <a:gd name="T103" fmla="*/ 0 h 35"/>
                  <a:gd name="T104" fmla="*/ 909 w 3109"/>
                  <a:gd name="T105" fmla="*/ 0 h 35"/>
                  <a:gd name="T106" fmla="*/ 912 w 3109"/>
                  <a:gd name="T107" fmla="*/ 0 h 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9"/>
                  <a:gd name="T163" fmla="*/ 0 h 35"/>
                  <a:gd name="T164" fmla="*/ 3109 w 3109"/>
                  <a:gd name="T165" fmla="*/ 35 h 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9" h="35">
                    <a:moveTo>
                      <a:pt x="3059" y="0"/>
                    </a:moveTo>
                    <a:lnTo>
                      <a:pt x="3109" y="17"/>
                    </a:lnTo>
                    <a:lnTo>
                      <a:pt x="3088" y="25"/>
                    </a:lnTo>
                    <a:lnTo>
                      <a:pt x="3020" y="25"/>
                    </a:lnTo>
                    <a:lnTo>
                      <a:pt x="2944" y="25"/>
                    </a:lnTo>
                    <a:lnTo>
                      <a:pt x="2858" y="25"/>
                    </a:lnTo>
                    <a:lnTo>
                      <a:pt x="2760" y="25"/>
                    </a:lnTo>
                    <a:lnTo>
                      <a:pt x="2664" y="25"/>
                    </a:lnTo>
                    <a:lnTo>
                      <a:pt x="2547" y="25"/>
                    </a:lnTo>
                    <a:lnTo>
                      <a:pt x="2316" y="35"/>
                    </a:lnTo>
                    <a:lnTo>
                      <a:pt x="2074" y="35"/>
                    </a:lnTo>
                    <a:lnTo>
                      <a:pt x="1814" y="35"/>
                    </a:lnTo>
                    <a:lnTo>
                      <a:pt x="1293" y="25"/>
                    </a:lnTo>
                    <a:lnTo>
                      <a:pt x="1042" y="25"/>
                    </a:lnTo>
                    <a:lnTo>
                      <a:pt x="800" y="25"/>
                    </a:lnTo>
                    <a:lnTo>
                      <a:pt x="587" y="25"/>
                    </a:lnTo>
                    <a:lnTo>
                      <a:pt x="491" y="25"/>
                    </a:lnTo>
                    <a:lnTo>
                      <a:pt x="404" y="25"/>
                    </a:lnTo>
                    <a:lnTo>
                      <a:pt x="317" y="25"/>
                    </a:lnTo>
                    <a:lnTo>
                      <a:pt x="240" y="25"/>
                    </a:lnTo>
                    <a:lnTo>
                      <a:pt x="173" y="25"/>
                    </a:lnTo>
                    <a:lnTo>
                      <a:pt x="114" y="25"/>
                    </a:lnTo>
                    <a:lnTo>
                      <a:pt x="75" y="25"/>
                    </a:lnTo>
                    <a:lnTo>
                      <a:pt x="37" y="25"/>
                    </a:lnTo>
                    <a:lnTo>
                      <a:pt x="18" y="25"/>
                    </a:lnTo>
                    <a:lnTo>
                      <a:pt x="9" y="25"/>
                    </a:lnTo>
                    <a:lnTo>
                      <a:pt x="0" y="17"/>
                    </a:lnTo>
                    <a:lnTo>
                      <a:pt x="9" y="8"/>
                    </a:lnTo>
                    <a:lnTo>
                      <a:pt x="18" y="8"/>
                    </a:lnTo>
                    <a:lnTo>
                      <a:pt x="37" y="8"/>
                    </a:lnTo>
                    <a:lnTo>
                      <a:pt x="75" y="8"/>
                    </a:lnTo>
                    <a:lnTo>
                      <a:pt x="135" y="8"/>
                    </a:lnTo>
                    <a:lnTo>
                      <a:pt x="210" y="0"/>
                    </a:lnTo>
                    <a:lnTo>
                      <a:pt x="288" y="0"/>
                    </a:lnTo>
                    <a:lnTo>
                      <a:pt x="375" y="0"/>
                    </a:lnTo>
                    <a:lnTo>
                      <a:pt x="482" y="0"/>
                    </a:lnTo>
                    <a:lnTo>
                      <a:pt x="598" y="0"/>
                    </a:lnTo>
                    <a:lnTo>
                      <a:pt x="713" y="0"/>
                    </a:lnTo>
                    <a:lnTo>
                      <a:pt x="973" y="0"/>
                    </a:lnTo>
                    <a:lnTo>
                      <a:pt x="1245" y="0"/>
                    </a:lnTo>
                    <a:lnTo>
                      <a:pt x="1535" y="0"/>
                    </a:lnTo>
                    <a:lnTo>
                      <a:pt x="1814" y="0"/>
                    </a:lnTo>
                    <a:lnTo>
                      <a:pt x="2095" y="0"/>
                    </a:lnTo>
                    <a:lnTo>
                      <a:pt x="2346" y="0"/>
                    </a:lnTo>
                    <a:lnTo>
                      <a:pt x="2471" y="0"/>
                    </a:lnTo>
                    <a:lnTo>
                      <a:pt x="2577" y="0"/>
                    </a:lnTo>
                    <a:lnTo>
                      <a:pt x="2684" y="0"/>
                    </a:lnTo>
                    <a:lnTo>
                      <a:pt x="2780" y="0"/>
                    </a:lnTo>
                    <a:lnTo>
                      <a:pt x="2858" y="0"/>
                    </a:lnTo>
                    <a:lnTo>
                      <a:pt x="2924" y="0"/>
                    </a:lnTo>
                    <a:lnTo>
                      <a:pt x="2983" y="0"/>
                    </a:lnTo>
                    <a:lnTo>
                      <a:pt x="3020" y="0"/>
                    </a:lnTo>
                    <a:lnTo>
                      <a:pt x="3050" y="0"/>
                    </a:lnTo>
                    <a:lnTo>
                      <a:pt x="3059" y="0"/>
                    </a:lnTo>
                    <a:close/>
                  </a:path>
                </a:pathLst>
              </a:custGeom>
              <a:solidFill>
                <a:srgbClr val="FFFF99"/>
              </a:solidFill>
              <a:ln w="9525">
                <a:solidFill>
                  <a:srgbClr val="800000"/>
                </a:solidFill>
                <a:round/>
                <a:headEnd/>
                <a:tailEnd/>
              </a:ln>
            </p:spPr>
            <p:txBody>
              <a:bodyPr/>
              <a:lstStyle/>
              <a:p>
                <a:endParaRPr lang="en-US"/>
              </a:p>
            </p:txBody>
          </p:sp>
          <p:sp>
            <p:nvSpPr>
              <p:cNvPr id="11291" name="Freeform 223"/>
              <p:cNvSpPr>
                <a:spLocks/>
              </p:cNvSpPr>
              <p:nvPr/>
            </p:nvSpPr>
            <p:spPr bwMode="auto">
              <a:xfrm>
                <a:off x="1409" y="92"/>
                <a:ext cx="31" cy="18"/>
              </a:xfrm>
              <a:custGeom>
                <a:avLst/>
                <a:gdLst>
                  <a:gd name="T0" fmla="*/ 31 w 105"/>
                  <a:gd name="T1" fmla="*/ 18 h 105"/>
                  <a:gd name="T2" fmla="*/ 20 w 105"/>
                  <a:gd name="T3" fmla="*/ 18 h 105"/>
                  <a:gd name="T4" fmla="*/ 11 w 105"/>
                  <a:gd name="T5" fmla="*/ 15 h 105"/>
                  <a:gd name="T6" fmla="*/ 5 w 105"/>
                  <a:gd name="T7" fmla="*/ 12 h 105"/>
                  <a:gd name="T8" fmla="*/ 0 w 105"/>
                  <a:gd name="T9" fmla="*/ 9 h 105"/>
                  <a:gd name="T10" fmla="*/ 0 w 105"/>
                  <a:gd name="T11" fmla="*/ 7 h 105"/>
                  <a:gd name="T12" fmla="*/ 5 w 105"/>
                  <a:gd name="T13" fmla="*/ 4 h 105"/>
                  <a:gd name="T14" fmla="*/ 14 w 105"/>
                  <a:gd name="T15" fmla="*/ 1 h 105"/>
                  <a:gd name="T16" fmla="*/ 31 w 105"/>
                  <a:gd name="T17" fmla="*/ 0 h 105"/>
                  <a:gd name="T18" fmla="*/ 31 w 105"/>
                  <a:gd name="T19" fmla="*/ 18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05"/>
                  <a:gd name="T32" fmla="*/ 105 w 105"/>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05">
                    <a:moveTo>
                      <a:pt x="105" y="105"/>
                    </a:moveTo>
                    <a:lnTo>
                      <a:pt x="68" y="105"/>
                    </a:lnTo>
                    <a:lnTo>
                      <a:pt x="38" y="88"/>
                    </a:lnTo>
                    <a:lnTo>
                      <a:pt x="18" y="70"/>
                    </a:lnTo>
                    <a:lnTo>
                      <a:pt x="0" y="53"/>
                    </a:lnTo>
                    <a:lnTo>
                      <a:pt x="0" y="43"/>
                    </a:lnTo>
                    <a:lnTo>
                      <a:pt x="18" y="26"/>
                    </a:lnTo>
                    <a:lnTo>
                      <a:pt x="48" y="8"/>
                    </a:lnTo>
                    <a:lnTo>
                      <a:pt x="105" y="0"/>
                    </a:lnTo>
                    <a:lnTo>
                      <a:pt x="105" y="105"/>
                    </a:lnTo>
                    <a:close/>
                  </a:path>
                </a:pathLst>
              </a:custGeom>
              <a:solidFill>
                <a:srgbClr val="FFFF99"/>
              </a:solidFill>
              <a:ln w="9525">
                <a:solidFill>
                  <a:srgbClr val="800000"/>
                </a:solidFill>
                <a:round/>
                <a:headEnd/>
                <a:tailEnd/>
              </a:ln>
            </p:spPr>
            <p:txBody>
              <a:bodyPr/>
              <a:lstStyle/>
              <a:p>
                <a:endParaRPr lang="en-US"/>
              </a:p>
            </p:txBody>
          </p:sp>
          <p:sp>
            <p:nvSpPr>
              <p:cNvPr id="11292" name="Freeform 224"/>
              <p:cNvSpPr>
                <a:spLocks/>
              </p:cNvSpPr>
              <p:nvPr/>
            </p:nvSpPr>
            <p:spPr bwMode="auto">
              <a:xfrm>
                <a:off x="1216" y="94"/>
                <a:ext cx="68" cy="16"/>
              </a:xfrm>
              <a:custGeom>
                <a:avLst/>
                <a:gdLst>
                  <a:gd name="T0" fmla="*/ 45 w 231"/>
                  <a:gd name="T1" fmla="*/ 4 h 97"/>
                  <a:gd name="T2" fmla="*/ 51 w 231"/>
                  <a:gd name="T3" fmla="*/ 6 h 97"/>
                  <a:gd name="T4" fmla="*/ 57 w 231"/>
                  <a:gd name="T5" fmla="*/ 7 h 97"/>
                  <a:gd name="T6" fmla="*/ 62 w 231"/>
                  <a:gd name="T7" fmla="*/ 7 h 97"/>
                  <a:gd name="T8" fmla="*/ 68 w 231"/>
                  <a:gd name="T9" fmla="*/ 9 h 97"/>
                  <a:gd name="T10" fmla="*/ 57 w 231"/>
                  <a:gd name="T11" fmla="*/ 10 h 97"/>
                  <a:gd name="T12" fmla="*/ 48 w 231"/>
                  <a:gd name="T13" fmla="*/ 13 h 97"/>
                  <a:gd name="T14" fmla="*/ 40 w 231"/>
                  <a:gd name="T15" fmla="*/ 16 h 97"/>
                  <a:gd name="T16" fmla="*/ 19 w 231"/>
                  <a:gd name="T17" fmla="*/ 13 h 97"/>
                  <a:gd name="T18" fmla="*/ 0 w 231"/>
                  <a:gd name="T19" fmla="*/ 7 h 97"/>
                  <a:gd name="T20" fmla="*/ 8 w 231"/>
                  <a:gd name="T21" fmla="*/ 6 h 97"/>
                  <a:gd name="T22" fmla="*/ 19 w 231"/>
                  <a:gd name="T23" fmla="*/ 3 h 97"/>
                  <a:gd name="T24" fmla="*/ 40 w 231"/>
                  <a:gd name="T25" fmla="*/ 0 h 97"/>
                  <a:gd name="T26" fmla="*/ 45 w 231"/>
                  <a:gd name="T27" fmla="*/ 4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1"/>
                  <a:gd name="T43" fmla="*/ 0 h 97"/>
                  <a:gd name="T44" fmla="*/ 231 w 231"/>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1" h="97">
                    <a:moveTo>
                      <a:pt x="153" y="27"/>
                    </a:moveTo>
                    <a:lnTo>
                      <a:pt x="173" y="35"/>
                    </a:lnTo>
                    <a:lnTo>
                      <a:pt x="192" y="45"/>
                    </a:lnTo>
                    <a:lnTo>
                      <a:pt x="212" y="45"/>
                    </a:lnTo>
                    <a:lnTo>
                      <a:pt x="231" y="53"/>
                    </a:lnTo>
                    <a:lnTo>
                      <a:pt x="192" y="62"/>
                    </a:lnTo>
                    <a:lnTo>
                      <a:pt x="164" y="80"/>
                    </a:lnTo>
                    <a:lnTo>
                      <a:pt x="135" y="97"/>
                    </a:lnTo>
                    <a:lnTo>
                      <a:pt x="66" y="80"/>
                    </a:lnTo>
                    <a:lnTo>
                      <a:pt x="0" y="45"/>
                    </a:lnTo>
                    <a:lnTo>
                      <a:pt x="28" y="35"/>
                    </a:lnTo>
                    <a:lnTo>
                      <a:pt x="66" y="18"/>
                    </a:lnTo>
                    <a:lnTo>
                      <a:pt x="135" y="0"/>
                    </a:lnTo>
                    <a:lnTo>
                      <a:pt x="153" y="27"/>
                    </a:lnTo>
                    <a:close/>
                  </a:path>
                </a:pathLst>
              </a:custGeom>
              <a:solidFill>
                <a:srgbClr val="FFFF99"/>
              </a:solidFill>
              <a:ln w="9525">
                <a:solidFill>
                  <a:srgbClr val="800000"/>
                </a:solidFill>
                <a:round/>
                <a:headEnd/>
                <a:tailEnd/>
              </a:ln>
            </p:spPr>
            <p:txBody>
              <a:bodyPr/>
              <a:lstStyle/>
              <a:p>
                <a:endParaRPr lang="en-US"/>
              </a:p>
            </p:txBody>
          </p:sp>
          <p:sp>
            <p:nvSpPr>
              <p:cNvPr id="11293" name="Freeform 225"/>
              <p:cNvSpPr>
                <a:spLocks/>
              </p:cNvSpPr>
              <p:nvPr/>
            </p:nvSpPr>
            <p:spPr bwMode="auto">
              <a:xfrm>
                <a:off x="137" y="100"/>
                <a:ext cx="676" cy="335"/>
              </a:xfrm>
              <a:custGeom>
                <a:avLst/>
                <a:gdLst>
                  <a:gd name="T0" fmla="*/ 621 w 2269"/>
                  <a:gd name="T1" fmla="*/ 4 h 2069"/>
                  <a:gd name="T2" fmla="*/ 641 w 2269"/>
                  <a:gd name="T3" fmla="*/ 30 h 2069"/>
                  <a:gd name="T4" fmla="*/ 662 w 2269"/>
                  <a:gd name="T5" fmla="*/ 27 h 2069"/>
                  <a:gd name="T6" fmla="*/ 566 w 2269"/>
                  <a:gd name="T7" fmla="*/ 35 h 2069"/>
                  <a:gd name="T8" fmla="*/ 359 w 2269"/>
                  <a:gd name="T9" fmla="*/ 7 h 2069"/>
                  <a:gd name="T10" fmla="*/ 431 w 2269"/>
                  <a:gd name="T11" fmla="*/ 64 h 2069"/>
                  <a:gd name="T12" fmla="*/ 368 w 2269"/>
                  <a:gd name="T13" fmla="*/ 153 h 2069"/>
                  <a:gd name="T14" fmla="*/ 368 w 2269"/>
                  <a:gd name="T15" fmla="*/ 136 h 2069"/>
                  <a:gd name="T16" fmla="*/ 336 w 2269"/>
                  <a:gd name="T17" fmla="*/ 150 h 2069"/>
                  <a:gd name="T18" fmla="*/ 331 w 2269"/>
                  <a:gd name="T19" fmla="*/ 113 h 2069"/>
                  <a:gd name="T20" fmla="*/ 414 w 2269"/>
                  <a:gd name="T21" fmla="*/ 74 h 2069"/>
                  <a:gd name="T22" fmla="*/ 406 w 2269"/>
                  <a:gd name="T23" fmla="*/ 69 h 2069"/>
                  <a:gd name="T24" fmla="*/ 374 w 2269"/>
                  <a:gd name="T25" fmla="*/ 72 h 2069"/>
                  <a:gd name="T26" fmla="*/ 388 w 2269"/>
                  <a:gd name="T27" fmla="*/ 77 h 2069"/>
                  <a:gd name="T28" fmla="*/ 345 w 2269"/>
                  <a:gd name="T29" fmla="*/ 100 h 2069"/>
                  <a:gd name="T30" fmla="*/ 268 w 2269"/>
                  <a:gd name="T31" fmla="*/ 100 h 2069"/>
                  <a:gd name="T32" fmla="*/ 233 w 2269"/>
                  <a:gd name="T33" fmla="*/ 67 h 2069"/>
                  <a:gd name="T34" fmla="*/ 279 w 2269"/>
                  <a:gd name="T35" fmla="*/ 31 h 2069"/>
                  <a:gd name="T36" fmla="*/ 359 w 2269"/>
                  <a:gd name="T37" fmla="*/ 34 h 2069"/>
                  <a:gd name="T38" fmla="*/ 348 w 2269"/>
                  <a:gd name="T39" fmla="*/ 64 h 2069"/>
                  <a:gd name="T40" fmla="*/ 348 w 2269"/>
                  <a:gd name="T41" fmla="*/ 17 h 2069"/>
                  <a:gd name="T42" fmla="*/ 213 w 2269"/>
                  <a:gd name="T43" fmla="*/ 68 h 2069"/>
                  <a:gd name="T44" fmla="*/ 187 w 2269"/>
                  <a:gd name="T45" fmla="*/ 113 h 2069"/>
                  <a:gd name="T46" fmla="*/ 38 w 2269"/>
                  <a:gd name="T47" fmla="*/ 140 h 2069"/>
                  <a:gd name="T48" fmla="*/ 95 w 2269"/>
                  <a:gd name="T49" fmla="*/ 189 h 2069"/>
                  <a:gd name="T50" fmla="*/ 78 w 2269"/>
                  <a:gd name="T51" fmla="*/ 171 h 2069"/>
                  <a:gd name="T52" fmla="*/ 57 w 2269"/>
                  <a:gd name="T53" fmla="*/ 146 h 2069"/>
                  <a:gd name="T54" fmla="*/ 112 w 2269"/>
                  <a:gd name="T55" fmla="*/ 133 h 2069"/>
                  <a:gd name="T56" fmla="*/ 167 w 2269"/>
                  <a:gd name="T57" fmla="*/ 133 h 2069"/>
                  <a:gd name="T58" fmla="*/ 193 w 2269"/>
                  <a:gd name="T59" fmla="*/ 160 h 2069"/>
                  <a:gd name="T60" fmla="*/ 175 w 2269"/>
                  <a:gd name="T61" fmla="*/ 188 h 2069"/>
                  <a:gd name="T62" fmla="*/ 106 w 2269"/>
                  <a:gd name="T63" fmla="*/ 204 h 2069"/>
                  <a:gd name="T64" fmla="*/ 204 w 2269"/>
                  <a:gd name="T65" fmla="*/ 187 h 2069"/>
                  <a:gd name="T66" fmla="*/ 247 w 2269"/>
                  <a:gd name="T67" fmla="*/ 168 h 2069"/>
                  <a:gd name="T68" fmla="*/ 287 w 2269"/>
                  <a:gd name="T69" fmla="*/ 195 h 2069"/>
                  <a:gd name="T70" fmla="*/ 287 w 2269"/>
                  <a:gd name="T71" fmla="*/ 176 h 2069"/>
                  <a:gd name="T72" fmla="*/ 57 w 2269"/>
                  <a:gd name="T73" fmla="*/ 205 h 2069"/>
                  <a:gd name="T74" fmla="*/ 38 w 2269"/>
                  <a:gd name="T75" fmla="*/ 206 h 2069"/>
                  <a:gd name="T76" fmla="*/ 29 w 2269"/>
                  <a:gd name="T77" fmla="*/ 314 h 2069"/>
                  <a:gd name="T78" fmla="*/ 52 w 2269"/>
                  <a:gd name="T79" fmla="*/ 324 h 2069"/>
                  <a:gd name="T80" fmla="*/ 66 w 2269"/>
                  <a:gd name="T81" fmla="*/ 331 h 2069"/>
                  <a:gd name="T82" fmla="*/ 38 w 2269"/>
                  <a:gd name="T83" fmla="*/ 294 h 2069"/>
                  <a:gd name="T84" fmla="*/ 0 w 2269"/>
                  <a:gd name="T85" fmla="*/ 266 h 2069"/>
                  <a:gd name="T86" fmla="*/ 43 w 2269"/>
                  <a:gd name="T87" fmla="*/ 259 h 2069"/>
                  <a:gd name="T88" fmla="*/ 57 w 2269"/>
                  <a:gd name="T89" fmla="*/ 281 h 2069"/>
                  <a:gd name="T90" fmla="*/ 6 w 2269"/>
                  <a:gd name="T91" fmla="*/ 176 h 2069"/>
                  <a:gd name="T92" fmla="*/ 49 w 2269"/>
                  <a:gd name="T93" fmla="*/ 108 h 2069"/>
                  <a:gd name="T94" fmla="*/ 23 w 2269"/>
                  <a:gd name="T95" fmla="*/ 67 h 2069"/>
                  <a:gd name="T96" fmla="*/ 57 w 2269"/>
                  <a:gd name="T97" fmla="*/ 75 h 2069"/>
                  <a:gd name="T98" fmla="*/ 135 w 2269"/>
                  <a:gd name="T99" fmla="*/ 99 h 2069"/>
                  <a:gd name="T100" fmla="*/ 198 w 2269"/>
                  <a:gd name="T101" fmla="*/ 62 h 2069"/>
                  <a:gd name="T102" fmla="*/ 141 w 2269"/>
                  <a:gd name="T103" fmla="*/ 34 h 2069"/>
                  <a:gd name="T104" fmla="*/ 121 w 2269"/>
                  <a:gd name="T105" fmla="*/ 31 h 2069"/>
                  <a:gd name="T106" fmla="*/ 213 w 2269"/>
                  <a:gd name="T107" fmla="*/ 20 h 2069"/>
                  <a:gd name="T108" fmla="*/ 244 w 2269"/>
                  <a:gd name="T109" fmla="*/ 17 h 2069"/>
                  <a:gd name="T110" fmla="*/ 492 w 2269"/>
                  <a:gd name="T111" fmla="*/ 34 h 2069"/>
                  <a:gd name="T112" fmla="*/ 540 w 2269"/>
                  <a:gd name="T113" fmla="*/ 11 h 2069"/>
                  <a:gd name="T114" fmla="*/ 460 w 2269"/>
                  <a:gd name="T115" fmla="*/ 14 h 206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69"/>
                  <a:gd name="T175" fmla="*/ 0 h 2069"/>
                  <a:gd name="T176" fmla="*/ 2269 w 2269"/>
                  <a:gd name="T177" fmla="*/ 2069 h 206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69" h="2069">
                    <a:moveTo>
                      <a:pt x="1892" y="45"/>
                    </a:moveTo>
                    <a:lnTo>
                      <a:pt x="1912" y="79"/>
                    </a:lnTo>
                    <a:lnTo>
                      <a:pt x="1912" y="114"/>
                    </a:lnTo>
                    <a:lnTo>
                      <a:pt x="1882" y="184"/>
                    </a:lnTo>
                    <a:lnTo>
                      <a:pt x="1892" y="192"/>
                    </a:lnTo>
                    <a:lnTo>
                      <a:pt x="1912" y="192"/>
                    </a:lnTo>
                    <a:lnTo>
                      <a:pt x="1951" y="114"/>
                    </a:lnTo>
                    <a:lnTo>
                      <a:pt x="1979" y="79"/>
                    </a:lnTo>
                    <a:lnTo>
                      <a:pt x="2027" y="45"/>
                    </a:lnTo>
                    <a:lnTo>
                      <a:pt x="2086" y="27"/>
                    </a:lnTo>
                    <a:lnTo>
                      <a:pt x="2134" y="27"/>
                    </a:lnTo>
                    <a:lnTo>
                      <a:pt x="2182" y="35"/>
                    </a:lnTo>
                    <a:lnTo>
                      <a:pt x="2239" y="62"/>
                    </a:lnTo>
                    <a:lnTo>
                      <a:pt x="2259" y="79"/>
                    </a:lnTo>
                    <a:lnTo>
                      <a:pt x="2269" y="105"/>
                    </a:lnTo>
                    <a:lnTo>
                      <a:pt x="2269" y="157"/>
                    </a:lnTo>
                    <a:lnTo>
                      <a:pt x="2259" y="175"/>
                    </a:lnTo>
                    <a:lnTo>
                      <a:pt x="2230" y="184"/>
                    </a:lnTo>
                    <a:lnTo>
                      <a:pt x="2182" y="192"/>
                    </a:lnTo>
                    <a:lnTo>
                      <a:pt x="2152" y="184"/>
                    </a:lnTo>
                    <a:lnTo>
                      <a:pt x="2134" y="167"/>
                    </a:lnTo>
                    <a:lnTo>
                      <a:pt x="2134" y="149"/>
                    </a:lnTo>
                    <a:lnTo>
                      <a:pt x="2134" y="132"/>
                    </a:lnTo>
                    <a:lnTo>
                      <a:pt x="2143" y="124"/>
                    </a:lnTo>
                    <a:lnTo>
                      <a:pt x="2173" y="114"/>
                    </a:lnTo>
                    <a:lnTo>
                      <a:pt x="2182" y="114"/>
                    </a:lnTo>
                    <a:lnTo>
                      <a:pt x="2200" y="124"/>
                    </a:lnTo>
                    <a:lnTo>
                      <a:pt x="2211" y="132"/>
                    </a:lnTo>
                    <a:lnTo>
                      <a:pt x="2211" y="149"/>
                    </a:lnTo>
                    <a:lnTo>
                      <a:pt x="2221" y="167"/>
                    </a:lnTo>
                    <a:lnTo>
                      <a:pt x="2239" y="167"/>
                    </a:lnTo>
                    <a:lnTo>
                      <a:pt x="2250" y="132"/>
                    </a:lnTo>
                    <a:lnTo>
                      <a:pt x="2250" y="124"/>
                    </a:lnTo>
                    <a:lnTo>
                      <a:pt x="2239" y="105"/>
                    </a:lnTo>
                    <a:lnTo>
                      <a:pt x="2230" y="89"/>
                    </a:lnTo>
                    <a:lnTo>
                      <a:pt x="2200" y="79"/>
                    </a:lnTo>
                    <a:lnTo>
                      <a:pt x="2143" y="79"/>
                    </a:lnTo>
                    <a:lnTo>
                      <a:pt x="2095" y="105"/>
                    </a:lnTo>
                    <a:lnTo>
                      <a:pt x="1999" y="157"/>
                    </a:lnTo>
                    <a:lnTo>
                      <a:pt x="1901" y="219"/>
                    </a:lnTo>
                    <a:lnTo>
                      <a:pt x="1853" y="245"/>
                    </a:lnTo>
                    <a:lnTo>
                      <a:pt x="1796" y="254"/>
                    </a:lnTo>
                    <a:lnTo>
                      <a:pt x="1727" y="254"/>
                    </a:lnTo>
                    <a:lnTo>
                      <a:pt x="1661" y="245"/>
                    </a:lnTo>
                    <a:lnTo>
                      <a:pt x="1592" y="227"/>
                    </a:lnTo>
                    <a:lnTo>
                      <a:pt x="1526" y="192"/>
                    </a:lnTo>
                    <a:lnTo>
                      <a:pt x="1293" y="62"/>
                    </a:lnTo>
                    <a:lnTo>
                      <a:pt x="1254" y="45"/>
                    </a:lnTo>
                    <a:lnTo>
                      <a:pt x="1227" y="45"/>
                    </a:lnTo>
                    <a:lnTo>
                      <a:pt x="1206" y="45"/>
                    </a:lnTo>
                    <a:lnTo>
                      <a:pt x="1206" y="53"/>
                    </a:lnTo>
                    <a:lnTo>
                      <a:pt x="1206" y="62"/>
                    </a:lnTo>
                    <a:lnTo>
                      <a:pt x="1216" y="70"/>
                    </a:lnTo>
                    <a:lnTo>
                      <a:pt x="1264" y="79"/>
                    </a:lnTo>
                    <a:lnTo>
                      <a:pt x="1302" y="105"/>
                    </a:lnTo>
                    <a:lnTo>
                      <a:pt x="1371" y="157"/>
                    </a:lnTo>
                    <a:lnTo>
                      <a:pt x="1410" y="210"/>
                    </a:lnTo>
                    <a:lnTo>
                      <a:pt x="1439" y="271"/>
                    </a:lnTo>
                    <a:lnTo>
                      <a:pt x="1448" y="332"/>
                    </a:lnTo>
                    <a:lnTo>
                      <a:pt x="1448" y="394"/>
                    </a:lnTo>
                    <a:lnTo>
                      <a:pt x="1419" y="473"/>
                    </a:lnTo>
                    <a:lnTo>
                      <a:pt x="1371" y="533"/>
                    </a:lnTo>
                    <a:lnTo>
                      <a:pt x="1284" y="655"/>
                    </a:lnTo>
                    <a:lnTo>
                      <a:pt x="1188" y="760"/>
                    </a:lnTo>
                    <a:lnTo>
                      <a:pt x="1158" y="830"/>
                    </a:lnTo>
                    <a:lnTo>
                      <a:pt x="1158" y="865"/>
                    </a:lnTo>
                    <a:lnTo>
                      <a:pt x="1168" y="900"/>
                    </a:lnTo>
                    <a:lnTo>
                      <a:pt x="1197" y="925"/>
                    </a:lnTo>
                    <a:lnTo>
                      <a:pt x="1216" y="943"/>
                    </a:lnTo>
                    <a:lnTo>
                      <a:pt x="1236" y="943"/>
                    </a:lnTo>
                    <a:lnTo>
                      <a:pt x="1264" y="935"/>
                    </a:lnTo>
                    <a:lnTo>
                      <a:pt x="1275" y="917"/>
                    </a:lnTo>
                    <a:lnTo>
                      <a:pt x="1275" y="908"/>
                    </a:lnTo>
                    <a:lnTo>
                      <a:pt x="1275" y="900"/>
                    </a:lnTo>
                    <a:lnTo>
                      <a:pt x="1245" y="900"/>
                    </a:lnTo>
                    <a:lnTo>
                      <a:pt x="1227" y="900"/>
                    </a:lnTo>
                    <a:lnTo>
                      <a:pt x="1216" y="892"/>
                    </a:lnTo>
                    <a:lnTo>
                      <a:pt x="1216" y="882"/>
                    </a:lnTo>
                    <a:lnTo>
                      <a:pt x="1216" y="857"/>
                    </a:lnTo>
                    <a:lnTo>
                      <a:pt x="1236" y="838"/>
                    </a:lnTo>
                    <a:lnTo>
                      <a:pt x="1254" y="838"/>
                    </a:lnTo>
                    <a:lnTo>
                      <a:pt x="1275" y="847"/>
                    </a:lnTo>
                    <a:lnTo>
                      <a:pt x="1302" y="873"/>
                    </a:lnTo>
                    <a:lnTo>
                      <a:pt x="1302" y="917"/>
                    </a:lnTo>
                    <a:lnTo>
                      <a:pt x="1293" y="925"/>
                    </a:lnTo>
                    <a:lnTo>
                      <a:pt x="1275" y="952"/>
                    </a:lnTo>
                    <a:lnTo>
                      <a:pt x="1236" y="970"/>
                    </a:lnTo>
                    <a:lnTo>
                      <a:pt x="1206" y="970"/>
                    </a:lnTo>
                    <a:lnTo>
                      <a:pt x="1188" y="970"/>
                    </a:lnTo>
                    <a:lnTo>
                      <a:pt x="1129" y="925"/>
                    </a:lnTo>
                    <a:lnTo>
                      <a:pt x="1081" y="882"/>
                    </a:lnTo>
                    <a:lnTo>
                      <a:pt x="1081" y="830"/>
                    </a:lnTo>
                    <a:lnTo>
                      <a:pt x="1090" y="803"/>
                    </a:lnTo>
                    <a:lnTo>
                      <a:pt x="1110" y="778"/>
                    </a:lnTo>
                    <a:lnTo>
                      <a:pt x="1129" y="760"/>
                    </a:lnTo>
                    <a:lnTo>
                      <a:pt x="1129" y="751"/>
                    </a:lnTo>
                    <a:lnTo>
                      <a:pt x="1110" y="743"/>
                    </a:lnTo>
                    <a:lnTo>
                      <a:pt x="1090" y="743"/>
                    </a:lnTo>
                    <a:lnTo>
                      <a:pt x="1081" y="733"/>
                    </a:lnTo>
                    <a:lnTo>
                      <a:pt x="1110" y="700"/>
                    </a:lnTo>
                    <a:lnTo>
                      <a:pt x="1140" y="681"/>
                    </a:lnTo>
                    <a:lnTo>
                      <a:pt x="1216" y="646"/>
                    </a:lnTo>
                    <a:lnTo>
                      <a:pt x="1245" y="619"/>
                    </a:lnTo>
                    <a:lnTo>
                      <a:pt x="1254" y="603"/>
                    </a:lnTo>
                    <a:lnTo>
                      <a:pt x="1254" y="576"/>
                    </a:lnTo>
                    <a:lnTo>
                      <a:pt x="1314" y="559"/>
                    </a:lnTo>
                    <a:lnTo>
                      <a:pt x="1341" y="541"/>
                    </a:lnTo>
                    <a:lnTo>
                      <a:pt x="1350" y="516"/>
                    </a:lnTo>
                    <a:lnTo>
                      <a:pt x="1350" y="473"/>
                    </a:lnTo>
                    <a:lnTo>
                      <a:pt x="1389" y="454"/>
                    </a:lnTo>
                    <a:lnTo>
                      <a:pt x="1410" y="411"/>
                    </a:lnTo>
                    <a:lnTo>
                      <a:pt x="1410" y="376"/>
                    </a:lnTo>
                    <a:lnTo>
                      <a:pt x="1389" y="349"/>
                    </a:lnTo>
                    <a:lnTo>
                      <a:pt x="1371" y="341"/>
                    </a:lnTo>
                    <a:lnTo>
                      <a:pt x="1350" y="349"/>
                    </a:lnTo>
                    <a:lnTo>
                      <a:pt x="1350" y="367"/>
                    </a:lnTo>
                    <a:lnTo>
                      <a:pt x="1371" y="384"/>
                    </a:lnTo>
                    <a:lnTo>
                      <a:pt x="1380" y="394"/>
                    </a:lnTo>
                    <a:lnTo>
                      <a:pt x="1371" y="419"/>
                    </a:lnTo>
                    <a:lnTo>
                      <a:pt x="1362" y="427"/>
                    </a:lnTo>
                    <a:lnTo>
                      <a:pt x="1350" y="437"/>
                    </a:lnTo>
                    <a:lnTo>
                      <a:pt x="1332" y="437"/>
                    </a:lnTo>
                    <a:lnTo>
                      <a:pt x="1302" y="446"/>
                    </a:lnTo>
                    <a:lnTo>
                      <a:pt x="1302" y="463"/>
                    </a:lnTo>
                    <a:lnTo>
                      <a:pt x="1293" y="454"/>
                    </a:lnTo>
                    <a:lnTo>
                      <a:pt x="1275" y="454"/>
                    </a:lnTo>
                    <a:lnTo>
                      <a:pt x="1254" y="498"/>
                    </a:lnTo>
                    <a:lnTo>
                      <a:pt x="1236" y="489"/>
                    </a:lnTo>
                    <a:lnTo>
                      <a:pt x="1236" y="473"/>
                    </a:lnTo>
                    <a:lnTo>
                      <a:pt x="1254" y="446"/>
                    </a:lnTo>
                    <a:lnTo>
                      <a:pt x="1254" y="427"/>
                    </a:lnTo>
                    <a:lnTo>
                      <a:pt x="1245" y="419"/>
                    </a:lnTo>
                    <a:lnTo>
                      <a:pt x="1216" y="427"/>
                    </a:lnTo>
                    <a:lnTo>
                      <a:pt x="1206" y="454"/>
                    </a:lnTo>
                    <a:lnTo>
                      <a:pt x="1206" y="489"/>
                    </a:lnTo>
                    <a:lnTo>
                      <a:pt x="1216" y="516"/>
                    </a:lnTo>
                    <a:lnTo>
                      <a:pt x="1236" y="533"/>
                    </a:lnTo>
                    <a:lnTo>
                      <a:pt x="1275" y="533"/>
                    </a:lnTo>
                    <a:lnTo>
                      <a:pt x="1293" y="508"/>
                    </a:lnTo>
                    <a:lnTo>
                      <a:pt x="1302" y="473"/>
                    </a:lnTo>
                    <a:lnTo>
                      <a:pt x="1314" y="489"/>
                    </a:lnTo>
                    <a:lnTo>
                      <a:pt x="1314" y="498"/>
                    </a:lnTo>
                    <a:lnTo>
                      <a:pt x="1302" y="524"/>
                    </a:lnTo>
                    <a:lnTo>
                      <a:pt x="1284" y="541"/>
                    </a:lnTo>
                    <a:lnTo>
                      <a:pt x="1254" y="551"/>
                    </a:lnTo>
                    <a:lnTo>
                      <a:pt x="1236" y="559"/>
                    </a:lnTo>
                    <a:lnTo>
                      <a:pt x="1216" y="576"/>
                    </a:lnTo>
                    <a:lnTo>
                      <a:pt x="1206" y="594"/>
                    </a:lnTo>
                    <a:lnTo>
                      <a:pt x="1197" y="611"/>
                    </a:lnTo>
                    <a:lnTo>
                      <a:pt x="1158" y="619"/>
                    </a:lnTo>
                    <a:lnTo>
                      <a:pt x="1129" y="619"/>
                    </a:lnTo>
                    <a:lnTo>
                      <a:pt x="1101" y="619"/>
                    </a:lnTo>
                    <a:lnTo>
                      <a:pt x="1081" y="603"/>
                    </a:lnTo>
                    <a:lnTo>
                      <a:pt x="1072" y="594"/>
                    </a:lnTo>
                    <a:lnTo>
                      <a:pt x="1051" y="603"/>
                    </a:lnTo>
                    <a:lnTo>
                      <a:pt x="1033" y="629"/>
                    </a:lnTo>
                    <a:lnTo>
                      <a:pt x="1003" y="646"/>
                    </a:lnTo>
                    <a:lnTo>
                      <a:pt x="955" y="646"/>
                    </a:lnTo>
                    <a:lnTo>
                      <a:pt x="916" y="646"/>
                    </a:lnTo>
                    <a:lnTo>
                      <a:pt x="898" y="619"/>
                    </a:lnTo>
                    <a:lnTo>
                      <a:pt x="878" y="594"/>
                    </a:lnTo>
                    <a:lnTo>
                      <a:pt x="889" y="551"/>
                    </a:lnTo>
                    <a:lnTo>
                      <a:pt x="898" y="533"/>
                    </a:lnTo>
                    <a:lnTo>
                      <a:pt x="898" y="516"/>
                    </a:lnTo>
                    <a:lnTo>
                      <a:pt x="878" y="516"/>
                    </a:lnTo>
                    <a:lnTo>
                      <a:pt x="868" y="508"/>
                    </a:lnTo>
                    <a:lnTo>
                      <a:pt x="830" y="508"/>
                    </a:lnTo>
                    <a:lnTo>
                      <a:pt x="791" y="463"/>
                    </a:lnTo>
                    <a:lnTo>
                      <a:pt x="781" y="446"/>
                    </a:lnTo>
                    <a:lnTo>
                      <a:pt x="781" y="411"/>
                    </a:lnTo>
                    <a:lnTo>
                      <a:pt x="802" y="384"/>
                    </a:lnTo>
                    <a:lnTo>
                      <a:pt x="830" y="367"/>
                    </a:lnTo>
                    <a:lnTo>
                      <a:pt x="859" y="359"/>
                    </a:lnTo>
                    <a:lnTo>
                      <a:pt x="878" y="349"/>
                    </a:lnTo>
                    <a:lnTo>
                      <a:pt x="859" y="306"/>
                    </a:lnTo>
                    <a:lnTo>
                      <a:pt x="859" y="281"/>
                    </a:lnTo>
                    <a:lnTo>
                      <a:pt x="868" y="262"/>
                    </a:lnTo>
                    <a:lnTo>
                      <a:pt x="878" y="237"/>
                    </a:lnTo>
                    <a:lnTo>
                      <a:pt x="889" y="219"/>
                    </a:lnTo>
                    <a:lnTo>
                      <a:pt x="937" y="192"/>
                    </a:lnTo>
                    <a:lnTo>
                      <a:pt x="964" y="192"/>
                    </a:lnTo>
                    <a:lnTo>
                      <a:pt x="985" y="202"/>
                    </a:lnTo>
                    <a:lnTo>
                      <a:pt x="1033" y="227"/>
                    </a:lnTo>
                    <a:lnTo>
                      <a:pt x="1062" y="192"/>
                    </a:lnTo>
                    <a:lnTo>
                      <a:pt x="1072" y="175"/>
                    </a:lnTo>
                    <a:lnTo>
                      <a:pt x="1101" y="167"/>
                    </a:lnTo>
                    <a:lnTo>
                      <a:pt x="1129" y="167"/>
                    </a:lnTo>
                    <a:lnTo>
                      <a:pt x="1158" y="175"/>
                    </a:lnTo>
                    <a:lnTo>
                      <a:pt x="1188" y="184"/>
                    </a:lnTo>
                    <a:lnTo>
                      <a:pt x="1206" y="210"/>
                    </a:lnTo>
                    <a:lnTo>
                      <a:pt x="1216" y="227"/>
                    </a:lnTo>
                    <a:lnTo>
                      <a:pt x="1206" y="245"/>
                    </a:lnTo>
                    <a:lnTo>
                      <a:pt x="1177" y="245"/>
                    </a:lnTo>
                    <a:lnTo>
                      <a:pt x="1149" y="254"/>
                    </a:lnTo>
                    <a:lnTo>
                      <a:pt x="1129" y="271"/>
                    </a:lnTo>
                    <a:lnTo>
                      <a:pt x="1110" y="297"/>
                    </a:lnTo>
                    <a:lnTo>
                      <a:pt x="1110" y="332"/>
                    </a:lnTo>
                    <a:lnTo>
                      <a:pt x="1129" y="367"/>
                    </a:lnTo>
                    <a:lnTo>
                      <a:pt x="1140" y="384"/>
                    </a:lnTo>
                    <a:lnTo>
                      <a:pt x="1168" y="394"/>
                    </a:lnTo>
                    <a:lnTo>
                      <a:pt x="1206" y="394"/>
                    </a:lnTo>
                    <a:lnTo>
                      <a:pt x="1236" y="384"/>
                    </a:lnTo>
                    <a:lnTo>
                      <a:pt x="1275" y="367"/>
                    </a:lnTo>
                    <a:lnTo>
                      <a:pt x="1293" y="332"/>
                    </a:lnTo>
                    <a:lnTo>
                      <a:pt x="1302" y="306"/>
                    </a:lnTo>
                    <a:lnTo>
                      <a:pt x="1302" y="262"/>
                    </a:lnTo>
                    <a:lnTo>
                      <a:pt x="1293" y="210"/>
                    </a:lnTo>
                    <a:lnTo>
                      <a:pt x="1264" y="175"/>
                    </a:lnTo>
                    <a:lnTo>
                      <a:pt x="1216" y="140"/>
                    </a:lnTo>
                    <a:lnTo>
                      <a:pt x="1168" y="105"/>
                    </a:lnTo>
                    <a:lnTo>
                      <a:pt x="1101" y="97"/>
                    </a:lnTo>
                    <a:lnTo>
                      <a:pt x="1042" y="97"/>
                    </a:lnTo>
                    <a:lnTo>
                      <a:pt x="975" y="105"/>
                    </a:lnTo>
                    <a:lnTo>
                      <a:pt x="868" y="149"/>
                    </a:lnTo>
                    <a:lnTo>
                      <a:pt x="820" y="184"/>
                    </a:lnTo>
                    <a:lnTo>
                      <a:pt x="781" y="227"/>
                    </a:lnTo>
                    <a:lnTo>
                      <a:pt x="743" y="271"/>
                    </a:lnTo>
                    <a:lnTo>
                      <a:pt x="733" y="316"/>
                    </a:lnTo>
                    <a:lnTo>
                      <a:pt x="715" y="367"/>
                    </a:lnTo>
                    <a:lnTo>
                      <a:pt x="715" y="419"/>
                    </a:lnTo>
                    <a:lnTo>
                      <a:pt x="715" y="473"/>
                    </a:lnTo>
                    <a:lnTo>
                      <a:pt x="733" y="524"/>
                    </a:lnTo>
                    <a:lnTo>
                      <a:pt x="743" y="576"/>
                    </a:lnTo>
                    <a:lnTo>
                      <a:pt x="781" y="619"/>
                    </a:lnTo>
                    <a:lnTo>
                      <a:pt x="850" y="716"/>
                    </a:lnTo>
                    <a:lnTo>
                      <a:pt x="830" y="743"/>
                    </a:lnTo>
                    <a:lnTo>
                      <a:pt x="820" y="760"/>
                    </a:lnTo>
                    <a:lnTo>
                      <a:pt x="763" y="795"/>
                    </a:lnTo>
                    <a:lnTo>
                      <a:pt x="676" y="733"/>
                    </a:lnTo>
                    <a:lnTo>
                      <a:pt x="626" y="700"/>
                    </a:lnTo>
                    <a:lnTo>
                      <a:pt x="589" y="690"/>
                    </a:lnTo>
                    <a:lnTo>
                      <a:pt x="539" y="673"/>
                    </a:lnTo>
                    <a:lnTo>
                      <a:pt x="482" y="665"/>
                    </a:lnTo>
                    <a:lnTo>
                      <a:pt x="434" y="665"/>
                    </a:lnTo>
                    <a:lnTo>
                      <a:pt x="377" y="673"/>
                    </a:lnTo>
                    <a:lnTo>
                      <a:pt x="327" y="681"/>
                    </a:lnTo>
                    <a:lnTo>
                      <a:pt x="290" y="700"/>
                    </a:lnTo>
                    <a:lnTo>
                      <a:pt x="203" y="751"/>
                    </a:lnTo>
                    <a:lnTo>
                      <a:pt x="144" y="822"/>
                    </a:lnTo>
                    <a:lnTo>
                      <a:pt x="126" y="865"/>
                    </a:lnTo>
                    <a:lnTo>
                      <a:pt x="115" y="908"/>
                    </a:lnTo>
                    <a:lnTo>
                      <a:pt x="105" y="952"/>
                    </a:lnTo>
                    <a:lnTo>
                      <a:pt x="105" y="995"/>
                    </a:lnTo>
                    <a:lnTo>
                      <a:pt x="126" y="1049"/>
                    </a:lnTo>
                    <a:lnTo>
                      <a:pt x="153" y="1092"/>
                    </a:lnTo>
                    <a:lnTo>
                      <a:pt x="183" y="1135"/>
                    </a:lnTo>
                    <a:lnTo>
                      <a:pt x="231" y="1162"/>
                    </a:lnTo>
                    <a:lnTo>
                      <a:pt x="251" y="1170"/>
                    </a:lnTo>
                    <a:lnTo>
                      <a:pt x="290" y="1179"/>
                    </a:lnTo>
                    <a:lnTo>
                      <a:pt x="318" y="1170"/>
                    </a:lnTo>
                    <a:lnTo>
                      <a:pt x="338" y="1162"/>
                    </a:lnTo>
                    <a:lnTo>
                      <a:pt x="377" y="1144"/>
                    </a:lnTo>
                    <a:lnTo>
                      <a:pt x="405" y="1100"/>
                    </a:lnTo>
                    <a:lnTo>
                      <a:pt x="416" y="1084"/>
                    </a:lnTo>
                    <a:lnTo>
                      <a:pt x="416" y="1065"/>
                    </a:lnTo>
                    <a:lnTo>
                      <a:pt x="395" y="1030"/>
                    </a:lnTo>
                    <a:lnTo>
                      <a:pt x="366" y="1003"/>
                    </a:lnTo>
                    <a:lnTo>
                      <a:pt x="327" y="1003"/>
                    </a:lnTo>
                    <a:lnTo>
                      <a:pt x="290" y="1022"/>
                    </a:lnTo>
                    <a:lnTo>
                      <a:pt x="261" y="1057"/>
                    </a:lnTo>
                    <a:lnTo>
                      <a:pt x="251" y="1084"/>
                    </a:lnTo>
                    <a:lnTo>
                      <a:pt x="213" y="1065"/>
                    </a:lnTo>
                    <a:lnTo>
                      <a:pt x="192" y="1049"/>
                    </a:lnTo>
                    <a:lnTo>
                      <a:pt x="174" y="1022"/>
                    </a:lnTo>
                    <a:lnTo>
                      <a:pt x="192" y="987"/>
                    </a:lnTo>
                    <a:lnTo>
                      <a:pt x="213" y="960"/>
                    </a:lnTo>
                    <a:lnTo>
                      <a:pt x="222" y="952"/>
                    </a:lnTo>
                    <a:lnTo>
                      <a:pt x="222" y="925"/>
                    </a:lnTo>
                    <a:lnTo>
                      <a:pt x="203" y="917"/>
                    </a:lnTo>
                    <a:lnTo>
                      <a:pt x="192" y="900"/>
                    </a:lnTo>
                    <a:lnTo>
                      <a:pt x="192" y="865"/>
                    </a:lnTo>
                    <a:lnTo>
                      <a:pt x="203" y="838"/>
                    </a:lnTo>
                    <a:lnTo>
                      <a:pt x="231" y="822"/>
                    </a:lnTo>
                    <a:lnTo>
                      <a:pt x="261" y="803"/>
                    </a:lnTo>
                    <a:lnTo>
                      <a:pt x="290" y="803"/>
                    </a:lnTo>
                    <a:lnTo>
                      <a:pt x="318" y="803"/>
                    </a:lnTo>
                    <a:lnTo>
                      <a:pt x="338" y="822"/>
                    </a:lnTo>
                    <a:lnTo>
                      <a:pt x="357" y="838"/>
                    </a:lnTo>
                    <a:lnTo>
                      <a:pt x="366" y="830"/>
                    </a:lnTo>
                    <a:lnTo>
                      <a:pt x="377" y="822"/>
                    </a:lnTo>
                    <a:lnTo>
                      <a:pt x="377" y="795"/>
                    </a:lnTo>
                    <a:lnTo>
                      <a:pt x="377" y="778"/>
                    </a:lnTo>
                    <a:lnTo>
                      <a:pt x="405" y="733"/>
                    </a:lnTo>
                    <a:lnTo>
                      <a:pt x="434" y="716"/>
                    </a:lnTo>
                    <a:lnTo>
                      <a:pt x="453" y="716"/>
                    </a:lnTo>
                    <a:lnTo>
                      <a:pt x="482" y="716"/>
                    </a:lnTo>
                    <a:lnTo>
                      <a:pt x="512" y="725"/>
                    </a:lnTo>
                    <a:lnTo>
                      <a:pt x="530" y="751"/>
                    </a:lnTo>
                    <a:lnTo>
                      <a:pt x="551" y="768"/>
                    </a:lnTo>
                    <a:lnTo>
                      <a:pt x="560" y="822"/>
                    </a:lnTo>
                    <a:lnTo>
                      <a:pt x="578" y="830"/>
                    </a:lnTo>
                    <a:lnTo>
                      <a:pt x="589" y="822"/>
                    </a:lnTo>
                    <a:lnTo>
                      <a:pt x="626" y="822"/>
                    </a:lnTo>
                    <a:lnTo>
                      <a:pt x="676" y="838"/>
                    </a:lnTo>
                    <a:lnTo>
                      <a:pt x="695" y="873"/>
                    </a:lnTo>
                    <a:lnTo>
                      <a:pt x="704" y="892"/>
                    </a:lnTo>
                    <a:lnTo>
                      <a:pt x="704" y="917"/>
                    </a:lnTo>
                    <a:lnTo>
                      <a:pt x="695" y="952"/>
                    </a:lnTo>
                    <a:lnTo>
                      <a:pt x="665" y="978"/>
                    </a:lnTo>
                    <a:lnTo>
                      <a:pt x="647" y="987"/>
                    </a:lnTo>
                    <a:lnTo>
                      <a:pt x="647" y="1003"/>
                    </a:lnTo>
                    <a:lnTo>
                      <a:pt x="676" y="1022"/>
                    </a:lnTo>
                    <a:lnTo>
                      <a:pt x="695" y="1039"/>
                    </a:lnTo>
                    <a:lnTo>
                      <a:pt x="695" y="1065"/>
                    </a:lnTo>
                    <a:lnTo>
                      <a:pt x="685" y="1100"/>
                    </a:lnTo>
                    <a:lnTo>
                      <a:pt x="665" y="1127"/>
                    </a:lnTo>
                    <a:lnTo>
                      <a:pt x="647" y="1135"/>
                    </a:lnTo>
                    <a:lnTo>
                      <a:pt x="626" y="1135"/>
                    </a:lnTo>
                    <a:lnTo>
                      <a:pt x="599" y="1144"/>
                    </a:lnTo>
                    <a:lnTo>
                      <a:pt x="589" y="1162"/>
                    </a:lnTo>
                    <a:lnTo>
                      <a:pt x="578" y="1195"/>
                    </a:lnTo>
                    <a:lnTo>
                      <a:pt x="560" y="1231"/>
                    </a:lnTo>
                    <a:lnTo>
                      <a:pt x="512" y="1241"/>
                    </a:lnTo>
                    <a:lnTo>
                      <a:pt x="473" y="1241"/>
                    </a:lnTo>
                    <a:lnTo>
                      <a:pt x="443" y="1257"/>
                    </a:lnTo>
                    <a:lnTo>
                      <a:pt x="416" y="1266"/>
                    </a:lnTo>
                    <a:lnTo>
                      <a:pt x="395" y="1257"/>
                    </a:lnTo>
                    <a:lnTo>
                      <a:pt x="377" y="1241"/>
                    </a:lnTo>
                    <a:lnTo>
                      <a:pt x="357" y="1241"/>
                    </a:lnTo>
                    <a:lnTo>
                      <a:pt x="357" y="1257"/>
                    </a:lnTo>
                    <a:lnTo>
                      <a:pt x="366" y="1274"/>
                    </a:lnTo>
                    <a:lnTo>
                      <a:pt x="395" y="1292"/>
                    </a:lnTo>
                    <a:lnTo>
                      <a:pt x="425" y="1301"/>
                    </a:lnTo>
                    <a:lnTo>
                      <a:pt x="453" y="1301"/>
                    </a:lnTo>
                    <a:lnTo>
                      <a:pt x="512" y="1266"/>
                    </a:lnTo>
                    <a:lnTo>
                      <a:pt x="530" y="1266"/>
                    </a:lnTo>
                    <a:lnTo>
                      <a:pt x="560" y="1257"/>
                    </a:lnTo>
                    <a:lnTo>
                      <a:pt x="599" y="1222"/>
                    </a:lnTo>
                    <a:lnTo>
                      <a:pt x="626" y="1179"/>
                    </a:lnTo>
                    <a:lnTo>
                      <a:pt x="685" y="1152"/>
                    </a:lnTo>
                    <a:lnTo>
                      <a:pt x="715" y="1135"/>
                    </a:lnTo>
                    <a:lnTo>
                      <a:pt x="724" y="1109"/>
                    </a:lnTo>
                    <a:lnTo>
                      <a:pt x="743" y="1039"/>
                    </a:lnTo>
                    <a:lnTo>
                      <a:pt x="763" y="1003"/>
                    </a:lnTo>
                    <a:lnTo>
                      <a:pt x="772" y="995"/>
                    </a:lnTo>
                    <a:lnTo>
                      <a:pt x="791" y="987"/>
                    </a:lnTo>
                    <a:lnTo>
                      <a:pt x="802" y="995"/>
                    </a:lnTo>
                    <a:lnTo>
                      <a:pt x="802" y="1014"/>
                    </a:lnTo>
                    <a:lnTo>
                      <a:pt x="811" y="1030"/>
                    </a:lnTo>
                    <a:lnTo>
                      <a:pt x="830" y="1039"/>
                    </a:lnTo>
                    <a:lnTo>
                      <a:pt x="889" y="1022"/>
                    </a:lnTo>
                    <a:lnTo>
                      <a:pt x="927" y="1014"/>
                    </a:lnTo>
                    <a:lnTo>
                      <a:pt x="964" y="1022"/>
                    </a:lnTo>
                    <a:lnTo>
                      <a:pt x="1014" y="1057"/>
                    </a:lnTo>
                    <a:lnTo>
                      <a:pt x="1033" y="1084"/>
                    </a:lnTo>
                    <a:lnTo>
                      <a:pt x="1051" y="1109"/>
                    </a:lnTo>
                    <a:lnTo>
                      <a:pt x="1033" y="1162"/>
                    </a:lnTo>
                    <a:lnTo>
                      <a:pt x="1023" y="1187"/>
                    </a:lnTo>
                    <a:lnTo>
                      <a:pt x="1003" y="1195"/>
                    </a:lnTo>
                    <a:lnTo>
                      <a:pt x="964" y="1206"/>
                    </a:lnTo>
                    <a:lnTo>
                      <a:pt x="955" y="1195"/>
                    </a:lnTo>
                    <a:lnTo>
                      <a:pt x="937" y="1187"/>
                    </a:lnTo>
                    <a:lnTo>
                      <a:pt x="937" y="1162"/>
                    </a:lnTo>
                    <a:lnTo>
                      <a:pt x="937" y="1144"/>
                    </a:lnTo>
                    <a:lnTo>
                      <a:pt x="946" y="1135"/>
                    </a:lnTo>
                    <a:lnTo>
                      <a:pt x="955" y="1127"/>
                    </a:lnTo>
                    <a:lnTo>
                      <a:pt x="985" y="1135"/>
                    </a:lnTo>
                    <a:lnTo>
                      <a:pt x="1003" y="1135"/>
                    </a:lnTo>
                    <a:lnTo>
                      <a:pt x="1003" y="1109"/>
                    </a:lnTo>
                    <a:lnTo>
                      <a:pt x="964" y="1084"/>
                    </a:lnTo>
                    <a:lnTo>
                      <a:pt x="927" y="1065"/>
                    </a:lnTo>
                    <a:lnTo>
                      <a:pt x="859" y="1084"/>
                    </a:lnTo>
                    <a:lnTo>
                      <a:pt x="791" y="1117"/>
                    </a:lnTo>
                    <a:lnTo>
                      <a:pt x="676" y="1206"/>
                    </a:lnTo>
                    <a:lnTo>
                      <a:pt x="560" y="1292"/>
                    </a:lnTo>
                    <a:lnTo>
                      <a:pt x="491" y="1319"/>
                    </a:lnTo>
                    <a:lnTo>
                      <a:pt x="425" y="1327"/>
                    </a:lnTo>
                    <a:lnTo>
                      <a:pt x="338" y="1327"/>
                    </a:lnTo>
                    <a:lnTo>
                      <a:pt x="251" y="1309"/>
                    </a:lnTo>
                    <a:lnTo>
                      <a:pt x="192" y="1266"/>
                    </a:lnTo>
                    <a:lnTo>
                      <a:pt x="153" y="1241"/>
                    </a:lnTo>
                    <a:lnTo>
                      <a:pt x="135" y="1206"/>
                    </a:lnTo>
                    <a:lnTo>
                      <a:pt x="105" y="1152"/>
                    </a:lnTo>
                    <a:lnTo>
                      <a:pt x="87" y="1092"/>
                    </a:lnTo>
                    <a:lnTo>
                      <a:pt x="78" y="1084"/>
                    </a:lnTo>
                    <a:lnTo>
                      <a:pt x="67" y="1084"/>
                    </a:lnTo>
                    <a:lnTo>
                      <a:pt x="57" y="1117"/>
                    </a:lnTo>
                    <a:lnTo>
                      <a:pt x="67" y="1144"/>
                    </a:lnTo>
                    <a:lnTo>
                      <a:pt x="87" y="1195"/>
                    </a:lnTo>
                    <a:lnTo>
                      <a:pt x="126" y="1274"/>
                    </a:lnTo>
                    <a:lnTo>
                      <a:pt x="174" y="1344"/>
                    </a:lnTo>
                    <a:lnTo>
                      <a:pt x="261" y="1493"/>
                    </a:lnTo>
                    <a:lnTo>
                      <a:pt x="279" y="1554"/>
                    </a:lnTo>
                    <a:lnTo>
                      <a:pt x="290" y="1615"/>
                    </a:lnTo>
                    <a:lnTo>
                      <a:pt x="279" y="1685"/>
                    </a:lnTo>
                    <a:lnTo>
                      <a:pt x="251" y="1746"/>
                    </a:lnTo>
                    <a:lnTo>
                      <a:pt x="240" y="1772"/>
                    </a:lnTo>
                    <a:lnTo>
                      <a:pt x="135" y="1877"/>
                    </a:lnTo>
                    <a:lnTo>
                      <a:pt x="105" y="1912"/>
                    </a:lnTo>
                    <a:lnTo>
                      <a:pt x="96" y="1938"/>
                    </a:lnTo>
                    <a:lnTo>
                      <a:pt x="96" y="1982"/>
                    </a:lnTo>
                    <a:lnTo>
                      <a:pt x="105" y="2017"/>
                    </a:lnTo>
                    <a:lnTo>
                      <a:pt x="126" y="2034"/>
                    </a:lnTo>
                    <a:lnTo>
                      <a:pt x="153" y="2052"/>
                    </a:lnTo>
                    <a:lnTo>
                      <a:pt x="192" y="2034"/>
                    </a:lnTo>
                    <a:lnTo>
                      <a:pt x="203" y="2025"/>
                    </a:lnTo>
                    <a:lnTo>
                      <a:pt x="213" y="2009"/>
                    </a:lnTo>
                    <a:lnTo>
                      <a:pt x="203" y="1999"/>
                    </a:lnTo>
                    <a:lnTo>
                      <a:pt x="192" y="1999"/>
                    </a:lnTo>
                    <a:lnTo>
                      <a:pt x="174" y="1999"/>
                    </a:lnTo>
                    <a:lnTo>
                      <a:pt x="153" y="1999"/>
                    </a:lnTo>
                    <a:lnTo>
                      <a:pt x="135" y="1974"/>
                    </a:lnTo>
                    <a:lnTo>
                      <a:pt x="144" y="1947"/>
                    </a:lnTo>
                    <a:lnTo>
                      <a:pt x="153" y="1938"/>
                    </a:lnTo>
                    <a:lnTo>
                      <a:pt x="174" y="1938"/>
                    </a:lnTo>
                    <a:lnTo>
                      <a:pt x="203" y="1938"/>
                    </a:lnTo>
                    <a:lnTo>
                      <a:pt x="222" y="1955"/>
                    </a:lnTo>
                    <a:lnTo>
                      <a:pt x="240" y="1990"/>
                    </a:lnTo>
                    <a:lnTo>
                      <a:pt x="240" y="2017"/>
                    </a:lnTo>
                    <a:lnTo>
                      <a:pt x="222" y="2042"/>
                    </a:lnTo>
                    <a:lnTo>
                      <a:pt x="203" y="2060"/>
                    </a:lnTo>
                    <a:lnTo>
                      <a:pt x="174" y="2069"/>
                    </a:lnTo>
                    <a:lnTo>
                      <a:pt x="135" y="2069"/>
                    </a:lnTo>
                    <a:lnTo>
                      <a:pt x="105" y="2060"/>
                    </a:lnTo>
                    <a:lnTo>
                      <a:pt x="57" y="2034"/>
                    </a:lnTo>
                    <a:lnTo>
                      <a:pt x="28" y="1990"/>
                    </a:lnTo>
                    <a:lnTo>
                      <a:pt x="19" y="1938"/>
                    </a:lnTo>
                    <a:lnTo>
                      <a:pt x="48" y="1895"/>
                    </a:lnTo>
                    <a:lnTo>
                      <a:pt x="78" y="1850"/>
                    </a:lnTo>
                    <a:lnTo>
                      <a:pt x="126" y="1817"/>
                    </a:lnTo>
                    <a:lnTo>
                      <a:pt x="174" y="1782"/>
                    </a:lnTo>
                    <a:lnTo>
                      <a:pt x="174" y="1772"/>
                    </a:lnTo>
                    <a:lnTo>
                      <a:pt x="174" y="1763"/>
                    </a:lnTo>
                    <a:lnTo>
                      <a:pt x="115" y="1772"/>
                    </a:lnTo>
                    <a:lnTo>
                      <a:pt x="87" y="1772"/>
                    </a:lnTo>
                    <a:lnTo>
                      <a:pt x="67" y="1763"/>
                    </a:lnTo>
                    <a:lnTo>
                      <a:pt x="39" y="1738"/>
                    </a:lnTo>
                    <a:lnTo>
                      <a:pt x="19" y="1711"/>
                    </a:lnTo>
                    <a:lnTo>
                      <a:pt x="0" y="1676"/>
                    </a:lnTo>
                    <a:lnTo>
                      <a:pt x="0" y="1641"/>
                    </a:lnTo>
                    <a:lnTo>
                      <a:pt x="19" y="1571"/>
                    </a:lnTo>
                    <a:lnTo>
                      <a:pt x="57" y="1519"/>
                    </a:lnTo>
                    <a:lnTo>
                      <a:pt x="87" y="1458"/>
                    </a:lnTo>
                    <a:lnTo>
                      <a:pt x="96" y="1423"/>
                    </a:lnTo>
                    <a:lnTo>
                      <a:pt x="96" y="1388"/>
                    </a:lnTo>
                    <a:lnTo>
                      <a:pt x="135" y="1441"/>
                    </a:lnTo>
                    <a:lnTo>
                      <a:pt x="164" y="1493"/>
                    </a:lnTo>
                    <a:lnTo>
                      <a:pt x="183" y="1554"/>
                    </a:lnTo>
                    <a:lnTo>
                      <a:pt x="192" y="1606"/>
                    </a:lnTo>
                    <a:lnTo>
                      <a:pt x="144" y="1598"/>
                    </a:lnTo>
                    <a:lnTo>
                      <a:pt x="115" y="1598"/>
                    </a:lnTo>
                    <a:lnTo>
                      <a:pt x="96" y="1606"/>
                    </a:lnTo>
                    <a:lnTo>
                      <a:pt x="78" y="1625"/>
                    </a:lnTo>
                    <a:lnTo>
                      <a:pt x="67" y="1650"/>
                    </a:lnTo>
                    <a:lnTo>
                      <a:pt x="67" y="1668"/>
                    </a:lnTo>
                    <a:lnTo>
                      <a:pt x="78" y="1693"/>
                    </a:lnTo>
                    <a:lnTo>
                      <a:pt x="105" y="1728"/>
                    </a:lnTo>
                    <a:lnTo>
                      <a:pt x="135" y="1746"/>
                    </a:lnTo>
                    <a:lnTo>
                      <a:pt x="164" y="1746"/>
                    </a:lnTo>
                    <a:lnTo>
                      <a:pt x="192" y="1738"/>
                    </a:lnTo>
                    <a:lnTo>
                      <a:pt x="222" y="1703"/>
                    </a:lnTo>
                    <a:lnTo>
                      <a:pt x="240" y="1668"/>
                    </a:lnTo>
                    <a:lnTo>
                      <a:pt x="251" y="1625"/>
                    </a:lnTo>
                    <a:lnTo>
                      <a:pt x="251" y="1590"/>
                    </a:lnTo>
                    <a:lnTo>
                      <a:pt x="240" y="1546"/>
                    </a:lnTo>
                    <a:lnTo>
                      <a:pt x="203" y="1466"/>
                    </a:lnTo>
                    <a:lnTo>
                      <a:pt x="174" y="1398"/>
                    </a:lnTo>
                    <a:lnTo>
                      <a:pt x="105" y="1301"/>
                    </a:lnTo>
                    <a:lnTo>
                      <a:pt x="48" y="1195"/>
                    </a:lnTo>
                    <a:lnTo>
                      <a:pt x="19" y="1084"/>
                    </a:lnTo>
                    <a:lnTo>
                      <a:pt x="9" y="970"/>
                    </a:lnTo>
                    <a:lnTo>
                      <a:pt x="19" y="900"/>
                    </a:lnTo>
                    <a:lnTo>
                      <a:pt x="48" y="838"/>
                    </a:lnTo>
                    <a:lnTo>
                      <a:pt x="87" y="778"/>
                    </a:lnTo>
                    <a:lnTo>
                      <a:pt x="135" y="733"/>
                    </a:lnTo>
                    <a:lnTo>
                      <a:pt x="222" y="681"/>
                    </a:lnTo>
                    <a:lnTo>
                      <a:pt x="222" y="673"/>
                    </a:lnTo>
                    <a:lnTo>
                      <a:pt x="213" y="665"/>
                    </a:lnTo>
                    <a:lnTo>
                      <a:pt x="192" y="665"/>
                    </a:lnTo>
                    <a:lnTo>
                      <a:pt x="164" y="665"/>
                    </a:lnTo>
                    <a:lnTo>
                      <a:pt x="135" y="665"/>
                    </a:lnTo>
                    <a:lnTo>
                      <a:pt x="96" y="655"/>
                    </a:lnTo>
                    <a:lnTo>
                      <a:pt x="57" y="629"/>
                    </a:lnTo>
                    <a:lnTo>
                      <a:pt x="28" y="594"/>
                    </a:lnTo>
                    <a:lnTo>
                      <a:pt x="19" y="559"/>
                    </a:lnTo>
                    <a:lnTo>
                      <a:pt x="0" y="498"/>
                    </a:lnTo>
                    <a:lnTo>
                      <a:pt x="9" y="481"/>
                    </a:lnTo>
                    <a:lnTo>
                      <a:pt x="28" y="454"/>
                    </a:lnTo>
                    <a:lnTo>
                      <a:pt x="48" y="427"/>
                    </a:lnTo>
                    <a:lnTo>
                      <a:pt x="78" y="411"/>
                    </a:lnTo>
                    <a:lnTo>
                      <a:pt x="144" y="394"/>
                    </a:lnTo>
                    <a:lnTo>
                      <a:pt x="203" y="402"/>
                    </a:lnTo>
                    <a:lnTo>
                      <a:pt x="240" y="427"/>
                    </a:lnTo>
                    <a:lnTo>
                      <a:pt x="261" y="473"/>
                    </a:lnTo>
                    <a:lnTo>
                      <a:pt x="251" y="516"/>
                    </a:lnTo>
                    <a:lnTo>
                      <a:pt x="231" y="551"/>
                    </a:lnTo>
                    <a:lnTo>
                      <a:pt x="222" y="508"/>
                    </a:lnTo>
                    <a:lnTo>
                      <a:pt x="222" y="489"/>
                    </a:lnTo>
                    <a:lnTo>
                      <a:pt x="203" y="473"/>
                    </a:lnTo>
                    <a:lnTo>
                      <a:pt x="192" y="463"/>
                    </a:lnTo>
                    <a:lnTo>
                      <a:pt x="174" y="463"/>
                    </a:lnTo>
                    <a:lnTo>
                      <a:pt x="135" y="473"/>
                    </a:lnTo>
                    <a:lnTo>
                      <a:pt x="105" y="498"/>
                    </a:lnTo>
                    <a:lnTo>
                      <a:pt x="96" y="533"/>
                    </a:lnTo>
                    <a:lnTo>
                      <a:pt x="115" y="568"/>
                    </a:lnTo>
                    <a:lnTo>
                      <a:pt x="135" y="594"/>
                    </a:lnTo>
                    <a:lnTo>
                      <a:pt x="192" y="611"/>
                    </a:lnTo>
                    <a:lnTo>
                      <a:pt x="240" y="619"/>
                    </a:lnTo>
                    <a:lnTo>
                      <a:pt x="347" y="619"/>
                    </a:lnTo>
                    <a:lnTo>
                      <a:pt x="453" y="611"/>
                    </a:lnTo>
                    <a:lnTo>
                      <a:pt x="503" y="619"/>
                    </a:lnTo>
                    <a:lnTo>
                      <a:pt x="551" y="629"/>
                    </a:lnTo>
                    <a:lnTo>
                      <a:pt x="665" y="690"/>
                    </a:lnTo>
                    <a:lnTo>
                      <a:pt x="763" y="751"/>
                    </a:lnTo>
                    <a:lnTo>
                      <a:pt x="781" y="743"/>
                    </a:lnTo>
                    <a:lnTo>
                      <a:pt x="791" y="725"/>
                    </a:lnTo>
                    <a:lnTo>
                      <a:pt x="743" y="646"/>
                    </a:lnTo>
                    <a:lnTo>
                      <a:pt x="695" y="568"/>
                    </a:lnTo>
                    <a:lnTo>
                      <a:pt x="676" y="473"/>
                    </a:lnTo>
                    <a:lnTo>
                      <a:pt x="665" y="384"/>
                    </a:lnTo>
                    <a:lnTo>
                      <a:pt x="656" y="227"/>
                    </a:lnTo>
                    <a:lnTo>
                      <a:pt x="647" y="192"/>
                    </a:lnTo>
                    <a:lnTo>
                      <a:pt x="626" y="167"/>
                    </a:lnTo>
                    <a:lnTo>
                      <a:pt x="608" y="132"/>
                    </a:lnTo>
                    <a:lnTo>
                      <a:pt x="560" y="124"/>
                    </a:lnTo>
                    <a:lnTo>
                      <a:pt x="530" y="124"/>
                    </a:lnTo>
                    <a:lnTo>
                      <a:pt x="491" y="140"/>
                    </a:lnTo>
                    <a:lnTo>
                      <a:pt x="473" y="167"/>
                    </a:lnTo>
                    <a:lnTo>
                      <a:pt x="473" y="192"/>
                    </a:lnTo>
                    <a:lnTo>
                      <a:pt x="473" y="210"/>
                    </a:lnTo>
                    <a:lnTo>
                      <a:pt x="491" y="227"/>
                    </a:lnTo>
                    <a:lnTo>
                      <a:pt x="530" y="245"/>
                    </a:lnTo>
                    <a:lnTo>
                      <a:pt x="589" y="227"/>
                    </a:lnTo>
                    <a:lnTo>
                      <a:pt x="578" y="254"/>
                    </a:lnTo>
                    <a:lnTo>
                      <a:pt x="551" y="271"/>
                    </a:lnTo>
                    <a:lnTo>
                      <a:pt x="530" y="281"/>
                    </a:lnTo>
                    <a:lnTo>
                      <a:pt x="512" y="281"/>
                    </a:lnTo>
                    <a:lnTo>
                      <a:pt x="453" y="271"/>
                    </a:lnTo>
                    <a:lnTo>
                      <a:pt x="425" y="237"/>
                    </a:lnTo>
                    <a:lnTo>
                      <a:pt x="405" y="192"/>
                    </a:lnTo>
                    <a:lnTo>
                      <a:pt x="405" y="149"/>
                    </a:lnTo>
                    <a:lnTo>
                      <a:pt x="425" y="105"/>
                    </a:lnTo>
                    <a:lnTo>
                      <a:pt x="453" y="79"/>
                    </a:lnTo>
                    <a:lnTo>
                      <a:pt x="491" y="45"/>
                    </a:lnTo>
                    <a:lnTo>
                      <a:pt x="530" y="35"/>
                    </a:lnTo>
                    <a:lnTo>
                      <a:pt x="578" y="27"/>
                    </a:lnTo>
                    <a:lnTo>
                      <a:pt x="617" y="35"/>
                    </a:lnTo>
                    <a:lnTo>
                      <a:pt x="665" y="53"/>
                    </a:lnTo>
                    <a:lnTo>
                      <a:pt x="695" y="89"/>
                    </a:lnTo>
                    <a:lnTo>
                      <a:pt x="715" y="124"/>
                    </a:lnTo>
                    <a:lnTo>
                      <a:pt x="715" y="149"/>
                    </a:lnTo>
                    <a:lnTo>
                      <a:pt x="715" y="184"/>
                    </a:lnTo>
                    <a:lnTo>
                      <a:pt x="695" y="227"/>
                    </a:lnTo>
                    <a:lnTo>
                      <a:pt x="704" y="245"/>
                    </a:lnTo>
                    <a:lnTo>
                      <a:pt x="715" y="245"/>
                    </a:lnTo>
                    <a:lnTo>
                      <a:pt x="733" y="227"/>
                    </a:lnTo>
                    <a:lnTo>
                      <a:pt x="743" y="202"/>
                    </a:lnTo>
                    <a:lnTo>
                      <a:pt x="763" y="175"/>
                    </a:lnTo>
                    <a:lnTo>
                      <a:pt x="772" y="149"/>
                    </a:lnTo>
                    <a:lnTo>
                      <a:pt x="820" y="105"/>
                    </a:lnTo>
                    <a:lnTo>
                      <a:pt x="868" y="79"/>
                    </a:lnTo>
                    <a:lnTo>
                      <a:pt x="916" y="53"/>
                    </a:lnTo>
                    <a:lnTo>
                      <a:pt x="964" y="35"/>
                    </a:lnTo>
                    <a:lnTo>
                      <a:pt x="1014" y="18"/>
                    </a:lnTo>
                    <a:lnTo>
                      <a:pt x="1081" y="10"/>
                    </a:lnTo>
                    <a:lnTo>
                      <a:pt x="1129" y="10"/>
                    </a:lnTo>
                    <a:lnTo>
                      <a:pt x="1197" y="18"/>
                    </a:lnTo>
                    <a:lnTo>
                      <a:pt x="1350" y="70"/>
                    </a:lnTo>
                    <a:lnTo>
                      <a:pt x="1506" y="132"/>
                    </a:lnTo>
                    <a:lnTo>
                      <a:pt x="1652" y="210"/>
                    </a:lnTo>
                    <a:lnTo>
                      <a:pt x="1727" y="227"/>
                    </a:lnTo>
                    <a:lnTo>
                      <a:pt x="1775" y="227"/>
                    </a:lnTo>
                    <a:lnTo>
                      <a:pt x="1825" y="210"/>
                    </a:lnTo>
                    <a:lnTo>
                      <a:pt x="1864" y="184"/>
                    </a:lnTo>
                    <a:lnTo>
                      <a:pt x="1873" y="157"/>
                    </a:lnTo>
                    <a:lnTo>
                      <a:pt x="1873" y="132"/>
                    </a:lnTo>
                    <a:lnTo>
                      <a:pt x="1864" y="97"/>
                    </a:lnTo>
                    <a:lnTo>
                      <a:pt x="1853" y="89"/>
                    </a:lnTo>
                    <a:lnTo>
                      <a:pt x="1834" y="79"/>
                    </a:lnTo>
                    <a:lnTo>
                      <a:pt x="1814" y="70"/>
                    </a:lnTo>
                    <a:lnTo>
                      <a:pt x="1796" y="70"/>
                    </a:lnTo>
                    <a:lnTo>
                      <a:pt x="1748" y="89"/>
                    </a:lnTo>
                    <a:lnTo>
                      <a:pt x="1738" y="105"/>
                    </a:lnTo>
                    <a:lnTo>
                      <a:pt x="1727" y="124"/>
                    </a:lnTo>
                    <a:lnTo>
                      <a:pt x="1727" y="157"/>
                    </a:lnTo>
                    <a:lnTo>
                      <a:pt x="1738" y="175"/>
                    </a:lnTo>
                    <a:lnTo>
                      <a:pt x="1679" y="167"/>
                    </a:lnTo>
                    <a:lnTo>
                      <a:pt x="1613" y="149"/>
                    </a:lnTo>
                    <a:lnTo>
                      <a:pt x="1506" y="89"/>
                    </a:lnTo>
                    <a:lnTo>
                      <a:pt x="1544" y="89"/>
                    </a:lnTo>
                    <a:lnTo>
                      <a:pt x="1574" y="79"/>
                    </a:lnTo>
                    <a:lnTo>
                      <a:pt x="1640" y="53"/>
                    </a:lnTo>
                    <a:lnTo>
                      <a:pt x="1709" y="27"/>
                    </a:lnTo>
                    <a:lnTo>
                      <a:pt x="1786" y="0"/>
                    </a:lnTo>
                    <a:lnTo>
                      <a:pt x="1814" y="10"/>
                    </a:lnTo>
                    <a:lnTo>
                      <a:pt x="1844" y="10"/>
                    </a:lnTo>
                    <a:lnTo>
                      <a:pt x="1892" y="45"/>
                    </a:lnTo>
                    <a:close/>
                  </a:path>
                </a:pathLst>
              </a:custGeom>
              <a:solidFill>
                <a:srgbClr val="FFFF99"/>
              </a:solidFill>
              <a:ln w="9525">
                <a:solidFill>
                  <a:srgbClr val="800000"/>
                </a:solidFill>
                <a:round/>
                <a:headEnd/>
                <a:tailEnd/>
              </a:ln>
            </p:spPr>
            <p:txBody>
              <a:bodyPr/>
              <a:lstStyle/>
              <a:p>
                <a:endParaRPr lang="en-US"/>
              </a:p>
            </p:txBody>
          </p:sp>
          <p:sp>
            <p:nvSpPr>
              <p:cNvPr id="11294" name="Freeform 226"/>
              <p:cNvSpPr>
                <a:spLocks/>
              </p:cNvSpPr>
              <p:nvPr/>
            </p:nvSpPr>
            <p:spPr bwMode="auto">
              <a:xfrm>
                <a:off x="525" y="104"/>
                <a:ext cx="662" cy="129"/>
              </a:xfrm>
              <a:custGeom>
                <a:avLst/>
                <a:gdLst>
                  <a:gd name="T0" fmla="*/ 650 w 2223"/>
                  <a:gd name="T1" fmla="*/ 1 h 795"/>
                  <a:gd name="T2" fmla="*/ 662 w 2223"/>
                  <a:gd name="T3" fmla="*/ 6 h 795"/>
                  <a:gd name="T4" fmla="*/ 587 w 2223"/>
                  <a:gd name="T5" fmla="*/ 6 h 795"/>
                  <a:gd name="T6" fmla="*/ 351 w 2223"/>
                  <a:gd name="T7" fmla="*/ 6 h 795"/>
                  <a:gd name="T8" fmla="*/ 317 w 2223"/>
                  <a:gd name="T9" fmla="*/ 6 h 795"/>
                  <a:gd name="T10" fmla="*/ 314 w 2223"/>
                  <a:gd name="T11" fmla="*/ 8 h 795"/>
                  <a:gd name="T12" fmla="*/ 314 w 2223"/>
                  <a:gd name="T13" fmla="*/ 38 h 795"/>
                  <a:gd name="T14" fmla="*/ 311 w 2223"/>
                  <a:gd name="T15" fmla="*/ 40 h 795"/>
                  <a:gd name="T16" fmla="*/ 242 w 2223"/>
                  <a:gd name="T17" fmla="*/ 40 h 795"/>
                  <a:gd name="T18" fmla="*/ 208 w 2223"/>
                  <a:gd name="T19" fmla="*/ 43 h 795"/>
                  <a:gd name="T20" fmla="*/ 176 w 2223"/>
                  <a:gd name="T21" fmla="*/ 45 h 795"/>
                  <a:gd name="T22" fmla="*/ 144 w 2223"/>
                  <a:gd name="T23" fmla="*/ 49 h 795"/>
                  <a:gd name="T24" fmla="*/ 115 w 2223"/>
                  <a:gd name="T25" fmla="*/ 57 h 795"/>
                  <a:gd name="T26" fmla="*/ 86 w 2223"/>
                  <a:gd name="T27" fmla="*/ 65 h 795"/>
                  <a:gd name="T28" fmla="*/ 61 w 2223"/>
                  <a:gd name="T29" fmla="*/ 76 h 795"/>
                  <a:gd name="T30" fmla="*/ 41 w 2223"/>
                  <a:gd name="T31" fmla="*/ 89 h 795"/>
                  <a:gd name="T32" fmla="*/ 26 w 2223"/>
                  <a:gd name="T33" fmla="*/ 102 h 795"/>
                  <a:gd name="T34" fmla="*/ 4 w 2223"/>
                  <a:gd name="T35" fmla="*/ 129 h 795"/>
                  <a:gd name="T36" fmla="*/ 0 w 2223"/>
                  <a:gd name="T37" fmla="*/ 126 h 795"/>
                  <a:gd name="T38" fmla="*/ 0 w 2223"/>
                  <a:gd name="T39" fmla="*/ 122 h 795"/>
                  <a:gd name="T40" fmla="*/ 4 w 2223"/>
                  <a:gd name="T41" fmla="*/ 115 h 795"/>
                  <a:gd name="T42" fmla="*/ 12 w 2223"/>
                  <a:gd name="T43" fmla="*/ 104 h 795"/>
                  <a:gd name="T44" fmla="*/ 26 w 2223"/>
                  <a:gd name="T45" fmla="*/ 92 h 795"/>
                  <a:gd name="T46" fmla="*/ 41 w 2223"/>
                  <a:gd name="T47" fmla="*/ 81 h 795"/>
                  <a:gd name="T48" fmla="*/ 58 w 2223"/>
                  <a:gd name="T49" fmla="*/ 71 h 795"/>
                  <a:gd name="T50" fmla="*/ 78 w 2223"/>
                  <a:gd name="T51" fmla="*/ 62 h 795"/>
                  <a:gd name="T52" fmla="*/ 101 w 2223"/>
                  <a:gd name="T53" fmla="*/ 55 h 795"/>
                  <a:gd name="T54" fmla="*/ 124 w 2223"/>
                  <a:gd name="T55" fmla="*/ 48 h 795"/>
                  <a:gd name="T56" fmla="*/ 147 w 2223"/>
                  <a:gd name="T57" fmla="*/ 44 h 795"/>
                  <a:gd name="T58" fmla="*/ 193 w 2223"/>
                  <a:gd name="T59" fmla="*/ 38 h 795"/>
                  <a:gd name="T60" fmla="*/ 213 w 2223"/>
                  <a:gd name="T61" fmla="*/ 37 h 795"/>
                  <a:gd name="T62" fmla="*/ 236 w 2223"/>
                  <a:gd name="T63" fmla="*/ 35 h 795"/>
                  <a:gd name="T64" fmla="*/ 299 w 2223"/>
                  <a:gd name="T65" fmla="*/ 34 h 795"/>
                  <a:gd name="T66" fmla="*/ 302 w 2223"/>
                  <a:gd name="T67" fmla="*/ 31 h 795"/>
                  <a:gd name="T68" fmla="*/ 302 w 2223"/>
                  <a:gd name="T69" fmla="*/ 0 h 795"/>
                  <a:gd name="T70" fmla="*/ 650 w 2223"/>
                  <a:gd name="T71" fmla="*/ 1 h 7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23"/>
                  <a:gd name="T109" fmla="*/ 0 h 795"/>
                  <a:gd name="T110" fmla="*/ 2223 w 2223"/>
                  <a:gd name="T111" fmla="*/ 795 h 7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23" h="795">
                    <a:moveTo>
                      <a:pt x="2184" y="8"/>
                    </a:moveTo>
                    <a:lnTo>
                      <a:pt x="2223" y="35"/>
                    </a:lnTo>
                    <a:lnTo>
                      <a:pt x="1972" y="35"/>
                    </a:lnTo>
                    <a:lnTo>
                      <a:pt x="1179" y="35"/>
                    </a:lnTo>
                    <a:lnTo>
                      <a:pt x="1063" y="35"/>
                    </a:lnTo>
                    <a:lnTo>
                      <a:pt x="1053" y="52"/>
                    </a:lnTo>
                    <a:lnTo>
                      <a:pt x="1053" y="235"/>
                    </a:lnTo>
                    <a:lnTo>
                      <a:pt x="1044" y="244"/>
                    </a:lnTo>
                    <a:lnTo>
                      <a:pt x="811" y="244"/>
                    </a:lnTo>
                    <a:lnTo>
                      <a:pt x="697" y="262"/>
                    </a:lnTo>
                    <a:lnTo>
                      <a:pt x="590" y="279"/>
                    </a:lnTo>
                    <a:lnTo>
                      <a:pt x="484" y="305"/>
                    </a:lnTo>
                    <a:lnTo>
                      <a:pt x="387" y="349"/>
                    </a:lnTo>
                    <a:lnTo>
                      <a:pt x="290" y="400"/>
                    </a:lnTo>
                    <a:lnTo>
                      <a:pt x="204" y="471"/>
                    </a:lnTo>
                    <a:lnTo>
                      <a:pt x="137" y="549"/>
                    </a:lnTo>
                    <a:lnTo>
                      <a:pt x="87" y="628"/>
                    </a:lnTo>
                    <a:lnTo>
                      <a:pt x="12" y="795"/>
                    </a:lnTo>
                    <a:lnTo>
                      <a:pt x="0" y="776"/>
                    </a:lnTo>
                    <a:lnTo>
                      <a:pt x="0" y="751"/>
                    </a:lnTo>
                    <a:lnTo>
                      <a:pt x="12" y="706"/>
                    </a:lnTo>
                    <a:lnTo>
                      <a:pt x="39" y="638"/>
                    </a:lnTo>
                    <a:lnTo>
                      <a:pt x="87" y="567"/>
                    </a:lnTo>
                    <a:lnTo>
                      <a:pt x="137" y="497"/>
                    </a:lnTo>
                    <a:lnTo>
                      <a:pt x="194" y="436"/>
                    </a:lnTo>
                    <a:lnTo>
                      <a:pt x="261" y="384"/>
                    </a:lnTo>
                    <a:lnTo>
                      <a:pt x="338" y="340"/>
                    </a:lnTo>
                    <a:lnTo>
                      <a:pt x="416" y="297"/>
                    </a:lnTo>
                    <a:lnTo>
                      <a:pt x="494" y="270"/>
                    </a:lnTo>
                    <a:lnTo>
                      <a:pt x="649" y="235"/>
                    </a:lnTo>
                    <a:lnTo>
                      <a:pt x="715" y="227"/>
                    </a:lnTo>
                    <a:lnTo>
                      <a:pt x="793" y="218"/>
                    </a:lnTo>
                    <a:lnTo>
                      <a:pt x="1005" y="210"/>
                    </a:lnTo>
                    <a:lnTo>
                      <a:pt x="1015" y="192"/>
                    </a:lnTo>
                    <a:lnTo>
                      <a:pt x="1015" y="0"/>
                    </a:lnTo>
                    <a:lnTo>
                      <a:pt x="2184" y="8"/>
                    </a:lnTo>
                    <a:close/>
                  </a:path>
                </a:pathLst>
              </a:custGeom>
              <a:solidFill>
                <a:srgbClr val="FFFF99"/>
              </a:solidFill>
              <a:ln w="9525">
                <a:solidFill>
                  <a:srgbClr val="800000"/>
                </a:solidFill>
                <a:round/>
                <a:headEnd/>
                <a:tailEnd/>
              </a:ln>
            </p:spPr>
            <p:txBody>
              <a:bodyPr/>
              <a:lstStyle/>
              <a:p>
                <a:endParaRPr lang="en-US"/>
              </a:p>
            </p:txBody>
          </p:sp>
          <p:sp>
            <p:nvSpPr>
              <p:cNvPr id="11295" name="Freeform 227"/>
              <p:cNvSpPr>
                <a:spLocks/>
              </p:cNvSpPr>
              <p:nvPr/>
            </p:nvSpPr>
            <p:spPr bwMode="auto">
              <a:xfrm>
                <a:off x="97" y="110"/>
                <a:ext cx="14" cy="1"/>
              </a:xfrm>
              <a:custGeom>
                <a:avLst/>
                <a:gdLst>
                  <a:gd name="T0" fmla="*/ 14 w 48"/>
                  <a:gd name="T1" fmla="*/ 0 h 8"/>
                  <a:gd name="T2" fmla="*/ 6 w 48"/>
                  <a:gd name="T3" fmla="*/ 1 h 8"/>
                  <a:gd name="T4" fmla="*/ 0 w 48"/>
                  <a:gd name="T5" fmla="*/ 1 h 8"/>
                  <a:gd name="T6" fmla="*/ 3 w 48"/>
                  <a:gd name="T7" fmla="*/ 0 h 8"/>
                  <a:gd name="T8" fmla="*/ 6 w 48"/>
                  <a:gd name="T9" fmla="*/ 0 h 8"/>
                  <a:gd name="T10" fmla="*/ 14 w 48"/>
                  <a:gd name="T11" fmla="*/ 0 h 8"/>
                  <a:gd name="T12" fmla="*/ 0 60000 65536"/>
                  <a:gd name="T13" fmla="*/ 0 60000 65536"/>
                  <a:gd name="T14" fmla="*/ 0 60000 65536"/>
                  <a:gd name="T15" fmla="*/ 0 60000 65536"/>
                  <a:gd name="T16" fmla="*/ 0 60000 65536"/>
                  <a:gd name="T17" fmla="*/ 0 60000 65536"/>
                  <a:gd name="T18" fmla="*/ 0 w 48"/>
                  <a:gd name="T19" fmla="*/ 0 h 8"/>
                  <a:gd name="T20" fmla="*/ 48 w 48"/>
                  <a:gd name="T21" fmla="*/ 8 h 8"/>
                </a:gdLst>
                <a:ahLst/>
                <a:cxnLst>
                  <a:cxn ang="T12">
                    <a:pos x="T0" y="T1"/>
                  </a:cxn>
                  <a:cxn ang="T13">
                    <a:pos x="T2" y="T3"/>
                  </a:cxn>
                  <a:cxn ang="T14">
                    <a:pos x="T4" y="T5"/>
                  </a:cxn>
                  <a:cxn ang="T15">
                    <a:pos x="T6" y="T7"/>
                  </a:cxn>
                  <a:cxn ang="T16">
                    <a:pos x="T8" y="T9"/>
                  </a:cxn>
                  <a:cxn ang="T17">
                    <a:pos x="T10" y="T11"/>
                  </a:cxn>
                </a:cxnLst>
                <a:rect l="T18" t="T19" r="T20" b="T21"/>
                <a:pathLst>
                  <a:path w="48" h="8">
                    <a:moveTo>
                      <a:pt x="48" y="0"/>
                    </a:moveTo>
                    <a:lnTo>
                      <a:pt x="19" y="8"/>
                    </a:lnTo>
                    <a:lnTo>
                      <a:pt x="0" y="8"/>
                    </a:lnTo>
                    <a:lnTo>
                      <a:pt x="9" y="0"/>
                    </a:lnTo>
                    <a:lnTo>
                      <a:pt x="19" y="0"/>
                    </a:lnTo>
                    <a:lnTo>
                      <a:pt x="48" y="0"/>
                    </a:lnTo>
                    <a:close/>
                  </a:path>
                </a:pathLst>
              </a:custGeom>
              <a:solidFill>
                <a:srgbClr val="FFFF99"/>
              </a:solidFill>
              <a:ln w="9525">
                <a:solidFill>
                  <a:srgbClr val="800000"/>
                </a:solidFill>
                <a:round/>
                <a:headEnd/>
                <a:tailEnd/>
              </a:ln>
            </p:spPr>
            <p:txBody>
              <a:bodyPr/>
              <a:lstStyle/>
              <a:p>
                <a:endParaRPr lang="en-US"/>
              </a:p>
            </p:txBody>
          </p:sp>
          <p:sp>
            <p:nvSpPr>
              <p:cNvPr id="11296" name="Freeform 228"/>
              <p:cNvSpPr>
                <a:spLocks/>
              </p:cNvSpPr>
              <p:nvPr/>
            </p:nvSpPr>
            <p:spPr bwMode="auto">
              <a:xfrm>
                <a:off x="533" y="114"/>
                <a:ext cx="683" cy="161"/>
              </a:xfrm>
              <a:custGeom>
                <a:avLst/>
                <a:gdLst>
                  <a:gd name="T0" fmla="*/ 683 w 2289"/>
                  <a:gd name="T1" fmla="*/ 3 h 995"/>
                  <a:gd name="T2" fmla="*/ 674 w 2289"/>
                  <a:gd name="T3" fmla="*/ 8 h 995"/>
                  <a:gd name="T4" fmla="*/ 643 w 2289"/>
                  <a:gd name="T5" fmla="*/ 10 h 995"/>
                  <a:gd name="T6" fmla="*/ 340 w 2289"/>
                  <a:gd name="T7" fmla="*/ 10 h 995"/>
                  <a:gd name="T8" fmla="*/ 337 w 2289"/>
                  <a:gd name="T9" fmla="*/ 11 h 995"/>
                  <a:gd name="T10" fmla="*/ 334 w 2289"/>
                  <a:gd name="T11" fmla="*/ 45 h 995"/>
                  <a:gd name="T12" fmla="*/ 259 w 2289"/>
                  <a:gd name="T13" fmla="*/ 45 h 995"/>
                  <a:gd name="T14" fmla="*/ 225 w 2289"/>
                  <a:gd name="T15" fmla="*/ 48 h 995"/>
                  <a:gd name="T16" fmla="*/ 190 w 2289"/>
                  <a:gd name="T17" fmla="*/ 49 h 995"/>
                  <a:gd name="T18" fmla="*/ 155 w 2289"/>
                  <a:gd name="T19" fmla="*/ 53 h 995"/>
                  <a:gd name="T20" fmla="*/ 124 w 2289"/>
                  <a:gd name="T21" fmla="*/ 61 h 995"/>
                  <a:gd name="T22" fmla="*/ 95 w 2289"/>
                  <a:gd name="T23" fmla="*/ 69 h 995"/>
                  <a:gd name="T24" fmla="*/ 84 w 2289"/>
                  <a:gd name="T25" fmla="*/ 76 h 995"/>
                  <a:gd name="T26" fmla="*/ 69 w 2289"/>
                  <a:gd name="T27" fmla="*/ 83 h 995"/>
                  <a:gd name="T28" fmla="*/ 58 w 2289"/>
                  <a:gd name="T29" fmla="*/ 92 h 995"/>
                  <a:gd name="T30" fmla="*/ 46 w 2289"/>
                  <a:gd name="T31" fmla="*/ 101 h 995"/>
                  <a:gd name="T32" fmla="*/ 38 w 2289"/>
                  <a:gd name="T33" fmla="*/ 110 h 995"/>
                  <a:gd name="T34" fmla="*/ 32 w 2289"/>
                  <a:gd name="T35" fmla="*/ 120 h 995"/>
                  <a:gd name="T36" fmla="*/ 23 w 2289"/>
                  <a:gd name="T37" fmla="*/ 141 h 995"/>
                  <a:gd name="T38" fmla="*/ 17 w 2289"/>
                  <a:gd name="T39" fmla="*/ 161 h 995"/>
                  <a:gd name="T40" fmla="*/ 5 w 2289"/>
                  <a:gd name="T41" fmla="*/ 161 h 995"/>
                  <a:gd name="T42" fmla="*/ 3 w 2289"/>
                  <a:gd name="T43" fmla="*/ 159 h 995"/>
                  <a:gd name="T44" fmla="*/ 0 w 2289"/>
                  <a:gd name="T45" fmla="*/ 148 h 995"/>
                  <a:gd name="T46" fmla="*/ 0 w 2289"/>
                  <a:gd name="T47" fmla="*/ 138 h 995"/>
                  <a:gd name="T48" fmla="*/ 3 w 2289"/>
                  <a:gd name="T49" fmla="*/ 128 h 995"/>
                  <a:gd name="T50" fmla="*/ 9 w 2289"/>
                  <a:gd name="T51" fmla="*/ 117 h 995"/>
                  <a:gd name="T52" fmla="*/ 23 w 2289"/>
                  <a:gd name="T53" fmla="*/ 97 h 995"/>
                  <a:gd name="T54" fmla="*/ 43 w 2289"/>
                  <a:gd name="T55" fmla="*/ 79 h 995"/>
                  <a:gd name="T56" fmla="*/ 63 w 2289"/>
                  <a:gd name="T57" fmla="*/ 68 h 995"/>
                  <a:gd name="T58" fmla="*/ 87 w 2289"/>
                  <a:gd name="T59" fmla="*/ 59 h 995"/>
                  <a:gd name="T60" fmla="*/ 110 w 2289"/>
                  <a:gd name="T61" fmla="*/ 51 h 995"/>
                  <a:gd name="T62" fmla="*/ 135 w 2289"/>
                  <a:gd name="T63" fmla="*/ 45 h 995"/>
                  <a:gd name="T64" fmla="*/ 161 w 2289"/>
                  <a:gd name="T65" fmla="*/ 39 h 995"/>
                  <a:gd name="T66" fmla="*/ 190 w 2289"/>
                  <a:gd name="T67" fmla="*/ 37 h 995"/>
                  <a:gd name="T68" fmla="*/ 219 w 2289"/>
                  <a:gd name="T69" fmla="*/ 35 h 995"/>
                  <a:gd name="T70" fmla="*/ 248 w 2289"/>
                  <a:gd name="T71" fmla="*/ 35 h 995"/>
                  <a:gd name="T72" fmla="*/ 280 w 2289"/>
                  <a:gd name="T73" fmla="*/ 35 h 995"/>
                  <a:gd name="T74" fmla="*/ 312 w 2289"/>
                  <a:gd name="T75" fmla="*/ 35 h 995"/>
                  <a:gd name="T76" fmla="*/ 314 w 2289"/>
                  <a:gd name="T77" fmla="*/ 35 h 995"/>
                  <a:gd name="T78" fmla="*/ 317 w 2289"/>
                  <a:gd name="T79" fmla="*/ 0 h 995"/>
                  <a:gd name="T80" fmla="*/ 320 w 2289"/>
                  <a:gd name="T81" fmla="*/ 0 h 995"/>
                  <a:gd name="T82" fmla="*/ 674 w 2289"/>
                  <a:gd name="T83" fmla="*/ 1 h 995"/>
                  <a:gd name="T84" fmla="*/ 683 w 2289"/>
                  <a:gd name="T85" fmla="*/ 3 h 9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89"/>
                  <a:gd name="T130" fmla="*/ 0 h 995"/>
                  <a:gd name="T131" fmla="*/ 2289 w 2289"/>
                  <a:gd name="T132" fmla="*/ 995 h 9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89" h="995">
                    <a:moveTo>
                      <a:pt x="2289" y="16"/>
                    </a:moveTo>
                    <a:lnTo>
                      <a:pt x="2259" y="51"/>
                    </a:lnTo>
                    <a:lnTo>
                      <a:pt x="2154" y="60"/>
                    </a:lnTo>
                    <a:lnTo>
                      <a:pt x="1140" y="60"/>
                    </a:lnTo>
                    <a:lnTo>
                      <a:pt x="1131" y="68"/>
                    </a:lnTo>
                    <a:lnTo>
                      <a:pt x="1119" y="278"/>
                    </a:lnTo>
                    <a:lnTo>
                      <a:pt x="868" y="278"/>
                    </a:lnTo>
                    <a:lnTo>
                      <a:pt x="754" y="295"/>
                    </a:lnTo>
                    <a:lnTo>
                      <a:pt x="637" y="305"/>
                    </a:lnTo>
                    <a:lnTo>
                      <a:pt x="521" y="330"/>
                    </a:lnTo>
                    <a:lnTo>
                      <a:pt x="416" y="374"/>
                    </a:lnTo>
                    <a:lnTo>
                      <a:pt x="320" y="427"/>
                    </a:lnTo>
                    <a:lnTo>
                      <a:pt x="281" y="470"/>
                    </a:lnTo>
                    <a:lnTo>
                      <a:pt x="231" y="514"/>
                    </a:lnTo>
                    <a:lnTo>
                      <a:pt x="194" y="566"/>
                    </a:lnTo>
                    <a:lnTo>
                      <a:pt x="155" y="627"/>
                    </a:lnTo>
                    <a:lnTo>
                      <a:pt x="126" y="679"/>
                    </a:lnTo>
                    <a:lnTo>
                      <a:pt x="107" y="741"/>
                    </a:lnTo>
                    <a:lnTo>
                      <a:pt x="78" y="871"/>
                    </a:lnTo>
                    <a:lnTo>
                      <a:pt x="57" y="995"/>
                    </a:lnTo>
                    <a:lnTo>
                      <a:pt x="18" y="995"/>
                    </a:lnTo>
                    <a:lnTo>
                      <a:pt x="9" y="985"/>
                    </a:lnTo>
                    <a:lnTo>
                      <a:pt x="0" y="914"/>
                    </a:lnTo>
                    <a:lnTo>
                      <a:pt x="0" y="854"/>
                    </a:lnTo>
                    <a:lnTo>
                      <a:pt x="9" y="793"/>
                    </a:lnTo>
                    <a:lnTo>
                      <a:pt x="30" y="722"/>
                    </a:lnTo>
                    <a:lnTo>
                      <a:pt x="78" y="601"/>
                    </a:lnTo>
                    <a:lnTo>
                      <a:pt x="144" y="487"/>
                    </a:lnTo>
                    <a:lnTo>
                      <a:pt x="212" y="419"/>
                    </a:lnTo>
                    <a:lnTo>
                      <a:pt x="290" y="365"/>
                    </a:lnTo>
                    <a:lnTo>
                      <a:pt x="368" y="313"/>
                    </a:lnTo>
                    <a:lnTo>
                      <a:pt x="454" y="278"/>
                    </a:lnTo>
                    <a:lnTo>
                      <a:pt x="541" y="243"/>
                    </a:lnTo>
                    <a:lnTo>
                      <a:pt x="637" y="227"/>
                    </a:lnTo>
                    <a:lnTo>
                      <a:pt x="733" y="217"/>
                    </a:lnTo>
                    <a:lnTo>
                      <a:pt x="831" y="217"/>
                    </a:lnTo>
                    <a:lnTo>
                      <a:pt x="937" y="217"/>
                    </a:lnTo>
                    <a:lnTo>
                      <a:pt x="1044" y="217"/>
                    </a:lnTo>
                    <a:lnTo>
                      <a:pt x="1053" y="217"/>
                    </a:lnTo>
                    <a:lnTo>
                      <a:pt x="1062" y="0"/>
                    </a:lnTo>
                    <a:lnTo>
                      <a:pt x="1071" y="0"/>
                    </a:lnTo>
                    <a:lnTo>
                      <a:pt x="2259" y="8"/>
                    </a:lnTo>
                    <a:lnTo>
                      <a:pt x="2289" y="16"/>
                    </a:lnTo>
                    <a:close/>
                  </a:path>
                </a:pathLst>
              </a:custGeom>
              <a:solidFill>
                <a:srgbClr val="FFFF99"/>
              </a:solidFill>
              <a:ln w="9525">
                <a:solidFill>
                  <a:srgbClr val="800000"/>
                </a:solidFill>
                <a:round/>
                <a:headEnd/>
                <a:tailEnd/>
              </a:ln>
            </p:spPr>
            <p:txBody>
              <a:bodyPr/>
              <a:lstStyle/>
              <a:p>
                <a:endParaRPr lang="en-US"/>
              </a:p>
            </p:txBody>
          </p:sp>
          <p:sp>
            <p:nvSpPr>
              <p:cNvPr id="11297" name="Freeform 229"/>
              <p:cNvSpPr>
                <a:spLocks/>
              </p:cNvSpPr>
              <p:nvPr/>
            </p:nvSpPr>
            <p:spPr bwMode="auto">
              <a:xfrm>
                <a:off x="59" y="120"/>
                <a:ext cx="21" cy="47"/>
              </a:xfrm>
              <a:custGeom>
                <a:avLst/>
                <a:gdLst>
                  <a:gd name="T0" fmla="*/ 6 w 66"/>
                  <a:gd name="T1" fmla="*/ 11 h 287"/>
                  <a:gd name="T2" fmla="*/ 3 w 66"/>
                  <a:gd name="T3" fmla="*/ 21 h 287"/>
                  <a:gd name="T4" fmla="*/ 9 w 66"/>
                  <a:gd name="T5" fmla="*/ 28 h 287"/>
                  <a:gd name="T6" fmla="*/ 12 w 66"/>
                  <a:gd name="T7" fmla="*/ 37 h 287"/>
                  <a:gd name="T8" fmla="*/ 21 w 66"/>
                  <a:gd name="T9" fmla="*/ 46 h 287"/>
                  <a:gd name="T10" fmla="*/ 18 w 66"/>
                  <a:gd name="T11" fmla="*/ 47 h 287"/>
                  <a:gd name="T12" fmla="*/ 6 w 66"/>
                  <a:gd name="T13" fmla="*/ 37 h 287"/>
                  <a:gd name="T14" fmla="*/ 0 w 66"/>
                  <a:gd name="T15" fmla="*/ 27 h 287"/>
                  <a:gd name="T16" fmla="*/ 0 w 66"/>
                  <a:gd name="T17" fmla="*/ 16 h 287"/>
                  <a:gd name="T18" fmla="*/ 3 w 66"/>
                  <a:gd name="T19" fmla="*/ 4 h 287"/>
                  <a:gd name="T20" fmla="*/ 9 w 66"/>
                  <a:gd name="T21" fmla="*/ 0 h 287"/>
                  <a:gd name="T22" fmla="*/ 9 w 66"/>
                  <a:gd name="T23" fmla="*/ 3 h 287"/>
                  <a:gd name="T24" fmla="*/ 9 w 66"/>
                  <a:gd name="T25" fmla="*/ 6 h 287"/>
                  <a:gd name="T26" fmla="*/ 6 w 66"/>
                  <a:gd name="T27" fmla="*/ 11 h 2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287"/>
                  <a:gd name="T44" fmla="*/ 66 w 66"/>
                  <a:gd name="T45" fmla="*/ 287 h 2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287">
                    <a:moveTo>
                      <a:pt x="18" y="70"/>
                    </a:moveTo>
                    <a:lnTo>
                      <a:pt x="9" y="130"/>
                    </a:lnTo>
                    <a:lnTo>
                      <a:pt x="27" y="174"/>
                    </a:lnTo>
                    <a:lnTo>
                      <a:pt x="38" y="227"/>
                    </a:lnTo>
                    <a:lnTo>
                      <a:pt x="66" y="279"/>
                    </a:lnTo>
                    <a:lnTo>
                      <a:pt x="57" y="287"/>
                    </a:lnTo>
                    <a:lnTo>
                      <a:pt x="18" y="227"/>
                    </a:lnTo>
                    <a:lnTo>
                      <a:pt x="0" y="165"/>
                    </a:lnTo>
                    <a:lnTo>
                      <a:pt x="0" y="95"/>
                    </a:lnTo>
                    <a:lnTo>
                      <a:pt x="9" y="25"/>
                    </a:lnTo>
                    <a:lnTo>
                      <a:pt x="27" y="0"/>
                    </a:lnTo>
                    <a:lnTo>
                      <a:pt x="27" y="17"/>
                    </a:lnTo>
                    <a:lnTo>
                      <a:pt x="27" y="35"/>
                    </a:lnTo>
                    <a:lnTo>
                      <a:pt x="18" y="70"/>
                    </a:lnTo>
                    <a:close/>
                  </a:path>
                </a:pathLst>
              </a:custGeom>
              <a:solidFill>
                <a:srgbClr val="FFFF99"/>
              </a:solidFill>
              <a:ln w="9525">
                <a:solidFill>
                  <a:srgbClr val="800000"/>
                </a:solidFill>
                <a:round/>
                <a:headEnd/>
                <a:tailEnd/>
              </a:ln>
            </p:spPr>
            <p:txBody>
              <a:bodyPr/>
              <a:lstStyle/>
              <a:p>
                <a:endParaRPr lang="en-US"/>
              </a:p>
            </p:txBody>
          </p:sp>
          <p:sp>
            <p:nvSpPr>
              <p:cNvPr id="11298" name="Freeform 230"/>
              <p:cNvSpPr>
                <a:spLocks/>
              </p:cNvSpPr>
              <p:nvPr/>
            </p:nvSpPr>
            <p:spPr bwMode="auto">
              <a:xfrm>
                <a:off x="169" y="122"/>
                <a:ext cx="175" cy="84"/>
              </a:xfrm>
              <a:custGeom>
                <a:avLst/>
                <a:gdLst>
                  <a:gd name="T0" fmla="*/ 52 w 590"/>
                  <a:gd name="T1" fmla="*/ 8 h 515"/>
                  <a:gd name="T2" fmla="*/ 43 w 590"/>
                  <a:gd name="T3" fmla="*/ 10 h 515"/>
                  <a:gd name="T4" fmla="*/ 43 w 590"/>
                  <a:gd name="T5" fmla="*/ 13 h 515"/>
                  <a:gd name="T6" fmla="*/ 72 w 590"/>
                  <a:gd name="T7" fmla="*/ 26 h 515"/>
                  <a:gd name="T8" fmla="*/ 69 w 590"/>
                  <a:gd name="T9" fmla="*/ 30 h 515"/>
                  <a:gd name="T10" fmla="*/ 52 w 590"/>
                  <a:gd name="T11" fmla="*/ 31 h 515"/>
                  <a:gd name="T12" fmla="*/ 29 w 590"/>
                  <a:gd name="T13" fmla="*/ 20 h 515"/>
                  <a:gd name="T14" fmla="*/ 23 w 590"/>
                  <a:gd name="T15" fmla="*/ 23 h 515"/>
                  <a:gd name="T16" fmla="*/ 43 w 590"/>
                  <a:gd name="T17" fmla="*/ 40 h 515"/>
                  <a:gd name="T18" fmla="*/ 69 w 590"/>
                  <a:gd name="T19" fmla="*/ 41 h 515"/>
                  <a:gd name="T20" fmla="*/ 86 w 590"/>
                  <a:gd name="T21" fmla="*/ 37 h 515"/>
                  <a:gd name="T22" fmla="*/ 89 w 590"/>
                  <a:gd name="T23" fmla="*/ 27 h 515"/>
                  <a:gd name="T24" fmla="*/ 61 w 590"/>
                  <a:gd name="T25" fmla="*/ 10 h 515"/>
                  <a:gd name="T26" fmla="*/ 81 w 590"/>
                  <a:gd name="T27" fmla="*/ 19 h 515"/>
                  <a:gd name="T28" fmla="*/ 95 w 590"/>
                  <a:gd name="T29" fmla="*/ 30 h 515"/>
                  <a:gd name="T30" fmla="*/ 95 w 590"/>
                  <a:gd name="T31" fmla="*/ 37 h 515"/>
                  <a:gd name="T32" fmla="*/ 100 w 590"/>
                  <a:gd name="T33" fmla="*/ 41 h 515"/>
                  <a:gd name="T34" fmla="*/ 121 w 590"/>
                  <a:gd name="T35" fmla="*/ 37 h 515"/>
                  <a:gd name="T36" fmla="*/ 135 w 590"/>
                  <a:gd name="T37" fmla="*/ 40 h 515"/>
                  <a:gd name="T38" fmla="*/ 152 w 590"/>
                  <a:gd name="T39" fmla="*/ 53 h 515"/>
                  <a:gd name="T40" fmla="*/ 163 w 590"/>
                  <a:gd name="T41" fmla="*/ 71 h 515"/>
                  <a:gd name="T42" fmla="*/ 138 w 590"/>
                  <a:gd name="T43" fmla="*/ 74 h 515"/>
                  <a:gd name="T44" fmla="*/ 86 w 590"/>
                  <a:gd name="T45" fmla="*/ 64 h 515"/>
                  <a:gd name="T46" fmla="*/ 81 w 590"/>
                  <a:gd name="T47" fmla="*/ 58 h 515"/>
                  <a:gd name="T48" fmla="*/ 86 w 590"/>
                  <a:gd name="T49" fmla="*/ 51 h 515"/>
                  <a:gd name="T50" fmla="*/ 86 w 590"/>
                  <a:gd name="T51" fmla="*/ 47 h 515"/>
                  <a:gd name="T52" fmla="*/ 75 w 590"/>
                  <a:gd name="T53" fmla="*/ 47 h 515"/>
                  <a:gd name="T54" fmla="*/ 55 w 590"/>
                  <a:gd name="T55" fmla="*/ 44 h 515"/>
                  <a:gd name="T56" fmla="*/ 20 w 590"/>
                  <a:gd name="T57" fmla="*/ 26 h 515"/>
                  <a:gd name="T58" fmla="*/ 0 w 590"/>
                  <a:gd name="T59" fmla="*/ 1 h 515"/>
                  <a:gd name="T60" fmla="*/ 32 w 590"/>
                  <a:gd name="T61" fmla="*/ 4 h 515"/>
                  <a:gd name="T62" fmla="*/ 58 w 590"/>
                  <a:gd name="T63" fmla="*/ 10 h 5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0"/>
                  <a:gd name="T97" fmla="*/ 0 h 515"/>
                  <a:gd name="T98" fmla="*/ 590 w 590"/>
                  <a:gd name="T99" fmla="*/ 515 h 5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0" h="515">
                    <a:moveTo>
                      <a:pt x="194" y="62"/>
                    </a:moveTo>
                    <a:lnTo>
                      <a:pt x="174" y="52"/>
                    </a:lnTo>
                    <a:lnTo>
                      <a:pt x="165" y="52"/>
                    </a:lnTo>
                    <a:lnTo>
                      <a:pt x="146" y="62"/>
                    </a:lnTo>
                    <a:lnTo>
                      <a:pt x="146" y="70"/>
                    </a:lnTo>
                    <a:lnTo>
                      <a:pt x="146" y="79"/>
                    </a:lnTo>
                    <a:lnTo>
                      <a:pt x="204" y="114"/>
                    </a:lnTo>
                    <a:lnTo>
                      <a:pt x="242" y="157"/>
                    </a:lnTo>
                    <a:lnTo>
                      <a:pt x="242" y="166"/>
                    </a:lnTo>
                    <a:lnTo>
                      <a:pt x="233" y="184"/>
                    </a:lnTo>
                    <a:lnTo>
                      <a:pt x="213" y="201"/>
                    </a:lnTo>
                    <a:lnTo>
                      <a:pt x="174" y="192"/>
                    </a:lnTo>
                    <a:lnTo>
                      <a:pt x="146" y="176"/>
                    </a:lnTo>
                    <a:lnTo>
                      <a:pt x="98" y="122"/>
                    </a:lnTo>
                    <a:lnTo>
                      <a:pt x="87" y="131"/>
                    </a:lnTo>
                    <a:lnTo>
                      <a:pt x="78" y="141"/>
                    </a:lnTo>
                    <a:lnTo>
                      <a:pt x="117" y="209"/>
                    </a:lnTo>
                    <a:lnTo>
                      <a:pt x="146" y="244"/>
                    </a:lnTo>
                    <a:lnTo>
                      <a:pt x="194" y="254"/>
                    </a:lnTo>
                    <a:lnTo>
                      <a:pt x="233" y="254"/>
                    </a:lnTo>
                    <a:lnTo>
                      <a:pt x="272" y="244"/>
                    </a:lnTo>
                    <a:lnTo>
                      <a:pt x="290" y="227"/>
                    </a:lnTo>
                    <a:lnTo>
                      <a:pt x="300" y="209"/>
                    </a:lnTo>
                    <a:lnTo>
                      <a:pt x="300" y="166"/>
                    </a:lnTo>
                    <a:lnTo>
                      <a:pt x="252" y="114"/>
                    </a:lnTo>
                    <a:lnTo>
                      <a:pt x="204" y="62"/>
                    </a:lnTo>
                    <a:lnTo>
                      <a:pt x="233" y="87"/>
                    </a:lnTo>
                    <a:lnTo>
                      <a:pt x="272" y="114"/>
                    </a:lnTo>
                    <a:lnTo>
                      <a:pt x="300" y="149"/>
                    </a:lnTo>
                    <a:lnTo>
                      <a:pt x="320" y="184"/>
                    </a:lnTo>
                    <a:lnTo>
                      <a:pt x="320" y="201"/>
                    </a:lnTo>
                    <a:lnTo>
                      <a:pt x="320" y="227"/>
                    </a:lnTo>
                    <a:lnTo>
                      <a:pt x="320" y="244"/>
                    </a:lnTo>
                    <a:lnTo>
                      <a:pt x="338" y="254"/>
                    </a:lnTo>
                    <a:lnTo>
                      <a:pt x="377" y="244"/>
                    </a:lnTo>
                    <a:lnTo>
                      <a:pt x="407" y="227"/>
                    </a:lnTo>
                    <a:lnTo>
                      <a:pt x="425" y="227"/>
                    </a:lnTo>
                    <a:lnTo>
                      <a:pt x="455" y="244"/>
                    </a:lnTo>
                    <a:lnTo>
                      <a:pt x="484" y="271"/>
                    </a:lnTo>
                    <a:lnTo>
                      <a:pt x="512" y="323"/>
                    </a:lnTo>
                    <a:lnTo>
                      <a:pt x="521" y="376"/>
                    </a:lnTo>
                    <a:lnTo>
                      <a:pt x="551" y="436"/>
                    </a:lnTo>
                    <a:lnTo>
                      <a:pt x="590" y="515"/>
                    </a:lnTo>
                    <a:lnTo>
                      <a:pt x="464" y="454"/>
                    </a:lnTo>
                    <a:lnTo>
                      <a:pt x="329" y="411"/>
                    </a:lnTo>
                    <a:lnTo>
                      <a:pt x="290" y="393"/>
                    </a:lnTo>
                    <a:lnTo>
                      <a:pt x="281" y="376"/>
                    </a:lnTo>
                    <a:lnTo>
                      <a:pt x="272" y="358"/>
                    </a:lnTo>
                    <a:lnTo>
                      <a:pt x="272" y="333"/>
                    </a:lnTo>
                    <a:lnTo>
                      <a:pt x="290" y="314"/>
                    </a:lnTo>
                    <a:lnTo>
                      <a:pt x="290" y="297"/>
                    </a:lnTo>
                    <a:lnTo>
                      <a:pt x="290" y="287"/>
                    </a:lnTo>
                    <a:lnTo>
                      <a:pt x="272" y="279"/>
                    </a:lnTo>
                    <a:lnTo>
                      <a:pt x="252" y="287"/>
                    </a:lnTo>
                    <a:lnTo>
                      <a:pt x="222" y="287"/>
                    </a:lnTo>
                    <a:lnTo>
                      <a:pt x="185" y="271"/>
                    </a:lnTo>
                    <a:lnTo>
                      <a:pt x="108" y="201"/>
                    </a:lnTo>
                    <a:lnTo>
                      <a:pt x="69" y="157"/>
                    </a:lnTo>
                    <a:lnTo>
                      <a:pt x="39" y="105"/>
                    </a:lnTo>
                    <a:lnTo>
                      <a:pt x="0" y="9"/>
                    </a:lnTo>
                    <a:lnTo>
                      <a:pt x="10" y="0"/>
                    </a:lnTo>
                    <a:lnTo>
                      <a:pt x="108" y="27"/>
                    </a:lnTo>
                    <a:lnTo>
                      <a:pt x="146" y="44"/>
                    </a:lnTo>
                    <a:lnTo>
                      <a:pt x="194" y="62"/>
                    </a:lnTo>
                    <a:close/>
                  </a:path>
                </a:pathLst>
              </a:custGeom>
              <a:solidFill>
                <a:srgbClr val="FFFF99"/>
              </a:solidFill>
              <a:ln w="9525">
                <a:solidFill>
                  <a:srgbClr val="800000"/>
                </a:solidFill>
                <a:round/>
                <a:headEnd/>
                <a:tailEnd/>
              </a:ln>
            </p:spPr>
            <p:txBody>
              <a:bodyPr/>
              <a:lstStyle/>
              <a:p>
                <a:endParaRPr lang="en-US"/>
              </a:p>
            </p:txBody>
          </p:sp>
          <p:sp>
            <p:nvSpPr>
              <p:cNvPr id="11299" name="Freeform 231"/>
              <p:cNvSpPr>
                <a:spLocks/>
              </p:cNvSpPr>
              <p:nvPr/>
            </p:nvSpPr>
            <p:spPr bwMode="auto">
              <a:xfrm>
                <a:off x="1221" y="120"/>
                <a:ext cx="14" cy="9"/>
              </a:xfrm>
              <a:custGeom>
                <a:avLst/>
                <a:gdLst>
                  <a:gd name="T0" fmla="*/ 14 w 48"/>
                  <a:gd name="T1" fmla="*/ 3 h 52"/>
                  <a:gd name="T2" fmla="*/ 11 w 48"/>
                  <a:gd name="T3" fmla="*/ 6 h 52"/>
                  <a:gd name="T4" fmla="*/ 6 w 48"/>
                  <a:gd name="T5" fmla="*/ 9 h 52"/>
                  <a:gd name="T6" fmla="*/ 0 w 48"/>
                  <a:gd name="T7" fmla="*/ 7 h 52"/>
                  <a:gd name="T8" fmla="*/ 0 w 48"/>
                  <a:gd name="T9" fmla="*/ 6 h 52"/>
                  <a:gd name="T10" fmla="*/ 0 w 48"/>
                  <a:gd name="T11" fmla="*/ 3 h 52"/>
                  <a:gd name="T12" fmla="*/ 6 w 48"/>
                  <a:gd name="T13" fmla="*/ 0 h 52"/>
                  <a:gd name="T14" fmla="*/ 11 w 48"/>
                  <a:gd name="T15" fmla="*/ 1 h 52"/>
                  <a:gd name="T16" fmla="*/ 14 w 48"/>
                  <a:gd name="T17" fmla="*/ 3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2"/>
                  <a:gd name="T29" fmla="*/ 48 w 4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2">
                    <a:moveTo>
                      <a:pt x="48" y="17"/>
                    </a:moveTo>
                    <a:lnTo>
                      <a:pt x="39" y="35"/>
                    </a:lnTo>
                    <a:lnTo>
                      <a:pt x="21" y="52"/>
                    </a:lnTo>
                    <a:lnTo>
                      <a:pt x="0" y="43"/>
                    </a:lnTo>
                    <a:lnTo>
                      <a:pt x="0" y="35"/>
                    </a:lnTo>
                    <a:lnTo>
                      <a:pt x="0" y="17"/>
                    </a:lnTo>
                    <a:lnTo>
                      <a:pt x="21" y="0"/>
                    </a:lnTo>
                    <a:lnTo>
                      <a:pt x="39" y="8"/>
                    </a:lnTo>
                    <a:lnTo>
                      <a:pt x="48" y="17"/>
                    </a:lnTo>
                    <a:close/>
                  </a:path>
                </a:pathLst>
              </a:custGeom>
              <a:solidFill>
                <a:srgbClr val="FFFF99"/>
              </a:solidFill>
              <a:ln w="9525">
                <a:solidFill>
                  <a:srgbClr val="800000"/>
                </a:solidFill>
                <a:round/>
                <a:headEnd/>
                <a:tailEnd/>
              </a:ln>
            </p:spPr>
            <p:txBody>
              <a:bodyPr/>
              <a:lstStyle/>
              <a:p>
                <a:endParaRPr lang="en-US"/>
              </a:p>
            </p:txBody>
          </p:sp>
          <p:sp>
            <p:nvSpPr>
              <p:cNvPr id="11300" name="Freeform 232"/>
              <p:cNvSpPr>
                <a:spLocks/>
              </p:cNvSpPr>
              <p:nvPr/>
            </p:nvSpPr>
            <p:spPr bwMode="auto">
              <a:xfrm>
                <a:off x="919" y="129"/>
                <a:ext cx="41" cy="33"/>
              </a:xfrm>
              <a:custGeom>
                <a:avLst/>
                <a:gdLst>
                  <a:gd name="T0" fmla="*/ 38 w 137"/>
                  <a:gd name="T1" fmla="*/ 6 h 200"/>
                  <a:gd name="T2" fmla="*/ 26 w 137"/>
                  <a:gd name="T3" fmla="*/ 13 h 200"/>
                  <a:gd name="T4" fmla="*/ 20 w 137"/>
                  <a:gd name="T5" fmla="*/ 14 h 200"/>
                  <a:gd name="T6" fmla="*/ 9 w 137"/>
                  <a:gd name="T7" fmla="*/ 14 h 200"/>
                  <a:gd name="T8" fmla="*/ 9 w 137"/>
                  <a:gd name="T9" fmla="*/ 17 h 200"/>
                  <a:gd name="T10" fmla="*/ 12 w 137"/>
                  <a:gd name="T11" fmla="*/ 17 h 200"/>
                  <a:gd name="T12" fmla="*/ 29 w 137"/>
                  <a:gd name="T13" fmla="*/ 23 h 200"/>
                  <a:gd name="T14" fmla="*/ 35 w 137"/>
                  <a:gd name="T15" fmla="*/ 27 h 200"/>
                  <a:gd name="T16" fmla="*/ 38 w 137"/>
                  <a:gd name="T17" fmla="*/ 32 h 200"/>
                  <a:gd name="T18" fmla="*/ 38 w 137"/>
                  <a:gd name="T19" fmla="*/ 33 h 200"/>
                  <a:gd name="T20" fmla="*/ 6 w 137"/>
                  <a:gd name="T21" fmla="*/ 24 h 200"/>
                  <a:gd name="T22" fmla="*/ 0 w 137"/>
                  <a:gd name="T23" fmla="*/ 22 h 200"/>
                  <a:gd name="T24" fmla="*/ 0 w 137"/>
                  <a:gd name="T25" fmla="*/ 20 h 200"/>
                  <a:gd name="T26" fmla="*/ 0 w 137"/>
                  <a:gd name="T27" fmla="*/ 14 h 200"/>
                  <a:gd name="T28" fmla="*/ 9 w 137"/>
                  <a:gd name="T29" fmla="*/ 10 h 200"/>
                  <a:gd name="T30" fmla="*/ 18 w 137"/>
                  <a:gd name="T31" fmla="*/ 7 h 200"/>
                  <a:gd name="T32" fmla="*/ 29 w 137"/>
                  <a:gd name="T33" fmla="*/ 4 h 200"/>
                  <a:gd name="T34" fmla="*/ 35 w 137"/>
                  <a:gd name="T35" fmla="*/ 0 h 200"/>
                  <a:gd name="T36" fmla="*/ 41 w 137"/>
                  <a:gd name="T37" fmla="*/ 3 h 200"/>
                  <a:gd name="T38" fmla="*/ 38 w 137"/>
                  <a:gd name="T39" fmla="*/ 6 h 2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
                  <a:gd name="T61" fmla="*/ 0 h 200"/>
                  <a:gd name="T62" fmla="*/ 137 w 137"/>
                  <a:gd name="T63" fmla="*/ 200 h 2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 h="200">
                    <a:moveTo>
                      <a:pt x="126" y="35"/>
                    </a:moveTo>
                    <a:lnTo>
                      <a:pt x="87" y="78"/>
                    </a:lnTo>
                    <a:lnTo>
                      <a:pt x="68" y="87"/>
                    </a:lnTo>
                    <a:lnTo>
                      <a:pt x="30" y="87"/>
                    </a:lnTo>
                    <a:lnTo>
                      <a:pt x="30" y="105"/>
                    </a:lnTo>
                    <a:lnTo>
                      <a:pt x="39" y="105"/>
                    </a:lnTo>
                    <a:lnTo>
                      <a:pt x="98" y="140"/>
                    </a:lnTo>
                    <a:lnTo>
                      <a:pt x="116" y="165"/>
                    </a:lnTo>
                    <a:lnTo>
                      <a:pt x="126" y="192"/>
                    </a:lnTo>
                    <a:lnTo>
                      <a:pt x="126" y="200"/>
                    </a:lnTo>
                    <a:lnTo>
                      <a:pt x="20" y="148"/>
                    </a:lnTo>
                    <a:lnTo>
                      <a:pt x="0" y="132"/>
                    </a:lnTo>
                    <a:lnTo>
                      <a:pt x="0" y="122"/>
                    </a:lnTo>
                    <a:lnTo>
                      <a:pt x="0" y="87"/>
                    </a:lnTo>
                    <a:lnTo>
                      <a:pt x="30" y="61"/>
                    </a:lnTo>
                    <a:lnTo>
                      <a:pt x="59" y="43"/>
                    </a:lnTo>
                    <a:lnTo>
                      <a:pt x="98" y="26"/>
                    </a:lnTo>
                    <a:lnTo>
                      <a:pt x="116" y="0"/>
                    </a:lnTo>
                    <a:lnTo>
                      <a:pt x="137" y="18"/>
                    </a:lnTo>
                    <a:lnTo>
                      <a:pt x="126" y="35"/>
                    </a:lnTo>
                    <a:close/>
                  </a:path>
                </a:pathLst>
              </a:custGeom>
              <a:solidFill>
                <a:srgbClr val="FFFF99"/>
              </a:solidFill>
              <a:ln w="9525">
                <a:solidFill>
                  <a:srgbClr val="800000"/>
                </a:solidFill>
                <a:round/>
                <a:headEnd/>
                <a:tailEnd/>
              </a:ln>
            </p:spPr>
            <p:txBody>
              <a:bodyPr/>
              <a:lstStyle/>
              <a:p>
                <a:endParaRPr lang="en-US"/>
              </a:p>
            </p:txBody>
          </p:sp>
          <p:sp>
            <p:nvSpPr>
              <p:cNvPr id="11301" name="Freeform 233"/>
              <p:cNvSpPr>
                <a:spLocks/>
              </p:cNvSpPr>
              <p:nvPr/>
            </p:nvSpPr>
            <p:spPr bwMode="auto">
              <a:xfrm>
                <a:off x="82" y="131"/>
                <a:ext cx="18" cy="8"/>
              </a:xfrm>
              <a:custGeom>
                <a:avLst/>
                <a:gdLst>
                  <a:gd name="T0" fmla="*/ 18 w 59"/>
                  <a:gd name="T1" fmla="*/ 8 h 53"/>
                  <a:gd name="T2" fmla="*/ 15 w 59"/>
                  <a:gd name="T3" fmla="*/ 8 h 53"/>
                  <a:gd name="T4" fmla="*/ 12 w 59"/>
                  <a:gd name="T5" fmla="*/ 7 h 53"/>
                  <a:gd name="T6" fmla="*/ 0 w 59"/>
                  <a:gd name="T7" fmla="*/ 3 h 53"/>
                  <a:gd name="T8" fmla="*/ 0 w 59"/>
                  <a:gd name="T9" fmla="*/ 0 h 53"/>
                  <a:gd name="T10" fmla="*/ 18 w 59"/>
                  <a:gd name="T11" fmla="*/ 8 h 53"/>
                  <a:gd name="T12" fmla="*/ 0 60000 65536"/>
                  <a:gd name="T13" fmla="*/ 0 60000 65536"/>
                  <a:gd name="T14" fmla="*/ 0 60000 65536"/>
                  <a:gd name="T15" fmla="*/ 0 60000 65536"/>
                  <a:gd name="T16" fmla="*/ 0 60000 65536"/>
                  <a:gd name="T17" fmla="*/ 0 60000 65536"/>
                  <a:gd name="T18" fmla="*/ 0 w 59"/>
                  <a:gd name="T19" fmla="*/ 0 h 53"/>
                  <a:gd name="T20" fmla="*/ 59 w 5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59" h="53">
                    <a:moveTo>
                      <a:pt x="59" y="53"/>
                    </a:moveTo>
                    <a:lnTo>
                      <a:pt x="50" y="53"/>
                    </a:lnTo>
                    <a:lnTo>
                      <a:pt x="39" y="45"/>
                    </a:lnTo>
                    <a:lnTo>
                      <a:pt x="0" y="18"/>
                    </a:lnTo>
                    <a:lnTo>
                      <a:pt x="0" y="0"/>
                    </a:lnTo>
                    <a:lnTo>
                      <a:pt x="59" y="53"/>
                    </a:lnTo>
                    <a:close/>
                  </a:path>
                </a:pathLst>
              </a:custGeom>
              <a:solidFill>
                <a:srgbClr val="FFFF99"/>
              </a:solidFill>
              <a:ln w="9525">
                <a:solidFill>
                  <a:srgbClr val="800000"/>
                </a:solidFill>
                <a:round/>
                <a:headEnd/>
                <a:tailEnd/>
              </a:ln>
            </p:spPr>
            <p:txBody>
              <a:bodyPr/>
              <a:lstStyle/>
              <a:p>
                <a:endParaRPr lang="en-US"/>
              </a:p>
            </p:txBody>
          </p:sp>
          <p:sp>
            <p:nvSpPr>
              <p:cNvPr id="11302" name="Freeform 234"/>
              <p:cNvSpPr>
                <a:spLocks/>
              </p:cNvSpPr>
              <p:nvPr/>
            </p:nvSpPr>
            <p:spPr bwMode="auto">
              <a:xfrm>
                <a:off x="569" y="131"/>
                <a:ext cx="43" cy="21"/>
              </a:xfrm>
              <a:custGeom>
                <a:avLst/>
                <a:gdLst>
                  <a:gd name="T0" fmla="*/ 40 w 144"/>
                  <a:gd name="T1" fmla="*/ 21 h 132"/>
                  <a:gd name="T2" fmla="*/ 32 w 144"/>
                  <a:gd name="T3" fmla="*/ 21 h 132"/>
                  <a:gd name="T4" fmla="*/ 26 w 144"/>
                  <a:gd name="T5" fmla="*/ 20 h 132"/>
                  <a:gd name="T6" fmla="*/ 14 w 144"/>
                  <a:gd name="T7" fmla="*/ 17 h 132"/>
                  <a:gd name="T8" fmla="*/ 6 w 144"/>
                  <a:gd name="T9" fmla="*/ 8 h 132"/>
                  <a:gd name="T10" fmla="*/ 0 w 144"/>
                  <a:gd name="T11" fmla="*/ 0 h 132"/>
                  <a:gd name="T12" fmla="*/ 14 w 144"/>
                  <a:gd name="T13" fmla="*/ 6 h 132"/>
                  <a:gd name="T14" fmla="*/ 29 w 144"/>
                  <a:gd name="T15" fmla="*/ 8 h 132"/>
                  <a:gd name="T16" fmla="*/ 34 w 144"/>
                  <a:gd name="T17" fmla="*/ 11 h 132"/>
                  <a:gd name="T18" fmla="*/ 40 w 144"/>
                  <a:gd name="T19" fmla="*/ 13 h 132"/>
                  <a:gd name="T20" fmla="*/ 43 w 144"/>
                  <a:gd name="T21" fmla="*/ 17 h 132"/>
                  <a:gd name="T22" fmla="*/ 40 w 144"/>
                  <a:gd name="T23" fmla="*/ 21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32"/>
                  <a:gd name="T38" fmla="*/ 144 w 144"/>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32">
                    <a:moveTo>
                      <a:pt x="135" y="132"/>
                    </a:moveTo>
                    <a:lnTo>
                      <a:pt x="106" y="132"/>
                    </a:lnTo>
                    <a:lnTo>
                      <a:pt x="87" y="124"/>
                    </a:lnTo>
                    <a:lnTo>
                      <a:pt x="48" y="105"/>
                    </a:lnTo>
                    <a:lnTo>
                      <a:pt x="19" y="53"/>
                    </a:lnTo>
                    <a:lnTo>
                      <a:pt x="0" y="0"/>
                    </a:lnTo>
                    <a:lnTo>
                      <a:pt x="48" y="35"/>
                    </a:lnTo>
                    <a:lnTo>
                      <a:pt x="96" y="53"/>
                    </a:lnTo>
                    <a:lnTo>
                      <a:pt x="115" y="70"/>
                    </a:lnTo>
                    <a:lnTo>
                      <a:pt x="135" y="79"/>
                    </a:lnTo>
                    <a:lnTo>
                      <a:pt x="144" y="105"/>
                    </a:lnTo>
                    <a:lnTo>
                      <a:pt x="135" y="132"/>
                    </a:lnTo>
                    <a:close/>
                  </a:path>
                </a:pathLst>
              </a:custGeom>
              <a:solidFill>
                <a:srgbClr val="FFFF99"/>
              </a:solidFill>
              <a:ln w="9525">
                <a:solidFill>
                  <a:srgbClr val="800000"/>
                </a:solidFill>
                <a:round/>
                <a:headEnd/>
                <a:tailEnd/>
              </a:ln>
            </p:spPr>
            <p:txBody>
              <a:bodyPr/>
              <a:lstStyle/>
              <a:p>
                <a:endParaRPr lang="en-US"/>
              </a:p>
            </p:txBody>
          </p:sp>
          <p:sp>
            <p:nvSpPr>
              <p:cNvPr id="11303" name="Freeform 235"/>
              <p:cNvSpPr>
                <a:spLocks/>
              </p:cNvSpPr>
              <p:nvPr/>
            </p:nvSpPr>
            <p:spPr bwMode="auto">
              <a:xfrm>
                <a:off x="444" y="132"/>
                <a:ext cx="32" cy="32"/>
              </a:xfrm>
              <a:custGeom>
                <a:avLst/>
                <a:gdLst>
                  <a:gd name="T0" fmla="*/ 32 w 107"/>
                  <a:gd name="T1" fmla="*/ 4 h 192"/>
                  <a:gd name="T2" fmla="*/ 32 w 107"/>
                  <a:gd name="T3" fmla="*/ 7 h 192"/>
                  <a:gd name="T4" fmla="*/ 26 w 107"/>
                  <a:gd name="T5" fmla="*/ 9 h 192"/>
                  <a:gd name="T6" fmla="*/ 20 w 107"/>
                  <a:gd name="T7" fmla="*/ 10 h 192"/>
                  <a:gd name="T8" fmla="*/ 17 w 107"/>
                  <a:gd name="T9" fmla="*/ 13 h 192"/>
                  <a:gd name="T10" fmla="*/ 12 w 107"/>
                  <a:gd name="T11" fmla="*/ 19 h 192"/>
                  <a:gd name="T12" fmla="*/ 12 w 107"/>
                  <a:gd name="T13" fmla="*/ 23 h 192"/>
                  <a:gd name="T14" fmla="*/ 14 w 107"/>
                  <a:gd name="T15" fmla="*/ 28 h 192"/>
                  <a:gd name="T16" fmla="*/ 20 w 107"/>
                  <a:gd name="T17" fmla="*/ 29 h 192"/>
                  <a:gd name="T18" fmla="*/ 20 w 107"/>
                  <a:gd name="T19" fmla="*/ 30 h 192"/>
                  <a:gd name="T20" fmla="*/ 12 w 107"/>
                  <a:gd name="T21" fmla="*/ 32 h 192"/>
                  <a:gd name="T22" fmla="*/ 5 w 107"/>
                  <a:gd name="T23" fmla="*/ 30 h 192"/>
                  <a:gd name="T24" fmla="*/ 3 w 107"/>
                  <a:gd name="T25" fmla="*/ 23 h 192"/>
                  <a:gd name="T26" fmla="*/ 0 w 107"/>
                  <a:gd name="T27" fmla="*/ 16 h 192"/>
                  <a:gd name="T28" fmla="*/ 0 w 107"/>
                  <a:gd name="T29" fmla="*/ 10 h 192"/>
                  <a:gd name="T30" fmla="*/ 12 w 107"/>
                  <a:gd name="T31" fmla="*/ 3 h 192"/>
                  <a:gd name="T32" fmla="*/ 14 w 107"/>
                  <a:gd name="T33" fmla="*/ 0 h 192"/>
                  <a:gd name="T34" fmla="*/ 23 w 107"/>
                  <a:gd name="T35" fmla="*/ 0 h 192"/>
                  <a:gd name="T36" fmla="*/ 29 w 107"/>
                  <a:gd name="T37" fmla="*/ 1 h 192"/>
                  <a:gd name="T38" fmla="*/ 32 w 107"/>
                  <a:gd name="T39" fmla="*/ 4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92"/>
                  <a:gd name="T62" fmla="*/ 107 w 107"/>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92">
                    <a:moveTo>
                      <a:pt x="107" y="25"/>
                    </a:moveTo>
                    <a:lnTo>
                      <a:pt x="107" y="43"/>
                    </a:lnTo>
                    <a:lnTo>
                      <a:pt x="87" y="52"/>
                    </a:lnTo>
                    <a:lnTo>
                      <a:pt x="68" y="60"/>
                    </a:lnTo>
                    <a:lnTo>
                      <a:pt x="57" y="79"/>
                    </a:lnTo>
                    <a:lnTo>
                      <a:pt x="39" y="114"/>
                    </a:lnTo>
                    <a:lnTo>
                      <a:pt x="39" y="139"/>
                    </a:lnTo>
                    <a:lnTo>
                      <a:pt x="48" y="165"/>
                    </a:lnTo>
                    <a:lnTo>
                      <a:pt x="68" y="174"/>
                    </a:lnTo>
                    <a:lnTo>
                      <a:pt x="68" y="182"/>
                    </a:lnTo>
                    <a:lnTo>
                      <a:pt x="39" y="192"/>
                    </a:lnTo>
                    <a:lnTo>
                      <a:pt x="18" y="182"/>
                    </a:lnTo>
                    <a:lnTo>
                      <a:pt x="9" y="139"/>
                    </a:lnTo>
                    <a:lnTo>
                      <a:pt x="0" y="95"/>
                    </a:lnTo>
                    <a:lnTo>
                      <a:pt x="0" y="60"/>
                    </a:lnTo>
                    <a:lnTo>
                      <a:pt x="39" y="17"/>
                    </a:lnTo>
                    <a:lnTo>
                      <a:pt x="48" y="0"/>
                    </a:lnTo>
                    <a:lnTo>
                      <a:pt x="77" y="0"/>
                    </a:lnTo>
                    <a:lnTo>
                      <a:pt x="96" y="8"/>
                    </a:lnTo>
                    <a:lnTo>
                      <a:pt x="107" y="25"/>
                    </a:lnTo>
                    <a:close/>
                  </a:path>
                </a:pathLst>
              </a:custGeom>
              <a:solidFill>
                <a:srgbClr val="FFFF99"/>
              </a:solidFill>
              <a:ln w="9525">
                <a:solidFill>
                  <a:srgbClr val="800000"/>
                </a:solidFill>
                <a:round/>
                <a:headEnd/>
                <a:tailEnd/>
              </a:ln>
            </p:spPr>
            <p:txBody>
              <a:bodyPr/>
              <a:lstStyle/>
              <a:p>
                <a:endParaRPr lang="en-US"/>
              </a:p>
            </p:txBody>
          </p:sp>
          <p:sp>
            <p:nvSpPr>
              <p:cNvPr id="11304" name="Freeform 236"/>
              <p:cNvSpPr>
                <a:spLocks/>
              </p:cNvSpPr>
              <p:nvPr/>
            </p:nvSpPr>
            <p:spPr bwMode="auto">
              <a:xfrm>
                <a:off x="444" y="132"/>
                <a:ext cx="32" cy="32"/>
              </a:xfrm>
              <a:custGeom>
                <a:avLst/>
                <a:gdLst>
                  <a:gd name="T0" fmla="*/ 32 w 107"/>
                  <a:gd name="T1" fmla="*/ 4 h 192"/>
                  <a:gd name="T2" fmla="*/ 32 w 107"/>
                  <a:gd name="T3" fmla="*/ 7 h 192"/>
                  <a:gd name="T4" fmla="*/ 26 w 107"/>
                  <a:gd name="T5" fmla="*/ 9 h 192"/>
                  <a:gd name="T6" fmla="*/ 20 w 107"/>
                  <a:gd name="T7" fmla="*/ 10 h 192"/>
                  <a:gd name="T8" fmla="*/ 17 w 107"/>
                  <a:gd name="T9" fmla="*/ 13 h 192"/>
                  <a:gd name="T10" fmla="*/ 12 w 107"/>
                  <a:gd name="T11" fmla="*/ 19 h 192"/>
                  <a:gd name="T12" fmla="*/ 12 w 107"/>
                  <a:gd name="T13" fmla="*/ 23 h 192"/>
                  <a:gd name="T14" fmla="*/ 14 w 107"/>
                  <a:gd name="T15" fmla="*/ 28 h 192"/>
                  <a:gd name="T16" fmla="*/ 20 w 107"/>
                  <a:gd name="T17" fmla="*/ 29 h 192"/>
                  <a:gd name="T18" fmla="*/ 20 w 107"/>
                  <a:gd name="T19" fmla="*/ 30 h 192"/>
                  <a:gd name="T20" fmla="*/ 12 w 107"/>
                  <a:gd name="T21" fmla="*/ 32 h 192"/>
                  <a:gd name="T22" fmla="*/ 5 w 107"/>
                  <a:gd name="T23" fmla="*/ 30 h 192"/>
                  <a:gd name="T24" fmla="*/ 3 w 107"/>
                  <a:gd name="T25" fmla="*/ 23 h 192"/>
                  <a:gd name="T26" fmla="*/ 0 w 107"/>
                  <a:gd name="T27" fmla="*/ 16 h 192"/>
                  <a:gd name="T28" fmla="*/ 0 w 107"/>
                  <a:gd name="T29" fmla="*/ 10 h 192"/>
                  <a:gd name="T30" fmla="*/ 12 w 107"/>
                  <a:gd name="T31" fmla="*/ 3 h 192"/>
                  <a:gd name="T32" fmla="*/ 14 w 107"/>
                  <a:gd name="T33" fmla="*/ 0 h 192"/>
                  <a:gd name="T34" fmla="*/ 23 w 107"/>
                  <a:gd name="T35" fmla="*/ 0 h 192"/>
                  <a:gd name="T36" fmla="*/ 29 w 107"/>
                  <a:gd name="T37" fmla="*/ 1 h 192"/>
                  <a:gd name="T38" fmla="*/ 32 w 107"/>
                  <a:gd name="T39" fmla="*/ 4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92"/>
                  <a:gd name="T62" fmla="*/ 107 w 107"/>
                  <a:gd name="T63" fmla="*/ 192 h 1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92">
                    <a:moveTo>
                      <a:pt x="107" y="25"/>
                    </a:moveTo>
                    <a:lnTo>
                      <a:pt x="107" y="43"/>
                    </a:lnTo>
                    <a:lnTo>
                      <a:pt x="87" y="52"/>
                    </a:lnTo>
                    <a:lnTo>
                      <a:pt x="68" y="60"/>
                    </a:lnTo>
                    <a:lnTo>
                      <a:pt x="57" y="79"/>
                    </a:lnTo>
                    <a:lnTo>
                      <a:pt x="39" y="114"/>
                    </a:lnTo>
                    <a:lnTo>
                      <a:pt x="39" y="139"/>
                    </a:lnTo>
                    <a:lnTo>
                      <a:pt x="48" y="165"/>
                    </a:lnTo>
                    <a:lnTo>
                      <a:pt x="68" y="174"/>
                    </a:lnTo>
                    <a:lnTo>
                      <a:pt x="68" y="182"/>
                    </a:lnTo>
                    <a:lnTo>
                      <a:pt x="39" y="192"/>
                    </a:lnTo>
                    <a:lnTo>
                      <a:pt x="18" y="182"/>
                    </a:lnTo>
                    <a:lnTo>
                      <a:pt x="9" y="139"/>
                    </a:lnTo>
                    <a:lnTo>
                      <a:pt x="0" y="95"/>
                    </a:lnTo>
                    <a:lnTo>
                      <a:pt x="0" y="60"/>
                    </a:lnTo>
                    <a:lnTo>
                      <a:pt x="39" y="17"/>
                    </a:lnTo>
                    <a:lnTo>
                      <a:pt x="48" y="0"/>
                    </a:lnTo>
                    <a:lnTo>
                      <a:pt x="77" y="0"/>
                    </a:lnTo>
                    <a:lnTo>
                      <a:pt x="96" y="8"/>
                    </a:lnTo>
                    <a:lnTo>
                      <a:pt x="107" y="25"/>
                    </a:lnTo>
                  </a:path>
                </a:pathLst>
              </a:custGeom>
              <a:solidFill>
                <a:srgbClr val="FFFF99"/>
              </a:solidFill>
              <a:ln w="3175">
                <a:solidFill>
                  <a:srgbClr val="800000"/>
                </a:solidFill>
                <a:round/>
                <a:headEnd/>
                <a:tailEnd/>
              </a:ln>
            </p:spPr>
            <p:txBody>
              <a:bodyPr/>
              <a:lstStyle/>
              <a:p>
                <a:endParaRPr lang="en-US"/>
              </a:p>
            </p:txBody>
          </p:sp>
          <p:sp>
            <p:nvSpPr>
              <p:cNvPr id="11305" name="Freeform 237"/>
              <p:cNvSpPr>
                <a:spLocks/>
              </p:cNvSpPr>
              <p:nvPr/>
            </p:nvSpPr>
            <p:spPr bwMode="auto">
              <a:xfrm>
                <a:off x="404" y="136"/>
                <a:ext cx="36" cy="26"/>
              </a:xfrm>
              <a:custGeom>
                <a:avLst/>
                <a:gdLst>
                  <a:gd name="T0" fmla="*/ 36 w 116"/>
                  <a:gd name="T1" fmla="*/ 7 h 157"/>
                  <a:gd name="T2" fmla="*/ 36 w 116"/>
                  <a:gd name="T3" fmla="*/ 10 h 157"/>
                  <a:gd name="T4" fmla="*/ 30 w 116"/>
                  <a:gd name="T5" fmla="*/ 10 h 157"/>
                  <a:gd name="T6" fmla="*/ 27 w 116"/>
                  <a:gd name="T7" fmla="*/ 10 h 157"/>
                  <a:gd name="T8" fmla="*/ 20 w 116"/>
                  <a:gd name="T9" fmla="*/ 7 h 157"/>
                  <a:gd name="T10" fmla="*/ 18 w 116"/>
                  <a:gd name="T11" fmla="*/ 6 h 157"/>
                  <a:gd name="T12" fmla="*/ 15 w 116"/>
                  <a:gd name="T13" fmla="*/ 6 h 157"/>
                  <a:gd name="T14" fmla="*/ 12 w 116"/>
                  <a:gd name="T15" fmla="*/ 9 h 157"/>
                  <a:gd name="T16" fmla="*/ 15 w 116"/>
                  <a:gd name="T17" fmla="*/ 13 h 157"/>
                  <a:gd name="T18" fmla="*/ 24 w 116"/>
                  <a:gd name="T19" fmla="*/ 17 h 157"/>
                  <a:gd name="T20" fmla="*/ 33 w 116"/>
                  <a:gd name="T21" fmla="*/ 20 h 157"/>
                  <a:gd name="T22" fmla="*/ 36 w 116"/>
                  <a:gd name="T23" fmla="*/ 26 h 157"/>
                  <a:gd name="T24" fmla="*/ 27 w 116"/>
                  <a:gd name="T25" fmla="*/ 26 h 157"/>
                  <a:gd name="T26" fmla="*/ 18 w 116"/>
                  <a:gd name="T27" fmla="*/ 23 h 157"/>
                  <a:gd name="T28" fmla="*/ 6 w 116"/>
                  <a:gd name="T29" fmla="*/ 15 h 157"/>
                  <a:gd name="T30" fmla="*/ 0 w 116"/>
                  <a:gd name="T31" fmla="*/ 9 h 157"/>
                  <a:gd name="T32" fmla="*/ 0 w 116"/>
                  <a:gd name="T33" fmla="*/ 6 h 157"/>
                  <a:gd name="T34" fmla="*/ 6 w 116"/>
                  <a:gd name="T35" fmla="*/ 3 h 157"/>
                  <a:gd name="T36" fmla="*/ 12 w 116"/>
                  <a:gd name="T37" fmla="*/ 0 h 157"/>
                  <a:gd name="T38" fmla="*/ 20 w 116"/>
                  <a:gd name="T39" fmla="*/ 0 h 157"/>
                  <a:gd name="T40" fmla="*/ 30 w 116"/>
                  <a:gd name="T41" fmla="*/ 3 h 157"/>
                  <a:gd name="T42" fmla="*/ 36 w 116"/>
                  <a:gd name="T43" fmla="*/ 7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157"/>
                  <a:gd name="T68" fmla="*/ 116 w 116"/>
                  <a:gd name="T69" fmla="*/ 157 h 1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157">
                    <a:moveTo>
                      <a:pt x="116" y="44"/>
                    </a:moveTo>
                    <a:lnTo>
                      <a:pt x="116" y="62"/>
                    </a:lnTo>
                    <a:lnTo>
                      <a:pt x="96" y="62"/>
                    </a:lnTo>
                    <a:lnTo>
                      <a:pt x="87" y="62"/>
                    </a:lnTo>
                    <a:lnTo>
                      <a:pt x="66" y="44"/>
                    </a:lnTo>
                    <a:lnTo>
                      <a:pt x="57" y="35"/>
                    </a:lnTo>
                    <a:lnTo>
                      <a:pt x="48" y="35"/>
                    </a:lnTo>
                    <a:lnTo>
                      <a:pt x="39" y="54"/>
                    </a:lnTo>
                    <a:lnTo>
                      <a:pt x="48" y="79"/>
                    </a:lnTo>
                    <a:lnTo>
                      <a:pt x="77" y="105"/>
                    </a:lnTo>
                    <a:lnTo>
                      <a:pt x="105" y="122"/>
                    </a:lnTo>
                    <a:lnTo>
                      <a:pt x="116" y="157"/>
                    </a:lnTo>
                    <a:lnTo>
                      <a:pt x="87" y="157"/>
                    </a:lnTo>
                    <a:lnTo>
                      <a:pt x="57" y="140"/>
                    </a:lnTo>
                    <a:lnTo>
                      <a:pt x="18" y="89"/>
                    </a:lnTo>
                    <a:lnTo>
                      <a:pt x="0" y="54"/>
                    </a:lnTo>
                    <a:lnTo>
                      <a:pt x="0" y="35"/>
                    </a:lnTo>
                    <a:lnTo>
                      <a:pt x="18" y="18"/>
                    </a:lnTo>
                    <a:lnTo>
                      <a:pt x="39" y="0"/>
                    </a:lnTo>
                    <a:lnTo>
                      <a:pt x="66" y="0"/>
                    </a:lnTo>
                    <a:lnTo>
                      <a:pt x="96" y="18"/>
                    </a:lnTo>
                    <a:lnTo>
                      <a:pt x="116" y="44"/>
                    </a:lnTo>
                    <a:close/>
                  </a:path>
                </a:pathLst>
              </a:custGeom>
              <a:solidFill>
                <a:srgbClr val="FFFF99"/>
              </a:solidFill>
              <a:ln w="9525">
                <a:solidFill>
                  <a:srgbClr val="800000"/>
                </a:solidFill>
                <a:round/>
                <a:headEnd/>
                <a:tailEnd/>
              </a:ln>
            </p:spPr>
            <p:txBody>
              <a:bodyPr/>
              <a:lstStyle/>
              <a:p>
                <a:endParaRPr lang="en-US"/>
              </a:p>
            </p:txBody>
          </p:sp>
          <p:sp>
            <p:nvSpPr>
              <p:cNvPr id="11306" name="Freeform 238"/>
              <p:cNvSpPr>
                <a:spLocks/>
              </p:cNvSpPr>
              <p:nvPr/>
            </p:nvSpPr>
            <p:spPr bwMode="auto">
              <a:xfrm>
                <a:off x="404" y="136"/>
                <a:ext cx="36" cy="26"/>
              </a:xfrm>
              <a:custGeom>
                <a:avLst/>
                <a:gdLst>
                  <a:gd name="T0" fmla="*/ 36 w 116"/>
                  <a:gd name="T1" fmla="*/ 7 h 157"/>
                  <a:gd name="T2" fmla="*/ 36 w 116"/>
                  <a:gd name="T3" fmla="*/ 10 h 157"/>
                  <a:gd name="T4" fmla="*/ 30 w 116"/>
                  <a:gd name="T5" fmla="*/ 10 h 157"/>
                  <a:gd name="T6" fmla="*/ 27 w 116"/>
                  <a:gd name="T7" fmla="*/ 10 h 157"/>
                  <a:gd name="T8" fmla="*/ 20 w 116"/>
                  <a:gd name="T9" fmla="*/ 7 h 157"/>
                  <a:gd name="T10" fmla="*/ 18 w 116"/>
                  <a:gd name="T11" fmla="*/ 6 h 157"/>
                  <a:gd name="T12" fmla="*/ 15 w 116"/>
                  <a:gd name="T13" fmla="*/ 6 h 157"/>
                  <a:gd name="T14" fmla="*/ 12 w 116"/>
                  <a:gd name="T15" fmla="*/ 9 h 157"/>
                  <a:gd name="T16" fmla="*/ 15 w 116"/>
                  <a:gd name="T17" fmla="*/ 13 h 157"/>
                  <a:gd name="T18" fmla="*/ 24 w 116"/>
                  <a:gd name="T19" fmla="*/ 17 h 157"/>
                  <a:gd name="T20" fmla="*/ 33 w 116"/>
                  <a:gd name="T21" fmla="*/ 20 h 157"/>
                  <a:gd name="T22" fmla="*/ 36 w 116"/>
                  <a:gd name="T23" fmla="*/ 26 h 157"/>
                  <a:gd name="T24" fmla="*/ 27 w 116"/>
                  <a:gd name="T25" fmla="*/ 26 h 157"/>
                  <a:gd name="T26" fmla="*/ 18 w 116"/>
                  <a:gd name="T27" fmla="*/ 23 h 157"/>
                  <a:gd name="T28" fmla="*/ 6 w 116"/>
                  <a:gd name="T29" fmla="*/ 15 h 157"/>
                  <a:gd name="T30" fmla="*/ 0 w 116"/>
                  <a:gd name="T31" fmla="*/ 9 h 157"/>
                  <a:gd name="T32" fmla="*/ 0 w 116"/>
                  <a:gd name="T33" fmla="*/ 6 h 157"/>
                  <a:gd name="T34" fmla="*/ 6 w 116"/>
                  <a:gd name="T35" fmla="*/ 3 h 157"/>
                  <a:gd name="T36" fmla="*/ 12 w 116"/>
                  <a:gd name="T37" fmla="*/ 0 h 157"/>
                  <a:gd name="T38" fmla="*/ 20 w 116"/>
                  <a:gd name="T39" fmla="*/ 0 h 157"/>
                  <a:gd name="T40" fmla="*/ 30 w 116"/>
                  <a:gd name="T41" fmla="*/ 3 h 157"/>
                  <a:gd name="T42" fmla="*/ 36 w 116"/>
                  <a:gd name="T43" fmla="*/ 7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157"/>
                  <a:gd name="T68" fmla="*/ 116 w 116"/>
                  <a:gd name="T69" fmla="*/ 157 h 1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157">
                    <a:moveTo>
                      <a:pt x="116" y="44"/>
                    </a:moveTo>
                    <a:lnTo>
                      <a:pt x="116" y="62"/>
                    </a:lnTo>
                    <a:lnTo>
                      <a:pt x="96" y="62"/>
                    </a:lnTo>
                    <a:lnTo>
                      <a:pt x="87" y="62"/>
                    </a:lnTo>
                    <a:lnTo>
                      <a:pt x="66" y="44"/>
                    </a:lnTo>
                    <a:lnTo>
                      <a:pt x="57" y="35"/>
                    </a:lnTo>
                    <a:lnTo>
                      <a:pt x="48" y="35"/>
                    </a:lnTo>
                    <a:lnTo>
                      <a:pt x="39" y="54"/>
                    </a:lnTo>
                    <a:lnTo>
                      <a:pt x="48" y="79"/>
                    </a:lnTo>
                    <a:lnTo>
                      <a:pt x="77" y="105"/>
                    </a:lnTo>
                    <a:lnTo>
                      <a:pt x="105" y="122"/>
                    </a:lnTo>
                    <a:lnTo>
                      <a:pt x="116" y="157"/>
                    </a:lnTo>
                    <a:lnTo>
                      <a:pt x="87" y="157"/>
                    </a:lnTo>
                    <a:lnTo>
                      <a:pt x="57" y="140"/>
                    </a:lnTo>
                    <a:lnTo>
                      <a:pt x="18" y="89"/>
                    </a:lnTo>
                    <a:lnTo>
                      <a:pt x="0" y="54"/>
                    </a:lnTo>
                    <a:lnTo>
                      <a:pt x="0" y="35"/>
                    </a:lnTo>
                    <a:lnTo>
                      <a:pt x="18" y="18"/>
                    </a:lnTo>
                    <a:lnTo>
                      <a:pt x="39" y="0"/>
                    </a:lnTo>
                    <a:lnTo>
                      <a:pt x="66" y="0"/>
                    </a:lnTo>
                    <a:lnTo>
                      <a:pt x="96" y="18"/>
                    </a:lnTo>
                    <a:lnTo>
                      <a:pt x="116" y="44"/>
                    </a:lnTo>
                  </a:path>
                </a:pathLst>
              </a:custGeom>
              <a:solidFill>
                <a:srgbClr val="FFFF99"/>
              </a:solidFill>
              <a:ln w="3175">
                <a:solidFill>
                  <a:srgbClr val="800000"/>
                </a:solidFill>
                <a:round/>
                <a:headEnd/>
                <a:tailEnd/>
              </a:ln>
            </p:spPr>
            <p:txBody>
              <a:bodyPr/>
              <a:lstStyle/>
              <a:p>
                <a:endParaRPr lang="en-US"/>
              </a:p>
            </p:txBody>
          </p:sp>
          <p:sp>
            <p:nvSpPr>
              <p:cNvPr id="11307" name="Freeform 239"/>
              <p:cNvSpPr>
                <a:spLocks/>
              </p:cNvSpPr>
              <p:nvPr/>
            </p:nvSpPr>
            <p:spPr bwMode="auto">
              <a:xfrm>
                <a:off x="971" y="134"/>
                <a:ext cx="20" cy="8"/>
              </a:xfrm>
              <a:custGeom>
                <a:avLst/>
                <a:gdLst>
                  <a:gd name="T0" fmla="*/ 20 w 66"/>
                  <a:gd name="T1" fmla="*/ 5 h 52"/>
                  <a:gd name="T2" fmla="*/ 20 w 66"/>
                  <a:gd name="T3" fmla="*/ 7 h 52"/>
                  <a:gd name="T4" fmla="*/ 17 w 66"/>
                  <a:gd name="T5" fmla="*/ 8 h 52"/>
                  <a:gd name="T6" fmla="*/ 8 w 66"/>
                  <a:gd name="T7" fmla="*/ 7 h 52"/>
                  <a:gd name="T8" fmla="*/ 0 w 66"/>
                  <a:gd name="T9" fmla="*/ 3 h 52"/>
                  <a:gd name="T10" fmla="*/ 0 w 66"/>
                  <a:gd name="T11" fmla="*/ 0 h 52"/>
                  <a:gd name="T12" fmla="*/ 11 w 66"/>
                  <a:gd name="T13" fmla="*/ 3 h 52"/>
                  <a:gd name="T14" fmla="*/ 20 w 66"/>
                  <a:gd name="T15" fmla="*/ 5 h 5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52"/>
                  <a:gd name="T26" fmla="*/ 66 w 66"/>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52">
                    <a:moveTo>
                      <a:pt x="66" y="35"/>
                    </a:moveTo>
                    <a:lnTo>
                      <a:pt x="66" y="44"/>
                    </a:lnTo>
                    <a:lnTo>
                      <a:pt x="57" y="52"/>
                    </a:lnTo>
                    <a:lnTo>
                      <a:pt x="27" y="44"/>
                    </a:lnTo>
                    <a:lnTo>
                      <a:pt x="0" y="17"/>
                    </a:lnTo>
                    <a:lnTo>
                      <a:pt x="0" y="0"/>
                    </a:lnTo>
                    <a:lnTo>
                      <a:pt x="37" y="17"/>
                    </a:lnTo>
                    <a:lnTo>
                      <a:pt x="66" y="35"/>
                    </a:lnTo>
                    <a:close/>
                  </a:path>
                </a:pathLst>
              </a:custGeom>
              <a:solidFill>
                <a:srgbClr val="FFFF99"/>
              </a:solidFill>
              <a:ln w="9525">
                <a:solidFill>
                  <a:srgbClr val="800000"/>
                </a:solidFill>
                <a:round/>
                <a:headEnd/>
                <a:tailEnd/>
              </a:ln>
            </p:spPr>
            <p:txBody>
              <a:bodyPr/>
              <a:lstStyle/>
              <a:p>
                <a:endParaRPr lang="en-US"/>
              </a:p>
            </p:txBody>
          </p:sp>
          <p:sp>
            <p:nvSpPr>
              <p:cNvPr id="11308" name="Freeform 240"/>
              <p:cNvSpPr>
                <a:spLocks/>
              </p:cNvSpPr>
              <p:nvPr/>
            </p:nvSpPr>
            <p:spPr bwMode="auto">
              <a:xfrm>
                <a:off x="80" y="141"/>
                <a:ext cx="97" cy="21"/>
              </a:xfrm>
              <a:custGeom>
                <a:avLst/>
                <a:gdLst>
                  <a:gd name="T0" fmla="*/ 32 w 329"/>
                  <a:gd name="T1" fmla="*/ 4 h 130"/>
                  <a:gd name="T2" fmla="*/ 32 w 329"/>
                  <a:gd name="T3" fmla="*/ 1 h 130"/>
                  <a:gd name="T4" fmla="*/ 63 w 329"/>
                  <a:gd name="T5" fmla="*/ 6 h 130"/>
                  <a:gd name="T6" fmla="*/ 77 w 329"/>
                  <a:gd name="T7" fmla="*/ 8 h 130"/>
                  <a:gd name="T8" fmla="*/ 94 w 329"/>
                  <a:gd name="T9" fmla="*/ 8 h 130"/>
                  <a:gd name="T10" fmla="*/ 97 w 329"/>
                  <a:gd name="T11" fmla="*/ 10 h 130"/>
                  <a:gd name="T12" fmla="*/ 94 w 329"/>
                  <a:gd name="T13" fmla="*/ 13 h 130"/>
                  <a:gd name="T14" fmla="*/ 88 w 329"/>
                  <a:gd name="T15" fmla="*/ 15 h 130"/>
                  <a:gd name="T16" fmla="*/ 77 w 329"/>
                  <a:gd name="T17" fmla="*/ 18 h 130"/>
                  <a:gd name="T18" fmla="*/ 60 w 329"/>
                  <a:gd name="T19" fmla="*/ 20 h 130"/>
                  <a:gd name="T20" fmla="*/ 40 w 329"/>
                  <a:gd name="T21" fmla="*/ 20 h 130"/>
                  <a:gd name="T22" fmla="*/ 23 w 329"/>
                  <a:gd name="T23" fmla="*/ 21 h 130"/>
                  <a:gd name="T24" fmla="*/ 17 w 329"/>
                  <a:gd name="T25" fmla="*/ 21 h 130"/>
                  <a:gd name="T26" fmla="*/ 11 w 329"/>
                  <a:gd name="T27" fmla="*/ 20 h 130"/>
                  <a:gd name="T28" fmla="*/ 11 w 329"/>
                  <a:gd name="T29" fmla="*/ 17 h 130"/>
                  <a:gd name="T30" fmla="*/ 28 w 329"/>
                  <a:gd name="T31" fmla="*/ 17 h 130"/>
                  <a:gd name="T32" fmla="*/ 37 w 329"/>
                  <a:gd name="T33" fmla="*/ 15 h 130"/>
                  <a:gd name="T34" fmla="*/ 43 w 329"/>
                  <a:gd name="T35" fmla="*/ 15 h 130"/>
                  <a:gd name="T36" fmla="*/ 46 w 329"/>
                  <a:gd name="T37" fmla="*/ 10 h 130"/>
                  <a:gd name="T38" fmla="*/ 46 w 329"/>
                  <a:gd name="T39" fmla="*/ 8 h 130"/>
                  <a:gd name="T40" fmla="*/ 40 w 329"/>
                  <a:gd name="T41" fmla="*/ 7 h 130"/>
                  <a:gd name="T42" fmla="*/ 17 w 329"/>
                  <a:gd name="T43" fmla="*/ 6 h 130"/>
                  <a:gd name="T44" fmla="*/ 0 w 329"/>
                  <a:gd name="T45" fmla="*/ 1 h 130"/>
                  <a:gd name="T46" fmla="*/ 3 w 329"/>
                  <a:gd name="T47" fmla="*/ 0 h 130"/>
                  <a:gd name="T48" fmla="*/ 17 w 329"/>
                  <a:gd name="T49" fmla="*/ 3 h 130"/>
                  <a:gd name="T50" fmla="*/ 26 w 329"/>
                  <a:gd name="T51" fmla="*/ 6 h 130"/>
                  <a:gd name="T52" fmla="*/ 32 w 329"/>
                  <a:gd name="T53" fmla="*/ 4 h 1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9"/>
                  <a:gd name="T82" fmla="*/ 0 h 130"/>
                  <a:gd name="T83" fmla="*/ 329 w 329"/>
                  <a:gd name="T84" fmla="*/ 130 h 13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9" h="130">
                    <a:moveTo>
                      <a:pt x="107" y="27"/>
                    </a:moveTo>
                    <a:lnTo>
                      <a:pt x="107" y="8"/>
                    </a:lnTo>
                    <a:lnTo>
                      <a:pt x="213" y="35"/>
                    </a:lnTo>
                    <a:lnTo>
                      <a:pt x="261" y="52"/>
                    </a:lnTo>
                    <a:lnTo>
                      <a:pt x="320" y="52"/>
                    </a:lnTo>
                    <a:lnTo>
                      <a:pt x="329" y="62"/>
                    </a:lnTo>
                    <a:lnTo>
                      <a:pt x="320" y="78"/>
                    </a:lnTo>
                    <a:lnTo>
                      <a:pt x="299" y="95"/>
                    </a:lnTo>
                    <a:lnTo>
                      <a:pt x="261" y="113"/>
                    </a:lnTo>
                    <a:lnTo>
                      <a:pt x="203" y="122"/>
                    </a:lnTo>
                    <a:lnTo>
                      <a:pt x="135" y="122"/>
                    </a:lnTo>
                    <a:lnTo>
                      <a:pt x="78" y="130"/>
                    </a:lnTo>
                    <a:lnTo>
                      <a:pt x="59" y="130"/>
                    </a:lnTo>
                    <a:lnTo>
                      <a:pt x="39" y="122"/>
                    </a:lnTo>
                    <a:lnTo>
                      <a:pt x="39" y="105"/>
                    </a:lnTo>
                    <a:lnTo>
                      <a:pt x="96" y="105"/>
                    </a:lnTo>
                    <a:lnTo>
                      <a:pt x="126" y="95"/>
                    </a:lnTo>
                    <a:lnTo>
                      <a:pt x="146" y="95"/>
                    </a:lnTo>
                    <a:lnTo>
                      <a:pt x="155" y="62"/>
                    </a:lnTo>
                    <a:lnTo>
                      <a:pt x="155" y="52"/>
                    </a:lnTo>
                    <a:lnTo>
                      <a:pt x="135" y="43"/>
                    </a:lnTo>
                    <a:lnTo>
                      <a:pt x="59" y="35"/>
                    </a:lnTo>
                    <a:lnTo>
                      <a:pt x="0" y="8"/>
                    </a:lnTo>
                    <a:lnTo>
                      <a:pt x="9" y="0"/>
                    </a:lnTo>
                    <a:lnTo>
                      <a:pt x="59" y="17"/>
                    </a:lnTo>
                    <a:lnTo>
                      <a:pt x="87" y="35"/>
                    </a:lnTo>
                    <a:lnTo>
                      <a:pt x="107" y="27"/>
                    </a:lnTo>
                    <a:close/>
                  </a:path>
                </a:pathLst>
              </a:custGeom>
              <a:solidFill>
                <a:srgbClr val="FFFF99"/>
              </a:solidFill>
              <a:ln w="9525">
                <a:solidFill>
                  <a:srgbClr val="800000"/>
                </a:solidFill>
                <a:round/>
                <a:headEnd/>
                <a:tailEnd/>
              </a:ln>
            </p:spPr>
            <p:txBody>
              <a:bodyPr/>
              <a:lstStyle/>
              <a:p>
                <a:endParaRPr lang="en-US"/>
              </a:p>
            </p:txBody>
          </p:sp>
          <p:sp>
            <p:nvSpPr>
              <p:cNvPr id="11309" name="Freeform 241"/>
              <p:cNvSpPr>
                <a:spLocks/>
              </p:cNvSpPr>
              <p:nvPr/>
            </p:nvSpPr>
            <p:spPr bwMode="auto">
              <a:xfrm>
                <a:off x="890" y="141"/>
                <a:ext cx="19" cy="8"/>
              </a:xfrm>
              <a:custGeom>
                <a:avLst/>
                <a:gdLst>
                  <a:gd name="T0" fmla="*/ 19 w 59"/>
                  <a:gd name="T1" fmla="*/ 4 h 52"/>
                  <a:gd name="T2" fmla="*/ 15 w 59"/>
                  <a:gd name="T3" fmla="*/ 8 h 52"/>
                  <a:gd name="T4" fmla="*/ 13 w 59"/>
                  <a:gd name="T5" fmla="*/ 8 h 52"/>
                  <a:gd name="T6" fmla="*/ 10 w 59"/>
                  <a:gd name="T7" fmla="*/ 8 h 52"/>
                  <a:gd name="T8" fmla="*/ 3 w 59"/>
                  <a:gd name="T9" fmla="*/ 7 h 52"/>
                  <a:gd name="T10" fmla="*/ 0 w 59"/>
                  <a:gd name="T11" fmla="*/ 5 h 52"/>
                  <a:gd name="T12" fmla="*/ 0 w 59"/>
                  <a:gd name="T13" fmla="*/ 3 h 52"/>
                  <a:gd name="T14" fmla="*/ 6 w 59"/>
                  <a:gd name="T15" fmla="*/ 0 h 52"/>
                  <a:gd name="T16" fmla="*/ 15 w 59"/>
                  <a:gd name="T17" fmla="*/ 1 h 52"/>
                  <a:gd name="T18" fmla="*/ 19 w 59"/>
                  <a:gd name="T19" fmla="*/ 4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52"/>
                  <a:gd name="T32" fmla="*/ 59 w 59"/>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52">
                    <a:moveTo>
                      <a:pt x="59" y="27"/>
                    </a:moveTo>
                    <a:lnTo>
                      <a:pt x="48" y="52"/>
                    </a:lnTo>
                    <a:lnTo>
                      <a:pt x="39" y="52"/>
                    </a:lnTo>
                    <a:lnTo>
                      <a:pt x="30" y="52"/>
                    </a:lnTo>
                    <a:lnTo>
                      <a:pt x="9" y="43"/>
                    </a:lnTo>
                    <a:lnTo>
                      <a:pt x="0" y="35"/>
                    </a:lnTo>
                    <a:lnTo>
                      <a:pt x="0" y="17"/>
                    </a:lnTo>
                    <a:lnTo>
                      <a:pt x="20" y="0"/>
                    </a:lnTo>
                    <a:lnTo>
                      <a:pt x="48" y="8"/>
                    </a:lnTo>
                    <a:lnTo>
                      <a:pt x="59" y="27"/>
                    </a:lnTo>
                    <a:close/>
                  </a:path>
                </a:pathLst>
              </a:custGeom>
              <a:solidFill>
                <a:srgbClr val="FFFF99"/>
              </a:solidFill>
              <a:ln w="9525">
                <a:solidFill>
                  <a:srgbClr val="800000"/>
                </a:solidFill>
                <a:round/>
                <a:headEnd/>
                <a:tailEnd/>
              </a:ln>
            </p:spPr>
            <p:txBody>
              <a:bodyPr/>
              <a:lstStyle/>
              <a:p>
                <a:endParaRPr lang="en-US"/>
              </a:p>
            </p:txBody>
          </p:sp>
          <p:sp>
            <p:nvSpPr>
              <p:cNvPr id="11310" name="Freeform 242"/>
              <p:cNvSpPr>
                <a:spLocks/>
              </p:cNvSpPr>
              <p:nvPr/>
            </p:nvSpPr>
            <p:spPr bwMode="auto">
              <a:xfrm>
                <a:off x="994" y="142"/>
                <a:ext cx="21" cy="7"/>
              </a:xfrm>
              <a:custGeom>
                <a:avLst/>
                <a:gdLst>
                  <a:gd name="T0" fmla="*/ 21 w 69"/>
                  <a:gd name="T1" fmla="*/ 4 h 44"/>
                  <a:gd name="T2" fmla="*/ 18 w 69"/>
                  <a:gd name="T3" fmla="*/ 7 h 44"/>
                  <a:gd name="T4" fmla="*/ 12 w 69"/>
                  <a:gd name="T5" fmla="*/ 7 h 44"/>
                  <a:gd name="T6" fmla="*/ 6 w 69"/>
                  <a:gd name="T7" fmla="*/ 7 h 44"/>
                  <a:gd name="T8" fmla="*/ 0 w 69"/>
                  <a:gd name="T9" fmla="*/ 4 h 44"/>
                  <a:gd name="T10" fmla="*/ 12 w 69"/>
                  <a:gd name="T11" fmla="*/ 0 h 44"/>
                  <a:gd name="T12" fmla="*/ 18 w 69"/>
                  <a:gd name="T13" fmla="*/ 1 h 44"/>
                  <a:gd name="T14" fmla="*/ 21 w 69"/>
                  <a:gd name="T15" fmla="*/ 4 h 44"/>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44"/>
                  <a:gd name="T26" fmla="*/ 69 w 6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44">
                    <a:moveTo>
                      <a:pt x="69" y="27"/>
                    </a:moveTo>
                    <a:lnTo>
                      <a:pt x="59" y="44"/>
                    </a:lnTo>
                    <a:lnTo>
                      <a:pt x="39" y="44"/>
                    </a:lnTo>
                    <a:lnTo>
                      <a:pt x="21" y="44"/>
                    </a:lnTo>
                    <a:lnTo>
                      <a:pt x="0" y="27"/>
                    </a:lnTo>
                    <a:lnTo>
                      <a:pt x="39" y="0"/>
                    </a:lnTo>
                    <a:lnTo>
                      <a:pt x="59" y="9"/>
                    </a:lnTo>
                    <a:lnTo>
                      <a:pt x="69" y="27"/>
                    </a:lnTo>
                    <a:close/>
                  </a:path>
                </a:pathLst>
              </a:custGeom>
              <a:solidFill>
                <a:srgbClr val="FFFF99"/>
              </a:solidFill>
              <a:ln w="9525">
                <a:solidFill>
                  <a:srgbClr val="800000"/>
                </a:solidFill>
                <a:round/>
                <a:headEnd/>
                <a:tailEnd/>
              </a:ln>
            </p:spPr>
            <p:txBody>
              <a:bodyPr/>
              <a:lstStyle/>
              <a:p>
                <a:endParaRPr lang="en-US"/>
              </a:p>
            </p:txBody>
          </p:sp>
          <p:sp>
            <p:nvSpPr>
              <p:cNvPr id="11311" name="Freeform 243"/>
              <p:cNvSpPr>
                <a:spLocks/>
              </p:cNvSpPr>
              <p:nvPr/>
            </p:nvSpPr>
            <p:spPr bwMode="auto">
              <a:xfrm>
                <a:off x="952" y="142"/>
                <a:ext cx="25" cy="9"/>
              </a:xfrm>
              <a:custGeom>
                <a:avLst/>
                <a:gdLst>
                  <a:gd name="T0" fmla="*/ 25 w 87"/>
                  <a:gd name="T1" fmla="*/ 5 h 54"/>
                  <a:gd name="T2" fmla="*/ 17 w 87"/>
                  <a:gd name="T3" fmla="*/ 7 h 54"/>
                  <a:gd name="T4" fmla="*/ 11 w 87"/>
                  <a:gd name="T5" fmla="*/ 9 h 54"/>
                  <a:gd name="T6" fmla="*/ 9 w 87"/>
                  <a:gd name="T7" fmla="*/ 9 h 54"/>
                  <a:gd name="T8" fmla="*/ 3 w 87"/>
                  <a:gd name="T9" fmla="*/ 6 h 54"/>
                  <a:gd name="T10" fmla="*/ 0 w 87"/>
                  <a:gd name="T11" fmla="*/ 3 h 54"/>
                  <a:gd name="T12" fmla="*/ 9 w 87"/>
                  <a:gd name="T13" fmla="*/ 0 h 54"/>
                  <a:gd name="T14" fmla="*/ 11 w 87"/>
                  <a:gd name="T15" fmla="*/ 0 h 54"/>
                  <a:gd name="T16" fmla="*/ 20 w 87"/>
                  <a:gd name="T17" fmla="*/ 2 h 54"/>
                  <a:gd name="T18" fmla="*/ 25 w 87"/>
                  <a:gd name="T19" fmla="*/ 5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
                  <a:gd name="T31" fmla="*/ 0 h 54"/>
                  <a:gd name="T32" fmla="*/ 87 w 87"/>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 h="54">
                    <a:moveTo>
                      <a:pt x="87" y="27"/>
                    </a:moveTo>
                    <a:lnTo>
                      <a:pt x="58" y="44"/>
                    </a:lnTo>
                    <a:lnTo>
                      <a:pt x="39" y="54"/>
                    </a:lnTo>
                    <a:lnTo>
                      <a:pt x="30" y="54"/>
                    </a:lnTo>
                    <a:lnTo>
                      <a:pt x="9" y="35"/>
                    </a:lnTo>
                    <a:lnTo>
                      <a:pt x="0" y="19"/>
                    </a:lnTo>
                    <a:lnTo>
                      <a:pt x="30" y="0"/>
                    </a:lnTo>
                    <a:lnTo>
                      <a:pt x="39" y="0"/>
                    </a:lnTo>
                    <a:lnTo>
                      <a:pt x="69" y="9"/>
                    </a:lnTo>
                    <a:lnTo>
                      <a:pt x="87" y="27"/>
                    </a:lnTo>
                    <a:close/>
                  </a:path>
                </a:pathLst>
              </a:custGeom>
              <a:solidFill>
                <a:srgbClr val="FFFF99"/>
              </a:solidFill>
              <a:ln w="9525">
                <a:solidFill>
                  <a:srgbClr val="800000"/>
                </a:solidFill>
                <a:round/>
                <a:headEnd/>
                <a:tailEnd/>
              </a:ln>
            </p:spPr>
            <p:txBody>
              <a:bodyPr/>
              <a:lstStyle/>
              <a:p>
                <a:endParaRPr lang="en-US"/>
              </a:p>
            </p:txBody>
          </p:sp>
          <p:sp>
            <p:nvSpPr>
              <p:cNvPr id="11312" name="Freeform 244"/>
              <p:cNvSpPr>
                <a:spLocks/>
              </p:cNvSpPr>
              <p:nvPr/>
            </p:nvSpPr>
            <p:spPr bwMode="auto">
              <a:xfrm>
                <a:off x="1031" y="144"/>
                <a:ext cx="12" cy="4"/>
              </a:xfrm>
              <a:custGeom>
                <a:avLst/>
                <a:gdLst>
                  <a:gd name="T0" fmla="*/ 12 w 39"/>
                  <a:gd name="T1" fmla="*/ 2 h 26"/>
                  <a:gd name="T2" fmla="*/ 9 w 39"/>
                  <a:gd name="T3" fmla="*/ 3 h 26"/>
                  <a:gd name="T4" fmla="*/ 9 w 39"/>
                  <a:gd name="T5" fmla="*/ 4 h 26"/>
                  <a:gd name="T6" fmla="*/ 3 w 39"/>
                  <a:gd name="T7" fmla="*/ 3 h 26"/>
                  <a:gd name="T8" fmla="*/ 0 w 39"/>
                  <a:gd name="T9" fmla="*/ 2 h 26"/>
                  <a:gd name="T10" fmla="*/ 3 w 39"/>
                  <a:gd name="T11" fmla="*/ 0 h 26"/>
                  <a:gd name="T12" fmla="*/ 9 w 39"/>
                  <a:gd name="T13" fmla="*/ 0 h 26"/>
                  <a:gd name="T14" fmla="*/ 12 w 39"/>
                  <a:gd name="T15" fmla="*/ 2 h 26"/>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6"/>
                  <a:gd name="T26" fmla="*/ 39 w 39"/>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6">
                    <a:moveTo>
                      <a:pt x="39" y="10"/>
                    </a:moveTo>
                    <a:lnTo>
                      <a:pt x="30" y="18"/>
                    </a:lnTo>
                    <a:lnTo>
                      <a:pt x="30" y="26"/>
                    </a:lnTo>
                    <a:lnTo>
                      <a:pt x="11" y="18"/>
                    </a:lnTo>
                    <a:lnTo>
                      <a:pt x="0" y="10"/>
                    </a:lnTo>
                    <a:lnTo>
                      <a:pt x="11" y="0"/>
                    </a:lnTo>
                    <a:lnTo>
                      <a:pt x="30" y="0"/>
                    </a:lnTo>
                    <a:lnTo>
                      <a:pt x="39" y="10"/>
                    </a:lnTo>
                    <a:close/>
                  </a:path>
                </a:pathLst>
              </a:custGeom>
              <a:solidFill>
                <a:srgbClr val="FFFF99"/>
              </a:solidFill>
              <a:ln w="9525">
                <a:solidFill>
                  <a:srgbClr val="800000"/>
                </a:solidFill>
                <a:round/>
                <a:headEnd/>
                <a:tailEnd/>
              </a:ln>
            </p:spPr>
            <p:txBody>
              <a:bodyPr/>
              <a:lstStyle/>
              <a:p>
                <a:endParaRPr lang="en-US"/>
              </a:p>
            </p:txBody>
          </p:sp>
          <p:sp>
            <p:nvSpPr>
              <p:cNvPr id="11313" name="Freeform 245"/>
              <p:cNvSpPr>
                <a:spLocks/>
              </p:cNvSpPr>
              <p:nvPr/>
            </p:nvSpPr>
            <p:spPr bwMode="auto">
              <a:xfrm>
                <a:off x="82" y="149"/>
                <a:ext cx="15" cy="3"/>
              </a:xfrm>
              <a:custGeom>
                <a:avLst/>
                <a:gdLst>
                  <a:gd name="T0" fmla="*/ 15 w 50"/>
                  <a:gd name="T1" fmla="*/ 2 h 18"/>
                  <a:gd name="T2" fmla="*/ 12 w 50"/>
                  <a:gd name="T3" fmla="*/ 3 h 18"/>
                  <a:gd name="T4" fmla="*/ 3 w 50"/>
                  <a:gd name="T5" fmla="*/ 3 h 18"/>
                  <a:gd name="T6" fmla="*/ 0 w 50"/>
                  <a:gd name="T7" fmla="*/ 0 h 18"/>
                  <a:gd name="T8" fmla="*/ 9 w 50"/>
                  <a:gd name="T9" fmla="*/ 0 h 18"/>
                  <a:gd name="T10" fmla="*/ 15 w 50"/>
                  <a:gd name="T11" fmla="*/ 2 h 18"/>
                  <a:gd name="T12" fmla="*/ 0 60000 65536"/>
                  <a:gd name="T13" fmla="*/ 0 60000 65536"/>
                  <a:gd name="T14" fmla="*/ 0 60000 65536"/>
                  <a:gd name="T15" fmla="*/ 0 60000 65536"/>
                  <a:gd name="T16" fmla="*/ 0 60000 65536"/>
                  <a:gd name="T17" fmla="*/ 0 60000 65536"/>
                  <a:gd name="T18" fmla="*/ 0 w 50"/>
                  <a:gd name="T19" fmla="*/ 0 h 18"/>
                  <a:gd name="T20" fmla="*/ 50 w 5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50" h="18">
                    <a:moveTo>
                      <a:pt x="50" y="10"/>
                    </a:moveTo>
                    <a:lnTo>
                      <a:pt x="39" y="18"/>
                    </a:lnTo>
                    <a:lnTo>
                      <a:pt x="11" y="18"/>
                    </a:lnTo>
                    <a:lnTo>
                      <a:pt x="0" y="0"/>
                    </a:lnTo>
                    <a:lnTo>
                      <a:pt x="30" y="0"/>
                    </a:lnTo>
                    <a:lnTo>
                      <a:pt x="50" y="10"/>
                    </a:lnTo>
                    <a:close/>
                  </a:path>
                </a:pathLst>
              </a:custGeom>
              <a:solidFill>
                <a:srgbClr val="FFFF99"/>
              </a:solidFill>
              <a:ln w="9525">
                <a:solidFill>
                  <a:srgbClr val="800000"/>
                </a:solidFill>
                <a:round/>
                <a:headEnd/>
                <a:tailEnd/>
              </a:ln>
            </p:spPr>
            <p:txBody>
              <a:bodyPr/>
              <a:lstStyle/>
              <a:p>
                <a:endParaRPr lang="en-US"/>
              </a:p>
            </p:txBody>
          </p:sp>
          <p:sp>
            <p:nvSpPr>
              <p:cNvPr id="11314" name="Freeform 246"/>
              <p:cNvSpPr>
                <a:spLocks/>
              </p:cNvSpPr>
              <p:nvPr/>
            </p:nvSpPr>
            <p:spPr bwMode="auto">
              <a:xfrm>
                <a:off x="971" y="151"/>
                <a:ext cx="17" cy="5"/>
              </a:xfrm>
              <a:custGeom>
                <a:avLst/>
                <a:gdLst>
                  <a:gd name="T0" fmla="*/ 17 w 57"/>
                  <a:gd name="T1" fmla="*/ 2 h 33"/>
                  <a:gd name="T2" fmla="*/ 8 w 57"/>
                  <a:gd name="T3" fmla="*/ 5 h 33"/>
                  <a:gd name="T4" fmla="*/ 3 w 57"/>
                  <a:gd name="T5" fmla="*/ 5 h 33"/>
                  <a:gd name="T6" fmla="*/ 0 w 57"/>
                  <a:gd name="T7" fmla="*/ 5 h 33"/>
                  <a:gd name="T8" fmla="*/ 8 w 57"/>
                  <a:gd name="T9" fmla="*/ 0 h 33"/>
                  <a:gd name="T10" fmla="*/ 14 w 57"/>
                  <a:gd name="T11" fmla="*/ 0 h 33"/>
                  <a:gd name="T12" fmla="*/ 17 w 57"/>
                  <a:gd name="T13" fmla="*/ 0 h 33"/>
                  <a:gd name="T14" fmla="*/ 17 w 57"/>
                  <a:gd name="T15" fmla="*/ 2 h 33"/>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33"/>
                  <a:gd name="T26" fmla="*/ 57 w 57"/>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33">
                    <a:moveTo>
                      <a:pt x="57" y="16"/>
                    </a:moveTo>
                    <a:lnTo>
                      <a:pt x="27" y="33"/>
                    </a:lnTo>
                    <a:lnTo>
                      <a:pt x="9" y="33"/>
                    </a:lnTo>
                    <a:lnTo>
                      <a:pt x="0" y="33"/>
                    </a:lnTo>
                    <a:lnTo>
                      <a:pt x="27" y="0"/>
                    </a:lnTo>
                    <a:lnTo>
                      <a:pt x="48" y="0"/>
                    </a:lnTo>
                    <a:lnTo>
                      <a:pt x="57" y="0"/>
                    </a:lnTo>
                    <a:lnTo>
                      <a:pt x="57" y="16"/>
                    </a:lnTo>
                    <a:close/>
                  </a:path>
                </a:pathLst>
              </a:custGeom>
              <a:solidFill>
                <a:srgbClr val="FFFF99"/>
              </a:solidFill>
              <a:ln w="9525">
                <a:solidFill>
                  <a:srgbClr val="800000"/>
                </a:solidFill>
                <a:round/>
                <a:headEnd/>
                <a:tailEnd/>
              </a:ln>
            </p:spPr>
            <p:txBody>
              <a:bodyPr/>
              <a:lstStyle/>
              <a:p>
                <a:endParaRPr lang="en-US"/>
              </a:p>
            </p:txBody>
          </p:sp>
          <p:sp>
            <p:nvSpPr>
              <p:cNvPr id="11315" name="Freeform 247"/>
              <p:cNvSpPr>
                <a:spLocks/>
              </p:cNvSpPr>
              <p:nvPr/>
            </p:nvSpPr>
            <p:spPr bwMode="auto">
              <a:xfrm>
                <a:off x="382" y="162"/>
                <a:ext cx="65" cy="17"/>
              </a:xfrm>
              <a:custGeom>
                <a:avLst/>
                <a:gdLst>
                  <a:gd name="T0" fmla="*/ 62 w 222"/>
                  <a:gd name="T1" fmla="*/ 7 h 105"/>
                  <a:gd name="T2" fmla="*/ 65 w 222"/>
                  <a:gd name="T3" fmla="*/ 9 h 105"/>
                  <a:gd name="T4" fmla="*/ 62 w 222"/>
                  <a:gd name="T5" fmla="*/ 10 h 105"/>
                  <a:gd name="T6" fmla="*/ 57 w 222"/>
                  <a:gd name="T7" fmla="*/ 10 h 105"/>
                  <a:gd name="T8" fmla="*/ 51 w 222"/>
                  <a:gd name="T9" fmla="*/ 9 h 105"/>
                  <a:gd name="T10" fmla="*/ 37 w 222"/>
                  <a:gd name="T11" fmla="*/ 6 h 105"/>
                  <a:gd name="T12" fmla="*/ 23 w 222"/>
                  <a:gd name="T13" fmla="*/ 4 h 105"/>
                  <a:gd name="T14" fmla="*/ 17 w 222"/>
                  <a:gd name="T15" fmla="*/ 6 h 105"/>
                  <a:gd name="T16" fmla="*/ 14 w 222"/>
                  <a:gd name="T17" fmla="*/ 7 h 105"/>
                  <a:gd name="T18" fmla="*/ 17 w 222"/>
                  <a:gd name="T19" fmla="*/ 10 h 105"/>
                  <a:gd name="T20" fmla="*/ 23 w 222"/>
                  <a:gd name="T21" fmla="*/ 11 h 105"/>
                  <a:gd name="T22" fmla="*/ 28 w 222"/>
                  <a:gd name="T23" fmla="*/ 11 h 105"/>
                  <a:gd name="T24" fmla="*/ 31 w 222"/>
                  <a:gd name="T25" fmla="*/ 11 h 105"/>
                  <a:gd name="T26" fmla="*/ 34 w 222"/>
                  <a:gd name="T27" fmla="*/ 13 h 105"/>
                  <a:gd name="T28" fmla="*/ 28 w 222"/>
                  <a:gd name="T29" fmla="*/ 16 h 105"/>
                  <a:gd name="T30" fmla="*/ 23 w 222"/>
                  <a:gd name="T31" fmla="*/ 17 h 105"/>
                  <a:gd name="T32" fmla="*/ 14 w 222"/>
                  <a:gd name="T33" fmla="*/ 16 h 105"/>
                  <a:gd name="T34" fmla="*/ 3 w 222"/>
                  <a:gd name="T35" fmla="*/ 11 h 105"/>
                  <a:gd name="T36" fmla="*/ 0 w 222"/>
                  <a:gd name="T37" fmla="*/ 7 h 105"/>
                  <a:gd name="T38" fmla="*/ 3 w 222"/>
                  <a:gd name="T39" fmla="*/ 3 h 105"/>
                  <a:gd name="T40" fmla="*/ 11 w 222"/>
                  <a:gd name="T41" fmla="*/ 0 h 105"/>
                  <a:gd name="T42" fmla="*/ 23 w 222"/>
                  <a:gd name="T43" fmla="*/ 0 h 105"/>
                  <a:gd name="T44" fmla="*/ 42 w 222"/>
                  <a:gd name="T45" fmla="*/ 2 h 105"/>
                  <a:gd name="T46" fmla="*/ 62 w 222"/>
                  <a:gd name="T47" fmla="*/ 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105"/>
                  <a:gd name="T74" fmla="*/ 222 w 22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105">
                    <a:moveTo>
                      <a:pt x="213" y="43"/>
                    </a:moveTo>
                    <a:lnTo>
                      <a:pt x="222" y="53"/>
                    </a:lnTo>
                    <a:lnTo>
                      <a:pt x="213" y="62"/>
                    </a:lnTo>
                    <a:lnTo>
                      <a:pt x="194" y="62"/>
                    </a:lnTo>
                    <a:lnTo>
                      <a:pt x="174" y="53"/>
                    </a:lnTo>
                    <a:lnTo>
                      <a:pt x="126" y="35"/>
                    </a:lnTo>
                    <a:lnTo>
                      <a:pt x="78" y="27"/>
                    </a:lnTo>
                    <a:lnTo>
                      <a:pt x="58" y="35"/>
                    </a:lnTo>
                    <a:lnTo>
                      <a:pt x="48" y="43"/>
                    </a:lnTo>
                    <a:lnTo>
                      <a:pt x="58" y="62"/>
                    </a:lnTo>
                    <a:lnTo>
                      <a:pt x="78" y="70"/>
                    </a:lnTo>
                    <a:lnTo>
                      <a:pt x="96" y="70"/>
                    </a:lnTo>
                    <a:lnTo>
                      <a:pt x="107" y="70"/>
                    </a:lnTo>
                    <a:lnTo>
                      <a:pt x="117" y="79"/>
                    </a:lnTo>
                    <a:lnTo>
                      <a:pt x="96" y="97"/>
                    </a:lnTo>
                    <a:lnTo>
                      <a:pt x="78" y="105"/>
                    </a:lnTo>
                    <a:lnTo>
                      <a:pt x="48" y="97"/>
                    </a:lnTo>
                    <a:lnTo>
                      <a:pt x="10" y="70"/>
                    </a:lnTo>
                    <a:lnTo>
                      <a:pt x="0" y="43"/>
                    </a:lnTo>
                    <a:lnTo>
                      <a:pt x="10" y="18"/>
                    </a:lnTo>
                    <a:lnTo>
                      <a:pt x="39" y="0"/>
                    </a:lnTo>
                    <a:lnTo>
                      <a:pt x="78" y="0"/>
                    </a:lnTo>
                    <a:lnTo>
                      <a:pt x="144" y="10"/>
                    </a:lnTo>
                    <a:lnTo>
                      <a:pt x="213" y="43"/>
                    </a:lnTo>
                    <a:close/>
                  </a:path>
                </a:pathLst>
              </a:custGeom>
              <a:solidFill>
                <a:srgbClr val="FFFF99"/>
              </a:solidFill>
              <a:ln w="9525">
                <a:solidFill>
                  <a:srgbClr val="800000"/>
                </a:solidFill>
                <a:round/>
                <a:headEnd/>
                <a:tailEnd/>
              </a:ln>
            </p:spPr>
            <p:txBody>
              <a:bodyPr/>
              <a:lstStyle/>
              <a:p>
                <a:endParaRPr lang="en-US"/>
              </a:p>
            </p:txBody>
          </p:sp>
          <p:sp>
            <p:nvSpPr>
              <p:cNvPr id="11316" name="Freeform 248"/>
              <p:cNvSpPr>
                <a:spLocks/>
              </p:cNvSpPr>
              <p:nvPr/>
            </p:nvSpPr>
            <p:spPr bwMode="auto">
              <a:xfrm>
                <a:off x="382" y="162"/>
                <a:ext cx="65" cy="17"/>
              </a:xfrm>
              <a:custGeom>
                <a:avLst/>
                <a:gdLst>
                  <a:gd name="T0" fmla="*/ 62 w 222"/>
                  <a:gd name="T1" fmla="*/ 7 h 105"/>
                  <a:gd name="T2" fmla="*/ 65 w 222"/>
                  <a:gd name="T3" fmla="*/ 9 h 105"/>
                  <a:gd name="T4" fmla="*/ 62 w 222"/>
                  <a:gd name="T5" fmla="*/ 10 h 105"/>
                  <a:gd name="T6" fmla="*/ 57 w 222"/>
                  <a:gd name="T7" fmla="*/ 10 h 105"/>
                  <a:gd name="T8" fmla="*/ 51 w 222"/>
                  <a:gd name="T9" fmla="*/ 9 h 105"/>
                  <a:gd name="T10" fmla="*/ 37 w 222"/>
                  <a:gd name="T11" fmla="*/ 6 h 105"/>
                  <a:gd name="T12" fmla="*/ 23 w 222"/>
                  <a:gd name="T13" fmla="*/ 4 h 105"/>
                  <a:gd name="T14" fmla="*/ 17 w 222"/>
                  <a:gd name="T15" fmla="*/ 6 h 105"/>
                  <a:gd name="T16" fmla="*/ 14 w 222"/>
                  <a:gd name="T17" fmla="*/ 7 h 105"/>
                  <a:gd name="T18" fmla="*/ 17 w 222"/>
                  <a:gd name="T19" fmla="*/ 10 h 105"/>
                  <a:gd name="T20" fmla="*/ 23 w 222"/>
                  <a:gd name="T21" fmla="*/ 11 h 105"/>
                  <a:gd name="T22" fmla="*/ 28 w 222"/>
                  <a:gd name="T23" fmla="*/ 11 h 105"/>
                  <a:gd name="T24" fmla="*/ 31 w 222"/>
                  <a:gd name="T25" fmla="*/ 11 h 105"/>
                  <a:gd name="T26" fmla="*/ 34 w 222"/>
                  <a:gd name="T27" fmla="*/ 13 h 105"/>
                  <a:gd name="T28" fmla="*/ 28 w 222"/>
                  <a:gd name="T29" fmla="*/ 16 h 105"/>
                  <a:gd name="T30" fmla="*/ 23 w 222"/>
                  <a:gd name="T31" fmla="*/ 17 h 105"/>
                  <a:gd name="T32" fmla="*/ 14 w 222"/>
                  <a:gd name="T33" fmla="*/ 16 h 105"/>
                  <a:gd name="T34" fmla="*/ 3 w 222"/>
                  <a:gd name="T35" fmla="*/ 11 h 105"/>
                  <a:gd name="T36" fmla="*/ 0 w 222"/>
                  <a:gd name="T37" fmla="*/ 7 h 105"/>
                  <a:gd name="T38" fmla="*/ 3 w 222"/>
                  <a:gd name="T39" fmla="*/ 3 h 105"/>
                  <a:gd name="T40" fmla="*/ 11 w 222"/>
                  <a:gd name="T41" fmla="*/ 0 h 105"/>
                  <a:gd name="T42" fmla="*/ 23 w 222"/>
                  <a:gd name="T43" fmla="*/ 0 h 105"/>
                  <a:gd name="T44" fmla="*/ 42 w 222"/>
                  <a:gd name="T45" fmla="*/ 2 h 105"/>
                  <a:gd name="T46" fmla="*/ 62 w 222"/>
                  <a:gd name="T47" fmla="*/ 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2"/>
                  <a:gd name="T73" fmla="*/ 0 h 105"/>
                  <a:gd name="T74" fmla="*/ 222 w 22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2" h="105">
                    <a:moveTo>
                      <a:pt x="213" y="43"/>
                    </a:moveTo>
                    <a:lnTo>
                      <a:pt x="222" y="53"/>
                    </a:lnTo>
                    <a:lnTo>
                      <a:pt x="213" y="62"/>
                    </a:lnTo>
                    <a:lnTo>
                      <a:pt x="194" y="62"/>
                    </a:lnTo>
                    <a:lnTo>
                      <a:pt x="174" y="53"/>
                    </a:lnTo>
                    <a:lnTo>
                      <a:pt x="126" y="35"/>
                    </a:lnTo>
                    <a:lnTo>
                      <a:pt x="78" y="27"/>
                    </a:lnTo>
                    <a:lnTo>
                      <a:pt x="58" y="35"/>
                    </a:lnTo>
                    <a:lnTo>
                      <a:pt x="48" y="43"/>
                    </a:lnTo>
                    <a:lnTo>
                      <a:pt x="58" y="62"/>
                    </a:lnTo>
                    <a:lnTo>
                      <a:pt x="78" y="70"/>
                    </a:lnTo>
                    <a:lnTo>
                      <a:pt x="96" y="70"/>
                    </a:lnTo>
                    <a:lnTo>
                      <a:pt x="107" y="70"/>
                    </a:lnTo>
                    <a:lnTo>
                      <a:pt x="117" y="79"/>
                    </a:lnTo>
                    <a:lnTo>
                      <a:pt x="96" y="97"/>
                    </a:lnTo>
                    <a:lnTo>
                      <a:pt x="78" y="105"/>
                    </a:lnTo>
                    <a:lnTo>
                      <a:pt x="48" y="97"/>
                    </a:lnTo>
                    <a:lnTo>
                      <a:pt x="10" y="70"/>
                    </a:lnTo>
                    <a:lnTo>
                      <a:pt x="0" y="43"/>
                    </a:lnTo>
                    <a:lnTo>
                      <a:pt x="10" y="18"/>
                    </a:lnTo>
                    <a:lnTo>
                      <a:pt x="39" y="0"/>
                    </a:lnTo>
                    <a:lnTo>
                      <a:pt x="78" y="0"/>
                    </a:lnTo>
                    <a:lnTo>
                      <a:pt x="144" y="10"/>
                    </a:lnTo>
                    <a:lnTo>
                      <a:pt x="213" y="43"/>
                    </a:lnTo>
                  </a:path>
                </a:pathLst>
              </a:custGeom>
              <a:solidFill>
                <a:srgbClr val="FFFF99"/>
              </a:solidFill>
              <a:ln w="3175">
                <a:solidFill>
                  <a:srgbClr val="800000"/>
                </a:solidFill>
                <a:round/>
                <a:headEnd/>
                <a:tailEnd/>
              </a:ln>
            </p:spPr>
            <p:txBody>
              <a:bodyPr/>
              <a:lstStyle/>
              <a:p>
                <a:endParaRPr lang="en-US"/>
              </a:p>
            </p:txBody>
          </p:sp>
          <p:sp>
            <p:nvSpPr>
              <p:cNvPr id="11317" name="Freeform 249"/>
              <p:cNvSpPr>
                <a:spLocks/>
              </p:cNvSpPr>
              <p:nvPr/>
            </p:nvSpPr>
            <p:spPr bwMode="auto">
              <a:xfrm>
                <a:off x="260" y="165"/>
                <a:ext cx="50" cy="24"/>
              </a:xfrm>
              <a:custGeom>
                <a:avLst/>
                <a:gdLst>
                  <a:gd name="T0" fmla="*/ 47 w 162"/>
                  <a:gd name="T1" fmla="*/ 6 h 149"/>
                  <a:gd name="T2" fmla="*/ 50 w 162"/>
                  <a:gd name="T3" fmla="*/ 11 h 149"/>
                  <a:gd name="T4" fmla="*/ 50 w 162"/>
                  <a:gd name="T5" fmla="*/ 17 h 149"/>
                  <a:gd name="T6" fmla="*/ 38 w 162"/>
                  <a:gd name="T7" fmla="*/ 22 h 149"/>
                  <a:gd name="T8" fmla="*/ 27 w 162"/>
                  <a:gd name="T9" fmla="*/ 24 h 149"/>
                  <a:gd name="T10" fmla="*/ 15 w 162"/>
                  <a:gd name="T11" fmla="*/ 24 h 149"/>
                  <a:gd name="T12" fmla="*/ 3 w 162"/>
                  <a:gd name="T13" fmla="*/ 20 h 149"/>
                  <a:gd name="T14" fmla="*/ 0 w 162"/>
                  <a:gd name="T15" fmla="*/ 15 h 149"/>
                  <a:gd name="T16" fmla="*/ 3 w 162"/>
                  <a:gd name="T17" fmla="*/ 10 h 149"/>
                  <a:gd name="T18" fmla="*/ 8 w 162"/>
                  <a:gd name="T19" fmla="*/ 8 h 149"/>
                  <a:gd name="T20" fmla="*/ 11 w 162"/>
                  <a:gd name="T21" fmla="*/ 10 h 149"/>
                  <a:gd name="T22" fmla="*/ 11 w 162"/>
                  <a:gd name="T23" fmla="*/ 14 h 149"/>
                  <a:gd name="T24" fmla="*/ 11 w 162"/>
                  <a:gd name="T25" fmla="*/ 15 h 149"/>
                  <a:gd name="T26" fmla="*/ 18 w 162"/>
                  <a:gd name="T27" fmla="*/ 18 h 149"/>
                  <a:gd name="T28" fmla="*/ 23 w 162"/>
                  <a:gd name="T29" fmla="*/ 18 h 149"/>
                  <a:gd name="T30" fmla="*/ 30 w 162"/>
                  <a:gd name="T31" fmla="*/ 17 h 149"/>
                  <a:gd name="T32" fmla="*/ 35 w 162"/>
                  <a:gd name="T33" fmla="*/ 13 h 149"/>
                  <a:gd name="T34" fmla="*/ 35 w 162"/>
                  <a:gd name="T35" fmla="*/ 8 h 149"/>
                  <a:gd name="T36" fmla="*/ 35 w 162"/>
                  <a:gd name="T37" fmla="*/ 7 h 149"/>
                  <a:gd name="T38" fmla="*/ 32 w 162"/>
                  <a:gd name="T39" fmla="*/ 6 h 149"/>
                  <a:gd name="T40" fmla="*/ 23 w 162"/>
                  <a:gd name="T41" fmla="*/ 7 h 149"/>
                  <a:gd name="T42" fmla="*/ 18 w 162"/>
                  <a:gd name="T43" fmla="*/ 6 h 149"/>
                  <a:gd name="T44" fmla="*/ 18 w 162"/>
                  <a:gd name="T45" fmla="*/ 4 h 149"/>
                  <a:gd name="T46" fmla="*/ 20 w 162"/>
                  <a:gd name="T47" fmla="*/ 1 h 149"/>
                  <a:gd name="T48" fmla="*/ 30 w 162"/>
                  <a:gd name="T49" fmla="*/ 0 h 149"/>
                  <a:gd name="T50" fmla="*/ 35 w 162"/>
                  <a:gd name="T51" fmla="*/ 1 h 149"/>
                  <a:gd name="T52" fmla="*/ 44 w 162"/>
                  <a:gd name="T53" fmla="*/ 3 h 149"/>
                  <a:gd name="T54" fmla="*/ 47 w 162"/>
                  <a:gd name="T55" fmla="*/ 6 h 1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2"/>
                  <a:gd name="T85" fmla="*/ 0 h 149"/>
                  <a:gd name="T86" fmla="*/ 162 w 162"/>
                  <a:gd name="T87" fmla="*/ 149 h 1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2" h="149">
                    <a:moveTo>
                      <a:pt x="153" y="35"/>
                    </a:moveTo>
                    <a:lnTo>
                      <a:pt x="162" y="71"/>
                    </a:lnTo>
                    <a:lnTo>
                      <a:pt x="162" y="106"/>
                    </a:lnTo>
                    <a:lnTo>
                      <a:pt x="123" y="139"/>
                    </a:lnTo>
                    <a:lnTo>
                      <a:pt x="87" y="149"/>
                    </a:lnTo>
                    <a:lnTo>
                      <a:pt x="48" y="149"/>
                    </a:lnTo>
                    <a:lnTo>
                      <a:pt x="9" y="122"/>
                    </a:lnTo>
                    <a:lnTo>
                      <a:pt x="0" y="96"/>
                    </a:lnTo>
                    <a:lnTo>
                      <a:pt x="9" y="61"/>
                    </a:lnTo>
                    <a:lnTo>
                      <a:pt x="27" y="52"/>
                    </a:lnTo>
                    <a:lnTo>
                      <a:pt x="37" y="61"/>
                    </a:lnTo>
                    <a:lnTo>
                      <a:pt x="37" y="87"/>
                    </a:lnTo>
                    <a:lnTo>
                      <a:pt x="37" y="96"/>
                    </a:lnTo>
                    <a:lnTo>
                      <a:pt x="57" y="114"/>
                    </a:lnTo>
                    <a:lnTo>
                      <a:pt x="75" y="114"/>
                    </a:lnTo>
                    <a:lnTo>
                      <a:pt x="96" y="106"/>
                    </a:lnTo>
                    <a:lnTo>
                      <a:pt x="114" y="79"/>
                    </a:lnTo>
                    <a:lnTo>
                      <a:pt x="114" y="52"/>
                    </a:lnTo>
                    <a:lnTo>
                      <a:pt x="114" y="44"/>
                    </a:lnTo>
                    <a:lnTo>
                      <a:pt x="105" y="35"/>
                    </a:lnTo>
                    <a:lnTo>
                      <a:pt x="75" y="44"/>
                    </a:lnTo>
                    <a:lnTo>
                      <a:pt x="57" y="35"/>
                    </a:lnTo>
                    <a:lnTo>
                      <a:pt x="57" y="25"/>
                    </a:lnTo>
                    <a:lnTo>
                      <a:pt x="66" y="9"/>
                    </a:lnTo>
                    <a:lnTo>
                      <a:pt x="96" y="0"/>
                    </a:lnTo>
                    <a:lnTo>
                      <a:pt x="114" y="9"/>
                    </a:lnTo>
                    <a:lnTo>
                      <a:pt x="144" y="17"/>
                    </a:lnTo>
                    <a:lnTo>
                      <a:pt x="153" y="35"/>
                    </a:lnTo>
                    <a:close/>
                  </a:path>
                </a:pathLst>
              </a:custGeom>
              <a:solidFill>
                <a:srgbClr val="FFFF99"/>
              </a:solidFill>
              <a:ln w="9525">
                <a:solidFill>
                  <a:srgbClr val="800000"/>
                </a:solidFill>
                <a:round/>
                <a:headEnd/>
                <a:tailEnd/>
              </a:ln>
            </p:spPr>
            <p:txBody>
              <a:bodyPr/>
              <a:lstStyle/>
              <a:p>
                <a:endParaRPr lang="en-US"/>
              </a:p>
            </p:txBody>
          </p:sp>
          <p:sp>
            <p:nvSpPr>
              <p:cNvPr id="11318" name="Freeform 250"/>
              <p:cNvSpPr>
                <a:spLocks/>
              </p:cNvSpPr>
              <p:nvPr/>
            </p:nvSpPr>
            <p:spPr bwMode="auto">
              <a:xfrm>
                <a:off x="260" y="165"/>
                <a:ext cx="50" cy="24"/>
              </a:xfrm>
              <a:custGeom>
                <a:avLst/>
                <a:gdLst>
                  <a:gd name="T0" fmla="*/ 47 w 162"/>
                  <a:gd name="T1" fmla="*/ 6 h 149"/>
                  <a:gd name="T2" fmla="*/ 50 w 162"/>
                  <a:gd name="T3" fmla="*/ 11 h 149"/>
                  <a:gd name="T4" fmla="*/ 50 w 162"/>
                  <a:gd name="T5" fmla="*/ 17 h 149"/>
                  <a:gd name="T6" fmla="*/ 38 w 162"/>
                  <a:gd name="T7" fmla="*/ 22 h 149"/>
                  <a:gd name="T8" fmla="*/ 27 w 162"/>
                  <a:gd name="T9" fmla="*/ 24 h 149"/>
                  <a:gd name="T10" fmla="*/ 15 w 162"/>
                  <a:gd name="T11" fmla="*/ 24 h 149"/>
                  <a:gd name="T12" fmla="*/ 3 w 162"/>
                  <a:gd name="T13" fmla="*/ 20 h 149"/>
                  <a:gd name="T14" fmla="*/ 0 w 162"/>
                  <a:gd name="T15" fmla="*/ 15 h 149"/>
                  <a:gd name="T16" fmla="*/ 3 w 162"/>
                  <a:gd name="T17" fmla="*/ 10 h 149"/>
                  <a:gd name="T18" fmla="*/ 8 w 162"/>
                  <a:gd name="T19" fmla="*/ 8 h 149"/>
                  <a:gd name="T20" fmla="*/ 11 w 162"/>
                  <a:gd name="T21" fmla="*/ 10 h 149"/>
                  <a:gd name="T22" fmla="*/ 11 w 162"/>
                  <a:gd name="T23" fmla="*/ 14 h 149"/>
                  <a:gd name="T24" fmla="*/ 11 w 162"/>
                  <a:gd name="T25" fmla="*/ 15 h 149"/>
                  <a:gd name="T26" fmla="*/ 18 w 162"/>
                  <a:gd name="T27" fmla="*/ 18 h 149"/>
                  <a:gd name="T28" fmla="*/ 23 w 162"/>
                  <a:gd name="T29" fmla="*/ 18 h 149"/>
                  <a:gd name="T30" fmla="*/ 30 w 162"/>
                  <a:gd name="T31" fmla="*/ 17 h 149"/>
                  <a:gd name="T32" fmla="*/ 35 w 162"/>
                  <a:gd name="T33" fmla="*/ 13 h 149"/>
                  <a:gd name="T34" fmla="*/ 35 w 162"/>
                  <a:gd name="T35" fmla="*/ 8 h 149"/>
                  <a:gd name="T36" fmla="*/ 35 w 162"/>
                  <a:gd name="T37" fmla="*/ 7 h 149"/>
                  <a:gd name="T38" fmla="*/ 32 w 162"/>
                  <a:gd name="T39" fmla="*/ 6 h 149"/>
                  <a:gd name="T40" fmla="*/ 23 w 162"/>
                  <a:gd name="T41" fmla="*/ 7 h 149"/>
                  <a:gd name="T42" fmla="*/ 23 w 162"/>
                  <a:gd name="T43" fmla="*/ 7 h 149"/>
                  <a:gd name="T44" fmla="*/ 18 w 162"/>
                  <a:gd name="T45" fmla="*/ 6 h 149"/>
                  <a:gd name="T46" fmla="*/ 18 w 162"/>
                  <a:gd name="T47" fmla="*/ 4 h 149"/>
                  <a:gd name="T48" fmla="*/ 20 w 162"/>
                  <a:gd name="T49" fmla="*/ 1 h 149"/>
                  <a:gd name="T50" fmla="*/ 30 w 162"/>
                  <a:gd name="T51" fmla="*/ 0 h 149"/>
                  <a:gd name="T52" fmla="*/ 35 w 162"/>
                  <a:gd name="T53" fmla="*/ 1 h 149"/>
                  <a:gd name="T54" fmla="*/ 44 w 162"/>
                  <a:gd name="T55" fmla="*/ 3 h 149"/>
                  <a:gd name="T56" fmla="*/ 47 w 162"/>
                  <a:gd name="T57" fmla="*/ 6 h 1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2"/>
                  <a:gd name="T88" fmla="*/ 0 h 149"/>
                  <a:gd name="T89" fmla="*/ 162 w 162"/>
                  <a:gd name="T90" fmla="*/ 149 h 1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2" h="149">
                    <a:moveTo>
                      <a:pt x="153" y="35"/>
                    </a:moveTo>
                    <a:lnTo>
                      <a:pt x="162" y="71"/>
                    </a:lnTo>
                    <a:lnTo>
                      <a:pt x="162" y="106"/>
                    </a:lnTo>
                    <a:lnTo>
                      <a:pt x="123" y="139"/>
                    </a:lnTo>
                    <a:lnTo>
                      <a:pt x="87" y="149"/>
                    </a:lnTo>
                    <a:lnTo>
                      <a:pt x="48" y="149"/>
                    </a:lnTo>
                    <a:lnTo>
                      <a:pt x="9" y="122"/>
                    </a:lnTo>
                    <a:lnTo>
                      <a:pt x="0" y="96"/>
                    </a:lnTo>
                    <a:lnTo>
                      <a:pt x="9" y="61"/>
                    </a:lnTo>
                    <a:lnTo>
                      <a:pt x="27" y="52"/>
                    </a:lnTo>
                    <a:lnTo>
                      <a:pt x="37" y="61"/>
                    </a:lnTo>
                    <a:lnTo>
                      <a:pt x="37" y="87"/>
                    </a:lnTo>
                    <a:lnTo>
                      <a:pt x="37" y="96"/>
                    </a:lnTo>
                    <a:lnTo>
                      <a:pt x="57" y="114"/>
                    </a:lnTo>
                    <a:lnTo>
                      <a:pt x="75" y="114"/>
                    </a:lnTo>
                    <a:lnTo>
                      <a:pt x="96" y="106"/>
                    </a:lnTo>
                    <a:lnTo>
                      <a:pt x="114" y="79"/>
                    </a:lnTo>
                    <a:lnTo>
                      <a:pt x="114" y="52"/>
                    </a:lnTo>
                    <a:lnTo>
                      <a:pt x="114" y="44"/>
                    </a:lnTo>
                    <a:lnTo>
                      <a:pt x="105" y="35"/>
                    </a:lnTo>
                    <a:lnTo>
                      <a:pt x="75" y="44"/>
                    </a:lnTo>
                    <a:lnTo>
                      <a:pt x="57" y="35"/>
                    </a:lnTo>
                    <a:lnTo>
                      <a:pt x="57" y="25"/>
                    </a:lnTo>
                    <a:lnTo>
                      <a:pt x="66" y="9"/>
                    </a:lnTo>
                    <a:lnTo>
                      <a:pt x="96" y="0"/>
                    </a:lnTo>
                    <a:lnTo>
                      <a:pt x="114" y="9"/>
                    </a:lnTo>
                    <a:lnTo>
                      <a:pt x="144" y="17"/>
                    </a:lnTo>
                    <a:lnTo>
                      <a:pt x="153" y="35"/>
                    </a:lnTo>
                  </a:path>
                </a:pathLst>
              </a:custGeom>
              <a:solidFill>
                <a:srgbClr val="FFFF99"/>
              </a:solidFill>
              <a:ln w="3175">
                <a:solidFill>
                  <a:srgbClr val="800000"/>
                </a:solidFill>
                <a:round/>
                <a:headEnd/>
                <a:tailEnd/>
              </a:ln>
            </p:spPr>
            <p:txBody>
              <a:bodyPr/>
              <a:lstStyle/>
              <a:p>
                <a:endParaRPr lang="en-US"/>
              </a:p>
            </p:txBody>
          </p:sp>
          <p:sp>
            <p:nvSpPr>
              <p:cNvPr id="11319" name="Freeform 251"/>
              <p:cNvSpPr>
                <a:spLocks/>
              </p:cNvSpPr>
              <p:nvPr/>
            </p:nvSpPr>
            <p:spPr bwMode="auto">
              <a:xfrm>
                <a:off x="117" y="166"/>
                <a:ext cx="8" cy="442"/>
              </a:xfrm>
              <a:custGeom>
                <a:avLst/>
                <a:gdLst>
                  <a:gd name="T0" fmla="*/ 6 w 29"/>
                  <a:gd name="T1" fmla="*/ 3 h 2723"/>
                  <a:gd name="T2" fmla="*/ 8 w 29"/>
                  <a:gd name="T3" fmla="*/ 418 h 2723"/>
                  <a:gd name="T4" fmla="*/ 8 w 29"/>
                  <a:gd name="T5" fmla="*/ 431 h 2723"/>
                  <a:gd name="T6" fmla="*/ 6 w 29"/>
                  <a:gd name="T7" fmla="*/ 436 h 2723"/>
                  <a:gd name="T8" fmla="*/ 0 w 29"/>
                  <a:gd name="T9" fmla="*/ 442 h 2723"/>
                  <a:gd name="T10" fmla="*/ 0 w 29"/>
                  <a:gd name="T11" fmla="*/ 417 h 2723"/>
                  <a:gd name="T12" fmla="*/ 0 w 29"/>
                  <a:gd name="T13" fmla="*/ 1 h 2723"/>
                  <a:gd name="T14" fmla="*/ 6 w 29"/>
                  <a:gd name="T15" fmla="*/ 0 h 2723"/>
                  <a:gd name="T16" fmla="*/ 6 w 29"/>
                  <a:gd name="T17" fmla="*/ 1 h 2723"/>
                  <a:gd name="T18" fmla="*/ 6 w 29"/>
                  <a:gd name="T19" fmla="*/ 3 h 27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723"/>
                  <a:gd name="T32" fmla="*/ 29 w 29"/>
                  <a:gd name="T33" fmla="*/ 2723 h 27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723">
                    <a:moveTo>
                      <a:pt x="20" y="16"/>
                    </a:moveTo>
                    <a:lnTo>
                      <a:pt x="29" y="2574"/>
                    </a:lnTo>
                    <a:lnTo>
                      <a:pt x="29" y="2653"/>
                    </a:lnTo>
                    <a:lnTo>
                      <a:pt x="20" y="2688"/>
                    </a:lnTo>
                    <a:lnTo>
                      <a:pt x="0" y="2723"/>
                    </a:lnTo>
                    <a:lnTo>
                      <a:pt x="0" y="2566"/>
                    </a:lnTo>
                    <a:lnTo>
                      <a:pt x="0" y="8"/>
                    </a:lnTo>
                    <a:lnTo>
                      <a:pt x="20" y="0"/>
                    </a:lnTo>
                    <a:lnTo>
                      <a:pt x="20" y="8"/>
                    </a:lnTo>
                    <a:lnTo>
                      <a:pt x="20" y="16"/>
                    </a:lnTo>
                    <a:close/>
                  </a:path>
                </a:pathLst>
              </a:custGeom>
              <a:solidFill>
                <a:srgbClr val="FFFF99"/>
              </a:solidFill>
              <a:ln w="9525">
                <a:solidFill>
                  <a:srgbClr val="800000"/>
                </a:solidFill>
                <a:round/>
                <a:headEnd/>
                <a:tailEnd/>
              </a:ln>
            </p:spPr>
            <p:txBody>
              <a:bodyPr/>
              <a:lstStyle/>
              <a:p>
                <a:endParaRPr lang="en-US"/>
              </a:p>
            </p:txBody>
          </p:sp>
          <p:sp>
            <p:nvSpPr>
              <p:cNvPr id="11320" name="Freeform 252"/>
              <p:cNvSpPr>
                <a:spLocks/>
              </p:cNvSpPr>
              <p:nvPr/>
            </p:nvSpPr>
            <p:spPr bwMode="auto">
              <a:xfrm>
                <a:off x="92" y="169"/>
                <a:ext cx="10" cy="452"/>
              </a:xfrm>
              <a:custGeom>
                <a:avLst/>
                <a:gdLst>
                  <a:gd name="T0" fmla="*/ 10 w 39"/>
                  <a:gd name="T1" fmla="*/ 452 h 2785"/>
                  <a:gd name="T2" fmla="*/ 0 w 39"/>
                  <a:gd name="T3" fmla="*/ 449 h 2785"/>
                  <a:gd name="T4" fmla="*/ 0 w 39"/>
                  <a:gd name="T5" fmla="*/ 448 h 2785"/>
                  <a:gd name="T6" fmla="*/ 0 w 39"/>
                  <a:gd name="T7" fmla="*/ 443 h 2785"/>
                  <a:gd name="T8" fmla="*/ 0 w 39"/>
                  <a:gd name="T9" fmla="*/ 438 h 2785"/>
                  <a:gd name="T10" fmla="*/ 0 w 39"/>
                  <a:gd name="T11" fmla="*/ 429 h 2785"/>
                  <a:gd name="T12" fmla="*/ 0 w 39"/>
                  <a:gd name="T13" fmla="*/ 420 h 2785"/>
                  <a:gd name="T14" fmla="*/ 0 w 39"/>
                  <a:gd name="T15" fmla="*/ 408 h 2785"/>
                  <a:gd name="T16" fmla="*/ 0 w 39"/>
                  <a:gd name="T17" fmla="*/ 394 h 2785"/>
                  <a:gd name="T18" fmla="*/ 0 w 39"/>
                  <a:gd name="T19" fmla="*/ 380 h 2785"/>
                  <a:gd name="T20" fmla="*/ 0 w 39"/>
                  <a:gd name="T21" fmla="*/ 363 h 2785"/>
                  <a:gd name="T22" fmla="*/ 0 w 39"/>
                  <a:gd name="T23" fmla="*/ 346 h 2785"/>
                  <a:gd name="T24" fmla="*/ 0 w 39"/>
                  <a:gd name="T25" fmla="*/ 308 h 2785"/>
                  <a:gd name="T26" fmla="*/ 0 w 39"/>
                  <a:gd name="T27" fmla="*/ 268 h 2785"/>
                  <a:gd name="T28" fmla="*/ 0 w 39"/>
                  <a:gd name="T29" fmla="*/ 227 h 2785"/>
                  <a:gd name="T30" fmla="*/ 0 w 39"/>
                  <a:gd name="T31" fmla="*/ 186 h 2785"/>
                  <a:gd name="T32" fmla="*/ 0 w 39"/>
                  <a:gd name="T33" fmla="*/ 145 h 2785"/>
                  <a:gd name="T34" fmla="*/ 0 w 39"/>
                  <a:gd name="T35" fmla="*/ 107 h 2785"/>
                  <a:gd name="T36" fmla="*/ 0 w 39"/>
                  <a:gd name="T37" fmla="*/ 89 h 2785"/>
                  <a:gd name="T38" fmla="*/ 0 w 39"/>
                  <a:gd name="T39" fmla="*/ 74 h 2785"/>
                  <a:gd name="T40" fmla="*/ 0 w 39"/>
                  <a:gd name="T41" fmla="*/ 58 h 2785"/>
                  <a:gd name="T42" fmla="*/ 0 w 39"/>
                  <a:gd name="T43" fmla="*/ 44 h 2785"/>
                  <a:gd name="T44" fmla="*/ 0 w 39"/>
                  <a:gd name="T45" fmla="*/ 33 h 2785"/>
                  <a:gd name="T46" fmla="*/ 0 w 39"/>
                  <a:gd name="T47" fmla="*/ 23 h 2785"/>
                  <a:gd name="T48" fmla="*/ 0 w 39"/>
                  <a:gd name="T49" fmla="*/ 14 h 2785"/>
                  <a:gd name="T50" fmla="*/ 0 w 39"/>
                  <a:gd name="T51" fmla="*/ 9 h 2785"/>
                  <a:gd name="T52" fmla="*/ 0 w 39"/>
                  <a:gd name="T53" fmla="*/ 4 h 2785"/>
                  <a:gd name="T54" fmla="*/ 10 w 39"/>
                  <a:gd name="T55" fmla="*/ 0 h 2785"/>
                  <a:gd name="T56" fmla="*/ 10 w 39"/>
                  <a:gd name="T57" fmla="*/ 4 h 2785"/>
                  <a:gd name="T58" fmla="*/ 10 w 39"/>
                  <a:gd name="T59" fmla="*/ 10 h 2785"/>
                  <a:gd name="T60" fmla="*/ 10 w 39"/>
                  <a:gd name="T61" fmla="*/ 20 h 2785"/>
                  <a:gd name="T62" fmla="*/ 10 w 39"/>
                  <a:gd name="T63" fmla="*/ 30 h 2785"/>
                  <a:gd name="T64" fmla="*/ 10 w 39"/>
                  <a:gd name="T65" fmla="*/ 41 h 2785"/>
                  <a:gd name="T66" fmla="*/ 10 w 39"/>
                  <a:gd name="T67" fmla="*/ 55 h 2785"/>
                  <a:gd name="T68" fmla="*/ 10 w 39"/>
                  <a:gd name="T69" fmla="*/ 70 h 2785"/>
                  <a:gd name="T70" fmla="*/ 10 w 39"/>
                  <a:gd name="T71" fmla="*/ 87 h 2785"/>
                  <a:gd name="T72" fmla="*/ 10 w 39"/>
                  <a:gd name="T73" fmla="*/ 105 h 2785"/>
                  <a:gd name="T74" fmla="*/ 10 w 39"/>
                  <a:gd name="T75" fmla="*/ 143 h 2785"/>
                  <a:gd name="T76" fmla="*/ 10 w 39"/>
                  <a:gd name="T77" fmla="*/ 184 h 2785"/>
                  <a:gd name="T78" fmla="*/ 10 w 39"/>
                  <a:gd name="T79" fmla="*/ 226 h 2785"/>
                  <a:gd name="T80" fmla="*/ 10 w 39"/>
                  <a:gd name="T81" fmla="*/ 268 h 2785"/>
                  <a:gd name="T82" fmla="*/ 10 w 39"/>
                  <a:gd name="T83" fmla="*/ 309 h 2785"/>
                  <a:gd name="T84" fmla="*/ 10 w 39"/>
                  <a:gd name="T85" fmla="*/ 347 h 2785"/>
                  <a:gd name="T86" fmla="*/ 10 w 39"/>
                  <a:gd name="T87" fmla="*/ 364 h 2785"/>
                  <a:gd name="T88" fmla="*/ 10 w 39"/>
                  <a:gd name="T89" fmla="*/ 383 h 2785"/>
                  <a:gd name="T90" fmla="*/ 10 w 39"/>
                  <a:gd name="T91" fmla="*/ 397 h 2785"/>
                  <a:gd name="T92" fmla="*/ 10 w 39"/>
                  <a:gd name="T93" fmla="*/ 411 h 2785"/>
                  <a:gd name="T94" fmla="*/ 10 w 39"/>
                  <a:gd name="T95" fmla="*/ 422 h 2785"/>
                  <a:gd name="T96" fmla="*/ 10 w 39"/>
                  <a:gd name="T97" fmla="*/ 432 h 2785"/>
                  <a:gd name="T98" fmla="*/ 10 w 39"/>
                  <a:gd name="T99" fmla="*/ 442 h 2785"/>
                  <a:gd name="T100" fmla="*/ 10 w 39"/>
                  <a:gd name="T101" fmla="*/ 446 h 2785"/>
                  <a:gd name="T102" fmla="*/ 10 w 39"/>
                  <a:gd name="T103" fmla="*/ 452 h 2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
                  <a:gd name="T157" fmla="*/ 0 h 2785"/>
                  <a:gd name="T158" fmla="*/ 39 w 39"/>
                  <a:gd name="T159" fmla="*/ 2785 h 2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 h="2785">
                    <a:moveTo>
                      <a:pt x="39" y="2785"/>
                    </a:moveTo>
                    <a:lnTo>
                      <a:pt x="0" y="2767"/>
                    </a:lnTo>
                    <a:lnTo>
                      <a:pt x="0" y="2759"/>
                    </a:lnTo>
                    <a:lnTo>
                      <a:pt x="0" y="2732"/>
                    </a:lnTo>
                    <a:lnTo>
                      <a:pt x="0" y="2699"/>
                    </a:lnTo>
                    <a:lnTo>
                      <a:pt x="0" y="2645"/>
                    </a:lnTo>
                    <a:lnTo>
                      <a:pt x="0" y="2585"/>
                    </a:lnTo>
                    <a:lnTo>
                      <a:pt x="0" y="2515"/>
                    </a:lnTo>
                    <a:lnTo>
                      <a:pt x="0" y="2428"/>
                    </a:lnTo>
                    <a:lnTo>
                      <a:pt x="0" y="2340"/>
                    </a:lnTo>
                    <a:lnTo>
                      <a:pt x="0" y="2236"/>
                    </a:lnTo>
                    <a:lnTo>
                      <a:pt x="0" y="2131"/>
                    </a:lnTo>
                    <a:lnTo>
                      <a:pt x="0" y="1895"/>
                    </a:lnTo>
                    <a:lnTo>
                      <a:pt x="0" y="1650"/>
                    </a:lnTo>
                    <a:lnTo>
                      <a:pt x="0" y="1398"/>
                    </a:lnTo>
                    <a:lnTo>
                      <a:pt x="0" y="1144"/>
                    </a:lnTo>
                    <a:lnTo>
                      <a:pt x="0" y="892"/>
                    </a:lnTo>
                    <a:lnTo>
                      <a:pt x="0" y="657"/>
                    </a:lnTo>
                    <a:lnTo>
                      <a:pt x="0" y="551"/>
                    </a:lnTo>
                    <a:lnTo>
                      <a:pt x="0" y="455"/>
                    </a:lnTo>
                    <a:lnTo>
                      <a:pt x="0" y="359"/>
                    </a:lnTo>
                    <a:lnTo>
                      <a:pt x="0" y="273"/>
                    </a:lnTo>
                    <a:lnTo>
                      <a:pt x="0" y="202"/>
                    </a:lnTo>
                    <a:lnTo>
                      <a:pt x="0" y="141"/>
                    </a:lnTo>
                    <a:lnTo>
                      <a:pt x="0" y="89"/>
                    </a:lnTo>
                    <a:lnTo>
                      <a:pt x="0" y="54"/>
                    </a:lnTo>
                    <a:lnTo>
                      <a:pt x="0" y="27"/>
                    </a:lnTo>
                    <a:lnTo>
                      <a:pt x="39" y="0"/>
                    </a:lnTo>
                    <a:lnTo>
                      <a:pt x="39" y="27"/>
                    </a:lnTo>
                    <a:lnTo>
                      <a:pt x="39" y="62"/>
                    </a:lnTo>
                    <a:lnTo>
                      <a:pt x="39" y="124"/>
                    </a:lnTo>
                    <a:lnTo>
                      <a:pt x="39" y="184"/>
                    </a:lnTo>
                    <a:lnTo>
                      <a:pt x="39" y="254"/>
                    </a:lnTo>
                    <a:lnTo>
                      <a:pt x="39" y="341"/>
                    </a:lnTo>
                    <a:lnTo>
                      <a:pt x="39" y="430"/>
                    </a:lnTo>
                    <a:lnTo>
                      <a:pt x="39" y="533"/>
                    </a:lnTo>
                    <a:lnTo>
                      <a:pt x="39" y="647"/>
                    </a:lnTo>
                    <a:lnTo>
                      <a:pt x="39" y="882"/>
                    </a:lnTo>
                    <a:lnTo>
                      <a:pt x="39" y="1136"/>
                    </a:lnTo>
                    <a:lnTo>
                      <a:pt x="39" y="1390"/>
                    </a:lnTo>
                    <a:lnTo>
                      <a:pt x="39" y="1650"/>
                    </a:lnTo>
                    <a:lnTo>
                      <a:pt x="39" y="1904"/>
                    </a:lnTo>
                    <a:lnTo>
                      <a:pt x="39" y="2139"/>
                    </a:lnTo>
                    <a:lnTo>
                      <a:pt x="39" y="2244"/>
                    </a:lnTo>
                    <a:lnTo>
                      <a:pt x="39" y="2358"/>
                    </a:lnTo>
                    <a:lnTo>
                      <a:pt x="39" y="2445"/>
                    </a:lnTo>
                    <a:lnTo>
                      <a:pt x="39" y="2532"/>
                    </a:lnTo>
                    <a:lnTo>
                      <a:pt x="39" y="2602"/>
                    </a:lnTo>
                    <a:lnTo>
                      <a:pt x="39" y="2664"/>
                    </a:lnTo>
                    <a:lnTo>
                      <a:pt x="39" y="2724"/>
                    </a:lnTo>
                    <a:lnTo>
                      <a:pt x="39" y="2750"/>
                    </a:lnTo>
                    <a:lnTo>
                      <a:pt x="39" y="2785"/>
                    </a:lnTo>
                    <a:close/>
                  </a:path>
                </a:pathLst>
              </a:custGeom>
              <a:solidFill>
                <a:srgbClr val="FFFF99"/>
              </a:solidFill>
              <a:ln w="9525">
                <a:solidFill>
                  <a:srgbClr val="800000"/>
                </a:solidFill>
                <a:round/>
                <a:headEnd/>
                <a:tailEnd/>
              </a:ln>
            </p:spPr>
            <p:txBody>
              <a:bodyPr/>
              <a:lstStyle/>
              <a:p>
                <a:endParaRPr lang="en-US"/>
              </a:p>
            </p:txBody>
          </p:sp>
          <p:sp>
            <p:nvSpPr>
              <p:cNvPr id="11321" name="Freeform 253"/>
              <p:cNvSpPr>
                <a:spLocks/>
              </p:cNvSpPr>
              <p:nvPr/>
            </p:nvSpPr>
            <p:spPr bwMode="auto">
              <a:xfrm>
                <a:off x="410" y="174"/>
                <a:ext cx="87" cy="26"/>
              </a:xfrm>
              <a:custGeom>
                <a:avLst/>
                <a:gdLst>
                  <a:gd name="T0" fmla="*/ 73 w 290"/>
                  <a:gd name="T1" fmla="*/ 3 h 165"/>
                  <a:gd name="T2" fmla="*/ 67 w 290"/>
                  <a:gd name="T3" fmla="*/ 9 h 165"/>
                  <a:gd name="T4" fmla="*/ 64 w 290"/>
                  <a:gd name="T5" fmla="*/ 12 h 165"/>
                  <a:gd name="T6" fmla="*/ 67 w 290"/>
                  <a:gd name="T7" fmla="*/ 17 h 165"/>
                  <a:gd name="T8" fmla="*/ 70 w 290"/>
                  <a:gd name="T9" fmla="*/ 18 h 165"/>
                  <a:gd name="T10" fmla="*/ 73 w 290"/>
                  <a:gd name="T11" fmla="*/ 18 h 165"/>
                  <a:gd name="T12" fmla="*/ 76 w 290"/>
                  <a:gd name="T13" fmla="*/ 15 h 165"/>
                  <a:gd name="T14" fmla="*/ 82 w 290"/>
                  <a:gd name="T15" fmla="*/ 15 h 165"/>
                  <a:gd name="T16" fmla="*/ 84 w 290"/>
                  <a:gd name="T17" fmla="*/ 15 h 165"/>
                  <a:gd name="T18" fmla="*/ 87 w 290"/>
                  <a:gd name="T19" fmla="*/ 17 h 165"/>
                  <a:gd name="T20" fmla="*/ 84 w 290"/>
                  <a:gd name="T21" fmla="*/ 21 h 165"/>
                  <a:gd name="T22" fmla="*/ 76 w 290"/>
                  <a:gd name="T23" fmla="*/ 25 h 165"/>
                  <a:gd name="T24" fmla="*/ 73 w 290"/>
                  <a:gd name="T25" fmla="*/ 25 h 165"/>
                  <a:gd name="T26" fmla="*/ 67 w 290"/>
                  <a:gd name="T27" fmla="*/ 23 h 165"/>
                  <a:gd name="T28" fmla="*/ 61 w 290"/>
                  <a:gd name="T29" fmla="*/ 21 h 165"/>
                  <a:gd name="T30" fmla="*/ 56 w 290"/>
                  <a:gd name="T31" fmla="*/ 18 h 165"/>
                  <a:gd name="T32" fmla="*/ 56 w 290"/>
                  <a:gd name="T33" fmla="*/ 15 h 165"/>
                  <a:gd name="T34" fmla="*/ 56 w 290"/>
                  <a:gd name="T35" fmla="*/ 7 h 165"/>
                  <a:gd name="T36" fmla="*/ 38 w 290"/>
                  <a:gd name="T37" fmla="*/ 9 h 165"/>
                  <a:gd name="T38" fmla="*/ 21 w 290"/>
                  <a:gd name="T39" fmla="*/ 10 h 165"/>
                  <a:gd name="T40" fmla="*/ 14 w 290"/>
                  <a:gd name="T41" fmla="*/ 14 h 165"/>
                  <a:gd name="T42" fmla="*/ 12 w 290"/>
                  <a:gd name="T43" fmla="*/ 17 h 165"/>
                  <a:gd name="T44" fmla="*/ 14 w 290"/>
                  <a:gd name="T45" fmla="*/ 18 h 165"/>
                  <a:gd name="T46" fmla="*/ 18 w 290"/>
                  <a:gd name="T47" fmla="*/ 19 h 165"/>
                  <a:gd name="T48" fmla="*/ 23 w 290"/>
                  <a:gd name="T49" fmla="*/ 19 h 165"/>
                  <a:gd name="T50" fmla="*/ 29 w 290"/>
                  <a:gd name="T51" fmla="*/ 17 h 165"/>
                  <a:gd name="T52" fmla="*/ 35 w 290"/>
                  <a:gd name="T53" fmla="*/ 15 h 165"/>
                  <a:gd name="T54" fmla="*/ 38 w 290"/>
                  <a:gd name="T55" fmla="*/ 15 h 165"/>
                  <a:gd name="T56" fmla="*/ 41 w 290"/>
                  <a:gd name="T57" fmla="*/ 19 h 165"/>
                  <a:gd name="T58" fmla="*/ 35 w 290"/>
                  <a:gd name="T59" fmla="*/ 21 h 165"/>
                  <a:gd name="T60" fmla="*/ 26 w 290"/>
                  <a:gd name="T61" fmla="*/ 25 h 165"/>
                  <a:gd name="T62" fmla="*/ 21 w 290"/>
                  <a:gd name="T63" fmla="*/ 26 h 165"/>
                  <a:gd name="T64" fmla="*/ 14 w 290"/>
                  <a:gd name="T65" fmla="*/ 26 h 165"/>
                  <a:gd name="T66" fmla="*/ 6 w 290"/>
                  <a:gd name="T67" fmla="*/ 25 h 165"/>
                  <a:gd name="T68" fmla="*/ 0 w 290"/>
                  <a:gd name="T69" fmla="*/ 19 h 165"/>
                  <a:gd name="T70" fmla="*/ 0 w 290"/>
                  <a:gd name="T71" fmla="*/ 14 h 165"/>
                  <a:gd name="T72" fmla="*/ 6 w 290"/>
                  <a:gd name="T73" fmla="*/ 10 h 165"/>
                  <a:gd name="T74" fmla="*/ 18 w 290"/>
                  <a:gd name="T75" fmla="*/ 6 h 165"/>
                  <a:gd name="T76" fmla="*/ 29 w 290"/>
                  <a:gd name="T77" fmla="*/ 3 h 165"/>
                  <a:gd name="T78" fmla="*/ 44 w 290"/>
                  <a:gd name="T79" fmla="*/ 3 h 165"/>
                  <a:gd name="T80" fmla="*/ 56 w 290"/>
                  <a:gd name="T81" fmla="*/ 3 h 165"/>
                  <a:gd name="T82" fmla="*/ 56 w 290"/>
                  <a:gd name="T83" fmla="*/ 6 h 165"/>
                  <a:gd name="T84" fmla="*/ 64 w 290"/>
                  <a:gd name="T85" fmla="*/ 1 h 165"/>
                  <a:gd name="T86" fmla="*/ 70 w 290"/>
                  <a:gd name="T87" fmla="*/ 0 h 165"/>
                  <a:gd name="T88" fmla="*/ 73 w 290"/>
                  <a:gd name="T89" fmla="*/ 3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0"/>
                  <a:gd name="T136" fmla="*/ 0 h 165"/>
                  <a:gd name="T137" fmla="*/ 290 w 29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0" h="165">
                    <a:moveTo>
                      <a:pt x="242" y="19"/>
                    </a:moveTo>
                    <a:lnTo>
                      <a:pt x="224" y="54"/>
                    </a:lnTo>
                    <a:lnTo>
                      <a:pt x="213" y="79"/>
                    </a:lnTo>
                    <a:lnTo>
                      <a:pt x="224" y="105"/>
                    </a:lnTo>
                    <a:lnTo>
                      <a:pt x="233" y="114"/>
                    </a:lnTo>
                    <a:lnTo>
                      <a:pt x="242" y="114"/>
                    </a:lnTo>
                    <a:lnTo>
                      <a:pt x="252" y="97"/>
                    </a:lnTo>
                    <a:lnTo>
                      <a:pt x="272" y="97"/>
                    </a:lnTo>
                    <a:lnTo>
                      <a:pt x="281" y="97"/>
                    </a:lnTo>
                    <a:lnTo>
                      <a:pt x="290" y="105"/>
                    </a:lnTo>
                    <a:lnTo>
                      <a:pt x="281" y="132"/>
                    </a:lnTo>
                    <a:lnTo>
                      <a:pt x="252" y="157"/>
                    </a:lnTo>
                    <a:lnTo>
                      <a:pt x="242" y="157"/>
                    </a:lnTo>
                    <a:lnTo>
                      <a:pt x="224" y="149"/>
                    </a:lnTo>
                    <a:lnTo>
                      <a:pt x="204" y="132"/>
                    </a:lnTo>
                    <a:lnTo>
                      <a:pt x="185" y="114"/>
                    </a:lnTo>
                    <a:lnTo>
                      <a:pt x="185" y="97"/>
                    </a:lnTo>
                    <a:lnTo>
                      <a:pt x="185" y="44"/>
                    </a:lnTo>
                    <a:lnTo>
                      <a:pt x="126" y="54"/>
                    </a:lnTo>
                    <a:lnTo>
                      <a:pt x="69" y="62"/>
                    </a:lnTo>
                    <a:lnTo>
                      <a:pt x="48" y="87"/>
                    </a:lnTo>
                    <a:lnTo>
                      <a:pt x="39" y="105"/>
                    </a:lnTo>
                    <a:lnTo>
                      <a:pt x="48" y="114"/>
                    </a:lnTo>
                    <a:lnTo>
                      <a:pt x="59" y="122"/>
                    </a:lnTo>
                    <a:lnTo>
                      <a:pt x="78" y="122"/>
                    </a:lnTo>
                    <a:lnTo>
                      <a:pt x="98" y="105"/>
                    </a:lnTo>
                    <a:lnTo>
                      <a:pt x="117" y="97"/>
                    </a:lnTo>
                    <a:lnTo>
                      <a:pt x="126" y="97"/>
                    </a:lnTo>
                    <a:lnTo>
                      <a:pt x="135" y="122"/>
                    </a:lnTo>
                    <a:lnTo>
                      <a:pt x="117" y="132"/>
                    </a:lnTo>
                    <a:lnTo>
                      <a:pt x="87" y="157"/>
                    </a:lnTo>
                    <a:lnTo>
                      <a:pt x="69" y="165"/>
                    </a:lnTo>
                    <a:lnTo>
                      <a:pt x="48" y="165"/>
                    </a:lnTo>
                    <a:lnTo>
                      <a:pt x="21" y="157"/>
                    </a:lnTo>
                    <a:lnTo>
                      <a:pt x="0" y="122"/>
                    </a:lnTo>
                    <a:lnTo>
                      <a:pt x="0" y="87"/>
                    </a:lnTo>
                    <a:lnTo>
                      <a:pt x="21" y="62"/>
                    </a:lnTo>
                    <a:lnTo>
                      <a:pt x="59" y="35"/>
                    </a:lnTo>
                    <a:lnTo>
                      <a:pt x="98" y="19"/>
                    </a:lnTo>
                    <a:lnTo>
                      <a:pt x="146" y="19"/>
                    </a:lnTo>
                    <a:lnTo>
                      <a:pt x="185" y="19"/>
                    </a:lnTo>
                    <a:lnTo>
                      <a:pt x="185" y="35"/>
                    </a:lnTo>
                    <a:lnTo>
                      <a:pt x="213" y="9"/>
                    </a:lnTo>
                    <a:lnTo>
                      <a:pt x="233" y="0"/>
                    </a:lnTo>
                    <a:lnTo>
                      <a:pt x="242" y="19"/>
                    </a:lnTo>
                    <a:close/>
                  </a:path>
                </a:pathLst>
              </a:custGeom>
              <a:solidFill>
                <a:srgbClr val="FFFF99"/>
              </a:solidFill>
              <a:ln w="9525">
                <a:solidFill>
                  <a:srgbClr val="800000"/>
                </a:solidFill>
                <a:round/>
                <a:headEnd/>
                <a:tailEnd/>
              </a:ln>
            </p:spPr>
            <p:txBody>
              <a:bodyPr/>
              <a:lstStyle/>
              <a:p>
                <a:endParaRPr lang="en-US"/>
              </a:p>
            </p:txBody>
          </p:sp>
          <p:sp>
            <p:nvSpPr>
              <p:cNvPr id="11322" name="Freeform 254"/>
              <p:cNvSpPr>
                <a:spLocks/>
              </p:cNvSpPr>
              <p:nvPr/>
            </p:nvSpPr>
            <p:spPr bwMode="auto">
              <a:xfrm>
                <a:off x="410" y="174"/>
                <a:ext cx="87" cy="26"/>
              </a:xfrm>
              <a:custGeom>
                <a:avLst/>
                <a:gdLst>
                  <a:gd name="T0" fmla="*/ 73 w 290"/>
                  <a:gd name="T1" fmla="*/ 3 h 165"/>
                  <a:gd name="T2" fmla="*/ 67 w 290"/>
                  <a:gd name="T3" fmla="*/ 9 h 165"/>
                  <a:gd name="T4" fmla="*/ 64 w 290"/>
                  <a:gd name="T5" fmla="*/ 12 h 165"/>
                  <a:gd name="T6" fmla="*/ 67 w 290"/>
                  <a:gd name="T7" fmla="*/ 17 h 165"/>
                  <a:gd name="T8" fmla="*/ 70 w 290"/>
                  <a:gd name="T9" fmla="*/ 18 h 165"/>
                  <a:gd name="T10" fmla="*/ 73 w 290"/>
                  <a:gd name="T11" fmla="*/ 18 h 165"/>
                  <a:gd name="T12" fmla="*/ 76 w 290"/>
                  <a:gd name="T13" fmla="*/ 15 h 165"/>
                  <a:gd name="T14" fmla="*/ 82 w 290"/>
                  <a:gd name="T15" fmla="*/ 15 h 165"/>
                  <a:gd name="T16" fmla="*/ 84 w 290"/>
                  <a:gd name="T17" fmla="*/ 15 h 165"/>
                  <a:gd name="T18" fmla="*/ 87 w 290"/>
                  <a:gd name="T19" fmla="*/ 17 h 165"/>
                  <a:gd name="T20" fmla="*/ 84 w 290"/>
                  <a:gd name="T21" fmla="*/ 21 h 165"/>
                  <a:gd name="T22" fmla="*/ 76 w 290"/>
                  <a:gd name="T23" fmla="*/ 25 h 165"/>
                  <a:gd name="T24" fmla="*/ 73 w 290"/>
                  <a:gd name="T25" fmla="*/ 25 h 165"/>
                  <a:gd name="T26" fmla="*/ 67 w 290"/>
                  <a:gd name="T27" fmla="*/ 23 h 165"/>
                  <a:gd name="T28" fmla="*/ 61 w 290"/>
                  <a:gd name="T29" fmla="*/ 21 h 165"/>
                  <a:gd name="T30" fmla="*/ 56 w 290"/>
                  <a:gd name="T31" fmla="*/ 18 h 165"/>
                  <a:gd name="T32" fmla="*/ 56 w 290"/>
                  <a:gd name="T33" fmla="*/ 15 h 165"/>
                  <a:gd name="T34" fmla="*/ 56 w 290"/>
                  <a:gd name="T35" fmla="*/ 7 h 165"/>
                  <a:gd name="T36" fmla="*/ 38 w 290"/>
                  <a:gd name="T37" fmla="*/ 9 h 165"/>
                  <a:gd name="T38" fmla="*/ 21 w 290"/>
                  <a:gd name="T39" fmla="*/ 10 h 165"/>
                  <a:gd name="T40" fmla="*/ 14 w 290"/>
                  <a:gd name="T41" fmla="*/ 14 h 165"/>
                  <a:gd name="T42" fmla="*/ 12 w 290"/>
                  <a:gd name="T43" fmla="*/ 17 h 165"/>
                  <a:gd name="T44" fmla="*/ 14 w 290"/>
                  <a:gd name="T45" fmla="*/ 18 h 165"/>
                  <a:gd name="T46" fmla="*/ 18 w 290"/>
                  <a:gd name="T47" fmla="*/ 19 h 165"/>
                  <a:gd name="T48" fmla="*/ 23 w 290"/>
                  <a:gd name="T49" fmla="*/ 19 h 165"/>
                  <a:gd name="T50" fmla="*/ 29 w 290"/>
                  <a:gd name="T51" fmla="*/ 17 h 165"/>
                  <a:gd name="T52" fmla="*/ 35 w 290"/>
                  <a:gd name="T53" fmla="*/ 15 h 165"/>
                  <a:gd name="T54" fmla="*/ 38 w 290"/>
                  <a:gd name="T55" fmla="*/ 15 h 165"/>
                  <a:gd name="T56" fmla="*/ 41 w 290"/>
                  <a:gd name="T57" fmla="*/ 19 h 165"/>
                  <a:gd name="T58" fmla="*/ 35 w 290"/>
                  <a:gd name="T59" fmla="*/ 21 h 165"/>
                  <a:gd name="T60" fmla="*/ 26 w 290"/>
                  <a:gd name="T61" fmla="*/ 25 h 165"/>
                  <a:gd name="T62" fmla="*/ 21 w 290"/>
                  <a:gd name="T63" fmla="*/ 26 h 165"/>
                  <a:gd name="T64" fmla="*/ 14 w 290"/>
                  <a:gd name="T65" fmla="*/ 26 h 165"/>
                  <a:gd name="T66" fmla="*/ 6 w 290"/>
                  <a:gd name="T67" fmla="*/ 25 h 165"/>
                  <a:gd name="T68" fmla="*/ 0 w 290"/>
                  <a:gd name="T69" fmla="*/ 19 h 165"/>
                  <a:gd name="T70" fmla="*/ 0 w 290"/>
                  <a:gd name="T71" fmla="*/ 14 h 165"/>
                  <a:gd name="T72" fmla="*/ 6 w 290"/>
                  <a:gd name="T73" fmla="*/ 10 h 165"/>
                  <a:gd name="T74" fmla="*/ 18 w 290"/>
                  <a:gd name="T75" fmla="*/ 6 h 165"/>
                  <a:gd name="T76" fmla="*/ 29 w 290"/>
                  <a:gd name="T77" fmla="*/ 3 h 165"/>
                  <a:gd name="T78" fmla="*/ 44 w 290"/>
                  <a:gd name="T79" fmla="*/ 3 h 165"/>
                  <a:gd name="T80" fmla="*/ 56 w 290"/>
                  <a:gd name="T81" fmla="*/ 3 h 165"/>
                  <a:gd name="T82" fmla="*/ 56 w 290"/>
                  <a:gd name="T83" fmla="*/ 6 h 165"/>
                  <a:gd name="T84" fmla="*/ 64 w 290"/>
                  <a:gd name="T85" fmla="*/ 1 h 165"/>
                  <a:gd name="T86" fmla="*/ 70 w 290"/>
                  <a:gd name="T87" fmla="*/ 0 h 165"/>
                  <a:gd name="T88" fmla="*/ 73 w 290"/>
                  <a:gd name="T89" fmla="*/ 3 h 1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0"/>
                  <a:gd name="T136" fmla="*/ 0 h 165"/>
                  <a:gd name="T137" fmla="*/ 290 w 290"/>
                  <a:gd name="T138" fmla="*/ 165 h 1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0" h="165">
                    <a:moveTo>
                      <a:pt x="242" y="19"/>
                    </a:moveTo>
                    <a:lnTo>
                      <a:pt x="224" y="54"/>
                    </a:lnTo>
                    <a:lnTo>
                      <a:pt x="213" y="79"/>
                    </a:lnTo>
                    <a:lnTo>
                      <a:pt x="224" y="105"/>
                    </a:lnTo>
                    <a:lnTo>
                      <a:pt x="233" y="114"/>
                    </a:lnTo>
                    <a:lnTo>
                      <a:pt x="242" y="114"/>
                    </a:lnTo>
                    <a:lnTo>
                      <a:pt x="252" y="97"/>
                    </a:lnTo>
                    <a:lnTo>
                      <a:pt x="272" y="97"/>
                    </a:lnTo>
                    <a:lnTo>
                      <a:pt x="281" y="97"/>
                    </a:lnTo>
                    <a:lnTo>
                      <a:pt x="290" y="105"/>
                    </a:lnTo>
                    <a:lnTo>
                      <a:pt x="281" y="132"/>
                    </a:lnTo>
                    <a:lnTo>
                      <a:pt x="252" y="157"/>
                    </a:lnTo>
                    <a:lnTo>
                      <a:pt x="242" y="157"/>
                    </a:lnTo>
                    <a:lnTo>
                      <a:pt x="224" y="149"/>
                    </a:lnTo>
                    <a:lnTo>
                      <a:pt x="204" y="132"/>
                    </a:lnTo>
                    <a:lnTo>
                      <a:pt x="185" y="114"/>
                    </a:lnTo>
                    <a:lnTo>
                      <a:pt x="185" y="97"/>
                    </a:lnTo>
                    <a:lnTo>
                      <a:pt x="185" y="44"/>
                    </a:lnTo>
                    <a:lnTo>
                      <a:pt x="126" y="54"/>
                    </a:lnTo>
                    <a:lnTo>
                      <a:pt x="69" y="62"/>
                    </a:lnTo>
                    <a:lnTo>
                      <a:pt x="48" y="87"/>
                    </a:lnTo>
                    <a:lnTo>
                      <a:pt x="39" y="105"/>
                    </a:lnTo>
                    <a:lnTo>
                      <a:pt x="48" y="114"/>
                    </a:lnTo>
                    <a:lnTo>
                      <a:pt x="59" y="122"/>
                    </a:lnTo>
                    <a:lnTo>
                      <a:pt x="78" y="122"/>
                    </a:lnTo>
                    <a:lnTo>
                      <a:pt x="98" y="105"/>
                    </a:lnTo>
                    <a:lnTo>
                      <a:pt x="117" y="97"/>
                    </a:lnTo>
                    <a:lnTo>
                      <a:pt x="126" y="97"/>
                    </a:lnTo>
                    <a:lnTo>
                      <a:pt x="135" y="122"/>
                    </a:lnTo>
                    <a:lnTo>
                      <a:pt x="117" y="132"/>
                    </a:lnTo>
                    <a:lnTo>
                      <a:pt x="87" y="157"/>
                    </a:lnTo>
                    <a:lnTo>
                      <a:pt x="69" y="165"/>
                    </a:lnTo>
                    <a:lnTo>
                      <a:pt x="48" y="165"/>
                    </a:lnTo>
                    <a:lnTo>
                      <a:pt x="21" y="157"/>
                    </a:lnTo>
                    <a:lnTo>
                      <a:pt x="0" y="122"/>
                    </a:lnTo>
                    <a:lnTo>
                      <a:pt x="0" y="87"/>
                    </a:lnTo>
                    <a:lnTo>
                      <a:pt x="21" y="62"/>
                    </a:lnTo>
                    <a:lnTo>
                      <a:pt x="59" y="35"/>
                    </a:lnTo>
                    <a:lnTo>
                      <a:pt x="98" y="19"/>
                    </a:lnTo>
                    <a:lnTo>
                      <a:pt x="146" y="19"/>
                    </a:lnTo>
                    <a:lnTo>
                      <a:pt x="185" y="19"/>
                    </a:lnTo>
                    <a:lnTo>
                      <a:pt x="185" y="35"/>
                    </a:lnTo>
                    <a:lnTo>
                      <a:pt x="213" y="9"/>
                    </a:lnTo>
                    <a:lnTo>
                      <a:pt x="233" y="0"/>
                    </a:lnTo>
                    <a:lnTo>
                      <a:pt x="242" y="19"/>
                    </a:lnTo>
                  </a:path>
                </a:pathLst>
              </a:custGeom>
              <a:solidFill>
                <a:srgbClr val="FFFF99"/>
              </a:solidFill>
              <a:ln w="3175">
                <a:solidFill>
                  <a:srgbClr val="800000"/>
                </a:solidFill>
                <a:round/>
                <a:headEnd/>
                <a:tailEnd/>
              </a:ln>
            </p:spPr>
            <p:txBody>
              <a:bodyPr/>
              <a:lstStyle/>
              <a:p>
                <a:endParaRPr lang="en-US"/>
              </a:p>
            </p:txBody>
          </p:sp>
          <p:sp>
            <p:nvSpPr>
              <p:cNvPr id="11323" name="Freeform 255"/>
              <p:cNvSpPr>
                <a:spLocks/>
              </p:cNvSpPr>
              <p:nvPr/>
            </p:nvSpPr>
            <p:spPr bwMode="auto">
              <a:xfrm>
                <a:off x="297" y="183"/>
                <a:ext cx="39" cy="17"/>
              </a:xfrm>
              <a:custGeom>
                <a:avLst/>
                <a:gdLst>
                  <a:gd name="T0" fmla="*/ 24 w 126"/>
                  <a:gd name="T1" fmla="*/ 0 h 103"/>
                  <a:gd name="T2" fmla="*/ 33 w 126"/>
                  <a:gd name="T3" fmla="*/ 12 h 103"/>
                  <a:gd name="T4" fmla="*/ 39 w 126"/>
                  <a:gd name="T5" fmla="*/ 16 h 103"/>
                  <a:gd name="T6" fmla="*/ 39 w 126"/>
                  <a:gd name="T7" fmla="*/ 17 h 103"/>
                  <a:gd name="T8" fmla="*/ 36 w 126"/>
                  <a:gd name="T9" fmla="*/ 17 h 103"/>
                  <a:gd name="T10" fmla="*/ 19 w 126"/>
                  <a:gd name="T11" fmla="*/ 13 h 103"/>
                  <a:gd name="T12" fmla="*/ 0 w 126"/>
                  <a:gd name="T13" fmla="*/ 10 h 103"/>
                  <a:gd name="T14" fmla="*/ 0 w 126"/>
                  <a:gd name="T15" fmla="*/ 9 h 103"/>
                  <a:gd name="T16" fmla="*/ 7 w 126"/>
                  <a:gd name="T17" fmla="*/ 7 h 103"/>
                  <a:gd name="T18" fmla="*/ 12 w 126"/>
                  <a:gd name="T19" fmla="*/ 3 h 103"/>
                  <a:gd name="T20" fmla="*/ 15 w 126"/>
                  <a:gd name="T21" fmla="*/ 0 h 103"/>
                  <a:gd name="T22" fmla="*/ 19 w 126"/>
                  <a:gd name="T23" fmla="*/ 0 h 103"/>
                  <a:gd name="T24" fmla="*/ 24 w 126"/>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03"/>
                  <a:gd name="T41" fmla="*/ 126 w 126"/>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03">
                    <a:moveTo>
                      <a:pt x="78" y="0"/>
                    </a:moveTo>
                    <a:lnTo>
                      <a:pt x="108" y="70"/>
                    </a:lnTo>
                    <a:lnTo>
                      <a:pt x="126" y="95"/>
                    </a:lnTo>
                    <a:lnTo>
                      <a:pt x="126" y="103"/>
                    </a:lnTo>
                    <a:lnTo>
                      <a:pt x="117" y="103"/>
                    </a:lnTo>
                    <a:lnTo>
                      <a:pt x="60" y="78"/>
                    </a:lnTo>
                    <a:lnTo>
                      <a:pt x="0" y="60"/>
                    </a:lnTo>
                    <a:lnTo>
                      <a:pt x="0" y="52"/>
                    </a:lnTo>
                    <a:lnTo>
                      <a:pt x="21" y="43"/>
                    </a:lnTo>
                    <a:lnTo>
                      <a:pt x="39" y="17"/>
                    </a:lnTo>
                    <a:lnTo>
                      <a:pt x="50" y="0"/>
                    </a:lnTo>
                    <a:lnTo>
                      <a:pt x="60" y="0"/>
                    </a:lnTo>
                    <a:lnTo>
                      <a:pt x="78" y="0"/>
                    </a:lnTo>
                    <a:close/>
                  </a:path>
                </a:pathLst>
              </a:custGeom>
              <a:solidFill>
                <a:srgbClr val="FFFF99"/>
              </a:solidFill>
              <a:ln w="9525">
                <a:solidFill>
                  <a:srgbClr val="800000"/>
                </a:solidFill>
                <a:round/>
                <a:headEnd/>
                <a:tailEnd/>
              </a:ln>
            </p:spPr>
            <p:txBody>
              <a:bodyPr/>
              <a:lstStyle/>
              <a:p>
                <a:endParaRPr lang="en-US"/>
              </a:p>
            </p:txBody>
          </p:sp>
          <p:sp>
            <p:nvSpPr>
              <p:cNvPr id="11324" name="Freeform 256"/>
              <p:cNvSpPr>
                <a:spLocks/>
              </p:cNvSpPr>
              <p:nvPr/>
            </p:nvSpPr>
            <p:spPr bwMode="auto">
              <a:xfrm>
                <a:off x="297" y="183"/>
                <a:ext cx="39" cy="17"/>
              </a:xfrm>
              <a:custGeom>
                <a:avLst/>
                <a:gdLst>
                  <a:gd name="T0" fmla="*/ 24 w 126"/>
                  <a:gd name="T1" fmla="*/ 0 h 103"/>
                  <a:gd name="T2" fmla="*/ 33 w 126"/>
                  <a:gd name="T3" fmla="*/ 12 h 103"/>
                  <a:gd name="T4" fmla="*/ 39 w 126"/>
                  <a:gd name="T5" fmla="*/ 16 h 103"/>
                  <a:gd name="T6" fmla="*/ 39 w 126"/>
                  <a:gd name="T7" fmla="*/ 17 h 103"/>
                  <a:gd name="T8" fmla="*/ 36 w 126"/>
                  <a:gd name="T9" fmla="*/ 17 h 103"/>
                  <a:gd name="T10" fmla="*/ 19 w 126"/>
                  <a:gd name="T11" fmla="*/ 13 h 103"/>
                  <a:gd name="T12" fmla="*/ 0 w 126"/>
                  <a:gd name="T13" fmla="*/ 10 h 103"/>
                  <a:gd name="T14" fmla="*/ 0 w 126"/>
                  <a:gd name="T15" fmla="*/ 9 h 103"/>
                  <a:gd name="T16" fmla="*/ 7 w 126"/>
                  <a:gd name="T17" fmla="*/ 7 h 103"/>
                  <a:gd name="T18" fmla="*/ 12 w 126"/>
                  <a:gd name="T19" fmla="*/ 3 h 103"/>
                  <a:gd name="T20" fmla="*/ 15 w 126"/>
                  <a:gd name="T21" fmla="*/ 0 h 103"/>
                  <a:gd name="T22" fmla="*/ 19 w 126"/>
                  <a:gd name="T23" fmla="*/ 0 h 103"/>
                  <a:gd name="T24" fmla="*/ 24 w 126"/>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03"/>
                  <a:gd name="T41" fmla="*/ 126 w 126"/>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03">
                    <a:moveTo>
                      <a:pt x="78" y="0"/>
                    </a:moveTo>
                    <a:lnTo>
                      <a:pt x="108" y="70"/>
                    </a:lnTo>
                    <a:lnTo>
                      <a:pt x="126" y="95"/>
                    </a:lnTo>
                    <a:lnTo>
                      <a:pt x="126" y="103"/>
                    </a:lnTo>
                    <a:lnTo>
                      <a:pt x="117" y="103"/>
                    </a:lnTo>
                    <a:lnTo>
                      <a:pt x="60" y="78"/>
                    </a:lnTo>
                    <a:lnTo>
                      <a:pt x="0" y="60"/>
                    </a:lnTo>
                    <a:lnTo>
                      <a:pt x="0" y="52"/>
                    </a:lnTo>
                    <a:lnTo>
                      <a:pt x="21" y="43"/>
                    </a:lnTo>
                    <a:lnTo>
                      <a:pt x="39" y="17"/>
                    </a:lnTo>
                    <a:lnTo>
                      <a:pt x="50" y="0"/>
                    </a:lnTo>
                    <a:lnTo>
                      <a:pt x="60" y="0"/>
                    </a:lnTo>
                    <a:lnTo>
                      <a:pt x="78" y="0"/>
                    </a:lnTo>
                  </a:path>
                </a:pathLst>
              </a:custGeom>
              <a:solidFill>
                <a:srgbClr val="FFFF99"/>
              </a:solidFill>
              <a:ln w="3175">
                <a:solidFill>
                  <a:srgbClr val="800000"/>
                </a:solidFill>
                <a:round/>
                <a:headEnd/>
                <a:tailEnd/>
              </a:ln>
            </p:spPr>
            <p:txBody>
              <a:bodyPr/>
              <a:lstStyle/>
              <a:p>
                <a:endParaRPr lang="en-US"/>
              </a:p>
            </p:txBody>
          </p:sp>
          <p:sp>
            <p:nvSpPr>
              <p:cNvPr id="11325" name="Freeform 257"/>
              <p:cNvSpPr>
                <a:spLocks/>
              </p:cNvSpPr>
              <p:nvPr/>
            </p:nvSpPr>
            <p:spPr bwMode="auto">
              <a:xfrm>
                <a:off x="365" y="214"/>
                <a:ext cx="75" cy="37"/>
              </a:xfrm>
              <a:custGeom>
                <a:avLst/>
                <a:gdLst>
                  <a:gd name="T0" fmla="*/ 75 w 251"/>
                  <a:gd name="T1" fmla="*/ 4 h 227"/>
                  <a:gd name="T2" fmla="*/ 75 w 251"/>
                  <a:gd name="T3" fmla="*/ 7 h 227"/>
                  <a:gd name="T4" fmla="*/ 72 w 251"/>
                  <a:gd name="T5" fmla="*/ 10 h 227"/>
                  <a:gd name="T6" fmla="*/ 60 w 251"/>
                  <a:gd name="T7" fmla="*/ 15 h 227"/>
                  <a:gd name="T8" fmla="*/ 34 w 251"/>
                  <a:gd name="T9" fmla="*/ 27 h 227"/>
                  <a:gd name="T10" fmla="*/ 12 w 251"/>
                  <a:gd name="T11" fmla="*/ 37 h 227"/>
                  <a:gd name="T12" fmla="*/ 5 w 251"/>
                  <a:gd name="T13" fmla="*/ 35 h 227"/>
                  <a:gd name="T14" fmla="*/ 0 w 251"/>
                  <a:gd name="T15" fmla="*/ 34 h 227"/>
                  <a:gd name="T16" fmla="*/ 12 w 251"/>
                  <a:gd name="T17" fmla="*/ 26 h 227"/>
                  <a:gd name="T18" fmla="*/ 29 w 251"/>
                  <a:gd name="T19" fmla="*/ 17 h 227"/>
                  <a:gd name="T20" fmla="*/ 60 w 251"/>
                  <a:gd name="T21" fmla="*/ 1 h 227"/>
                  <a:gd name="T22" fmla="*/ 66 w 251"/>
                  <a:gd name="T23" fmla="*/ 0 h 227"/>
                  <a:gd name="T24" fmla="*/ 69 w 251"/>
                  <a:gd name="T25" fmla="*/ 0 h 227"/>
                  <a:gd name="T26" fmla="*/ 75 w 251"/>
                  <a:gd name="T27" fmla="*/ 4 h 2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1"/>
                  <a:gd name="T43" fmla="*/ 0 h 227"/>
                  <a:gd name="T44" fmla="*/ 251 w 251"/>
                  <a:gd name="T45" fmla="*/ 227 h 2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1" h="227">
                    <a:moveTo>
                      <a:pt x="251" y="25"/>
                    </a:moveTo>
                    <a:lnTo>
                      <a:pt x="251" y="43"/>
                    </a:lnTo>
                    <a:lnTo>
                      <a:pt x="240" y="60"/>
                    </a:lnTo>
                    <a:lnTo>
                      <a:pt x="201" y="95"/>
                    </a:lnTo>
                    <a:lnTo>
                      <a:pt x="115" y="165"/>
                    </a:lnTo>
                    <a:lnTo>
                      <a:pt x="39" y="227"/>
                    </a:lnTo>
                    <a:lnTo>
                      <a:pt x="18" y="217"/>
                    </a:lnTo>
                    <a:lnTo>
                      <a:pt x="0" y="209"/>
                    </a:lnTo>
                    <a:lnTo>
                      <a:pt x="39" y="157"/>
                    </a:lnTo>
                    <a:lnTo>
                      <a:pt x="96" y="103"/>
                    </a:lnTo>
                    <a:lnTo>
                      <a:pt x="201" y="8"/>
                    </a:lnTo>
                    <a:lnTo>
                      <a:pt x="222" y="0"/>
                    </a:lnTo>
                    <a:lnTo>
                      <a:pt x="231" y="0"/>
                    </a:lnTo>
                    <a:lnTo>
                      <a:pt x="251" y="25"/>
                    </a:lnTo>
                    <a:close/>
                  </a:path>
                </a:pathLst>
              </a:custGeom>
              <a:solidFill>
                <a:srgbClr val="FFFF99"/>
              </a:solidFill>
              <a:ln w="9525">
                <a:solidFill>
                  <a:srgbClr val="800000"/>
                </a:solidFill>
                <a:round/>
                <a:headEnd/>
                <a:tailEnd/>
              </a:ln>
            </p:spPr>
            <p:txBody>
              <a:bodyPr/>
              <a:lstStyle/>
              <a:p>
                <a:endParaRPr lang="en-US"/>
              </a:p>
            </p:txBody>
          </p:sp>
          <p:sp>
            <p:nvSpPr>
              <p:cNvPr id="11326" name="Freeform 258"/>
              <p:cNvSpPr>
                <a:spLocks/>
              </p:cNvSpPr>
              <p:nvPr/>
            </p:nvSpPr>
            <p:spPr bwMode="auto">
              <a:xfrm>
                <a:off x="258" y="223"/>
                <a:ext cx="35" cy="33"/>
              </a:xfrm>
              <a:custGeom>
                <a:avLst/>
                <a:gdLst>
                  <a:gd name="T0" fmla="*/ 32 w 116"/>
                  <a:gd name="T1" fmla="*/ 6 h 200"/>
                  <a:gd name="T2" fmla="*/ 35 w 116"/>
                  <a:gd name="T3" fmla="*/ 12 h 200"/>
                  <a:gd name="T4" fmla="*/ 35 w 116"/>
                  <a:gd name="T5" fmla="*/ 17 h 200"/>
                  <a:gd name="T6" fmla="*/ 30 w 116"/>
                  <a:gd name="T7" fmla="*/ 19 h 200"/>
                  <a:gd name="T8" fmla="*/ 26 w 116"/>
                  <a:gd name="T9" fmla="*/ 12 h 200"/>
                  <a:gd name="T10" fmla="*/ 21 w 116"/>
                  <a:gd name="T11" fmla="*/ 8 h 200"/>
                  <a:gd name="T12" fmla="*/ 14 w 116"/>
                  <a:gd name="T13" fmla="*/ 7 h 200"/>
                  <a:gd name="T14" fmla="*/ 11 w 116"/>
                  <a:gd name="T15" fmla="*/ 7 h 200"/>
                  <a:gd name="T16" fmla="*/ 9 w 116"/>
                  <a:gd name="T17" fmla="*/ 10 h 200"/>
                  <a:gd name="T18" fmla="*/ 11 w 116"/>
                  <a:gd name="T19" fmla="*/ 16 h 200"/>
                  <a:gd name="T20" fmla="*/ 14 w 116"/>
                  <a:gd name="T21" fmla="*/ 20 h 200"/>
                  <a:gd name="T22" fmla="*/ 26 w 116"/>
                  <a:gd name="T23" fmla="*/ 32 h 200"/>
                  <a:gd name="T24" fmla="*/ 26 w 116"/>
                  <a:gd name="T25" fmla="*/ 33 h 200"/>
                  <a:gd name="T26" fmla="*/ 23 w 116"/>
                  <a:gd name="T27" fmla="*/ 33 h 200"/>
                  <a:gd name="T28" fmla="*/ 11 w 116"/>
                  <a:gd name="T29" fmla="*/ 26 h 200"/>
                  <a:gd name="T30" fmla="*/ 0 w 116"/>
                  <a:gd name="T31" fmla="*/ 16 h 200"/>
                  <a:gd name="T32" fmla="*/ 0 w 116"/>
                  <a:gd name="T33" fmla="*/ 10 h 200"/>
                  <a:gd name="T34" fmla="*/ 0 w 116"/>
                  <a:gd name="T35" fmla="*/ 4 h 200"/>
                  <a:gd name="T36" fmla="*/ 9 w 116"/>
                  <a:gd name="T37" fmla="*/ 0 h 200"/>
                  <a:gd name="T38" fmla="*/ 18 w 116"/>
                  <a:gd name="T39" fmla="*/ 0 h 200"/>
                  <a:gd name="T40" fmla="*/ 26 w 116"/>
                  <a:gd name="T41" fmla="*/ 3 h 200"/>
                  <a:gd name="T42" fmla="*/ 32 w 116"/>
                  <a:gd name="T43" fmla="*/ 6 h 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200"/>
                  <a:gd name="T68" fmla="*/ 116 w 116"/>
                  <a:gd name="T69" fmla="*/ 200 h 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200">
                    <a:moveTo>
                      <a:pt x="107" y="35"/>
                    </a:moveTo>
                    <a:lnTo>
                      <a:pt x="116" y="70"/>
                    </a:lnTo>
                    <a:lnTo>
                      <a:pt x="116" y="105"/>
                    </a:lnTo>
                    <a:lnTo>
                      <a:pt x="98" y="113"/>
                    </a:lnTo>
                    <a:lnTo>
                      <a:pt x="86" y="70"/>
                    </a:lnTo>
                    <a:lnTo>
                      <a:pt x="68" y="51"/>
                    </a:lnTo>
                    <a:lnTo>
                      <a:pt x="48" y="43"/>
                    </a:lnTo>
                    <a:lnTo>
                      <a:pt x="38" y="43"/>
                    </a:lnTo>
                    <a:lnTo>
                      <a:pt x="29" y="62"/>
                    </a:lnTo>
                    <a:lnTo>
                      <a:pt x="38" y="97"/>
                    </a:lnTo>
                    <a:lnTo>
                      <a:pt x="48" y="122"/>
                    </a:lnTo>
                    <a:lnTo>
                      <a:pt x="86" y="192"/>
                    </a:lnTo>
                    <a:lnTo>
                      <a:pt x="86" y="200"/>
                    </a:lnTo>
                    <a:lnTo>
                      <a:pt x="77" y="200"/>
                    </a:lnTo>
                    <a:lnTo>
                      <a:pt x="38" y="157"/>
                    </a:lnTo>
                    <a:lnTo>
                      <a:pt x="0" y="97"/>
                    </a:lnTo>
                    <a:lnTo>
                      <a:pt x="0" y="62"/>
                    </a:lnTo>
                    <a:lnTo>
                      <a:pt x="0" y="26"/>
                    </a:lnTo>
                    <a:lnTo>
                      <a:pt x="29" y="0"/>
                    </a:lnTo>
                    <a:lnTo>
                      <a:pt x="59" y="0"/>
                    </a:lnTo>
                    <a:lnTo>
                      <a:pt x="86" y="18"/>
                    </a:lnTo>
                    <a:lnTo>
                      <a:pt x="107" y="35"/>
                    </a:lnTo>
                    <a:close/>
                  </a:path>
                </a:pathLst>
              </a:custGeom>
              <a:solidFill>
                <a:srgbClr val="FFFF99"/>
              </a:solidFill>
              <a:ln w="9525">
                <a:solidFill>
                  <a:srgbClr val="800000"/>
                </a:solidFill>
                <a:round/>
                <a:headEnd/>
                <a:tailEnd/>
              </a:ln>
            </p:spPr>
            <p:txBody>
              <a:bodyPr/>
              <a:lstStyle/>
              <a:p>
                <a:endParaRPr lang="en-US"/>
              </a:p>
            </p:txBody>
          </p:sp>
          <p:sp>
            <p:nvSpPr>
              <p:cNvPr id="11327" name="Freeform 259"/>
              <p:cNvSpPr>
                <a:spLocks/>
              </p:cNvSpPr>
              <p:nvPr/>
            </p:nvSpPr>
            <p:spPr bwMode="auto">
              <a:xfrm>
                <a:off x="258" y="223"/>
                <a:ext cx="35" cy="33"/>
              </a:xfrm>
              <a:custGeom>
                <a:avLst/>
                <a:gdLst>
                  <a:gd name="T0" fmla="*/ 32 w 116"/>
                  <a:gd name="T1" fmla="*/ 6 h 200"/>
                  <a:gd name="T2" fmla="*/ 35 w 116"/>
                  <a:gd name="T3" fmla="*/ 12 h 200"/>
                  <a:gd name="T4" fmla="*/ 35 w 116"/>
                  <a:gd name="T5" fmla="*/ 17 h 200"/>
                  <a:gd name="T6" fmla="*/ 30 w 116"/>
                  <a:gd name="T7" fmla="*/ 19 h 200"/>
                  <a:gd name="T8" fmla="*/ 26 w 116"/>
                  <a:gd name="T9" fmla="*/ 12 h 200"/>
                  <a:gd name="T10" fmla="*/ 21 w 116"/>
                  <a:gd name="T11" fmla="*/ 8 h 200"/>
                  <a:gd name="T12" fmla="*/ 14 w 116"/>
                  <a:gd name="T13" fmla="*/ 7 h 200"/>
                  <a:gd name="T14" fmla="*/ 11 w 116"/>
                  <a:gd name="T15" fmla="*/ 7 h 200"/>
                  <a:gd name="T16" fmla="*/ 9 w 116"/>
                  <a:gd name="T17" fmla="*/ 10 h 200"/>
                  <a:gd name="T18" fmla="*/ 11 w 116"/>
                  <a:gd name="T19" fmla="*/ 16 h 200"/>
                  <a:gd name="T20" fmla="*/ 14 w 116"/>
                  <a:gd name="T21" fmla="*/ 20 h 200"/>
                  <a:gd name="T22" fmla="*/ 26 w 116"/>
                  <a:gd name="T23" fmla="*/ 32 h 200"/>
                  <a:gd name="T24" fmla="*/ 26 w 116"/>
                  <a:gd name="T25" fmla="*/ 33 h 200"/>
                  <a:gd name="T26" fmla="*/ 23 w 116"/>
                  <a:gd name="T27" fmla="*/ 33 h 200"/>
                  <a:gd name="T28" fmla="*/ 11 w 116"/>
                  <a:gd name="T29" fmla="*/ 26 h 200"/>
                  <a:gd name="T30" fmla="*/ 0 w 116"/>
                  <a:gd name="T31" fmla="*/ 16 h 200"/>
                  <a:gd name="T32" fmla="*/ 0 w 116"/>
                  <a:gd name="T33" fmla="*/ 10 h 200"/>
                  <a:gd name="T34" fmla="*/ 0 w 116"/>
                  <a:gd name="T35" fmla="*/ 4 h 200"/>
                  <a:gd name="T36" fmla="*/ 9 w 116"/>
                  <a:gd name="T37" fmla="*/ 0 h 200"/>
                  <a:gd name="T38" fmla="*/ 18 w 116"/>
                  <a:gd name="T39" fmla="*/ 0 h 200"/>
                  <a:gd name="T40" fmla="*/ 26 w 116"/>
                  <a:gd name="T41" fmla="*/ 3 h 200"/>
                  <a:gd name="T42" fmla="*/ 32 w 116"/>
                  <a:gd name="T43" fmla="*/ 6 h 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6"/>
                  <a:gd name="T67" fmla="*/ 0 h 200"/>
                  <a:gd name="T68" fmla="*/ 116 w 116"/>
                  <a:gd name="T69" fmla="*/ 200 h 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6" h="200">
                    <a:moveTo>
                      <a:pt x="107" y="35"/>
                    </a:moveTo>
                    <a:lnTo>
                      <a:pt x="116" y="70"/>
                    </a:lnTo>
                    <a:lnTo>
                      <a:pt x="116" y="105"/>
                    </a:lnTo>
                    <a:lnTo>
                      <a:pt x="98" y="113"/>
                    </a:lnTo>
                    <a:lnTo>
                      <a:pt x="86" y="70"/>
                    </a:lnTo>
                    <a:lnTo>
                      <a:pt x="68" y="51"/>
                    </a:lnTo>
                    <a:lnTo>
                      <a:pt x="48" y="43"/>
                    </a:lnTo>
                    <a:lnTo>
                      <a:pt x="38" y="43"/>
                    </a:lnTo>
                    <a:lnTo>
                      <a:pt x="29" y="62"/>
                    </a:lnTo>
                    <a:lnTo>
                      <a:pt x="38" y="97"/>
                    </a:lnTo>
                    <a:lnTo>
                      <a:pt x="48" y="122"/>
                    </a:lnTo>
                    <a:lnTo>
                      <a:pt x="86" y="192"/>
                    </a:lnTo>
                    <a:lnTo>
                      <a:pt x="86" y="200"/>
                    </a:lnTo>
                    <a:lnTo>
                      <a:pt x="77" y="200"/>
                    </a:lnTo>
                    <a:lnTo>
                      <a:pt x="38" y="157"/>
                    </a:lnTo>
                    <a:lnTo>
                      <a:pt x="0" y="97"/>
                    </a:lnTo>
                    <a:lnTo>
                      <a:pt x="0" y="62"/>
                    </a:lnTo>
                    <a:lnTo>
                      <a:pt x="0" y="26"/>
                    </a:lnTo>
                    <a:lnTo>
                      <a:pt x="29" y="0"/>
                    </a:lnTo>
                    <a:lnTo>
                      <a:pt x="59" y="0"/>
                    </a:lnTo>
                    <a:lnTo>
                      <a:pt x="86" y="18"/>
                    </a:lnTo>
                    <a:lnTo>
                      <a:pt x="107" y="35"/>
                    </a:lnTo>
                  </a:path>
                </a:pathLst>
              </a:custGeom>
              <a:solidFill>
                <a:srgbClr val="FFFF99"/>
              </a:solidFill>
              <a:ln w="3175">
                <a:solidFill>
                  <a:srgbClr val="800000"/>
                </a:solidFill>
                <a:round/>
                <a:headEnd/>
                <a:tailEnd/>
              </a:ln>
            </p:spPr>
            <p:txBody>
              <a:bodyPr/>
              <a:lstStyle/>
              <a:p>
                <a:endParaRPr lang="en-US"/>
              </a:p>
            </p:txBody>
          </p:sp>
          <p:sp>
            <p:nvSpPr>
              <p:cNvPr id="11328" name="Freeform 260"/>
              <p:cNvSpPr>
                <a:spLocks/>
              </p:cNvSpPr>
              <p:nvPr/>
            </p:nvSpPr>
            <p:spPr bwMode="auto">
              <a:xfrm>
                <a:off x="403" y="234"/>
                <a:ext cx="30" cy="16"/>
              </a:xfrm>
              <a:custGeom>
                <a:avLst/>
                <a:gdLst>
                  <a:gd name="T0" fmla="*/ 30 w 105"/>
                  <a:gd name="T1" fmla="*/ 1 h 95"/>
                  <a:gd name="T2" fmla="*/ 3 w 105"/>
                  <a:gd name="T3" fmla="*/ 16 h 95"/>
                  <a:gd name="T4" fmla="*/ 0 w 105"/>
                  <a:gd name="T5" fmla="*/ 16 h 95"/>
                  <a:gd name="T6" fmla="*/ 14 w 105"/>
                  <a:gd name="T7" fmla="*/ 7 h 95"/>
                  <a:gd name="T8" fmla="*/ 21 w 105"/>
                  <a:gd name="T9" fmla="*/ 3 h 95"/>
                  <a:gd name="T10" fmla="*/ 30 w 105"/>
                  <a:gd name="T11" fmla="*/ 0 h 95"/>
                  <a:gd name="T12" fmla="*/ 30 w 105"/>
                  <a:gd name="T13" fmla="*/ 1 h 95"/>
                  <a:gd name="T14" fmla="*/ 0 60000 65536"/>
                  <a:gd name="T15" fmla="*/ 0 60000 65536"/>
                  <a:gd name="T16" fmla="*/ 0 60000 65536"/>
                  <a:gd name="T17" fmla="*/ 0 60000 65536"/>
                  <a:gd name="T18" fmla="*/ 0 60000 65536"/>
                  <a:gd name="T19" fmla="*/ 0 60000 65536"/>
                  <a:gd name="T20" fmla="*/ 0 60000 65536"/>
                  <a:gd name="T21" fmla="*/ 0 w 105"/>
                  <a:gd name="T22" fmla="*/ 0 h 95"/>
                  <a:gd name="T23" fmla="*/ 105 w 105"/>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5" h="95">
                    <a:moveTo>
                      <a:pt x="105" y="8"/>
                    </a:moveTo>
                    <a:lnTo>
                      <a:pt x="9" y="95"/>
                    </a:lnTo>
                    <a:lnTo>
                      <a:pt x="0" y="95"/>
                    </a:lnTo>
                    <a:lnTo>
                      <a:pt x="48" y="43"/>
                    </a:lnTo>
                    <a:lnTo>
                      <a:pt x="75" y="17"/>
                    </a:lnTo>
                    <a:lnTo>
                      <a:pt x="105" y="0"/>
                    </a:lnTo>
                    <a:lnTo>
                      <a:pt x="105" y="8"/>
                    </a:lnTo>
                    <a:close/>
                  </a:path>
                </a:pathLst>
              </a:custGeom>
              <a:solidFill>
                <a:srgbClr val="FFFF99"/>
              </a:solidFill>
              <a:ln w="9525">
                <a:solidFill>
                  <a:srgbClr val="800000"/>
                </a:solidFill>
                <a:round/>
                <a:headEnd/>
                <a:tailEnd/>
              </a:ln>
            </p:spPr>
            <p:txBody>
              <a:bodyPr/>
              <a:lstStyle/>
              <a:p>
                <a:endParaRPr lang="en-US"/>
              </a:p>
            </p:txBody>
          </p:sp>
          <p:sp>
            <p:nvSpPr>
              <p:cNvPr id="11329" name="Freeform 261"/>
              <p:cNvSpPr>
                <a:spLocks/>
              </p:cNvSpPr>
              <p:nvPr/>
            </p:nvSpPr>
            <p:spPr bwMode="auto">
              <a:xfrm>
                <a:off x="200" y="236"/>
                <a:ext cx="55" cy="18"/>
              </a:xfrm>
              <a:custGeom>
                <a:avLst/>
                <a:gdLst>
                  <a:gd name="T0" fmla="*/ 55 w 182"/>
                  <a:gd name="T1" fmla="*/ 14 h 114"/>
                  <a:gd name="T2" fmla="*/ 55 w 182"/>
                  <a:gd name="T3" fmla="*/ 17 h 114"/>
                  <a:gd name="T4" fmla="*/ 52 w 182"/>
                  <a:gd name="T5" fmla="*/ 17 h 114"/>
                  <a:gd name="T6" fmla="*/ 34 w 182"/>
                  <a:gd name="T7" fmla="*/ 10 h 114"/>
                  <a:gd name="T8" fmla="*/ 26 w 182"/>
                  <a:gd name="T9" fmla="*/ 6 h 114"/>
                  <a:gd name="T10" fmla="*/ 23 w 182"/>
                  <a:gd name="T11" fmla="*/ 6 h 114"/>
                  <a:gd name="T12" fmla="*/ 15 w 182"/>
                  <a:gd name="T13" fmla="*/ 7 h 114"/>
                  <a:gd name="T14" fmla="*/ 11 w 182"/>
                  <a:gd name="T15" fmla="*/ 9 h 114"/>
                  <a:gd name="T16" fmla="*/ 15 w 182"/>
                  <a:gd name="T17" fmla="*/ 11 h 114"/>
                  <a:gd name="T18" fmla="*/ 20 w 182"/>
                  <a:gd name="T19" fmla="*/ 12 h 114"/>
                  <a:gd name="T20" fmla="*/ 23 w 182"/>
                  <a:gd name="T21" fmla="*/ 14 h 114"/>
                  <a:gd name="T22" fmla="*/ 20 w 182"/>
                  <a:gd name="T23" fmla="*/ 18 h 114"/>
                  <a:gd name="T24" fmla="*/ 11 w 182"/>
                  <a:gd name="T25" fmla="*/ 17 h 114"/>
                  <a:gd name="T26" fmla="*/ 3 w 182"/>
                  <a:gd name="T27" fmla="*/ 11 h 114"/>
                  <a:gd name="T28" fmla="*/ 0 w 182"/>
                  <a:gd name="T29" fmla="*/ 7 h 114"/>
                  <a:gd name="T30" fmla="*/ 0 w 182"/>
                  <a:gd name="T31" fmla="*/ 4 h 114"/>
                  <a:gd name="T32" fmla="*/ 5 w 182"/>
                  <a:gd name="T33" fmla="*/ 1 h 114"/>
                  <a:gd name="T34" fmla="*/ 11 w 182"/>
                  <a:gd name="T35" fmla="*/ 0 h 114"/>
                  <a:gd name="T36" fmla="*/ 26 w 182"/>
                  <a:gd name="T37" fmla="*/ 0 h 114"/>
                  <a:gd name="T38" fmla="*/ 38 w 182"/>
                  <a:gd name="T39" fmla="*/ 4 h 114"/>
                  <a:gd name="T40" fmla="*/ 50 w 182"/>
                  <a:gd name="T41" fmla="*/ 9 h 114"/>
                  <a:gd name="T42" fmla="*/ 55 w 182"/>
                  <a:gd name="T43" fmla="*/ 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2"/>
                  <a:gd name="T67" fmla="*/ 0 h 114"/>
                  <a:gd name="T68" fmla="*/ 182 w 18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2" h="114">
                    <a:moveTo>
                      <a:pt x="182" y="87"/>
                    </a:moveTo>
                    <a:lnTo>
                      <a:pt x="182" y="105"/>
                    </a:lnTo>
                    <a:lnTo>
                      <a:pt x="173" y="105"/>
                    </a:lnTo>
                    <a:lnTo>
                      <a:pt x="114" y="62"/>
                    </a:lnTo>
                    <a:lnTo>
                      <a:pt x="86" y="35"/>
                    </a:lnTo>
                    <a:lnTo>
                      <a:pt x="77" y="35"/>
                    </a:lnTo>
                    <a:lnTo>
                      <a:pt x="48" y="44"/>
                    </a:lnTo>
                    <a:lnTo>
                      <a:pt x="38" y="54"/>
                    </a:lnTo>
                    <a:lnTo>
                      <a:pt x="48" y="70"/>
                    </a:lnTo>
                    <a:lnTo>
                      <a:pt x="66" y="79"/>
                    </a:lnTo>
                    <a:lnTo>
                      <a:pt x="77" y="87"/>
                    </a:lnTo>
                    <a:lnTo>
                      <a:pt x="66" y="114"/>
                    </a:lnTo>
                    <a:lnTo>
                      <a:pt x="38" y="105"/>
                    </a:lnTo>
                    <a:lnTo>
                      <a:pt x="9" y="70"/>
                    </a:lnTo>
                    <a:lnTo>
                      <a:pt x="0" y="44"/>
                    </a:lnTo>
                    <a:lnTo>
                      <a:pt x="0" y="27"/>
                    </a:lnTo>
                    <a:lnTo>
                      <a:pt x="18" y="9"/>
                    </a:lnTo>
                    <a:lnTo>
                      <a:pt x="38" y="0"/>
                    </a:lnTo>
                    <a:lnTo>
                      <a:pt x="86" y="0"/>
                    </a:lnTo>
                    <a:lnTo>
                      <a:pt x="125" y="27"/>
                    </a:lnTo>
                    <a:lnTo>
                      <a:pt x="164" y="54"/>
                    </a:lnTo>
                    <a:lnTo>
                      <a:pt x="182" y="87"/>
                    </a:lnTo>
                    <a:close/>
                  </a:path>
                </a:pathLst>
              </a:custGeom>
              <a:solidFill>
                <a:srgbClr val="FFFF99"/>
              </a:solidFill>
              <a:ln w="9525">
                <a:solidFill>
                  <a:srgbClr val="800000"/>
                </a:solidFill>
                <a:round/>
                <a:headEnd/>
                <a:tailEnd/>
              </a:ln>
            </p:spPr>
            <p:txBody>
              <a:bodyPr/>
              <a:lstStyle/>
              <a:p>
                <a:endParaRPr lang="en-US"/>
              </a:p>
            </p:txBody>
          </p:sp>
          <p:sp>
            <p:nvSpPr>
              <p:cNvPr id="11330" name="Freeform 262"/>
              <p:cNvSpPr>
                <a:spLocks/>
              </p:cNvSpPr>
              <p:nvPr/>
            </p:nvSpPr>
            <p:spPr bwMode="auto">
              <a:xfrm>
                <a:off x="200" y="236"/>
                <a:ext cx="55" cy="18"/>
              </a:xfrm>
              <a:custGeom>
                <a:avLst/>
                <a:gdLst>
                  <a:gd name="T0" fmla="*/ 55 w 182"/>
                  <a:gd name="T1" fmla="*/ 14 h 114"/>
                  <a:gd name="T2" fmla="*/ 55 w 182"/>
                  <a:gd name="T3" fmla="*/ 17 h 114"/>
                  <a:gd name="T4" fmla="*/ 52 w 182"/>
                  <a:gd name="T5" fmla="*/ 17 h 114"/>
                  <a:gd name="T6" fmla="*/ 34 w 182"/>
                  <a:gd name="T7" fmla="*/ 10 h 114"/>
                  <a:gd name="T8" fmla="*/ 26 w 182"/>
                  <a:gd name="T9" fmla="*/ 6 h 114"/>
                  <a:gd name="T10" fmla="*/ 23 w 182"/>
                  <a:gd name="T11" fmla="*/ 6 h 114"/>
                  <a:gd name="T12" fmla="*/ 15 w 182"/>
                  <a:gd name="T13" fmla="*/ 7 h 114"/>
                  <a:gd name="T14" fmla="*/ 11 w 182"/>
                  <a:gd name="T15" fmla="*/ 9 h 114"/>
                  <a:gd name="T16" fmla="*/ 15 w 182"/>
                  <a:gd name="T17" fmla="*/ 11 h 114"/>
                  <a:gd name="T18" fmla="*/ 20 w 182"/>
                  <a:gd name="T19" fmla="*/ 12 h 114"/>
                  <a:gd name="T20" fmla="*/ 23 w 182"/>
                  <a:gd name="T21" fmla="*/ 14 h 114"/>
                  <a:gd name="T22" fmla="*/ 20 w 182"/>
                  <a:gd name="T23" fmla="*/ 18 h 114"/>
                  <a:gd name="T24" fmla="*/ 11 w 182"/>
                  <a:gd name="T25" fmla="*/ 17 h 114"/>
                  <a:gd name="T26" fmla="*/ 3 w 182"/>
                  <a:gd name="T27" fmla="*/ 11 h 114"/>
                  <a:gd name="T28" fmla="*/ 0 w 182"/>
                  <a:gd name="T29" fmla="*/ 7 h 114"/>
                  <a:gd name="T30" fmla="*/ 0 w 182"/>
                  <a:gd name="T31" fmla="*/ 4 h 114"/>
                  <a:gd name="T32" fmla="*/ 5 w 182"/>
                  <a:gd name="T33" fmla="*/ 1 h 114"/>
                  <a:gd name="T34" fmla="*/ 11 w 182"/>
                  <a:gd name="T35" fmla="*/ 0 h 114"/>
                  <a:gd name="T36" fmla="*/ 26 w 182"/>
                  <a:gd name="T37" fmla="*/ 0 h 114"/>
                  <a:gd name="T38" fmla="*/ 38 w 182"/>
                  <a:gd name="T39" fmla="*/ 4 h 114"/>
                  <a:gd name="T40" fmla="*/ 50 w 182"/>
                  <a:gd name="T41" fmla="*/ 9 h 114"/>
                  <a:gd name="T42" fmla="*/ 55 w 182"/>
                  <a:gd name="T43" fmla="*/ 14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2"/>
                  <a:gd name="T67" fmla="*/ 0 h 114"/>
                  <a:gd name="T68" fmla="*/ 182 w 182"/>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2" h="114">
                    <a:moveTo>
                      <a:pt x="182" y="87"/>
                    </a:moveTo>
                    <a:lnTo>
                      <a:pt x="182" y="105"/>
                    </a:lnTo>
                    <a:lnTo>
                      <a:pt x="173" y="105"/>
                    </a:lnTo>
                    <a:lnTo>
                      <a:pt x="114" y="62"/>
                    </a:lnTo>
                    <a:lnTo>
                      <a:pt x="86" y="35"/>
                    </a:lnTo>
                    <a:lnTo>
                      <a:pt x="77" y="35"/>
                    </a:lnTo>
                    <a:lnTo>
                      <a:pt x="48" y="44"/>
                    </a:lnTo>
                    <a:lnTo>
                      <a:pt x="38" y="54"/>
                    </a:lnTo>
                    <a:lnTo>
                      <a:pt x="48" y="70"/>
                    </a:lnTo>
                    <a:lnTo>
                      <a:pt x="66" y="79"/>
                    </a:lnTo>
                    <a:lnTo>
                      <a:pt x="77" y="87"/>
                    </a:lnTo>
                    <a:lnTo>
                      <a:pt x="66" y="114"/>
                    </a:lnTo>
                    <a:lnTo>
                      <a:pt x="38" y="105"/>
                    </a:lnTo>
                    <a:lnTo>
                      <a:pt x="9" y="70"/>
                    </a:lnTo>
                    <a:lnTo>
                      <a:pt x="0" y="44"/>
                    </a:lnTo>
                    <a:lnTo>
                      <a:pt x="0" y="27"/>
                    </a:lnTo>
                    <a:lnTo>
                      <a:pt x="18" y="9"/>
                    </a:lnTo>
                    <a:lnTo>
                      <a:pt x="38" y="0"/>
                    </a:lnTo>
                    <a:lnTo>
                      <a:pt x="86" y="0"/>
                    </a:lnTo>
                    <a:lnTo>
                      <a:pt x="125" y="27"/>
                    </a:lnTo>
                    <a:lnTo>
                      <a:pt x="164" y="54"/>
                    </a:lnTo>
                    <a:lnTo>
                      <a:pt x="182" y="87"/>
                    </a:lnTo>
                  </a:path>
                </a:pathLst>
              </a:custGeom>
              <a:solidFill>
                <a:srgbClr val="FFFF99"/>
              </a:solidFill>
              <a:ln w="3175">
                <a:solidFill>
                  <a:srgbClr val="800000"/>
                </a:solidFill>
                <a:round/>
                <a:headEnd/>
                <a:tailEnd/>
              </a:ln>
            </p:spPr>
            <p:txBody>
              <a:bodyPr/>
              <a:lstStyle/>
              <a:p>
                <a:endParaRPr lang="en-US"/>
              </a:p>
            </p:txBody>
          </p:sp>
          <p:sp>
            <p:nvSpPr>
              <p:cNvPr id="11331" name="Freeform 263"/>
              <p:cNvSpPr>
                <a:spLocks/>
              </p:cNvSpPr>
              <p:nvPr/>
            </p:nvSpPr>
            <p:spPr bwMode="auto">
              <a:xfrm>
                <a:off x="612" y="236"/>
                <a:ext cx="17" cy="13"/>
              </a:xfrm>
              <a:custGeom>
                <a:avLst/>
                <a:gdLst>
                  <a:gd name="T0" fmla="*/ 14 w 60"/>
                  <a:gd name="T1" fmla="*/ 13 h 79"/>
                  <a:gd name="T2" fmla="*/ 6 w 60"/>
                  <a:gd name="T3" fmla="*/ 13 h 79"/>
                  <a:gd name="T4" fmla="*/ 0 w 60"/>
                  <a:gd name="T5" fmla="*/ 9 h 79"/>
                  <a:gd name="T6" fmla="*/ 0 w 60"/>
                  <a:gd name="T7" fmla="*/ 0 h 79"/>
                  <a:gd name="T8" fmla="*/ 14 w 60"/>
                  <a:gd name="T9" fmla="*/ 6 h 79"/>
                  <a:gd name="T10" fmla="*/ 17 w 60"/>
                  <a:gd name="T11" fmla="*/ 9 h 79"/>
                  <a:gd name="T12" fmla="*/ 17 w 60"/>
                  <a:gd name="T13" fmla="*/ 12 h 79"/>
                  <a:gd name="T14" fmla="*/ 14 w 60"/>
                  <a:gd name="T15" fmla="*/ 13 h 79"/>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9"/>
                  <a:gd name="T26" fmla="*/ 60 w 60"/>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9">
                    <a:moveTo>
                      <a:pt x="48" y="79"/>
                    </a:moveTo>
                    <a:lnTo>
                      <a:pt x="21" y="79"/>
                    </a:lnTo>
                    <a:lnTo>
                      <a:pt x="0" y="54"/>
                    </a:lnTo>
                    <a:lnTo>
                      <a:pt x="0" y="0"/>
                    </a:lnTo>
                    <a:lnTo>
                      <a:pt x="48" y="35"/>
                    </a:lnTo>
                    <a:lnTo>
                      <a:pt x="60" y="54"/>
                    </a:lnTo>
                    <a:lnTo>
                      <a:pt x="60" y="70"/>
                    </a:lnTo>
                    <a:lnTo>
                      <a:pt x="48" y="79"/>
                    </a:lnTo>
                    <a:close/>
                  </a:path>
                </a:pathLst>
              </a:custGeom>
              <a:solidFill>
                <a:srgbClr val="FFFF99"/>
              </a:solidFill>
              <a:ln w="9525">
                <a:solidFill>
                  <a:srgbClr val="800000"/>
                </a:solidFill>
                <a:round/>
                <a:headEnd/>
                <a:tailEnd/>
              </a:ln>
            </p:spPr>
            <p:txBody>
              <a:bodyPr/>
              <a:lstStyle/>
              <a:p>
                <a:endParaRPr lang="en-US"/>
              </a:p>
            </p:txBody>
          </p:sp>
          <p:sp>
            <p:nvSpPr>
              <p:cNvPr id="11332" name="Freeform 264"/>
              <p:cNvSpPr>
                <a:spLocks/>
              </p:cNvSpPr>
              <p:nvPr/>
            </p:nvSpPr>
            <p:spPr bwMode="auto">
              <a:xfrm>
                <a:off x="293" y="237"/>
                <a:ext cx="43" cy="28"/>
              </a:xfrm>
              <a:custGeom>
                <a:avLst/>
                <a:gdLst>
                  <a:gd name="T0" fmla="*/ 40 w 144"/>
                  <a:gd name="T1" fmla="*/ 4 h 175"/>
                  <a:gd name="T2" fmla="*/ 43 w 144"/>
                  <a:gd name="T3" fmla="*/ 6 h 175"/>
                  <a:gd name="T4" fmla="*/ 43 w 144"/>
                  <a:gd name="T5" fmla="*/ 8 h 175"/>
                  <a:gd name="T6" fmla="*/ 40 w 144"/>
                  <a:gd name="T7" fmla="*/ 14 h 175"/>
                  <a:gd name="T8" fmla="*/ 38 w 144"/>
                  <a:gd name="T9" fmla="*/ 17 h 175"/>
                  <a:gd name="T10" fmla="*/ 31 w 144"/>
                  <a:gd name="T11" fmla="*/ 17 h 175"/>
                  <a:gd name="T12" fmla="*/ 29 w 144"/>
                  <a:gd name="T13" fmla="*/ 14 h 175"/>
                  <a:gd name="T14" fmla="*/ 29 w 144"/>
                  <a:gd name="T15" fmla="*/ 10 h 175"/>
                  <a:gd name="T16" fmla="*/ 29 w 144"/>
                  <a:gd name="T17" fmla="*/ 6 h 175"/>
                  <a:gd name="T18" fmla="*/ 26 w 144"/>
                  <a:gd name="T19" fmla="*/ 6 h 175"/>
                  <a:gd name="T20" fmla="*/ 20 w 144"/>
                  <a:gd name="T21" fmla="*/ 6 h 175"/>
                  <a:gd name="T22" fmla="*/ 12 w 144"/>
                  <a:gd name="T23" fmla="*/ 11 h 175"/>
                  <a:gd name="T24" fmla="*/ 12 w 144"/>
                  <a:gd name="T25" fmla="*/ 17 h 175"/>
                  <a:gd name="T26" fmla="*/ 12 w 144"/>
                  <a:gd name="T27" fmla="*/ 28 h 175"/>
                  <a:gd name="T28" fmla="*/ 9 w 144"/>
                  <a:gd name="T29" fmla="*/ 28 h 175"/>
                  <a:gd name="T30" fmla="*/ 5 w 144"/>
                  <a:gd name="T31" fmla="*/ 28 h 175"/>
                  <a:gd name="T32" fmla="*/ 3 w 144"/>
                  <a:gd name="T33" fmla="*/ 21 h 175"/>
                  <a:gd name="T34" fmla="*/ 0 w 144"/>
                  <a:gd name="T35" fmla="*/ 15 h 175"/>
                  <a:gd name="T36" fmla="*/ 3 w 144"/>
                  <a:gd name="T37" fmla="*/ 8 h 175"/>
                  <a:gd name="T38" fmla="*/ 9 w 144"/>
                  <a:gd name="T39" fmla="*/ 4 h 175"/>
                  <a:gd name="T40" fmla="*/ 17 w 144"/>
                  <a:gd name="T41" fmla="*/ 2 h 175"/>
                  <a:gd name="T42" fmla="*/ 20 w 144"/>
                  <a:gd name="T43" fmla="*/ 0 h 175"/>
                  <a:gd name="T44" fmla="*/ 31 w 144"/>
                  <a:gd name="T45" fmla="*/ 2 h 175"/>
                  <a:gd name="T46" fmla="*/ 40 w 144"/>
                  <a:gd name="T47" fmla="*/ 4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75"/>
                  <a:gd name="T74" fmla="*/ 144 w 144"/>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75">
                    <a:moveTo>
                      <a:pt x="135" y="26"/>
                    </a:moveTo>
                    <a:lnTo>
                      <a:pt x="144" y="35"/>
                    </a:lnTo>
                    <a:lnTo>
                      <a:pt x="144" y="53"/>
                    </a:lnTo>
                    <a:lnTo>
                      <a:pt x="135" y="88"/>
                    </a:lnTo>
                    <a:lnTo>
                      <a:pt x="126" y="105"/>
                    </a:lnTo>
                    <a:lnTo>
                      <a:pt x="105" y="105"/>
                    </a:lnTo>
                    <a:lnTo>
                      <a:pt x="96" y="88"/>
                    </a:lnTo>
                    <a:lnTo>
                      <a:pt x="96" y="61"/>
                    </a:lnTo>
                    <a:lnTo>
                      <a:pt x="96" y="35"/>
                    </a:lnTo>
                    <a:lnTo>
                      <a:pt x="87" y="35"/>
                    </a:lnTo>
                    <a:lnTo>
                      <a:pt x="68" y="35"/>
                    </a:lnTo>
                    <a:lnTo>
                      <a:pt x="39" y="70"/>
                    </a:lnTo>
                    <a:lnTo>
                      <a:pt x="39" y="105"/>
                    </a:lnTo>
                    <a:lnTo>
                      <a:pt x="39" y="175"/>
                    </a:lnTo>
                    <a:lnTo>
                      <a:pt x="30" y="175"/>
                    </a:lnTo>
                    <a:lnTo>
                      <a:pt x="18" y="175"/>
                    </a:lnTo>
                    <a:lnTo>
                      <a:pt x="9" y="131"/>
                    </a:lnTo>
                    <a:lnTo>
                      <a:pt x="0" y="96"/>
                    </a:lnTo>
                    <a:lnTo>
                      <a:pt x="9" y="53"/>
                    </a:lnTo>
                    <a:lnTo>
                      <a:pt x="30" y="26"/>
                    </a:lnTo>
                    <a:lnTo>
                      <a:pt x="57" y="10"/>
                    </a:lnTo>
                    <a:lnTo>
                      <a:pt x="68" y="0"/>
                    </a:lnTo>
                    <a:lnTo>
                      <a:pt x="105" y="10"/>
                    </a:lnTo>
                    <a:lnTo>
                      <a:pt x="135" y="26"/>
                    </a:lnTo>
                    <a:close/>
                  </a:path>
                </a:pathLst>
              </a:custGeom>
              <a:solidFill>
                <a:srgbClr val="FFFF99"/>
              </a:solidFill>
              <a:ln w="9525">
                <a:solidFill>
                  <a:srgbClr val="800000"/>
                </a:solidFill>
                <a:round/>
                <a:headEnd/>
                <a:tailEnd/>
              </a:ln>
            </p:spPr>
            <p:txBody>
              <a:bodyPr/>
              <a:lstStyle/>
              <a:p>
                <a:endParaRPr lang="en-US"/>
              </a:p>
            </p:txBody>
          </p:sp>
          <p:sp>
            <p:nvSpPr>
              <p:cNvPr id="11333" name="Freeform 265"/>
              <p:cNvSpPr>
                <a:spLocks/>
              </p:cNvSpPr>
              <p:nvPr/>
            </p:nvSpPr>
            <p:spPr bwMode="auto">
              <a:xfrm>
                <a:off x="293" y="237"/>
                <a:ext cx="43" cy="28"/>
              </a:xfrm>
              <a:custGeom>
                <a:avLst/>
                <a:gdLst>
                  <a:gd name="T0" fmla="*/ 40 w 144"/>
                  <a:gd name="T1" fmla="*/ 4 h 175"/>
                  <a:gd name="T2" fmla="*/ 43 w 144"/>
                  <a:gd name="T3" fmla="*/ 6 h 175"/>
                  <a:gd name="T4" fmla="*/ 43 w 144"/>
                  <a:gd name="T5" fmla="*/ 8 h 175"/>
                  <a:gd name="T6" fmla="*/ 40 w 144"/>
                  <a:gd name="T7" fmla="*/ 14 h 175"/>
                  <a:gd name="T8" fmla="*/ 38 w 144"/>
                  <a:gd name="T9" fmla="*/ 17 h 175"/>
                  <a:gd name="T10" fmla="*/ 31 w 144"/>
                  <a:gd name="T11" fmla="*/ 17 h 175"/>
                  <a:gd name="T12" fmla="*/ 29 w 144"/>
                  <a:gd name="T13" fmla="*/ 14 h 175"/>
                  <a:gd name="T14" fmla="*/ 29 w 144"/>
                  <a:gd name="T15" fmla="*/ 10 h 175"/>
                  <a:gd name="T16" fmla="*/ 29 w 144"/>
                  <a:gd name="T17" fmla="*/ 6 h 175"/>
                  <a:gd name="T18" fmla="*/ 26 w 144"/>
                  <a:gd name="T19" fmla="*/ 6 h 175"/>
                  <a:gd name="T20" fmla="*/ 20 w 144"/>
                  <a:gd name="T21" fmla="*/ 6 h 175"/>
                  <a:gd name="T22" fmla="*/ 12 w 144"/>
                  <a:gd name="T23" fmla="*/ 11 h 175"/>
                  <a:gd name="T24" fmla="*/ 12 w 144"/>
                  <a:gd name="T25" fmla="*/ 17 h 175"/>
                  <a:gd name="T26" fmla="*/ 12 w 144"/>
                  <a:gd name="T27" fmla="*/ 28 h 175"/>
                  <a:gd name="T28" fmla="*/ 9 w 144"/>
                  <a:gd name="T29" fmla="*/ 28 h 175"/>
                  <a:gd name="T30" fmla="*/ 5 w 144"/>
                  <a:gd name="T31" fmla="*/ 28 h 175"/>
                  <a:gd name="T32" fmla="*/ 3 w 144"/>
                  <a:gd name="T33" fmla="*/ 21 h 175"/>
                  <a:gd name="T34" fmla="*/ 0 w 144"/>
                  <a:gd name="T35" fmla="*/ 15 h 175"/>
                  <a:gd name="T36" fmla="*/ 3 w 144"/>
                  <a:gd name="T37" fmla="*/ 8 h 175"/>
                  <a:gd name="T38" fmla="*/ 9 w 144"/>
                  <a:gd name="T39" fmla="*/ 4 h 175"/>
                  <a:gd name="T40" fmla="*/ 17 w 144"/>
                  <a:gd name="T41" fmla="*/ 2 h 175"/>
                  <a:gd name="T42" fmla="*/ 20 w 144"/>
                  <a:gd name="T43" fmla="*/ 0 h 175"/>
                  <a:gd name="T44" fmla="*/ 31 w 144"/>
                  <a:gd name="T45" fmla="*/ 2 h 175"/>
                  <a:gd name="T46" fmla="*/ 40 w 144"/>
                  <a:gd name="T47" fmla="*/ 4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
                  <a:gd name="T73" fmla="*/ 0 h 175"/>
                  <a:gd name="T74" fmla="*/ 144 w 144"/>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 h="175">
                    <a:moveTo>
                      <a:pt x="135" y="26"/>
                    </a:moveTo>
                    <a:lnTo>
                      <a:pt x="144" y="35"/>
                    </a:lnTo>
                    <a:lnTo>
                      <a:pt x="144" y="53"/>
                    </a:lnTo>
                    <a:lnTo>
                      <a:pt x="135" y="88"/>
                    </a:lnTo>
                    <a:lnTo>
                      <a:pt x="126" y="105"/>
                    </a:lnTo>
                    <a:lnTo>
                      <a:pt x="105" y="105"/>
                    </a:lnTo>
                    <a:lnTo>
                      <a:pt x="96" y="88"/>
                    </a:lnTo>
                    <a:lnTo>
                      <a:pt x="96" y="61"/>
                    </a:lnTo>
                    <a:lnTo>
                      <a:pt x="96" y="35"/>
                    </a:lnTo>
                    <a:lnTo>
                      <a:pt x="87" y="35"/>
                    </a:lnTo>
                    <a:lnTo>
                      <a:pt x="68" y="35"/>
                    </a:lnTo>
                    <a:lnTo>
                      <a:pt x="39" y="70"/>
                    </a:lnTo>
                    <a:lnTo>
                      <a:pt x="39" y="105"/>
                    </a:lnTo>
                    <a:lnTo>
                      <a:pt x="39" y="175"/>
                    </a:lnTo>
                    <a:lnTo>
                      <a:pt x="30" y="175"/>
                    </a:lnTo>
                    <a:lnTo>
                      <a:pt x="18" y="175"/>
                    </a:lnTo>
                    <a:lnTo>
                      <a:pt x="9" y="131"/>
                    </a:lnTo>
                    <a:lnTo>
                      <a:pt x="0" y="96"/>
                    </a:lnTo>
                    <a:lnTo>
                      <a:pt x="9" y="53"/>
                    </a:lnTo>
                    <a:lnTo>
                      <a:pt x="30" y="26"/>
                    </a:lnTo>
                    <a:lnTo>
                      <a:pt x="57" y="10"/>
                    </a:lnTo>
                    <a:lnTo>
                      <a:pt x="68" y="0"/>
                    </a:lnTo>
                    <a:lnTo>
                      <a:pt x="105" y="10"/>
                    </a:lnTo>
                    <a:lnTo>
                      <a:pt x="135" y="26"/>
                    </a:lnTo>
                  </a:path>
                </a:pathLst>
              </a:custGeom>
              <a:solidFill>
                <a:srgbClr val="FFFF99"/>
              </a:solidFill>
              <a:ln w="3175">
                <a:solidFill>
                  <a:srgbClr val="800000"/>
                </a:solidFill>
                <a:round/>
                <a:headEnd/>
                <a:tailEnd/>
              </a:ln>
            </p:spPr>
            <p:txBody>
              <a:bodyPr/>
              <a:lstStyle/>
              <a:p>
                <a:endParaRPr lang="en-US"/>
              </a:p>
            </p:txBody>
          </p:sp>
          <p:sp>
            <p:nvSpPr>
              <p:cNvPr id="11334" name="Freeform 266"/>
              <p:cNvSpPr>
                <a:spLocks/>
              </p:cNvSpPr>
              <p:nvPr/>
            </p:nvSpPr>
            <p:spPr bwMode="auto">
              <a:xfrm>
                <a:off x="418" y="239"/>
                <a:ext cx="257" cy="128"/>
              </a:xfrm>
              <a:custGeom>
                <a:avLst/>
                <a:gdLst>
                  <a:gd name="T0" fmla="*/ 254 w 859"/>
                  <a:gd name="T1" fmla="*/ 8 h 793"/>
                  <a:gd name="T2" fmla="*/ 240 w 859"/>
                  <a:gd name="T3" fmla="*/ 8 h 793"/>
                  <a:gd name="T4" fmla="*/ 228 w 859"/>
                  <a:gd name="T5" fmla="*/ 14 h 793"/>
                  <a:gd name="T6" fmla="*/ 219 w 859"/>
                  <a:gd name="T7" fmla="*/ 41 h 793"/>
                  <a:gd name="T8" fmla="*/ 179 w 859"/>
                  <a:gd name="T9" fmla="*/ 59 h 793"/>
                  <a:gd name="T10" fmla="*/ 127 w 859"/>
                  <a:gd name="T11" fmla="*/ 56 h 793"/>
                  <a:gd name="T12" fmla="*/ 69 w 859"/>
                  <a:gd name="T13" fmla="*/ 35 h 793"/>
                  <a:gd name="T14" fmla="*/ 118 w 859"/>
                  <a:gd name="T15" fmla="*/ 72 h 793"/>
                  <a:gd name="T16" fmla="*/ 121 w 859"/>
                  <a:gd name="T17" fmla="*/ 91 h 793"/>
                  <a:gd name="T18" fmla="*/ 92 w 859"/>
                  <a:gd name="T19" fmla="*/ 107 h 793"/>
                  <a:gd name="T20" fmla="*/ 49 w 859"/>
                  <a:gd name="T21" fmla="*/ 111 h 793"/>
                  <a:gd name="T22" fmla="*/ 9 w 859"/>
                  <a:gd name="T23" fmla="*/ 118 h 793"/>
                  <a:gd name="T24" fmla="*/ 20 w 859"/>
                  <a:gd name="T25" fmla="*/ 121 h 793"/>
                  <a:gd name="T26" fmla="*/ 23 w 859"/>
                  <a:gd name="T27" fmla="*/ 124 h 793"/>
                  <a:gd name="T28" fmla="*/ 3 w 859"/>
                  <a:gd name="T29" fmla="*/ 128 h 793"/>
                  <a:gd name="T30" fmla="*/ 0 w 859"/>
                  <a:gd name="T31" fmla="*/ 118 h 793"/>
                  <a:gd name="T32" fmla="*/ 29 w 859"/>
                  <a:gd name="T33" fmla="*/ 108 h 793"/>
                  <a:gd name="T34" fmla="*/ 40 w 859"/>
                  <a:gd name="T35" fmla="*/ 103 h 793"/>
                  <a:gd name="T36" fmla="*/ 23 w 859"/>
                  <a:gd name="T37" fmla="*/ 91 h 793"/>
                  <a:gd name="T38" fmla="*/ 35 w 859"/>
                  <a:gd name="T39" fmla="*/ 77 h 793"/>
                  <a:gd name="T40" fmla="*/ 72 w 859"/>
                  <a:gd name="T41" fmla="*/ 76 h 793"/>
                  <a:gd name="T42" fmla="*/ 78 w 859"/>
                  <a:gd name="T43" fmla="*/ 83 h 793"/>
                  <a:gd name="T44" fmla="*/ 58 w 859"/>
                  <a:gd name="T45" fmla="*/ 83 h 793"/>
                  <a:gd name="T46" fmla="*/ 52 w 859"/>
                  <a:gd name="T47" fmla="*/ 91 h 793"/>
                  <a:gd name="T48" fmla="*/ 81 w 859"/>
                  <a:gd name="T49" fmla="*/ 97 h 793"/>
                  <a:gd name="T50" fmla="*/ 107 w 859"/>
                  <a:gd name="T51" fmla="*/ 83 h 793"/>
                  <a:gd name="T52" fmla="*/ 95 w 859"/>
                  <a:gd name="T53" fmla="*/ 59 h 793"/>
                  <a:gd name="T54" fmla="*/ 81 w 859"/>
                  <a:gd name="T55" fmla="*/ 52 h 793"/>
                  <a:gd name="T56" fmla="*/ 95 w 859"/>
                  <a:gd name="T57" fmla="*/ 70 h 793"/>
                  <a:gd name="T58" fmla="*/ 87 w 859"/>
                  <a:gd name="T59" fmla="*/ 67 h 793"/>
                  <a:gd name="T60" fmla="*/ 58 w 859"/>
                  <a:gd name="T61" fmla="*/ 42 h 793"/>
                  <a:gd name="T62" fmla="*/ 20 w 859"/>
                  <a:gd name="T63" fmla="*/ 4 h 793"/>
                  <a:gd name="T64" fmla="*/ 115 w 859"/>
                  <a:gd name="T65" fmla="*/ 41 h 793"/>
                  <a:gd name="T66" fmla="*/ 147 w 859"/>
                  <a:gd name="T67" fmla="*/ 46 h 793"/>
                  <a:gd name="T68" fmla="*/ 98 w 859"/>
                  <a:gd name="T69" fmla="*/ 42 h 793"/>
                  <a:gd name="T70" fmla="*/ 133 w 859"/>
                  <a:gd name="T71" fmla="*/ 52 h 793"/>
                  <a:gd name="T72" fmla="*/ 179 w 859"/>
                  <a:gd name="T73" fmla="*/ 49 h 793"/>
                  <a:gd name="T74" fmla="*/ 193 w 859"/>
                  <a:gd name="T75" fmla="*/ 34 h 793"/>
                  <a:gd name="T76" fmla="*/ 168 w 859"/>
                  <a:gd name="T77" fmla="*/ 27 h 793"/>
                  <a:gd name="T78" fmla="*/ 159 w 859"/>
                  <a:gd name="T79" fmla="*/ 38 h 793"/>
                  <a:gd name="T80" fmla="*/ 147 w 859"/>
                  <a:gd name="T81" fmla="*/ 32 h 793"/>
                  <a:gd name="T82" fmla="*/ 156 w 859"/>
                  <a:gd name="T83" fmla="*/ 15 h 793"/>
                  <a:gd name="T84" fmla="*/ 196 w 859"/>
                  <a:gd name="T85" fmla="*/ 14 h 793"/>
                  <a:gd name="T86" fmla="*/ 211 w 859"/>
                  <a:gd name="T87" fmla="*/ 24 h 793"/>
                  <a:gd name="T88" fmla="*/ 219 w 859"/>
                  <a:gd name="T89" fmla="*/ 24 h 793"/>
                  <a:gd name="T90" fmla="*/ 217 w 859"/>
                  <a:gd name="T91" fmla="*/ 11 h 793"/>
                  <a:gd name="T92" fmla="*/ 237 w 859"/>
                  <a:gd name="T93" fmla="*/ 0 h 79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59"/>
                  <a:gd name="T142" fmla="*/ 0 h 793"/>
                  <a:gd name="T143" fmla="*/ 859 w 859"/>
                  <a:gd name="T144" fmla="*/ 793 h 79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59" h="793">
                    <a:moveTo>
                      <a:pt x="850" y="25"/>
                    </a:moveTo>
                    <a:lnTo>
                      <a:pt x="859" y="43"/>
                    </a:lnTo>
                    <a:lnTo>
                      <a:pt x="850" y="51"/>
                    </a:lnTo>
                    <a:lnTo>
                      <a:pt x="829" y="68"/>
                    </a:lnTo>
                    <a:lnTo>
                      <a:pt x="811" y="68"/>
                    </a:lnTo>
                    <a:lnTo>
                      <a:pt x="802" y="51"/>
                    </a:lnTo>
                    <a:lnTo>
                      <a:pt x="802" y="35"/>
                    </a:lnTo>
                    <a:lnTo>
                      <a:pt x="772" y="60"/>
                    </a:lnTo>
                    <a:lnTo>
                      <a:pt x="763" y="86"/>
                    </a:lnTo>
                    <a:lnTo>
                      <a:pt x="754" y="146"/>
                    </a:lnTo>
                    <a:lnTo>
                      <a:pt x="754" y="200"/>
                    </a:lnTo>
                    <a:lnTo>
                      <a:pt x="733" y="252"/>
                    </a:lnTo>
                    <a:lnTo>
                      <a:pt x="706" y="305"/>
                    </a:lnTo>
                    <a:lnTo>
                      <a:pt x="656" y="338"/>
                    </a:lnTo>
                    <a:lnTo>
                      <a:pt x="598" y="365"/>
                    </a:lnTo>
                    <a:lnTo>
                      <a:pt x="550" y="365"/>
                    </a:lnTo>
                    <a:lnTo>
                      <a:pt x="482" y="365"/>
                    </a:lnTo>
                    <a:lnTo>
                      <a:pt x="425" y="349"/>
                    </a:lnTo>
                    <a:lnTo>
                      <a:pt x="329" y="287"/>
                    </a:lnTo>
                    <a:lnTo>
                      <a:pt x="242" y="217"/>
                    </a:lnTo>
                    <a:lnTo>
                      <a:pt x="231" y="217"/>
                    </a:lnTo>
                    <a:lnTo>
                      <a:pt x="222" y="227"/>
                    </a:lnTo>
                    <a:lnTo>
                      <a:pt x="347" y="365"/>
                    </a:lnTo>
                    <a:lnTo>
                      <a:pt x="395" y="444"/>
                    </a:lnTo>
                    <a:lnTo>
                      <a:pt x="404" y="479"/>
                    </a:lnTo>
                    <a:lnTo>
                      <a:pt x="404" y="522"/>
                    </a:lnTo>
                    <a:lnTo>
                      <a:pt x="404" y="566"/>
                    </a:lnTo>
                    <a:lnTo>
                      <a:pt x="386" y="609"/>
                    </a:lnTo>
                    <a:lnTo>
                      <a:pt x="356" y="636"/>
                    </a:lnTo>
                    <a:lnTo>
                      <a:pt x="308" y="662"/>
                    </a:lnTo>
                    <a:lnTo>
                      <a:pt x="281" y="679"/>
                    </a:lnTo>
                    <a:lnTo>
                      <a:pt x="242" y="689"/>
                    </a:lnTo>
                    <a:lnTo>
                      <a:pt x="164" y="689"/>
                    </a:lnTo>
                    <a:lnTo>
                      <a:pt x="87" y="697"/>
                    </a:lnTo>
                    <a:lnTo>
                      <a:pt x="57" y="714"/>
                    </a:lnTo>
                    <a:lnTo>
                      <a:pt x="29" y="733"/>
                    </a:lnTo>
                    <a:lnTo>
                      <a:pt x="39" y="749"/>
                    </a:lnTo>
                    <a:lnTo>
                      <a:pt x="48" y="749"/>
                    </a:lnTo>
                    <a:lnTo>
                      <a:pt x="68" y="749"/>
                    </a:lnTo>
                    <a:lnTo>
                      <a:pt x="68" y="741"/>
                    </a:lnTo>
                    <a:lnTo>
                      <a:pt x="87" y="749"/>
                    </a:lnTo>
                    <a:lnTo>
                      <a:pt x="77" y="768"/>
                    </a:lnTo>
                    <a:lnTo>
                      <a:pt x="57" y="793"/>
                    </a:lnTo>
                    <a:lnTo>
                      <a:pt x="18" y="793"/>
                    </a:lnTo>
                    <a:lnTo>
                      <a:pt x="9" y="793"/>
                    </a:lnTo>
                    <a:lnTo>
                      <a:pt x="0" y="776"/>
                    </a:lnTo>
                    <a:lnTo>
                      <a:pt x="0" y="749"/>
                    </a:lnTo>
                    <a:lnTo>
                      <a:pt x="0" y="733"/>
                    </a:lnTo>
                    <a:lnTo>
                      <a:pt x="29" y="689"/>
                    </a:lnTo>
                    <a:lnTo>
                      <a:pt x="57" y="671"/>
                    </a:lnTo>
                    <a:lnTo>
                      <a:pt x="96" y="671"/>
                    </a:lnTo>
                    <a:lnTo>
                      <a:pt x="164" y="654"/>
                    </a:lnTo>
                    <a:lnTo>
                      <a:pt x="155" y="636"/>
                    </a:lnTo>
                    <a:lnTo>
                      <a:pt x="135" y="636"/>
                    </a:lnTo>
                    <a:lnTo>
                      <a:pt x="105" y="619"/>
                    </a:lnTo>
                    <a:lnTo>
                      <a:pt x="87" y="592"/>
                    </a:lnTo>
                    <a:lnTo>
                      <a:pt x="77" y="566"/>
                    </a:lnTo>
                    <a:lnTo>
                      <a:pt x="77" y="531"/>
                    </a:lnTo>
                    <a:lnTo>
                      <a:pt x="87" y="514"/>
                    </a:lnTo>
                    <a:lnTo>
                      <a:pt x="116" y="479"/>
                    </a:lnTo>
                    <a:lnTo>
                      <a:pt x="155" y="452"/>
                    </a:lnTo>
                    <a:lnTo>
                      <a:pt x="203" y="462"/>
                    </a:lnTo>
                    <a:lnTo>
                      <a:pt x="242" y="470"/>
                    </a:lnTo>
                    <a:lnTo>
                      <a:pt x="260" y="497"/>
                    </a:lnTo>
                    <a:lnTo>
                      <a:pt x="260" y="505"/>
                    </a:lnTo>
                    <a:lnTo>
                      <a:pt x="260" y="514"/>
                    </a:lnTo>
                    <a:lnTo>
                      <a:pt x="231" y="505"/>
                    </a:lnTo>
                    <a:lnTo>
                      <a:pt x="212" y="505"/>
                    </a:lnTo>
                    <a:lnTo>
                      <a:pt x="194" y="514"/>
                    </a:lnTo>
                    <a:lnTo>
                      <a:pt x="174" y="531"/>
                    </a:lnTo>
                    <a:lnTo>
                      <a:pt x="174" y="549"/>
                    </a:lnTo>
                    <a:lnTo>
                      <a:pt x="174" y="566"/>
                    </a:lnTo>
                    <a:lnTo>
                      <a:pt x="222" y="601"/>
                    </a:lnTo>
                    <a:lnTo>
                      <a:pt x="242" y="609"/>
                    </a:lnTo>
                    <a:lnTo>
                      <a:pt x="270" y="601"/>
                    </a:lnTo>
                    <a:lnTo>
                      <a:pt x="308" y="592"/>
                    </a:lnTo>
                    <a:lnTo>
                      <a:pt x="329" y="576"/>
                    </a:lnTo>
                    <a:lnTo>
                      <a:pt x="356" y="514"/>
                    </a:lnTo>
                    <a:lnTo>
                      <a:pt x="356" y="462"/>
                    </a:lnTo>
                    <a:lnTo>
                      <a:pt x="347" y="409"/>
                    </a:lnTo>
                    <a:lnTo>
                      <a:pt x="318" y="365"/>
                    </a:lnTo>
                    <a:lnTo>
                      <a:pt x="290" y="322"/>
                    </a:lnTo>
                    <a:lnTo>
                      <a:pt x="270" y="313"/>
                    </a:lnTo>
                    <a:lnTo>
                      <a:pt x="270" y="322"/>
                    </a:lnTo>
                    <a:lnTo>
                      <a:pt x="281" y="357"/>
                    </a:lnTo>
                    <a:lnTo>
                      <a:pt x="299" y="400"/>
                    </a:lnTo>
                    <a:lnTo>
                      <a:pt x="318" y="435"/>
                    </a:lnTo>
                    <a:lnTo>
                      <a:pt x="318" y="479"/>
                    </a:lnTo>
                    <a:lnTo>
                      <a:pt x="308" y="514"/>
                    </a:lnTo>
                    <a:lnTo>
                      <a:pt x="290" y="417"/>
                    </a:lnTo>
                    <a:lnTo>
                      <a:pt x="270" y="374"/>
                    </a:lnTo>
                    <a:lnTo>
                      <a:pt x="242" y="330"/>
                    </a:lnTo>
                    <a:lnTo>
                      <a:pt x="194" y="260"/>
                    </a:lnTo>
                    <a:lnTo>
                      <a:pt x="135" y="200"/>
                    </a:lnTo>
                    <a:lnTo>
                      <a:pt x="9" y="95"/>
                    </a:lnTo>
                    <a:lnTo>
                      <a:pt x="68" y="25"/>
                    </a:lnTo>
                    <a:lnTo>
                      <a:pt x="242" y="173"/>
                    </a:lnTo>
                    <a:lnTo>
                      <a:pt x="338" y="227"/>
                    </a:lnTo>
                    <a:lnTo>
                      <a:pt x="386" y="252"/>
                    </a:lnTo>
                    <a:lnTo>
                      <a:pt x="443" y="278"/>
                    </a:lnTo>
                    <a:lnTo>
                      <a:pt x="530" y="287"/>
                    </a:lnTo>
                    <a:lnTo>
                      <a:pt x="493" y="287"/>
                    </a:lnTo>
                    <a:lnTo>
                      <a:pt x="443" y="287"/>
                    </a:lnTo>
                    <a:lnTo>
                      <a:pt x="347" y="252"/>
                    </a:lnTo>
                    <a:lnTo>
                      <a:pt x="329" y="260"/>
                    </a:lnTo>
                    <a:lnTo>
                      <a:pt x="356" y="287"/>
                    </a:lnTo>
                    <a:lnTo>
                      <a:pt x="395" y="305"/>
                    </a:lnTo>
                    <a:lnTo>
                      <a:pt x="443" y="322"/>
                    </a:lnTo>
                    <a:lnTo>
                      <a:pt x="493" y="330"/>
                    </a:lnTo>
                    <a:lnTo>
                      <a:pt x="550" y="322"/>
                    </a:lnTo>
                    <a:lnTo>
                      <a:pt x="598" y="305"/>
                    </a:lnTo>
                    <a:lnTo>
                      <a:pt x="637" y="270"/>
                    </a:lnTo>
                    <a:lnTo>
                      <a:pt x="646" y="243"/>
                    </a:lnTo>
                    <a:lnTo>
                      <a:pt x="646" y="208"/>
                    </a:lnTo>
                    <a:lnTo>
                      <a:pt x="628" y="182"/>
                    </a:lnTo>
                    <a:lnTo>
                      <a:pt x="608" y="165"/>
                    </a:lnTo>
                    <a:lnTo>
                      <a:pt x="560" y="165"/>
                    </a:lnTo>
                    <a:lnTo>
                      <a:pt x="550" y="182"/>
                    </a:lnTo>
                    <a:lnTo>
                      <a:pt x="530" y="200"/>
                    </a:lnTo>
                    <a:lnTo>
                      <a:pt x="530" y="235"/>
                    </a:lnTo>
                    <a:lnTo>
                      <a:pt x="512" y="235"/>
                    </a:lnTo>
                    <a:lnTo>
                      <a:pt x="502" y="227"/>
                    </a:lnTo>
                    <a:lnTo>
                      <a:pt x="493" y="200"/>
                    </a:lnTo>
                    <a:lnTo>
                      <a:pt x="493" y="157"/>
                    </a:lnTo>
                    <a:lnTo>
                      <a:pt x="493" y="121"/>
                    </a:lnTo>
                    <a:lnTo>
                      <a:pt x="521" y="95"/>
                    </a:lnTo>
                    <a:lnTo>
                      <a:pt x="550" y="78"/>
                    </a:lnTo>
                    <a:lnTo>
                      <a:pt x="608" y="68"/>
                    </a:lnTo>
                    <a:lnTo>
                      <a:pt x="656" y="86"/>
                    </a:lnTo>
                    <a:lnTo>
                      <a:pt x="694" y="113"/>
                    </a:lnTo>
                    <a:lnTo>
                      <a:pt x="706" y="130"/>
                    </a:lnTo>
                    <a:lnTo>
                      <a:pt x="706" y="146"/>
                    </a:lnTo>
                    <a:lnTo>
                      <a:pt x="715" y="165"/>
                    </a:lnTo>
                    <a:lnTo>
                      <a:pt x="733" y="165"/>
                    </a:lnTo>
                    <a:lnTo>
                      <a:pt x="733" y="146"/>
                    </a:lnTo>
                    <a:lnTo>
                      <a:pt x="733" y="121"/>
                    </a:lnTo>
                    <a:lnTo>
                      <a:pt x="724" y="95"/>
                    </a:lnTo>
                    <a:lnTo>
                      <a:pt x="724" y="68"/>
                    </a:lnTo>
                    <a:lnTo>
                      <a:pt x="754" y="25"/>
                    </a:lnTo>
                    <a:lnTo>
                      <a:pt x="763" y="8"/>
                    </a:lnTo>
                    <a:lnTo>
                      <a:pt x="792" y="0"/>
                    </a:lnTo>
                    <a:lnTo>
                      <a:pt x="829" y="8"/>
                    </a:lnTo>
                    <a:lnTo>
                      <a:pt x="850" y="25"/>
                    </a:lnTo>
                    <a:close/>
                  </a:path>
                </a:pathLst>
              </a:custGeom>
              <a:solidFill>
                <a:srgbClr val="FFFF99"/>
              </a:solidFill>
              <a:ln w="9525">
                <a:solidFill>
                  <a:srgbClr val="800000"/>
                </a:solidFill>
                <a:round/>
                <a:headEnd/>
                <a:tailEnd/>
              </a:ln>
            </p:spPr>
            <p:txBody>
              <a:bodyPr/>
              <a:lstStyle/>
              <a:p>
                <a:endParaRPr lang="en-US"/>
              </a:p>
            </p:txBody>
          </p:sp>
          <p:sp>
            <p:nvSpPr>
              <p:cNvPr id="11335" name="Freeform 267"/>
              <p:cNvSpPr>
                <a:spLocks/>
              </p:cNvSpPr>
              <p:nvPr/>
            </p:nvSpPr>
            <p:spPr bwMode="auto">
              <a:xfrm>
                <a:off x="310" y="250"/>
                <a:ext cx="2" cy="1"/>
              </a:xfrm>
              <a:custGeom>
                <a:avLst/>
                <a:gdLst>
                  <a:gd name="T0" fmla="*/ 2 w 11"/>
                  <a:gd name="T1" fmla="*/ 0 h 10"/>
                  <a:gd name="T2" fmla="*/ 2 w 11"/>
                  <a:gd name="T3" fmla="*/ 0 h 10"/>
                  <a:gd name="T4" fmla="*/ 0 w 11"/>
                  <a:gd name="T5" fmla="*/ 1 h 10"/>
                  <a:gd name="T6" fmla="*/ 0 w 11"/>
                  <a:gd name="T7" fmla="*/ 1 h 10"/>
                  <a:gd name="T8" fmla="*/ 0 w 11"/>
                  <a:gd name="T9" fmla="*/ 0 h 10"/>
                  <a:gd name="T10" fmla="*/ 2 w 11"/>
                  <a:gd name="T11" fmla="*/ 0 h 10"/>
                  <a:gd name="T12" fmla="*/ 0 60000 65536"/>
                  <a:gd name="T13" fmla="*/ 0 60000 65536"/>
                  <a:gd name="T14" fmla="*/ 0 60000 65536"/>
                  <a:gd name="T15" fmla="*/ 0 60000 65536"/>
                  <a:gd name="T16" fmla="*/ 0 60000 65536"/>
                  <a:gd name="T17" fmla="*/ 0 60000 65536"/>
                  <a:gd name="T18" fmla="*/ 0 w 11"/>
                  <a:gd name="T19" fmla="*/ 0 h 10"/>
                  <a:gd name="T20" fmla="*/ 11 w 11"/>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1" h="10">
                    <a:moveTo>
                      <a:pt x="11" y="0"/>
                    </a:moveTo>
                    <a:lnTo>
                      <a:pt x="11" y="0"/>
                    </a:lnTo>
                    <a:lnTo>
                      <a:pt x="0" y="10"/>
                    </a:lnTo>
                    <a:lnTo>
                      <a:pt x="0" y="0"/>
                    </a:lnTo>
                    <a:lnTo>
                      <a:pt x="11" y="0"/>
                    </a:lnTo>
                  </a:path>
                </a:pathLst>
              </a:custGeom>
              <a:solidFill>
                <a:srgbClr val="FFFF99"/>
              </a:solidFill>
              <a:ln w="3175">
                <a:solidFill>
                  <a:srgbClr val="800000"/>
                </a:solidFill>
                <a:round/>
                <a:headEnd/>
                <a:tailEnd/>
              </a:ln>
            </p:spPr>
            <p:txBody>
              <a:bodyPr/>
              <a:lstStyle/>
              <a:p>
                <a:endParaRPr lang="en-US"/>
              </a:p>
            </p:txBody>
          </p:sp>
          <p:sp>
            <p:nvSpPr>
              <p:cNvPr id="11336" name="Freeform 268"/>
              <p:cNvSpPr>
                <a:spLocks/>
              </p:cNvSpPr>
              <p:nvPr/>
            </p:nvSpPr>
            <p:spPr bwMode="auto">
              <a:xfrm>
                <a:off x="198" y="254"/>
                <a:ext cx="51" cy="17"/>
              </a:xfrm>
              <a:custGeom>
                <a:avLst/>
                <a:gdLst>
                  <a:gd name="T0" fmla="*/ 51 w 174"/>
                  <a:gd name="T1" fmla="*/ 4 h 105"/>
                  <a:gd name="T2" fmla="*/ 34 w 174"/>
                  <a:gd name="T3" fmla="*/ 6 h 105"/>
                  <a:gd name="T4" fmla="*/ 11 w 174"/>
                  <a:gd name="T5" fmla="*/ 17 h 105"/>
                  <a:gd name="T6" fmla="*/ 6 w 174"/>
                  <a:gd name="T7" fmla="*/ 16 h 105"/>
                  <a:gd name="T8" fmla="*/ 0 w 174"/>
                  <a:gd name="T9" fmla="*/ 13 h 105"/>
                  <a:gd name="T10" fmla="*/ 6 w 174"/>
                  <a:gd name="T11" fmla="*/ 7 h 105"/>
                  <a:gd name="T12" fmla="*/ 11 w 174"/>
                  <a:gd name="T13" fmla="*/ 1 h 105"/>
                  <a:gd name="T14" fmla="*/ 22 w 174"/>
                  <a:gd name="T15" fmla="*/ 0 h 105"/>
                  <a:gd name="T16" fmla="*/ 28 w 174"/>
                  <a:gd name="T17" fmla="*/ 0 h 105"/>
                  <a:gd name="T18" fmla="*/ 45 w 174"/>
                  <a:gd name="T19" fmla="*/ 0 h 105"/>
                  <a:gd name="T20" fmla="*/ 51 w 174"/>
                  <a:gd name="T21" fmla="*/ 4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105"/>
                  <a:gd name="T35" fmla="*/ 174 w 17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105">
                    <a:moveTo>
                      <a:pt x="174" y="26"/>
                    </a:moveTo>
                    <a:lnTo>
                      <a:pt x="115" y="35"/>
                    </a:lnTo>
                    <a:lnTo>
                      <a:pt x="37" y="105"/>
                    </a:lnTo>
                    <a:lnTo>
                      <a:pt x="19" y="97"/>
                    </a:lnTo>
                    <a:lnTo>
                      <a:pt x="0" y="78"/>
                    </a:lnTo>
                    <a:lnTo>
                      <a:pt x="19" y="43"/>
                    </a:lnTo>
                    <a:lnTo>
                      <a:pt x="37" y="8"/>
                    </a:lnTo>
                    <a:lnTo>
                      <a:pt x="76" y="0"/>
                    </a:lnTo>
                    <a:lnTo>
                      <a:pt x="96" y="0"/>
                    </a:lnTo>
                    <a:lnTo>
                      <a:pt x="154" y="0"/>
                    </a:lnTo>
                    <a:lnTo>
                      <a:pt x="174" y="26"/>
                    </a:lnTo>
                    <a:close/>
                  </a:path>
                </a:pathLst>
              </a:custGeom>
              <a:solidFill>
                <a:srgbClr val="FFFF99"/>
              </a:solidFill>
              <a:ln w="9525">
                <a:solidFill>
                  <a:srgbClr val="800000"/>
                </a:solidFill>
                <a:round/>
                <a:headEnd/>
                <a:tailEnd/>
              </a:ln>
            </p:spPr>
            <p:txBody>
              <a:bodyPr/>
              <a:lstStyle/>
              <a:p>
                <a:endParaRPr lang="en-US"/>
              </a:p>
            </p:txBody>
          </p:sp>
          <p:sp>
            <p:nvSpPr>
              <p:cNvPr id="11337" name="Freeform 269"/>
              <p:cNvSpPr>
                <a:spLocks/>
              </p:cNvSpPr>
              <p:nvPr/>
            </p:nvSpPr>
            <p:spPr bwMode="auto">
              <a:xfrm>
                <a:off x="198" y="254"/>
                <a:ext cx="51" cy="17"/>
              </a:xfrm>
              <a:custGeom>
                <a:avLst/>
                <a:gdLst>
                  <a:gd name="T0" fmla="*/ 51 w 174"/>
                  <a:gd name="T1" fmla="*/ 4 h 105"/>
                  <a:gd name="T2" fmla="*/ 34 w 174"/>
                  <a:gd name="T3" fmla="*/ 6 h 105"/>
                  <a:gd name="T4" fmla="*/ 11 w 174"/>
                  <a:gd name="T5" fmla="*/ 17 h 105"/>
                  <a:gd name="T6" fmla="*/ 6 w 174"/>
                  <a:gd name="T7" fmla="*/ 16 h 105"/>
                  <a:gd name="T8" fmla="*/ 0 w 174"/>
                  <a:gd name="T9" fmla="*/ 13 h 105"/>
                  <a:gd name="T10" fmla="*/ 6 w 174"/>
                  <a:gd name="T11" fmla="*/ 7 h 105"/>
                  <a:gd name="T12" fmla="*/ 11 w 174"/>
                  <a:gd name="T13" fmla="*/ 1 h 105"/>
                  <a:gd name="T14" fmla="*/ 22 w 174"/>
                  <a:gd name="T15" fmla="*/ 0 h 105"/>
                  <a:gd name="T16" fmla="*/ 28 w 174"/>
                  <a:gd name="T17" fmla="*/ 0 h 105"/>
                  <a:gd name="T18" fmla="*/ 45 w 174"/>
                  <a:gd name="T19" fmla="*/ 0 h 105"/>
                  <a:gd name="T20" fmla="*/ 51 w 174"/>
                  <a:gd name="T21" fmla="*/ 4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4"/>
                  <a:gd name="T34" fmla="*/ 0 h 105"/>
                  <a:gd name="T35" fmla="*/ 174 w 174"/>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4" h="105">
                    <a:moveTo>
                      <a:pt x="174" y="26"/>
                    </a:moveTo>
                    <a:lnTo>
                      <a:pt x="115" y="35"/>
                    </a:lnTo>
                    <a:lnTo>
                      <a:pt x="37" y="105"/>
                    </a:lnTo>
                    <a:lnTo>
                      <a:pt x="19" y="97"/>
                    </a:lnTo>
                    <a:lnTo>
                      <a:pt x="0" y="78"/>
                    </a:lnTo>
                    <a:lnTo>
                      <a:pt x="19" y="43"/>
                    </a:lnTo>
                    <a:lnTo>
                      <a:pt x="37" y="8"/>
                    </a:lnTo>
                    <a:lnTo>
                      <a:pt x="76" y="0"/>
                    </a:lnTo>
                    <a:lnTo>
                      <a:pt x="96" y="0"/>
                    </a:lnTo>
                    <a:lnTo>
                      <a:pt x="154" y="0"/>
                    </a:lnTo>
                    <a:lnTo>
                      <a:pt x="174" y="26"/>
                    </a:lnTo>
                  </a:path>
                </a:pathLst>
              </a:custGeom>
              <a:solidFill>
                <a:srgbClr val="FFFF99"/>
              </a:solidFill>
              <a:ln w="3175">
                <a:solidFill>
                  <a:srgbClr val="800000"/>
                </a:solidFill>
                <a:round/>
                <a:headEnd/>
                <a:tailEnd/>
              </a:ln>
            </p:spPr>
            <p:txBody>
              <a:bodyPr/>
              <a:lstStyle/>
              <a:p>
                <a:endParaRPr lang="en-US"/>
              </a:p>
            </p:txBody>
          </p:sp>
          <p:sp>
            <p:nvSpPr>
              <p:cNvPr id="11338" name="Freeform 270"/>
              <p:cNvSpPr>
                <a:spLocks/>
              </p:cNvSpPr>
              <p:nvPr/>
            </p:nvSpPr>
            <p:spPr bwMode="auto">
              <a:xfrm>
                <a:off x="513" y="259"/>
                <a:ext cx="10" cy="11"/>
              </a:xfrm>
              <a:custGeom>
                <a:avLst/>
                <a:gdLst>
                  <a:gd name="T0" fmla="*/ 10 w 29"/>
                  <a:gd name="T1" fmla="*/ 11 h 71"/>
                  <a:gd name="T2" fmla="*/ 7 w 29"/>
                  <a:gd name="T3" fmla="*/ 11 h 71"/>
                  <a:gd name="T4" fmla="*/ 0 w 29"/>
                  <a:gd name="T5" fmla="*/ 9 h 71"/>
                  <a:gd name="T6" fmla="*/ 0 w 29"/>
                  <a:gd name="T7" fmla="*/ 7 h 71"/>
                  <a:gd name="T8" fmla="*/ 4 w 29"/>
                  <a:gd name="T9" fmla="*/ 3 h 71"/>
                  <a:gd name="T10" fmla="*/ 10 w 29"/>
                  <a:gd name="T11" fmla="*/ 0 h 71"/>
                  <a:gd name="T12" fmla="*/ 10 w 29"/>
                  <a:gd name="T13" fmla="*/ 11 h 71"/>
                  <a:gd name="T14" fmla="*/ 0 60000 65536"/>
                  <a:gd name="T15" fmla="*/ 0 60000 65536"/>
                  <a:gd name="T16" fmla="*/ 0 60000 65536"/>
                  <a:gd name="T17" fmla="*/ 0 60000 65536"/>
                  <a:gd name="T18" fmla="*/ 0 60000 65536"/>
                  <a:gd name="T19" fmla="*/ 0 60000 65536"/>
                  <a:gd name="T20" fmla="*/ 0 60000 65536"/>
                  <a:gd name="T21" fmla="*/ 0 w 29"/>
                  <a:gd name="T22" fmla="*/ 0 h 71"/>
                  <a:gd name="T23" fmla="*/ 29 w 29"/>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71">
                    <a:moveTo>
                      <a:pt x="29" y="71"/>
                    </a:moveTo>
                    <a:lnTo>
                      <a:pt x="20" y="71"/>
                    </a:lnTo>
                    <a:lnTo>
                      <a:pt x="0" y="61"/>
                    </a:lnTo>
                    <a:lnTo>
                      <a:pt x="0" y="44"/>
                    </a:lnTo>
                    <a:lnTo>
                      <a:pt x="11" y="17"/>
                    </a:lnTo>
                    <a:lnTo>
                      <a:pt x="29" y="0"/>
                    </a:lnTo>
                    <a:lnTo>
                      <a:pt x="29" y="71"/>
                    </a:lnTo>
                    <a:close/>
                  </a:path>
                </a:pathLst>
              </a:custGeom>
              <a:solidFill>
                <a:srgbClr val="FFFF99"/>
              </a:solidFill>
              <a:ln w="9525">
                <a:solidFill>
                  <a:srgbClr val="800000"/>
                </a:solidFill>
                <a:round/>
                <a:headEnd/>
                <a:tailEnd/>
              </a:ln>
            </p:spPr>
            <p:txBody>
              <a:bodyPr/>
              <a:lstStyle/>
              <a:p>
                <a:endParaRPr lang="en-US"/>
              </a:p>
            </p:txBody>
          </p:sp>
          <p:sp>
            <p:nvSpPr>
              <p:cNvPr id="11339" name="Freeform 271"/>
              <p:cNvSpPr>
                <a:spLocks/>
              </p:cNvSpPr>
              <p:nvPr/>
            </p:nvSpPr>
            <p:spPr bwMode="auto">
              <a:xfrm>
                <a:off x="283" y="265"/>
                <a:ext cx="53" cy="14"/>
              </a:xfrm>
              <a:custGeom>
                <a:avLst/>
                <a:gdLst>
                  <a:gd name="T0" fmla="*/ 53 w 174"/>
                  <a:gd name="T1" fmla="*/ 4 h 87"/>
                  <a:gd name="T2" fmla="*/ 53 w 174"/>
                  <a:gd name="T3" fmla="*/ 7 h 87"/>
                  <a:gd name="T4" fmla="*/ 53 w 174"/>
                  <a:gd name="T5" fmla="*/ 10 h 87"/>
                  <a:gd name="T6" fmla="*/ 44 w 174"/>
                  <a:gd name="T7" fmla="*/ 14 h 87"/>
                  <a:gd name="T8" fmla="*/ 38 w 174"/>
                  <a:gd name="T9" fmla="*/ 14 h 87"/>
                  <a:gd name="T10" fmla="*/ 33 w 174"/>
                  <a:gd name="T11" fmla="*/ 14 h 87"/>
                  <a:gd name="T12" fmla="*/ 30 w 174"/>
                  <a:gd name="T13" fmla="*/ 14 h 87"/>
                  <a:gd name="T14" fmla="*/ 33 w 174"/>
                  <a:gd name="T15" fmla="*/ 13 h 87"/>
                  <a:gd name="T16" fmla="*/ 38 w 174"/>
                  <a:gd name="T17" fmla="*/ 10 h 87"/>
                  <a:gd name="T18" fmla="*/ 41 w 174"/>
                  <a:gd name="T19" fmla="*/ 8 h 87"/>
                  <a:gd name="T20" fmla="*/ 41 w 174"/>
                  <a:gd name="T21" fmla="*/ 6 h 87"/>
                  <a:gd name="T22" fmla="*/ 30 w 174"/>
                  <a:gd name="T23" fmla="*/ 6 h 87"/>
                  <a:gd name="T24" fmla="*/ 21 w 174"/>
                  <a:gd name="T25" fmla="*/ 7 h 87"/>
                  <a:gd name="T26" fmla="*/ 6 w 174"/>
                  <a:gd name="T27" fmla="*/ 14 h 87"/>
                  <a:gd name="T28" fmla="*/ 0 w 174"/>
                  <a:gd name="T29" fmla="*/ 14 h 87"/>
                  <a:gd name="T30" fmla="*/ 0 w 174"/>
                  <a:gd name="T31" fmla="*/ 13 h 87"/>
                  <a:gd name="T32" fmla="*/ 6 w 174"/>
                  <a:gd name="T33" fmla="*/ 7 h 87"/>
                  <a:gd name="T34" fmla="*/ 12 w 174"/>
                  <a:gd name="T35" fmla="*/ 4 h 87"/>
                  <a:gd name="T36" fmla="*/ 21 w 174"/>
                  <a:gd name="T37" fmla="*/ 1 h 87"/>
                  <a:gd name="T38" fmla="*/ 30 w 174"/>
                  <a:gd name="T39" fmla="*/ 0 h 87"/>
                  <a:gd name="T40" fmla="*/ 44 w 174"/>
                  <a:gd name="T41" fmla="*/ 0 h 87"/>
                  <a:gd name="T42" fmla="*/ 53 w 174"/>
                  <a:gd name="T43" fmla="*/ 4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4"/>
                  <a:gd name="T67" fmla="*/ 0 h 87"/>
                  <a:gd name="T68" fmla="*/ 174 w 174"/>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4" h="87">
                    <a:moveTo>
                      <a:pt x="174" y="27"/>
                    </a:moveTo>
                    <a:lnTo>
                      <a:pt x="174" y="43"/>
                    </a:lnTo>
                    <a:lnTo>
                      <a:pt x="174" y="62"/>
                    </a:lnTo>
                    <a:lnTo>
                      <a:pt x="146" y="87"/>
                    </a:lnTo>
                    <a:lnTo>
                      <a:pt x="126" y="87"/>
                    </a:lnTo>
                    <a:lnTo>
                      <a:pt x="108" y="87"/>
                    </a:lnTo>
                    <a:lnTo>
                      <a:pt x="98" y="87"/>
                    </a:lnTo>
                    <a:lnTo>
                      <a:pt x="108" y="78"/>
                    </a:lnTo>
                    <a:lnTo>
                      <a:pt x="126" y="62"/>
                    </a:lnTo>
                    <a:lnTo>
                      <a:pt x="135" y="52"/>
                    </a:lnTo>
                    <a:lnTo>
                      <a:pt x="135" y="35"/>
                    </a:lnTo>
                    <a:lnTo>
                      <a:pt x="98" y="35"/>
                    </a:lnTo>
                    <a:lnTo>
                      <a:pt x="69" y="43"/>
                    </a:lnTo>
                    <a:lnTo>
                      <a:pt x="21" y="87"/>
                    </a:lnTo>
                    <a:lnTo>
                      <a:pt x="0" y="87"/>
                    </a:lnTo>
                    <a:lnTo>
                      <a:pt x="0" y="78"/>
                    </a:lnTo>
                    <a:lnTo>
                      <a:pt x="21" y="43"/>
                    </a:lnTo>
                    <a:lnTo>
                      <a:pt x="39" y="27"/>
                    </a:lnTo>
                    <a:lnTo>
                      <a:pt x="69" y="8"/>
                    </a:lnTo>
                    <a:lnTo>
                      <a:pt x="98" y="0"/>
                    </a:lnTo>
                    <a:lnTo>
                      <a:pt x="146" y="0"/>
                    </a:lnTo>
                    <a:lnTo>
                      <a:pt x="174" y="27"/>
                    </a:lnTo>
                    <a:close/>
                  </a:path>
                </a:pathLst>
              </a:custGeom>
              <a:solidFill>
                <a:srgbClr val="FFFF99"/>
              </a:solidFill>
              <a:ln w="9525">
                <a:solidFill>
                  <a:srgbClr val="800000"/>
                </a:solidFill>
                <a:round/>
                <a:headEnd/>
                <a:tailEnd/>
              </a:ln>
            </p:spPr>
            <p:txBody>
              <a:bodyPr/>
              <a:lstStyle/>
              <a:p>
                <a:endParaRPr lang="en-US"/>
              </a:p>
            </p:txBody>
          </p:sp>
          <p:sp>
            <p:nvSpPr>
              <p:cNvPr id="11340" name="Freeform 272"/>
              <p:cNvSpPr>
                <a:spLocks/>
              </p:cNvSpPr>
              <p:nvPr/>
            </p:nvSpPr>
            <p:spPr bwMode="auto">
              <a:xfrm>
                <a:off x="283" y="265"/>
                <a:ext cx="53" cy="14"/>
              </a:xfrm>
              <a:custGeom>
                <a:avLst/>
                <a:gdLst>
                  <a:gd name="T0" fmla="*/ 53 w 174"/>
                  <a:gd name="T1" fmla="*/ 4 h 87"/>
                  <a:gd name="T2" fmla="*/ 53 w 174"/>
                  <a:gd name="T3" fmla="*/ 7 h 87"/>
                  <a:gd name="T4" fmla="*/ 53 w 174"/>
                  <a:gd name="T5" fmla="*/ 10 h 87"/>
                  <a:gd name="T6" fmla="*/ 44 w 174"/>
                  <a:gd name="T7" fmla="*/ 14 h 87"/>
                  <a:gd name="T8" fmla="*/ 38 w 174"/>
                  <a:gd name="T9" fmla="*/ 14 h 87"/>
                  <a:gd name="T10" fmla="*/ 33 w 174"/>
                  <a:gd name="T11" fmla="*/ 14 h 87"/>
                  <a:gd name="T12" fmla="*/ 30 w 174"/>
                  <a:gd name="T13" fmla="*/ 14 h 87"/>
                  <a:gd name="T14" fmla="*/ 33 w 174"/>
                  <a:gd name="T15" fmla="*/ 13 h 87"/>
                  <a:gd name="T16" fmla="*/ 38 w 174"/>
                  <a:gd name="T17" fmla="*/ 10 h 87"/>
                  <a:gd name="T18" fmla="*/ 41 w 174"/>
                  <a:gd name="T19" fmla="*/ 8 h 87"/>
                  <a:gd name="T20" fmla="*/ 41 w 174"/>
                  <a:gd name="T21" fmla="*/ 6 h 87"/>
                  <a:gd name="T22" fmla="*/ 30 w 174"/>
                  <a:gd name="T23" fmla="*/ 6 h 87"/>
                  <a:gd name="T24" fmla="*/ 21 w 174"/>
                  <a:gd name="T25" fmla="*/ 7 h 87"/>
                  <a:gd name="T26" fmla="*/ 6 w 174"/>
                  <a:gd name="T27" fmla="*/ 14 h 87"/>
                  <a:gd name="T28" fmla="*/ 0 w 174"/>
                  <a:gd name="T29" fmla="*/ 14 h 87"/>
                  <a:gd name="T30" fmla="*/ 0 w 174"/>
                  <a:gd name="T31" fmla="*/ 14 h 87"/>
                  <a:gd name="T32" fmla="*/ 0 w 174"/>
                  <a:gd name="T33" fmla="*/ 13 h 87"/>
                  <a:gd name="T34" fmla="*/ 6 w 174"/>
                  <a:gd name="T35" fmla="*/ 7 h 87"/>
                  <a:gd name="T36" fmla="*/ 12 w 174"/>
                  <a:gd name="T37" fmla="*/ 4 h 87"/>
                  <a:gd name="T38" fmla="*/ 21 w 174"/>
                  <a:gd name="T39" fmla="*/ 1 h 87"/>
                  <a:gd name="T40" fmla="*/ 30 w 174"/>
                  <a:gd name="T41" fmla="*/ 0 h 87"/>
                  <a:gd name="T42" fmla="*/ 44 w 174"/>
                  <a:gd name="T43" fmla="*/ 0 h 87"/>
                  <a:gd name="T44" fmla="*/ 53 w 174"/>
                  <a:gd name="T45" fmla="*/ 4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4"/>
                  <a:gd name="T70" fmla="*/ 0 h 87"/>
                  <a:gd name="T71" fmla="*/ 174 w 174"/>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4" h="87">
                    <a:moveTo>
                      <a:pt x="174" y="27"/>
                    </a:moveTo>
                    <a:lnTo>
                      <a:pt x="174" y="43"/>
                    </a:lnTo>
                    <a:lnTo>
                      <a:pt x="174" y="62"/>
                    </a:lnTo>
                    <a:lnTo>
                      <a:pt x="146" y="87"/>
                    </a:lnTo>
                    <a:lnTo>
                      <a:pt x="126" y="87"/>
                    </a:lnTo>
                    <a:lnTo>
                      <a:pt x="108" y="87"/>
                    </a:lnTo>
                    <a:lnTo>
                      <a:pt x="98" y="87"/>
                    </a:lnTo>
                    <a:lnTo>
                      <a:pt x="108" y="78"/>
                    </a:lnTo>
                    <a:lnTo>
                      <a:pt x="126" y="62"/>
                    </a:lnTo>
                    <a:lnTo>
                      <a:pt x="135" y="52"/>
                    </a:lnTo>
                    <a:lnTo>
                      <a:pt x="135" y="35"/>
                    </a:lnTo>
                    <a:lnTo>
                      <a:pt x="98" y="35"/>
                    </a:lnTo>
                    <a:lnTo>
                      <a:pt x="69" y="43"/>
                    </a:lnTo>
                    <a:lnTo>
                      <a:pt x="21" y="87"/>
                    </a:lnTo>
                    <a:lnTo>
                      <a:pt x="0" y="87"/>
                    </a:lnTo>
                    <a:lnTo>
                      <a:pt x="0" y="78"/>
                    </a:lnTo>
                    <a:lnTo>
                      <a:pt x="21" y="43"/>
                    </a:lnTo>
                    <a:lnTo>
                      <a:pt x="39" y="27"/>
                    </a:lnTo>
                    <a:lnTo>
                      <a:pt x="69" y="8"/>
                    </a:lnTo>
                    <a:lnTo>
                      <a:pt x="98" y="0"/>
                    </a:lnTo>
                    <a:lnTo>
                      <a:pt x="146" y="0"/>
                    </a:lnTo>
                    <a:lnTo>
                      <a:pt x="174" y="27"/>
                    </a:lnTo>
                  </a:path>
                </a:pathLst>
              </a:custGeom>
              <a:solidFill>
                <a:srgbClr val="FFFF99"/>
              </a:solidFill>
              <a:ln w="3175">
                <a:solidFill>
                  <a:srgbClr val="800000"/>
                </a:solidFill>
                <a:round/>
                <a:headEnd/>
                <a:tailEnd/>
              </a:ln>
            </p:spPr>
            <p:txBody>
              <a:bodyPr/>
              <a:lstStyle/>
              <a:p>
                <a:endParaRPr lang="en-US"/>
              </a:p>
            </p:txBody>
          </p:sp>
          <p:sp>
            <p:nvSpPr>
              <p:cNvPr id="11341" name="Freeform 273"/>
              <p:cNvSpPr>
                <a:spLocks/>
              </p:cNvSpPr>
              <p:nvPr/>
            </p:nvSpPr>
            <p:spPr bwMode="auto">
              <a:xfrm>
                <a:off x="169" y="274"/>
                <a:ext cx="0" cy="1"/>
              </a:xfrm>
              <a:custGeom>
                <a:avLst/>
                <a:gdLst>
                  <a:gd name="T0" fmla="*/ 0 h 10"/>
                  <a:gd name="T1" fmla="*/ 1 h 10"/>
                  <a:gd name="T2" fmla="*/ 0 h 10"/>
                  <a:gd name="T3" fmla="*/ 0 60000 65536"/>
                  <a:gd name="T4" fmla="*/ 0 60000 65536"/>
                  <a:gd name="T5" fmla="*/ 0 60000 65536"/>
                  <a:gd name="T6" fmla="*/ 0 h 10"/>
                  <a:gd name="T7" fmla="*/ 10 h 10"/>
                </a:gdLst>
                <a:ahLst/>
                <a:cxnLst>
                  <a:cxn ang="T3">
                    <a:pos x="0" y="T0"/>
                  </a:cxn>
                  <a:cxn ang="T4">
                    <a:pos x="0" y="T1"/>
                  </a:cxn>
                  <a:cxn ang="T5">
                    <a:pos x="0" y="T2"/>
                  </a:cxn>
                </a:cxnLst>
                <a:rect l="0" t="T6" r="0" b="T7"/>
                <a:pathLst>
                  <a:path h="10">
                    <a:moveTo>
                      <a:pt x="0" y="0"/>
                    </a:moveTo>
                    <a:lnTo>
                      <a:pt x="0" y="10"/>
                    </a:lnTo>
                    <a:lnTo>
                      <a:pt x="0" y="0"/>
                    </a:lnTo>
                    <a:close/>
                  </a:path>
                </a:pathLst>
              </a:custGeom>
              <a:solidFill>
                <a:srgbClr val="FFFF99"/>
              </a:solidFill>
              <a:ln w="9525">
                <a:solidFill>
                  <a:srgbClr val="800000"/>
                </a:solidFill>
                <a:round/>
                <a:headEnd/>
                <a:tailEnd/>
              </a:ln>
            </p:spPr>
            <p:txBody>
              <a:bodyPr/>
              <a:lstStyle/>
              <a:p>
                <a:endParaRPr lang="en-US"/>
              </a:p>
            </p:txBody>
          </p:sp>
          <p:sp>
            <p:nvSpPr>
              <p:cNvPr id="11342" name="Freeform 274"/>
              <p:cNvSpPr>
                <a:spLocks/>
              </p:cNvSpPr>
              <p:nvPr/>
            </p:nvSpPr>
            <p:spPr bwMode="auto">
              <a:xfrm>
                <a:off x="169" y="274"/>
                <a:ext cx="0" cy="1"/>
              </a:xfrm>
              <a:custGeom>
                <a:avLst/>
                <a:gdLst>
                  <a:gd name="T0" fmla="*/ 0 h 10"/>
                  <a:gd name="T1" fmla="*/ 1 h 10"/>
                  <a:gd name="T2" fmla="*/ 0 h 10"/>
                  <a:gd name="T3" fmla="*/ 0 60000 65536"/>
                  <a:gd name="T4" fmla="*/ 0 60000 65536"/>
                  <a:gd name="T5" fmla="*/ 0 60000 65536"/>
                  <a:gd name="T6" fmla="*/ 0 h 10"/>
                  <a:gd name="T7" fmla="*/ 10 h 10"/>
                </a:gdLst>
                <a:ahLst/>
                <a:cxnLst>
                  <a:cxn ang="T3">
                    <a:pos x="0" y="T0"/>
                  </a:cxn>
                  <a:cxn ang="T4">
                    <a:pos x="0" y="T1"/>
                  </a:cxn>
                  <a:cxn ang="T5">
                    <a:pos x="0" y="T2"/>
                  </a:cxn>
                </a:cxnLst>
                <a:rect l="0" t="T6" r="0" b="T7"/>
                <a:pathLst>
                  <a:path h="10">
                    <a:moveTo>
                      <a:pt x="0" y="0"/>
                    </a:moveTo>
                    <a:lnTo>
                      <a:pt x="0" y="10"/>
                    </a:lnTo>
                    <a:lnTo>
                      <a:pt x="0" y="0"/>
                    </a:lnTo>
                  </a:path>
                </a:pathLst>
              </a:custGeom>
              <a:solidFill>
                <a:srgbClr val="FFFF99"/>
              </a:solidFill>
              <a:ln w="3175">
                <a:solidFill>
                  <a:srgbClr val="800000"/>
                </a:solidFill>
                <a:round/>
                <a:headEnd/>
                <a:tailEnd/>
              </a:ln>
            </p:spPr>
            <p:txBody>
              <a:bodyPr/>
              <a:lstStyle/>
              <a:p>
                <a:endParaRPr lang="en-US"/>
              </a:p>
            </p:txBody>
          </p:sp>
          <p:sp>
            <p:nvSpPr>
              <p:cNvPr id="11343" name="Freeform 275"/>
              <p:cNvSpPr>
                <a:spLocks/>
              </p:cNvSpPr>
              <p:nvPr/>
            </p:nvSpPr>
            <p:spPr bwMode="auto">
              <a:xfrm>
                <a:off x="272" y="284"/>
                <a:ext cx="35" cy="14"/>
              </a:xfrm>
              <a:custGeom>
                <a:avLst/>
                <a:gdLst>
                  <a:gd name="T0" fmla="*/ 35 w 116"/>
                  <a:gd name="T1" fmla="*/ 6 h 87"/>
                  <a:gd name="T2" fmla="*/ 32 w 116"/>
                  <a:gd name="T3" fmla="*/ 10 h 87"/>
                  <a:gd name="T4" fmla="*/ 26 w 116"/>
                  <a:gd name="T5" fmla="*/ 14 h 87"/>
                  <a:gd name="T6" fmla="*/ 23 w 116"/>
                  <a:gd name="T7" fmla="*/ 14 h 87"/>
                  <a:gd name="T8" fmla="*/ 23 w 116"/>
                  <a:gd name="T9" fmla="*/ 11 h 87"/>
                  <a:gd name="T10" fmla="*/ 23 w 116"/>
                  <a:gd name="T11" fmla="*/ 8 h 87"/>
                  <a:gd name="T12" fmla="*/ 23 w 116"/>
                  <a:gd name="T13" fmla="*/ 6 h 87"/>
                  <a:gd name="T14" fmla="*/ 23 w 116"/>
                  <a:gd name="T15" fmla="*/ 4 h 87"/>
                  <a:gd name="T16" fmla="*/ 18 w 116"/>
                  <a:gd name="T17" fmla="*/ 6 h 87"/>
                  <a:gd name="T18" fmla="*/ 15 w 116"/>
                  <a:gd name="T19" fmla="*/ 7 h 87"/>
                  <a:gd name="T20" fmla="*/ 9 w 116"/>
                  <a:gd name="T21" fmla="*/ 8 h 87"/>
                  <a:gd name="T22" fmla="*/ 0 w 116"/>
                  <a:gd name="T23" fmla="*/ 10 h 87"/>
                  <a:gd name="T24" fmla="*/ 0 w 116"/>
                  <a:gd name="T25" fmla="*/ 7 h 87"/>
                  <a:gd name="T26" fmla="*/ 0 w 116"/>
                  <a:gd name="T27" fmla="*/ 4 h 87"/>
                  <a:gd name="T28" fmla="*/ 11 w 116"/>
                  <a:gd name="T29" fmla="*/ 1 h 87"/>
                  <a:gd name="T30" fmla="*/ 23 w 116"/>
                  <a:gd name="T31" fmla="*/ 0 h 87"/>
                  <a:gd name="T32" fmla="*/ 26 w 116"/>
                  <a:gd name="T33" fmla="*/ 0 h 87"/>
                  <a:gd name="T34" fmla="*/ 32 w 116"/>
                  <a:gd name="T35" fmla="*/ 1 h 87"/>
                  <a:gd name="T36" fmla="*/ 35 w 116"/>
                  <a:gd name="T37" fmla="*/ 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87"/>
                  <a:gd name="T59" fmla="*/ 116 w 11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87">
                    <a:moveTo>
                      <a:pt x="116" y="35"/>
                    </a:moveTo>
                    <a:lnTo>
                      <a:pt x="107" y="60"/>
                    </a:lnTo>
                    <a:lnTo>
                      <a:pt x="86" y="87"/>
                    </a:lnTo>
                    <a:lnTo>
                      <a:pt x="77" y="87"/>
                    </a:lnTo>
                    <a:lnTo>
                      <a:pt x="77" y="71"/>
                    </a:lnTo>
                    <a:lnTo>
                      <a:pt x="77" y="52"/>
                    </a:lnTo>
                    <a:lnTo>
                      <a:pt x="77" y="35"/>
                    </a:lnTo>
                    <a:lnTo>
                      <a:pt x="77" y="27"/>
                    </a:lnTo>
                    <a:lnTo>
                      <a:pt x="59" y="35"/>
                    </a:lnTo>
                    <a:lnTo>
                      <a:pt x="50" y="44"/>
                    </a:lnTo>
                    <a:lnTo>
                      <a:pt x="29" y="52"/>
                    </a:lnTo>
                    <a:lnTo>
                      <a:pt x="0" y="60"/>
                    </a:lnTo>
                    <a:lnTo>
                      <a:pt x="0" y="44"/>
                    </a:lnTo>
                    <a:lnTo>
                      <a:pt x="0" y="27"/>
                    </a:lnTo>
                    <a:lnTo>
                      <a:pt x="38" y="9"/>
                    </a:lnTo>
                    <a:lnTo>
                      <a:pt x="77" y="0"/>
                    </a:lnTo>
                    <a:lnTo>
                      <a:pt x="86" y="0"/>
                    </a:lnTo>
                    <a:lnTo>
                      <a:pt x="107" y="9"/>
                    </a:lnTo>
                    <a:lnTo>
                      <a:pt x="116" y="35"/>
                    </a:lnTo>
                    <a:close/>
                  </a:path>
                </a:pathLst>
              </a:custGeom>
              <a:solidFill>
                <a:srgbClr val="FFFF99"/>
              </a:solidFill>
              <a:ln w="9525">
                <a:solidFill>
                  <a:srgbClr val="800000"/>
                </a:solidFill>
                <a:round/>
                <a:headEnd/>
                <a:tailEnd/>
              </a:ln>
            </p:spPr>
            <p:txBody>
              <a:bodyPr/>
              <a:lstStyle/>
              <a:p>
                <a:endParaRPr lang="en-US"/>
              </a:p>
            </p:txBody>
          </p:sp>
          <p:sp>
            <p:nvSpPr>
              <p:cNvPr id="11344" name="Freeform 276"/>
              <p:cNvSpPr>
                <a:spLocks/>
              </p:cNvSpPr>
              <p:nvPr/>
            </p:nvSpPr>
            <p:spPr bwMode="auto">
              <a:xfrm>
                <a:off x="272" y="284"/>
                <a:ext cx="35" cy="14"/>
              </a:xfrm>
              <a:custGeom>
                <a:avLst/>
                <a:gdLst>
                  <a:gd name="T0" fmla="*/ 35 w 116"/>
                  <a:gd name="T1" fmla="*/ 6 h 87"/>
                  <a:gd name="T2" fmla="*/ 32 w 116"/>
                  <a:gd name="T3" fmla="*/ 10 h 87"/>
                  <a:gd name="T4" fmla="*/ 26 w 116"/>
                  <a:gd name="T5" fmla="*/ 14 h 87"/>
                  <a:gd name="T6" fmla="*/ 23 w 116"/>
                  <a:gd name="T7" fmla="*/ 14 h 87"/>
                  <a:gd name="T8" fmla="*/ 23 w 116"/>
                  <a:gd name="T9" fmla="*/ 11 h 87"/>
                  <a:gd name="T10" fmla="*/ 23 w 116"/>
                  <a:gd name="T11" fmla="*/ 8 h 87"/>
                  <a:gd name="T12" fmla="*/ 23 w 116"/>
                  <a:gd name="T13" fmla="*/ 6 h 87"/>
                  <a:gd name="T14" fmla="*/ 23 w 116"/>
                  <a:gd name="T15" fmla="*/ 4 h 87"/>
                  <a:gd name="T16" fmla="*/ 18 w 116"/>
                  <a:gd name="T17" fmla="*/ 6 h 87"/>
                  <a:gd name="T18" fmla="*/ 15 w 116"/>
                  <a:gd name="T19" fmla="*/ 7 h 87"/>
                  <a:gd name="T20" fmla="*/ 9 w 116"/>
                  <a:gd name="T21" fmla="*/ 8 h 87"/>
                  <a:gd name="T22" fmla="*/ 0 w 116"/>
                  <a:gd name="T23" fmla="*/ 10 h 87"/>
                  <a:gd name="T24" fmla="*/ 0 w 116"/>
                  <a:gd name="T25" fmla="*/ 7 h 87"/>
                  <a:gd name="T26" fmla="*/ 0 w 116"/>
                  <a:gd name="T27" fmla="*/ 4 h 87"/>
                  <a:gd name="T28" fmla="*/ 11 w 116"/>
                  <a:gd name="T29" fmla="*/ 1 h 87"/>
                  <a:gd name="T30" fmla="*/ 23 w 116"/>
                  <a:gd name="T31" fmla="*/ 0 h 87"/>
                  <a:gd name="T32" fmla="*/ 26 w 116"/>
                  <a:gd name="T33" fmla="*/ 0 h 87"/>
                  <a:gd name="T34" fmla="*/ 32 w 116"/>
                  <a:gd name="T35" fmla="*/ 1 h 87"/>
                  <a:gd name="T36" fmla="*/ 35 w 116"/>
                  <a:gd name="T37" fmla="*/ 6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87"/>
                  <a:gd name="T59" fmla="*/ 116 w 11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87">
                    <a:moveTo>
                      <a:pt x="116" y="35"/>
                    </a:moveTo>
                    <a:lnTo>
                      <a:pt x="107" y="60"/>
                    </a:lnTo>
                    <a:lnTo>
                      <a:pt x="86" y="87"/>
                    </a:lnTo>
                    <a:lnTo>
                      <a:pt x="77" y="87"/>
                    </a:lnTo>
                    <a:lnTo>
                      <a:pt x="77" y="71"/>
                    </a:lnTo>
                    <a:lnTo>
                      <a:pt x="77" y="52"/>
                    </a:lnTo>
                    <a:lnTo>
                      <a:pt x="77" y="35"/>
                    </a:lnTo>
                    <a:lnTo>
                      <a:pt x="77" y="27"/>
                    </a:lnTo>
                    <a:lnTo>
                      <a:pt x="59" y="35"/>
                    </a:lnTo>
                    <a:lnTo>
                      <a:pt x="50" y="44"/>
                    </a:lnTo>
                    <a:lnTo>
                      <a:pt x="29" y="52"/>
                    </a:lnTo>
                    <a:lnTo>
                      <a:pt x="0" y="60"/>
                    </a:lnTo>
                    <a:lnTo>
                      <a:pt x="0" y="44"/>
                    </a:lnTo>
                    <a:lnTo>
                      <a:pt x="0" y="27"/>
                    </a:lnTo>
                    <a:lnTo>
                      <a:pt x="38" y="9"/>
                    </a:lnTo>
                    <a:lnTo>
                      <a:pt x="77" y="0"/>
                    </a:lnTo>
                    <a:lnTo>
                      <a:pt x="86" y="0"/>
                    </a:lnTo>
                    <a:lnTo>
                      <a:pt x="107" y="9"/>
                    </a:lnTo>
                    <a:lnTo>
                      <a:pt x="116" y="35"/>
                    </a:lnTo>
                  </a:path>
                </a:pathLst>
              </a:custGeom>
              <a:solidFill>
                <a:srgbClr val="FFFF99"/>
              </a:solidFill>
              <a:ln w="3175">
                <a:solidFill>
                  <a:srgbClr val="800000"/>
                </a:solidFill>
                <a:round/>
                <a:headEnd/>
                <a:tailEnd/>
              </a:ln>
            </p:spPr>
            <p:txBody>
              <a:bodyPr/>
              <a:lstStyle/>
              <a:p>
                <a:endParaRPr lang="en-US"/>
              </a:p>
            </p:txBody>
          </p:sp>
          <p:sp>
            <p:nvSpPr>
              <p:cNvPr id="11345" name="Freeform 277"/>
              <p:cNvSpPr>
                <a:spLocks/>
              </p:cNvSpPr>
              <p:nvPr/>
            </p:nvSpPr>
            <p:spPr bwMode="auto">
              <a:xfrm>
                <a:off x="459" y="285"/>
                <a:ext cx="14" cy="6"/>
              </a:xfrm>
              <a:custGeom>
                <a:avLst/>
                <a:gdLst>
                  <a:gd name="T0" fmla="*/ 14 w 48"/>
                  <a:gd name="T1" fmla="*/ 3 h 35"/>
                  <a:gd name="T2" fmla="*/ 14 w 48"/>
                  <a:gd name="T3" fmla="*/ 6 h 35"/>
                  <a:gd name="T4" fmla="*/ 11 w 48"/>
                  <a:gd name="T5" fmla="*/ 6 h 35"/>
                  <a:gd name="T6" fmla="*/ 0 w 48"/>
                  <a:gd name="T7" fmla="*/ 6 h 35"/>
                  <a:gd name="T8" fmla="*/ 0 w 48"/>
                  <a:gd name="T9" fmla="*/ 3 h 35"/>
                  <a:gd name="T10" fmla="*/ 3 w 48"/>
                  <a:gd name="T11" fmla="*/ 0 h 35"/>
                  <a:gd name="T12" fmla="*/ 8 w 48"/>
                  <a:gd name="T13" fmla="*/ 0 h 35"/>
                  <a:gd name="T14" fmla="*/ 14 w 48"/>
                  <a:gd name="T15" fmla="*/ 3 h 35"/>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5"/>
                  <a:gd name="T26" fmla="*/ 48 w 4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5">
                    <a:moveTo>
                      <a:pt x="48" y="18"/>
                    </a:moveTo>
                    <a:lnTo>
                      <a:pt x="48" y="35"/>
                    </a:lnTo>
                    <a:lnTo>
                      <a:pt x="39" y="35"/>
                    </a:lnTo>
                    <a:lnTo>
                      <a:pt x="0" y="35"/>
                    </a:lnTo>
                    <a:lnTo>
                      <a:pt x="0" y="18"/>
                    </a:lnTo>
                    <a:lnTo>
                      <a:pt x="9" y="0"/>
                    </a:lnTo>
                    <a:lnTo>
                      <a:pt x="29" y="0"/>
                    </a:lnTo>
                    <a:lnTo>
                      <a:pt x="48" y="18"/>
                    </a:lnTo>
                    <a:close/>
                  </a:path>
                </a:pathLst>
              </a:custGeom>
              <a:solidFill>
                <a:srgbClr val="FFFF99"/>
              </a:solidFill>
              <a:ln w="9525">
                <a:solidFill>
                  <a:srgbClr val="800000"/>
                </a:solidFill>
                <a:round/>
                <a:headEnd/>
                <a:tailEnd/>
              </a:ln>
            </p:spPr>
            <p:txBody>
              <a:bodyPr/>
              <a:lstStyle/>
              <a:p>
                <a:endParaRPr lang="en-US"/>
              </a:p>
            </p:txBody>
          </p:sp>
          <p:sp>
            <p:nvSpPr>
              <p:cNvPr id="11346" name="Freeform 278"/>
              <p:cNvSpPr>
                <a:spLocks/>
              </p:cNvSpPr>
              <p:nvPr/>
            </p:nvSpPr>
            <p:spPr bwMode="auto">
              <a:xfrm>
                <a:off x="148" y="291"/>
                <a:ext cx="259" cy="313"/>
              </a:xfrm>
              <a:custGeom>
                <a:avLst/>
                <a:gdLst>
                  <a:gd name="T0" fmla="*/ 259 w 868"/>
                  <a:gd name="T1" fmla="*/ 4 h 1928"/>
                  <a:gd name="T2" fmla="*/ 236 w 868"/>
                  <a:gd name="T3" fmla="*/ 8 h 1928"/>
                  <a:gd name="T4" fmla="*/ 213 w 868"/>
                  <a:gd name="T5" fmla="*/ 13 h 1928"/>
                  <a:gd name="T6" fmla="*/ 190 w 868"/>
                  <a:gd name="T7" fmla="*/ 20 h 1928"/>
                  <a:gd name="T8" fmla="*/ 170 w 868"/>
                  <a:gd name="T9" fmla="*/ 27 h 1928"/>
                  <a:gd name="T10" fmla="*/ 149 w 868"/>
                  <a:gd name="T11" fmla="*/ 36 h 1928"/>
                  <a:gd name="T12" fmla="*/ 135 w 868"/>
                  <a:gd name="T13" fmla="*/ 45 h 1928"/>
                  <a:gd name="T14" fmla="*/ 121 w 868"/>
                  <a:gd name="T15" fmla="*/ 55 h 1928"/>
                  <a:gd name="T16" fmla="*/ 106 w 868"/>
                  <a:gd name="T17" fmla="*/ 67 h 1928"/>
                  <a:gd name="T18" fmla="*/ 98 w 868"/>
                  <a:gd name="T19" fmla="*/ 78 h 1928"/>
                  <a:gd name="T20" fmla="*/ 89 w 868"/>
                  <a:gd name="T21" fmla="*/ 98 h 1928"/>
                  <a:gd name="T22" fmla="*/ 83 w 868"/>
                  <a:gd name="T23" fmla="*/ 119 h 1928"/>
                  <a:gd name="T24" fmla="*/ 83 w 868"/>
                  <a:gd name="T25" fmla="*/ 159 h 1928"/>
                  <a:gd name="T26" fmla="*/ 8 w 868"/>
                  <a:gd name="T27" fmla="*/ 160 h 1928"/>
                  <a:gd name="T28" fmla="*/ 5 w 868"/>
                  <a:gd name="T29" fmla="*/ 162 h 1928"/>
                  <a:gd name="T30" fmla="*/ 5 w 868"/>
                  <a:gd name="T31" fmla="*/ 299 h 1928"/>
                  <a:gd name="T32" fmla="*/ 5 w 868"/>
                  <a:gd name="T33" fmla="*/ 313 h 1928"/>
                  <a:gd name="T34" fmla="*/ 0 w 868"/>
                  <a:gd name="T35" fmla="*/ 312 h 1928"/>
                  <a:gd name="T36" fmla="*/ 0 w 868"/>
                  <a:gd name="T37" fmla="*/ 285 h 1928"/>
                  <a:gd name="T38" fmla="*/ 0 w 868"/>
                  <a:gd name="T39" fmla="*/ 156 h 1928"/>
                  <a:gd name="T40" fmla="*/ 34 w 868"/>
                  <a:gd name="T41" fmla="*/ 154 h 1928"/>
                  <a:gd name="T42" fmla="*/ 72 w 868"/>
                  <a:gd name="T43" fmla="*/ 154 h 1928"/>
                  <a:gd name="T44" fmla="*/ 72 w 868"/>
                  <a:gd name="T45" fmla="*/ 151 h 1928"/>
                  <a:gd name="T46" fmla="*/ 72 w 868"/>
                  <a:gd name="T47" fmla="*/ 123 h 1928"/>
                  <a:gd name="T48" fmla="*/ 78 w 868"/>
                  <a:gd name="T49" fmla="*/ 99 h 1928"/>
                  <a:gd name="T50" fmla="*/ 83 w 868"/>
                  <a:gd name="T51" fmla="*/ 86 h 1928"/>
                  <a:gd name="T52" fmla="*/ 89 w 868"/>
                  <a:gd name="T53" fmla="*/ 74 h 1928"/>
                  <a:gd name="T54" fmla="*/ 101 w 868"/>
                  <a:gd name="T55" fmla="*/ 62 h 1928"/>
                  <a:gd name="T56" fmla="*/ 115 w 868"/>
                  <a:gd name="T57" fmla="*/ 50 h 1928"/>
                  <a:gd name="T58" fmla="*/ 144 w 868"/>
                  <a:gd name="T59" fmla="*/ 32 h 1928"/>
                  <a:gd name="T60" fmla="*/ 175 w 868"/>
                  <a:gd name="T61" fmla="*/ 18 h 1928"/>
                  <a:gd name="T62" fmla="*/ 196 w 868"/>
                  <a:gd name="T63" fmla="*/ 13 h 1928"/>
                  <a:gd name="T64" fmla="*/ 216 w 868"/>
                  <a:gd name="T65" fmla="*/ 7 h 1928"/>
                  <a:gd name="T66" fmla="*/ 236 w 868"/>
                  <a:gd name="T67" fmla="*/ 3 h 1928"/>
                  <a:gd name="T68" fmla="*/ 256 w 868"/>
                  <a:gd name="T69" fmla="*/ 0 h 1928"/>
                  <a:gd name="T70" fmla="*/ 259 w 868"/>
                  <a:gd name="T71" fmla="*/ 4 h 19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8"/>
                  <a:gd name="T109" fmla="*/ 0 h 1928"/>
                  <a:gd name="T110" fmla="*/ 868 w 868"/>
                  <a:gd name="T111" fmla="*/ 1928 h 19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8" h="1928">
                    <a:moveTo>
                      <a:pt x="868" y="27"/>
                    </a:moveTo>
                    <a:lnTo>
                      <a:pt x="791" y="52"/>
                    </a:lnTo>
                    <a:lnTo>
                      <a:pt x="713" y="78"/>
                    </a:lnTo>
                    <a:lnTo>
                      <a:pt x="637" y="122"/>
                    </a:lnTo>
                    <a:lnTo>
                      <a:pt x="569" y="165"/>
                    </a:lnTo>
                    <a:lnTo>
                      <a:pt x="500" y="219"/>
                    </a:lnTo>
                    <a:lnTo>
                      <a:pt x="452" y="279"/>
                    </a:lnTo>
                    <a:lnTo>
                      <a:pt x="404" y="340"/>
                    </a:lnTo>
                    <a:lnTo>
                      <a:pt x="356" y="411"/>
                    </a:lnTo>
                    <a:lnTo>
                      <a:pt x="327" y="479"/>
                    </a:lnTo>
                    <a:lnTo>
                      <a:pt x="299" y="603"/>
                    </a:lnTo>
                    <a:lnTo>
                      <a:pt x="279" y="733"/>
                    </a:lnTo>
                    <a:lnTo>
                      <a:pt x="279" y="977"/>
                    </a:lnTo>
                    <a:lnTo>
                      <a:pt x="28" y="987"/>
                    </a:lnTo>
                    <a:lnTo>
                      <a:pt x="18" y="995"/>
                    </a:lnTo>
                    <a:lnTo>
                      <a:pt x="18" y="1841"/>
                    </a:lnTo>
                    <a:lnTo>
                      <a:pt x="18" y="1928"/>
                    </a:lnTo>
                    <a:lnTo>
                      <a:pt x="0" y="1920"/>
                    </a:lnTo>
                    <a:lnTo>
                      <a:pt x="0" y="1755"/>
                    </a:lnTo>
                    <a:lnTo>
                      <a:pt x="0" y="960"/>
                    </a:lnTo>
                    <a:lnTo>
                      <a:pt x="114" y="951"/>
                    </a:lnTo>
                    <a:lnTo>
                      <a:pt x="240" y="951"/>
                    </a:lnTo>
                    <a:lnTo>
                      <a:pt x="240" y="933"/>
                    </a:lnTo>
                    <a:lnTo>
                      <a:pt x="240" y="759"/>
                    </a:lnTo>
                    <a:lnTo>
                      <a:pt x="260" y="611"/>
                    </a:lnTo>
                    <a:lnTo>
                      <a:pt x="279" y="532"/>
                    </a:lnTo>
                    <a:lnTo>
                      <a:pt x="299" y="454"/>
                    </a:lnTo>
                    <a:lnTo>
                      <a:pt x="338" y="384"/>
                    </a:lnTo>
                    <a:lnTo>
                      <a:pt x="386" y="305"/>
                    </a:lnTo>
                    <a:lnTo>
                      <a:pt x="482" y="200"/>
                    </a:lnTo>
                    <a:lnTo>
                      <a:pt x="587" y="113"/>
                    </a:lnTo>
                    <a:lnTo>
                      <a:pt x="656" y="78"/>
                    </a:lnTo>
                    <a:lnTo>
                      <a:pt x="724" y="43"/>
                    </a:lnTo>
                    <a:lnTo>
                      <a:pt x="791" y="16"/>
                    </a:lnTo>
                    <a:lnTo>
                      <a:pt x="859" y="0"/>
                    </a:lnTo>
                    <a:lnTo>
                      <a:pt x="868" y="27"/>
                    </a:lnTo>
                    <a:close/>
                  </a:path>
                </a:pathLst>
              </a:custGeom>
              <a:solidFill>
                <a:srgbClr val="FFFF99"/>
              </a:solidFill>
              <a:ln w="9525">
                <a:solidFill>
                  <a:srgbClr val="800000"/>
                </a:solidFill>
                <a:round/>
                <a:headEnd/>
                <a:tailEnd/>
              </a:ln>
            </p:spPr>
            <p:txBody>
              <a:bodyPr/>
              <a:lstStyle/>
              <a:p>
                <a:endParaRPr lang="en-US"/>
              </a:p>
            </p:txBody>
          </p:sp>
          <p:sp>
            <p:nvSpPr>
              <p:cNvPr id="11347" name="Freeform 279"/>
              <p:cNvSpPr>
                <a:spLocks/>
              </p:cNvSpPr>
              <p:nvPr/>
            </p:nvSpPr>
            <p:spPr bwMode="auto">
              <a:xfrm>
                <a:off x="166" y="295"/>
                <a:ext cx="325" cy="326"/>
              </a:xfrm>
              <a:custGeom>
                <a:avLst/>
                <a:gdLst>
                  <a:gd name="T0" fmla="*/ 325 w 1092"/>
                  <a:gd name="T1" fmla="*/ 10 h 2006"/>
                  <a:gd name="T2" fmla="*/ 293 w 1092"/>
                  <a:gd name="T3" fmla="*/ 13 h 2006"/>
                  <a:gd name="T4" fmla="*/ 265 w 1092"/>
                  <a:gd name="T5" fmla="*/ 15 h 2006"/>
                  <a:gd name="T6" fmla="*/ 233 w 1092"/>
                  <a:gd name="T7" fmla="*/ 20 h 2006"/>
                  <a:gd name="T8" fmla="*/ 207 w 1092"/>
                  <a:gd name="T9" fmla="*/ 25 h 2006"/>
                  <a:gd name="T10" fmla="*/ 181 w 1092"/>
                  <a:gd name="T11" fmla="*/ 34 h 2006"/>
                  <a:gd name="T12" fmla="*/ 158 w 1092"/>
                  <a:gd name="T13" fmla="*/ 42 h 2006"/>
                  <a:gd name="T14" fmla="*/ 138 w 1092"/>
                  <a:gd name="T15" fmla="*/ 55 h 2006"/>
                  <a:gd name="T16" fmla="*/ 124 w 1092"/>
                  <a:gd name="T17" fmla="*/ 69 h 2006"/>
                  <a:gd name="T18" fmla="*/ 112 w 1092"/>
                  <a:gd name="T19" fmla="*/ 79 h 2006"/>
                  <a:gd name="T20" fmla="*/ 106 w 1092"/>
                  <a:gd name="T21" fmla="*/ 92 h 2006"/>
                  <a:gd name="T22" fmla="*/ 103 w 1092"/>
                  <a:gd name="T23" fmla="*/ 117 h 2006"/>
                  <a:gd name="T24" fmla="*/ 101 w 1092"/>
                  <a:gd name="T25" fmla="*/ 169 h 2006"/>
                  <a:gd name="T26" fmla="*/ 23 w 1092"/>
                  <a:gd name="T27" fmla="*/ 170 h 2006"/>
                  <a:gd name="T28" fmla="*/ 20 w 1092"/>
                  <a:gd name="T29" fmla="*/ 171 h 2006"/>
                  <a:gd name="T30" fmla="*/ 20 w 1092"/>
                  <a:gd name="T31" fmla="*/ 250 h 2006"/>
                  <a:gd name="T32" fmla="*/ 17 w 1092"/>
                  <a:gd name="T33" fmla="*/ 323 h 2006"/>
                  <a:gd name="T34" fmla="*/ 14 w 1092"/>
                  <a:gd name="T35" fmla="*/ 326 h 2006"/>
                  <a:gd name="T36" fmla="*/ 12 w 1092"/>
                  <a:gd name="T37" fmla="*/ 326 h 2006"/>
                  <a:gd name="T38" fmla="*/ 9 w 1092"/>
                  <a:gd name="T39" fmla="*/ 326 h 2006"/>
                  <a:gd name="T40" fmla="*/ 3 w 1092"/>
                  <a:gd name="T41" fmla="*/ 322 h 2006"/>
                  <a:gd name="T42" fmla="*/ 3 w 1092"/>
                  <a:gd name="T43" fmla="*/ 316 h 2006"/>
                  <a:gd name="T44" fmla="*/ 0 w 1092"/>
                  <a:gd name="T45" fmla="*/ 306 h 2006"/>
                  <a:gd name="T46" fmla="*/ 0 w 1092"/>
                  <a:gd name="T47" fmla="*/ 162 h 2006"/>
                  <a:gd name="T48" fmla="*/ 3 w 1092"/>
                  <a:gd name="T49" fmla="*/ 160 h 2006"/>
                  <a:gd name="T50" fmla="*/ 75 w 1092"/>
                  <a:gd name="T51" fmla="*/ 159 h 2006"/>
                  <a:gd name="T52" fmla="*/ 78 w 1092"/>
                  <a:gd name="T53" fmla="*/ 157 h 2006"/>
                  <a:gd name="T54" fmla="*/ 78 w 1092"/>
                  <a:gd name="T55" fmla="*/ 137 h 2006"/>
                  <a:gd name="T56" fmla="*/ 78 w 1092"/>
                  <a:gd name="T57" fmla="*/ 117 h 2006"/>
                  <a:gd name="T58" fmla="*/ 80 w 1092"/>
                  <a:gd name="T59" fmla="*/ 99 h 2006"/>
                  <a:gd name="T60" fmla="*/ 89 w 1092"/>
                  <a:gd name="T61" fmla="*/ 81 h 2006"/>
                  <a:gd name="T62" fmla="*/ 103 w 1092"/>
                  <a:gd name="T63" fmla="*/ 64 h 2006"/>
                  <a:gd name="T64" fmla="*/ 121 w 1092"/>
                  <a:gd name="T65" fmla="*/ 47 h 2006"/>
                  <a:gd name="T66" fmla="*/ 147 w 1092"/>
                  <a:gd name="T67" fmla="*/ 33 h 2006"/>
                  <a:gd name="T68" fmla="*/ 161 w 1092"/>
                  <a:gd name="T69" fmla="*/ 25 h 2006"/>
                  <a:gd name="T70" fmla="*/ 178 w 1092"/>
                  <a:gd name="T71" fmla="*/ 20 h 2006"/>
                  <a:gd name="T72" fmla="*/ 195 w 1092"/>
                  <a:gd name="T73" fmla="*/ 15 h 2006"/>
                  <a:gd name="T74" fmla="*/ 215 w 1092"/>
                  <a:gd name="T75" fmla="*/ 11 h 2006"/>
                  <a:gd name="T76" fmla="*/ 250 w 1092"/>
                  <a:gd name="T77" fmla="*/ 6 h 2006"/>
                  <a:gd name="T78" fmla="*/ 316 w 1092"/>
                  <a:gd name="T79" fmla="*/ 0 h 2006"/>
                  <a:gd name="T80" fmla="*/ 325 w 1092"/>
                  <a:gd name="T81" fmla="*/ 10 h 20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92"/>
                  <a:gd name="T124" fmla="*/ 0 h 2006"/>
                  <a:gd name="T125" fmla="*/ 1092 w 1092"/>
                  <a:gd name="T126" fmla="*/ 2006 h 20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92" h="2006">
                    <a:moveTo>
                      <a:pt x="1092" y="60"/>
                    </a:moveTo>
                    <a:lnTo>
                      <a:pt x="985" y="78"/>
                    </a:lnTo>
                    <a:lnTo>
                      <a:pt x="889" y="95"/>
                    </a:lnTo>
                    <a:lnTo>
                      <a:pt x="782" y="121"/>
                    </a:lnTo>
                    <a:lnTo>
                      <a:pt x="695" y="156"/>
                    </a:lnTo>
                    <a:lnTo>
                      <a:pt x="608" y="208"/>
                    </a:lnTo>
                    <a:lnTo>
                      <a:pt x="530" y="260"/>
                    </a:lnTo>
                    <a:lnTo>
                      <a:pt x="464" y="340"/>
                    </a:lnTo>
                    <a:lnTo>
                      <a:pt x="416" y="427"/>
                    </a:lnTo>
                    <a:lnTo>
                      <a:pt x="377" y="487"/>
                    </a:lnTo>
                    <a:lnTo>
                      <a:pt x="357" y="566"/>
                    </a:lnTo>
                    <a:lnTo>
                      <a:pt x="347" y="722"/>
                    </a:lnTo>
                    <a:lnTo>
                      <a:pt x="338" y="1038"/>
                    </a:lnTo>
                    <a:lnTo>
                      <a:pt x="78" y="1046"/>
                    </a:lnTo>
                    <a:lnTo>
                      <a:pt x="68" y="1055"/>
                    </a:lnTo>
                    <a:lnTo>
                      <a:pt x="68" y="1536"/>
                    </a:lnTo>
                    <a:lnTo>
                      <a:pt x="57" y="1988"/>
                    </a:lnTo>
                    <a:lnTo>
                      <a:pt x="48" y="2006"/>
                    </a:lnTo>
                    <a:lnTo>
                      <a:pt x="39" y="2006"/>
                    </a:lnTo>
                    <a:lnTo>
                      <a:pt x="30" y="2006"/>
                    </a:lnTo>
                    <a:lnTo>
                      <a:pt x="9" y="1980"/>
                    </a:lnTo>
                    <a:lnTo>
                      <a:pt x="9" y="1945"/>
                    </a:lnTo>
                    <a:lnTo>
                      <a:pt x="0" y="1885"/>
                    </a:lnTo>
                    <a:lnTo>
                      <a:pt x="0" y="995"/>
                    </a:lnTo>
                    <a:lnTo>
                      <a:pt x="9" y="985"/>
                    </a:lnTo>
                    <a:lnTo>
                      <a:pt x="251" y="976"/>
                    </a:lnTo>
                    <a:lnTo>
                      <a:pt x="261" y="968"/>
                    </a:lnTo>
                    <a:lnTo>
                      <a:pt x="261" y="846"/>
                    </a:lnTo>
                    <a:lnTo>
                      <a:pt x="261" y="722"/>
                    </a:lnTo>
                    <a:lnTo>
                      <a:pt x="270" y="611"/>
                    </a:lnTo>
                    <a:lnTo>
                      <a:pt x="299" y="497"/>
                    </a:lnTo>
                    <a:lnTo>
                      <a:pt x="347" y="392"/>
                    </a:lnTo>
                    <a:lnTo>
                      <a:pt x="407" y="287"/>
                    </a:lnTo>
                    <a:lnTo>
                      <a:pt x="493" y="200"/>
                    </a:lnTo>
                    <a:lnTo>
                      <a:pt x="541" y="156"/>
                    </a:lnTo>
                    <a:lnTo>
                      <a:pt x="599" y="121"/>
                    </a:lnTo>
                    <a:lnTo>
                      <a:pt x="656" y="95"/>
                    </a:lnTo>
                    <a:lnTo>
                      <a:pt x="724" y="68"/>
                    </a:lnTo>
                    <a:lnTo>
                      <a:pt x="841" y="35"/>
                    </a:lnTo>
                    <a:lnTo>
                      <a:pt x="1062" y="0"/>
                    </a:lnTo>
                    <a:lnTo>
                      <a:pt x="1092" y="60"/>
                    </a:lnTo>
                    <a:close/>
                  </a:path>
                </a:pathLst>
              </a:custGeom>
              <a:solidFill>
                <a:srgbClr val="FFFF99"/>
              </a:solidFill>
              <a:ln w="9525">
                <a:solidFill>
                  <a:srgbClr val="800000"/>
                </a:solidFill>
                <a:round/>
                <a:headEnd/>
                <a:tailEnd/>
              </a:ln>
            </p:spPr>
            <p:txBody>
              <a:bodyPr/>
              <a:lstStyle/>
              <a:p>
                <a:endParaRPr lang="en-US"/>
              </a:p>
            </p:txBody>
          </p:sp>
          <p:sp>
            <p:nvSpPr>
              <p:cNvPr id="11348" name="Freeform 280"/>
              <p:cNvSpPr>
                <a:spLocks/>
              </p:cNvSpPr>
              <p:nvPr/>
            </p:nvSpPr>
            <p:spPr bwMode="auto">
              <a:xfrm>
                <a:off x="537" y="298"/>
                <a:ext cx="20" cy="10"/>
              </a:xfrm>
              <a:custGeom>
                <a:avLst/>
                <a:gdLst>
                  <a:gd name="T0" fmla="*/ 20 w 69"/>
                  <a:gd name="T1" fmla="*/ 6 h 62"/>
                  <a:gd name="T2" fmla="*/ 20 w 69"/>
                  <a:gd name="T3" fmla="*/ 10 h 62"/>
                  <a:gd name="T4" fmla="*/ 14 w 69"/>
                  <a:gd name="T5" fmla="*/ 10 h 62"/>
                  <a:gd name="T6" fmla="*/ 11 w 69"/>
                  <a:gd name="T7" fmla="*/ 10 h 62"/>
                  <a:gd name="T8" fmla="*/ 9 w 69"/>
                  <a:gd name="T9" fmla="*/ 10 h 62"/>
                  <a:gd name="T10" fmla="*/ 0 w 69"/>
                  <a:gd name="T11" fmla="*/ 0 h 62"/>
                  <a:gd name="T12" fmla="*/ 9 w 69"/>
                  <a:gd name="T13" fmla="*/ 3 h 62"/>
                  <a:gd name="T14" fmla="*/ 20 w 69"/>
                  <a:gd name="T15" fmla="*/ 6 h 62"/>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62"/>
                  <a:gd name="T26" fmla="*/ 69 w 69"/>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62">
                    <a:moveTo>
                      <a:pt x="69" y="35"/>
                    </a:moveTo>
                    <a:lnTo>
                      <a:pt x="69" y="62"/>
                    </a:lnTo>
                    <a:lnTo>
                      <a:pt x="48" y="62"/>
                    </a:lnTo>
                    <a:lnTo>
                      <a:pt x="39" y="62"/>
                    </a:lnTo>
                    <a:lnTo>
                      <a:pt x="30" y="62"/>
                    </a:lnTo>
                    <a:lnTo>
                      <a:pt x="0" y="0"/>
                    </a:lnTo>
                    <a:lnTo>
                      <a:pt x="30" y="19"/>
                    </a:lnTo>
                    <a:lnTo>
                      <a:pt x="69" y="35"/>
                    </a:lnTo>
                    <a:close/>
                  </a:path>
                </a:pathLst>
              </a:custGeom>
              <a:solidFill>
                <a:srgbClr val="FFFF99"/>
              </a:solidFill>
              <a:ln w="9525">
                <a:solidFill>
                  <a:srgbClr val="800000"/>
                </a:solidFill>
                <a:round/>
                <a:headEnd/>
                <a:tailEnd/>
              </a:ln>
            </p:spPr>
            <p:txBody>
              <a:bodyPr/>
              <a:lstStyle/>
              <a:p>
                <a:endParaRPr lang="en-US"/>
              </a:p>
            </p:txBody>
          </p:sp>
          <p:sp>
            <p:nvSpPr>
              <p:cNvPr id="11349" name="Freeform 281"/>
              <p:cNvSpPr>
                <a:spLocks/>
              </p:cNvSpPr>
              <p:nvPr/>
            </p:nvSpPr>
            <p:spPr bwMode="auto">
              <a:xfrm>
                <a:off x="545" y="304"/>
                <a:ext cx="98" cy="49"/>
              </a:xfrm>
              <a:custGeom>
                <a:avLst/>
                <a:gdLst>
                  <a:gd name="T0" fmla="*/ 98 w 329"/>
                  <a:gd name="T1" fmla="*/ 7 h 306"/>
                  <a:gd name="T2" fmla="*/ 80 w 329"/>
                  <a:gd name="T3" fmla="*/ 11 h 306"/>
                  <a:gd name="T4" fmla="*/ 72 w 329"/>
                  <a:gd name="T5" fmla="*/ 11 h 306"/>
                  <a:gd name="T6" fmla="*/ 60 w 329"/>
                  <a:gd name="T7" fmla="*/ 11 h 306"/>
                  <a:gd name="T8" fmla="*/ 52 w 329"/>
                  <a:gd name="T9" fmla="*/ 8 h 306"/>
                  <a:gd name="T10" fmla="*/ 46 w 329"/>
                  <a:gd name="T11" fmla="*/ 8 h 306"/>
                  <a:gd name="T12" fmla="*/ 40 w 329"/>
                  <a:gd name="T13" fmla="*/ 10 h 306"/>
                  <a:gd name="T14" fmla="*/ 40 w 329"/>
                  <a:gd name="T15" fmla="*/ 11 h 306"/>
                  <a:gd name="T16" fmla="*/ 40 w 329"/>
                  <a:gd name="T17" fmla="*/ 13 h 306"/>
                  <a:gd name="T18" fmla="*/ 60 w 329"/>
                  <a:gd name="T19" fmla="*/ 17 h 306"/>
                  <a:gd name="T20" fmla="*/ 69 w 329"/>
                  <a:gd name="T21" fmla="*/ 21 h 306"/>
                  <a:gd name="T22" fmla="*/ 75 w 329"/>
                  <a:gd name="T23" fmla="*/ 25 h 306"/>
                  <a:gd name="T24" fmla="*/ 80 w 329"/>
                  <a:gd name="T25" fmla="*/ 39 h 306"/>
                  <a:gd name="T26" fmla="*/ 72 w 329"/>
                  <a:gd name="T27" fmla="*/ 38 h 306"/>
                  <a:gd name="T28" fmla="*/ 57 w 329"/>
                  <a:gd name="T29" fmla="*/ 38 h 306"/>
                  <a:gd name="T30" fmla="*/ 49 w 329"/>
                  <a:gd name="T31" fmla="*/ 35 h 306"/>
                  <a:gd name="T32" fmla="*/ 40 w 329"/>
                  <a:gd name="T33" fmla="*/ 31 h 306"/>
                  <a:gd name="T34" fmla="*/ 35 w 329"/>
                  <a:gd name="T35" fmla="*/ 28 h 306"/>
                  <a:gd name="T36" fmla="*/ 31 w 329"/>
                  <a:gd name="T37" fmla="*/ 24 h 306"/>
                  <a:gd name="T38" fmla="*/ 29 w 329"/>
                  <a:gd name="T39" fmla="*/ 21 h 306"/>
                  <a:gd name="T40" fmla="*/ 20 w 329"/>
                  <a:gd name="T41" fmla="*/ 18 h 306"/>
                  <a:gd name="T42" fmla="*/ 20 w 329"/>
                  <a:gd name="T43" fmla="*/ 20 h 306"/>
                  <a:gd name="T44" fmla="*/ 23 w 329"/>
                  <a:gd name="T45" fmla="*/ 27 h 306"/>
                  <a:gd name="T46" fmla="*/ 26 w 329"/>
                  <a:gd name="T47" fmla="*/ 36 h 306"/>
                  <a:gd name="T48" fmla="*/ 20 w 329"/>
                  <a:gd name="T49" fmla="*/ 43 h 306"/>
                  <a:gd name="T50" fmla="*/ 12 w 329"/>
                  <a:gd name="T51" fmla="*/ 49 h 306"/>
                  <a:gd name="T52" fmla="*/ 5 w 329"/>
                  <a:gd name="T53" fmla="*/ 46 h 306"/>
                  <a:gd name="T54" fmla="*/ 3 w 329"/>
                  <a:gd name="T55" fmla="*/ 43 h 306"/>
                  <a:gd name="T56" fmla="*/ 0 w 329"/>
                  <a:gd name="T57" fmla="*/ 35 h 306"/>
                  <a:gd name="T58" fmla="*/ 5 w 329"/>
                  <a:gd name="T59" fmla="*/ 18 h 306"/>
                  <a:gd name="T60" fmla="*/ 5 w 329"/>
                  <a:gd name="T61" fmla="*/ 13 h 306"/>
                  <a:gd name="T62" fmla="*/ 9 w 329"/>
                  <a:gd name="T63" fmla="*/ 11 h 306"/>
                  <a:gd name="T64" fmla="*/ 14 w 329"/>
                  <a:gd name="T65" fmla="*/ 10 h 306"/>
                  <a:gd name="T66" fmla="*/ 20 w 329"/>
                  <a:gd name="T67" fmla="*/ 10 h 306"/>
                  <a:gd name="T68" fmla="*/ 26 w 329"/>
                  <a:gd name="T69" fmla="*/ 8 h 306"/>
                  <a:gd name="T70" fmla="*/ 23 w 329"/>
                  <a:gd name="T71" fmla="*/ 4 h 306"/>
                  <a:gd name="T72" fmla="*/ 26 w 329"/>
                  <a:gd name="T73" fmla="*/ 1 h 306"/>
                  <a:gd name="T74" fmla="*/ 52 w 329"/>
                  <a:gd name="T75" fmla="*/ 0 h 306"/>
                  <a:gd name="T76" fmla="*/ 63 w 329"/>
                  <a:gd name="T77" fmla="*/ 0 h 306"/>
                  <a:gd name="T78" fmla="*/ 77 w 329"/>
                  <a:gd name="T79" fmla="*/ 0 h 306"/>
                  <a:gd name="T80" fmla="*/ 98 w 329"/>
                  <a:gd name="T81" fmla="*/ 7 h 3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306"/>
                  <a:gd name="T125" fmla="*/ 329 w 329"/>
                  <a:gd name="T126" fmla="*/ 306 h 3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306">
                    <a:moveTo>
                      <a:pt x="329" y="44"/>
                    </a:moveTo>
                    <a:lnTo>
                      <a:pt x="269" y="70"/>
                    </a:lnTo>
                    <a:lnTo>
                      <a:pt x="242" y="70"/>
                    </a:lnTo>
                    <a:lnTo>
                      <a:pt x="203" y="70"/>
                    </a:lnTo>
                    <a:lnTo>
                      <a:pt x="173" y="52"/>
                    </a:lnTo>
                    <a:lnTo>
                      <a:pt x="155" y="52"/>
                    </a:lnTo>
                    <a:lnTo>
                      <a:pt x="135" y="62"/>
                    </a:lnTo>
                    <a:lnTo>
                      <a:pt x="135" y="70"/>
                    </a:lnTo>
                    <a:lnTo>
                      <a:pt x="135" y="79"/>
                    </a:lnTo>
                    <a:lnTo>
                      <a:pt x="203" y="105"/>
                    </a:lnTo>
                    <a:lnTo>
                      <a:pt x="231" y="131"/>
                    </a:lnTo>
                    <a:lnTo>
                      <a:pt x="251" y="157"/>
                    </a:lnTo>
                    <a:lnTo>
                      <a:pt x="269" y="244"/>
                    </a:lnTo>
                    <a:lnTo>
                      <a:pt x="242" y="236"/>
                    </a:lnTo>
                    <a:lnTo>
                      <a:pt x="192" y="236"/>
                    </a:lnTo>
                    <a:lnTo>
                      <a:pt x="164" y="219"/>
                    </a:lnTo>
                    <a:lnTo>
                      <a:pt x="135" y="192"/>
                    </a:lnTo>
                    <a:lnTo>
                      <a:pt x="116" y="176"/>
                    </a:lnTo>
                    <a:lnTo>
                      <a:pt x="105" y="149"/>
                    </a:lnTo>
                    <a:lnTo>
                      <a:pt x="96" y="131"/>
                    </a:lnTo>
                    <a:lnTo>
                      <a:pt x="68" y="114"/>
                    </a:lnTo>
                    <a:lnTo>
                      <a:pt x="68" y="122"/>
                    </a:lnTo>
                    <a:lnTo>
                      <a:pt x="77" y="166"/>
                    </a:lnTo>
                    <a:lnTo>
                      <a:pt x="87" y="227"/>
                    </a:lnTo>
                    <a:lnTo>
                      <a:pt x="68" y="271"/>
                    </a:lnTo>
                    <a:lnTo>
                      <a:pt x="39" y="306"/>
                    </a:lnTo>
                    <a:lnTo>
                      <a:pt x="18" y="289"/>
                    </a:lnTo>
                    <a:lnTo>
                      <a:pt x="9" y="271"/>
                    </a:lnTo>
                    <a:lnTo>
                      <a:pt x="0" y="219"/>
                    </a:lnTo>
                    <a:lnTo>
                      <a:pt x="18" y="114"/>
                    </a:lnTo>
                    <a:lnTo>
                      <a:pt x="18" y="79"/>
                    </a:lnTo>
                    <a:lnTo>
                      <a:pt x="29" y="70"/>
                    </a:lnTo>
                    <a:lnTo>
                      <a:pt x="48" y="62"/>
                    </a:lnTo>
                    <a:lnTo>
                      <a:pt x="68" y="62"/>
                    </a:lnTo>
                    <a:lnTo>
                      <a:pt x="87" y="52"/>
                    </a:lnTo>
                    <a:lnTo>
                      <a:pt x="77" y="27"/>
                    </a:lnTo>
                    <a:lnTo>
                      <a:pt x="87" y="9"/>
                    </a:lnTo>
                    <a:lnTo>
                      <a:pt x="173" y="0"/>
                    </a:lnTo>
                    <a:lnTo>
                      <a:pt x="212" y="0"/>
                    </a:lnTo>
                    <a:lnTo>
                      <a:pt x="260" y="0"/>
                    </a:lnTo>
                    <a:lnTo>
                      <a:pt x="329" y="44"/>
                    </a:lnTo>
                    <a:close/>
                  </a:path>
                </a:pathLst>
              </a:custGeom>
              <a:solidFill>
                <a:srgbClr val="FFFF99"/>
              </a:solidFill>
              <a:ln w="9525">
                <a:solidFill>
                  <a:srgbClr val="800000"/>
                </a:solidFill>
                <a:round/>
                <a:headEnd/>
                <a:tailEnd/>
              </a:ln>
            </p:spPr>
            <p:txBody>
              <a:bodyPr/>
              <a:lstStyle/>
              <a:p>
                <a:endParaRPr lang="en-US"/>
              </a:p>
            </p:txBody>
          </p:sp>
          <p:sp>
            <p:nvSpPr>
              <p:cNvPr id="11350" name="Freeform 282"/>
              <p:cNvSpPr>
                <a:spLocks/>
              </p:cNvSpPr>
              <p:nvPr/>
            </p:nvSpPr>
            <p:spPr bwMode="auto">
              <a:xfrm>
                <a:off x="198" y="315"/>
                <a:ext cx="45" cy="20"/>
              </a:xfrm>
              <a:custGeom>
                <a:avLst/>
                <a:gdLst>
                  <a:gd name="T0" fmla="*/ 36 w 154"/>
                  <a:gd name="T1" fmla="*/ 7 h 122"/>
                  <a:gd name="T2" fmla="*/ 39 w 154"/>
                  <a:gd name="T3" fmla="*/ 13 h 122"/>
                  <a:gd name="T4" fmla="*/ 45 w 154"/>
                  <a:gd name="T5" fmla="*/ 20 h 122"/>
                  <a:gd name="T6" fmla="*/ 36 w 154"/>
                  <a:gd name="T7" fmla="*/ 20 h 122"/>
                  <a:gd name="T8" fmla="*/ 28 w 154"/>
                  <a:gd name="T9" fmla="*/ 19 h 122"/>
                  <a:gd name="T10" fmla="*/ 17 w 154"/>
                  <a:gd name="T11" fmla="*/ 14 h 122"/>
                  <a:gd name="T12" fmla="*/ 0 w 154"/>
                  <a:gd name="T13" fmla="*/ 0 h 122"/>
                  <a:gd name="T14" fmla="*/ 17 w 154"/>
                  <a:gd name="T15" fmla="*/ 4 h 122"/>
                  <a:gd name="T16" fmla="*/ 36 w 154"/>
                  <a:gd name="T17" fmla="*/ 7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22"/>
                  <a:gd name="T29" fmla="*/ 154 w 154"/>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22">
                    <a:moveTo>
                      <a:pt x="124" y="44"/>
                    </a:moveTo>
                    <a:lnTo>
                      <a:pt x="135" y="79"/>
                    </a:lnTo>
                    <a:lnTo>
                      <a:pt x="154" y="122"/>
                    </a:lnTo>
                    <a:lnTo>
                      <a:pt x="124" y="122"/>
                    </a:lnTo>
                    <a:lnTo>
                      <a:pt x="96" y="114"/>
                    </a:lnTo>
                    <a:lnTo>
                      <a:pt x="58" y="87"/>
                    </a:lnTo>
                    <a:lnTo>
                      <a:pt x="0" y="0"/>
                    </a:lnTo>
                    <a:lnTo>
                      <a:pt x="58" y="27"/>
                    </a:lnTo>
                    <a:lnTo>
                      <a:pt x="124" y="44"/>
                    </a:lnTo>
                    <a:close/>
                  </a:path>
                </a:pathLst>
              </a:custGeom>
              <a:solidFill>
                <a:srgbClr val="FFFF99"/>
              </a:solidFill>
              <a:ln w="9525">
                <a:solidFill>
                  <a:srgbClr val="800000"/>
                </a:solidFill>
                <a:round/>
                <a:headEnd/>
                <a:tailEnd/>
              </a:ln>
            </p:spPr>
            <p:txBody>
              <a:bodyPr/>
              <a:lstStyle/>
              <a:p>
                <a:endParaRPr lang="en-US"/>
              </a:p>
            </p:txBody>
          </p:sp>
          <p:sp>
            <p:nvSpPr>
              <p:cNvPr id="11351" name="Freeform 283"/>
              <p:cNvSpPr>
                <a:spLocks/>
              </p:cNvSpPr>
              <p:nvPr/>
            </p:nvSpPr>
            <p:spPr bwMode="auto">
              <a:xfrm>
                <a:off x="414" y="334"/>
                <a:ext cx="26" cy="8"/>
              </a:xfrm>
              <a:custGeom>
                <a:avLst/>
                <a:gdLst>
                  <a:gd name="T0" fmla="*/ 26 w 87"/>
                  <a:gd name="T1" fmla="*/ 7 h 52"/>
                  <a:gd name="T2" fmla="*/ 20 w 87"/>
                  <a:gd name="T3" fmla="*/ 8 h 52"/>
                  <a:gd name="T4" fmla="*/ 11 w 87"/>
                  <a:gd name="T5" fmla="*/ 8 h 52"/>
                  <a:gd name="T6" fmla="*/ 0 w 87"/>
                  <a:gd name="T7" fmla="*/ 1 h 52"/>
                  <a:gd name="T8" fmla="*/ 8 w 87"/>
                  <a:gd name="T9" fmla="*/ 0 h 52"/>
                  <a:gd name="T10" fmla="*/ 17 w 87"/>
                  <a:gd name="T11" fmla="*/ 0 h 52"/>
                  <a:gd name="T12" fmla="*/ 26 w 87"/>
                  <a:gd name="T13" fmla="*/ 7 h 52"/>
                  <a:gd name="T14" fmla="*/ 0 60000 65536"/>
                  <a:gd name="T15" fmla="*/ 0 60000 65536"/>
                  <a:gd name="T16" fmla="*/ 0 60000 65536"/>
                  <a:gd name="T17" fmla="*/ 0 60000 65536"/>
                  <a:gd name="T18" fmla="*/ 0 60000 65536"/>
                  <a:gd name="T19" fmla="*/ 0 60000 65536"/>
                  <a:gd name="T20" fmla="*/ 0 60000 65536"/>
                  <a:gd name="T21" fmla="*/ 0 w 87"/>
                  <a:gd name="T22" fmla="*/ 0 h 52"/>
                  <a:gd name="T23" fmla="*/ 87 w 8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2">
                    <a:moveTo>
                      <a:pt x="87" y="43"/>
                    </a:moveTo>
                    <a:lnTo>
                      <a:pt x="67" y="52"/>
                    </a:lnTo>
                    <a:lnTo>
                      <a:pt x="37" y="52"/>
                    </a:lnTo>
                    <a:lnTo>
                      <a:pt x="0" y="8"/>
                    </a:lnTo>
                    <a:lnTo>
                      <a:pt x="28" y="0"/>
                    </a:lnTo>
                    <a:lnTo>
                      <a:pt x="58" y="0"/>
                    </a:lnTo>
                    <a:lnTo>
                      <a:pt x="87" y="43"/>
                    </a:lnTo>
                    <a:close/>
                  </a:path>
                </a:pathLst>
              </a:custGeom>
              <a:solidFill>
                <a:srgbClr val="FFFF99"/>
              </a:solidFill>
              <a:ln w="9525">
                <a:solidFill>
                  <a:srgbClr val="800000"/>
                </a:solidFill>
                <a:round/>
                <a:headEnd/>
                <a:tailEnd/>
              </a:ln>
            </p:spPr>
            <p:txBody>
              <a:bodyPr/>
              <a:lstStyle/>
              <a:p>
                <a:endParaRPr lang="en-US"/>
              </a:p>
            </p:txBody>
          </p:sp>
          <p:sp>
            <p:nvSpPr>
              <p:cNvPr id="11352" name="Freeform 284"/>
              <p:cNvSpPr>
                <a:spLocks/>
              </p:cNvSpPr>
              <p:nvPr/>
            </p:nvSpPr>
            <p:spPr bwMode="auto">
              <a:xfrm>
                <a:off x="231" y="474"/>
                <a:ext cx="15" cy="8"/>
              </a:xfrm>
              <a:custGeom>
                <a:avLst/>
                <a:gdLst>
                  <a:gd name="T0" fmla="*/ 15 w 48"/>
                  <a:gd name="T1" fmla="*/ 3 h 54"/>
                  <a:gd name="T2" fmla="*/ 15 w 48"/>
                  <a:gd name="T3" fmla="*/ 7 h 54"/>
                  <a:gd name="T4" fmla="*/ 6 w 48"/>
                  <a:gd name="T5" fmla="*/ 8 h 54"/>
                  <a:gd name="T6" fmla="*/ 3 w 48"/>
                  <a:gd name="T7" fmla="*/ 8 h 54"/>
                  <a:gd name="T8" fmla="*/ 0 w 48"/>
                  <a:gd name="T9" fmla="*/ 5 h 54"/>
                  <a:gd name="T10" fmla="*/ 3 w 48"/>
                  <a:gd name="T11" fmla="*/ 3 h 54"/>
                  <a:gd name="T12" fmla="*/ 6 w 48"/>
                  <a:gd name="T13" fmla="*/ 0 h 54"/>
                  <a:gd name="T14" fmla="*/ 12 w 48"/>
                  <a:gd name="T15" fmla="*/ 1 h 54"/>
                  <a:gd name="T16" fmla="*/ 15 w 48"/>
                  <a:gd name="T17" fmla="*/ 3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4"/>
                  <a:gd name="T29" fmla="*/ 48 w 4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4">
                    <a:moveTo>
                      <a:pt x="48" y="18"/>
                    </a:moveTo>
                    <a:lnTo>
                      <a:pt x="48" y="44"/>
                    </a:lnTo>
                    <a:lnTo>
                      <a:pt x="20" y="54"/>
                    </a:lnTo>
                    <a:lnTo>
                      <a:pt x="9" y="54"/>
                    </a:lnTo>
                    <a:lnTo>
                      <a:pt x="0" y="35"/>
                    </a:lnTo>
                    <a:lnTo>
                      <a:pt x="9" y="18"/>
                    </a:lnTo>
                    <a:lnTo>
                      <a:pt x="20" y="0"/>
                    </a:lnTo>
                    <a:lnTo>
                      <a:pt x="39" y="8"/>
                    </a:lnTo>
                    <a:lnTo>
                      <a:pt x="48" y="18"/>
                    </a:lnTo>
                    <a:close/>
                  </a:path>
                </a:pathLst>
              </a:custGeom>
              <a:solidFill>
                <a:srgbClr val="FFFF99"/>
              </a:solidFill>
              <a:ln w="9525">
                <a:solidFill>
                  <a:srgbClr val="800000"/>
                </a:solidFill>
                <a:round/>
                <a:headEnd/>
                <a:tailEnd/>
              </a:ln>
            </p:spPr>
            <p:txBody>
              <a:bodyPr/>
              <a:lstStyle/>
              <a:p>
                <a:endParaRPr lang="en-US"/>
              </a:p>
            </p:txBody>
          </p:sp>
          <p:sp>
            <p:nvSpPr>
              <p:cNvPr id="11353" name="Freeform 285"/>
              <p:cNvSpPr>
                <a:spLocks/>
              </p:cNvSpPr>
              <p:nvPr/>
            </p:nvSpPr>
            <p:spPr bwMode="auto">
              <a:xfrm>
                <a:off x="206" y="489"/>
                <a:ext cx="61" cy="17"/>
              </a:xfrm>
              <a:custGeom>
                <a:avLst/>
                <a:gdLst>
                  <a:gd name="T0" fmla="*/ 61 w 203"/>
                  <a:gd name="T1" fmla="*/ 16 h 103"/>
                  <a:gd name="T2" fmla="*/ 52 w 203"/>
                  <a:gd name="T3" fmla="*/ 14 h 103"/>
                  <a:gd name="T4" fmla="*/ 44 w 203"/>
                  <a:gd name="T5" fmla="*/ 13 h 103"/>
                  <a:gd name="T6" fmla="*/ 29 w 203"/>
                  <a:gd name="T7" fmla="*/ 7 h 103"/>
                  <a:gd name="T8" fmla="*/ 20 w 203"/>
                  <a:gd name="T9" fmla="*/ 13 h 103"/>
                  <a:gd name="T10" fmla="*/ 14 w 203"/>
                  <a:gd name="T11" fmla="*/ 16 h 103"/>
                  <a:gd name="T12" fmla="*/ 6 w 203"/>
                  <a:gd name="T13" fmla="*/ 17 h 103"/>
                  <a:gd name="T14" fmla="*/ 0 w 203"/>
                  <a:gd name="T15" fmla="*/ 17 h 103"/>
                  <a:gd name="T16" fmla="*/ 9 w 203"/>
                  <a:gd name="T17" fmla="*/ 12 h 103"/>
                  <a:gd name="T18" fmla="*/ 14 w 203"/>
                  <a:gd name="T19" fmla="*/ 6 h 103"/>
                  <a:gd name="T20" fmla="*/ 23 w 203"/>
                  <a:gd name="T21" fmla="*/ 0 h 103"/>
                  <a:gd name="T22" fmla="*/ 29 w 203"/>
                  <a:gd name="T23" fmla="*/ 0 h 103"/>
                  <a:gd name="T24" fmla="*/ 38 w 203"/>
                  <a:gd name="T25" fmla="*/ 0 h 103"/>
                  <a:gd name="T26" fmla="*/ 52 w 203"/>
                  <a:gd name="T27" fmla="*/ 7 h 103"/>
                  <a:gd name="T28" fmla="*/ 61 w 203"/>
                  <a:gd name="T29" fmla="*/ 16 h 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
                  <a:gd name="T46" fmla="*/ 0 h 103"/>
                  <a:gd name="T47" fmla="*/ 203 w 203"/>
                  <a:gd name="T48" fmla="*/ 103 h 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 h="103">
                    <a:moveTo>
                      <a:pt x="203" y="95"/>
                    </a:moveTo>
                    <a:lnTo>
                      <a:pt x="174" y="87"/>
                    </a:lnTo>
                    <a:lnTo>
                      <a:pt x="146" y="78"/>
                    </a:lnTo>
                    <a:lnTo>
                      <a:pt x="96" y="43"/>
                    </a:lnTo>
                    <a:lnTo>
                      <a:pt x="68" y="78"/>
                    </a:lnTo>
                    <a:lnTo>
                      <a:pt x="48" y="95"/>
                    </a:lnTo>
                    <a:lnTo>
                      <a:pt x="20" y="103"/>
                    </a:lnTo>
                    <a:lnTo>
                      <a:pt x="0" y="103"/>
                    </a:lnTo>
                    <a:lnTo>
                      <a:pt x="30" y="70"/>
                    </a:lnTo>
                    <a:lnTo>
                      <a:pt x="48" y="35"/>
                    </a:lnTo>
                    <a:lnTo>
                      <a:pt x="78" y="0"/>
                    </a:lnTo>
                    <a:lnTo>
                      <a:pt x="96" y="0"/>
                    </a:lnTo>
                    <a:lnTo>
                      <a:pt x="126" y="0"/>
                    </a:lnTo>
                    <a:lnTo>
                      <a:pt x="174" y="43"/>
                    </a:lnTo>
                    <a:lnTo>
                      <a:pt x="203" y="95"/>
                    </a:lnTo>
                    <a:close/>
                  </a:path>
                </a:pathLst>
              </a:custGeom>
              <a:solidFill>
                <a:srgbClr val="FFFF99"/>
              </a:solidFill>
              <a:ln w="9525">
                <a:solidFill>
                  <a:srgbClr val="800000"/>
                </a:solidFill>
                <a:round/>
                <a:headEnd/>
                <a:tailEnd/>
              </a:ln>
            </p:spPr>
            <p:txBody>
              <a:bodyPr/>
              <a:lstStyle/>
              <a:p>
                <a:endParaRPr lang="en-US"/>
              </a:p>
            </p:txBody>
          </p:sp>
          <p:sp>
            <p:nvSpPr>
              <p:cNvPr id="11354" name="Freeform 286"/>
              <p:cNvSpPr>
                <a:spLocks/>
              </p:cNvSpPr>
              <p:nvPr/>
            </p:nvSpPr>
            <p:spPr bwMode="auto">
              <a:xfrm>
                <a:off x="229" y="505"/>
                <a:ext cx="17" cy="11"/>
              </a:xfrm>
              <a:custGeom>
                <a:avLst/>
                <a:gdLst>
                  <a:gd name="T0" fmla="*/ 17 w 57"/>
                  <a:gd name="T1" fmla="*/ 4 h 70"/>
                  <a:gd name="T2" fmla="*/ 14 w 57"/>
                  <a:gd name="T3" fmla="*/ 8 h 70"/>
                  <a:gd name="T4" fmla="*/ 9 w 57"/>
                  <a:gd name="T5" fmla="*/ 11 h 70"/>
                  <a:gd name="T6" fmla="*/ 3 w 57"/>
                  <a:gd name="T7" fmla="*/ 8 h 70"/>
                  <a:gd name="T8" fmla="*/ 0 w 57"/>
                  <a:gd name="T9" fmla="*/ 6 h 70"/>
                  <a:gd name="T10" fmla="*/ 0 w 57"/>
                  <a:gd name="T11" fmla="*/ 4 h 70"/>
                  <a:gd name="T12" fmla="*/ 3 w 57"/>
                  <a:gd name="T13" fmla="*/ 1 h 70"/>
                  <a:gd name="T14" fmla="*/ 9 w 57"/>
                  <a:gd name="T15" fmla="*/ 0 h 70"/>
                  <a:gd name="T16" fmla="*/ 14 w 57"/>
                  <a:gd name="T17" fmla="*/ 1 h 70"/>
                  <a:gd name="T18" fmla="*/ 17 w 57"/>
                  <a:gd name="T19" fmla="*/ 3 h 70"/>
                  <a:gd name="T20" fmla="*/ 17 w 57"/>
                  <a:gd name="T21" fmla="*/ 4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70"/>
                  <a:gd name="T35" fmla="*/ 57 w 57"/>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70">
                    <a:moveTo>
                      <a:pt x="57" y="27"/>
                    </a:moveTo>
                    <a:lnTo>
                      <a:pt x="48" y="54"/>
                    </a:lnTo>
                    <a:lnTo>
                      <a:pt x="29" y="70"/>
                    </a:lnTo>
                    <a:lnTo>
                      <a:pt x="9" y="54"/>
                    </a:lnTo>
                    <a:lnTo>
                      <a:pt x="0" y="35"/>
                    </a:lnTo>
                    <a:lnTo>
                      <a:pt x="0" y="27"/>
                    </a:lnTo>
                    <a:lnTo>
                      <a:pt x="9" y="8"/>
                    </a:lnTo>
                    <a:lnTo>
                      <a:pt x="29" y="0"/>
                    </a:lnTo>
                    <a:lnTo>
                      <a:pt x="48" y="8"/>
                    </a:lnTo>
                    <a:lnTo>
                      <a:pt x="57" y="19"/>
                    </a:lnTo>
                    <a:lnTo>
                      <a:pt x="57" y="27"/>
                    </a:lnTo>
                    <a:close/>
                  </a:path>
                </a:pathLst>
              </a:custGeom>
              <a:solidFill>
                <a:srgbClr val="FFFF99"/>
              </a:solidFill>
              <a:ln w="9525">
                <a:solidFill>
                  <a:srgbClr val="800000"/>
                </a:solidFill>
                <a:round/>
                <a:headEnd/>
                <a:tailEnd/>
              </a:ln>
            </p:spPr>
            <p:txBody>
              <a:bodyPr/>
              <a:lstStyle/>
              <a:p>
                <a:endParaRPr lang="en-US"/>
              </a:p>
            </p:txBody>
          </p:sp>
          <p:sp>
            <p:nvSpPr>
              <p:cNvPr id="11355" name="Freeform 287"/>
              <p:cNvSpPr>
                <a:spLocks/>
              </p:cNvSpPr>
              <p:nvPr/>
            </p:nvSpPr>
            <p:spPr bwMode="auto">
              <a:xfrm>
                <a:off x="249" y="512"/>
                <a:ext cx="11" cy="8"/>
              </a:xfrm>
              <a:custGeom>
                <a:avLst/>
                <a:gdLst>
                  <a:gd name="T0" fmla="*/ 11 w 39"/>
                  <a:gd name="T1" fmla="*/ 0 h 53"/>
                  <a:gd name="T2" fmla="*/ 8 w 39"/>
                  <a:gd name="T3" fmla="*/ 6 h 53"/>
                  <a:gd name="T4" fmla="*/ 5 w 39"/>
                  <a:gd name="T5" fmla="*/ 8 h 53"/>
                  <a:gd name="T6" fmla="*/ 0 w 39"/>
                  <a:gd name="T7" fmla="*/ 8 h 53"/>
                  <a:gd name="T8" fmla="*/ 0 w 39"/>
                  <a:gd name="T9" fmla="*/ 6 h 53"/>
                  <a:gd name="T10" fmla="*/ 0 w 39"/>
                  <a:gd name="T11" fmla="*/ 4 h 53"/>
                  <a:gd name="T12" fmla="*/ 5 w 39"/>
                  <a:gd name="T13" fmla="*/ 0 h 53"/>
                  <a:gd name="T14" fmla="*/ 11 w 39"/>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3"/>
                  <a:gd name="T26" fmla="*/ 39 w 3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3">
                    <a:moveTo>
                      <a:pt x="39" y="0"/>
                    </a:moveTo>
                    <a:lnTo>
                      <a:pt x="28" y="43"/>
                    </a:lnTo>
                    <a:lnTo>
                      <a:pt x="18" y="53"/>
                    </a:lnTo>
                    <a:lnTo>
                      <a:pt x="0" y="53"/>
                    </a:lnTo>
                    <a:lnTo>
                      <a:pt x="0" y="43"/>
                    </a:lnTo>
                    <a:lnTo>
                      <a:pt x="0" y="26"/>
                    </a:lnTo>
                    <a:lnTo>
                      <a:pt x="18" y="0"/>
                    </a:lnTo>
                    <a:lnTo>
                      <a:pt x="39" y="0"/>
                    </a:lnTo>
                    <a:close/>
                  </a:path>
                </a:pathLst>
              </a:custGeom>
              <a:solidFill>
                <a:srgbClr val="FFFF99"/>
              </a:solidFill>
              <a:ln w="9525">
                <a:solidFill>
                  <a:srgbClr val="800000"/>
                </a:solidFill>
                <a:round/>
                <a:headEnd/>
                <a:tailEnd/>
              </a:ln>
            </p:spPr>
            <p:txBody>
              <a:bodyPr/>
              <a:lstStyle/>
              <a:p>
                <a:endParaRPr lang="en-US"/>
              </a:p>
            </p:txBody>
          </p:sp>
          <p:sp>
            <p:nvSpPr>
              <p:cNvPr id="11356" name="Freeform 288"/>
              <p:cNvSpPr>
                <a:spLocks/>
              </p:cNvSpPr>
              <p:nvPr/>
            </p:nvSpPr>
            <p:spPr bwMode="auto">
              <a:xfrm>
                <a:off x="215" y="513"/>
                <a:ext cx="14" cy="9"/>
              </a:xfrm>
              <a:custGeom>
                <a:avLst/>
                <a:gdLst>
                  <a:gd name="T0" fmla="*/ 14 w 48"/>
                  <a:gd name="T1" fmla="*/ 9 h 51"/>
                  <a:gd name="T2" fmla="*/ 8 w 48"/>
                  <a:gd name="T3" fmla="*/ 8 h 51"/>
                  <a:gd name="T4" fmla="*/ 5 w 48"/>
                  <a:gd name="T5" fmla="*/ 6 h 51"/>
                  <a:gd name="T6" fmla="*/ 0 w 48"/>
                  <a:gd name="T7" fmla="*/ 0 h 51"/>
                  <a:gd name="T8" fmla="*/ 3 w 48"/>
                  <a:gd name="T9" fmla="*/ 0 h 51"/>
                  <a:gd name="T10" fmla="*/ 11 w 48"/>
                  <a:gd name="T11" fmla="*/ 4 h 51"/>
                  <a:gd name="T12" fmla="*/ 14 w 48"/>
                  <a:gd name="T13" fmla="*/ 8 h 51"/>
                  <a:gd name="T14" fmla="*/ 14 w 48"/>
                  <a:gd name="T15" fmla="*/ 9 h 5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1"/>
                  <a:gd name="T26" fmla="*/ 48 w 4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1">
                    <a:moveTo>
                      <a:pt x="48" y="51"/>
                    </a:moveTo>
                    <a:lnTo>
                      <a:pt x="29" y="43"/>
                    </a:lnTo>
                    <a:lnTo>
                      <a:pt x="18" y="33"/>
                    </a:lnTo>
                    <a:lnTo>
                      <a:pt x="0" y="0"/>
                    </a:lnTo>
                    <a:lnTo>
                      <a:pt x="9" y="0"/>
                    </a:lnTo>
                    <a:lnTo>
                      <a:pt x="38" y="25"/>
                    </a:lnTo>
                    <a:lnTo>
                      <a:pt x="48" y="43"/>
                    </a:lnTo>
                    <a:lnTo>
                      <a:pt x="48" y="51"/>
                    </a:lnTo>
                    <a:close/>
                  </a:path>
                </a:pathLst>
              </a:custGeom>
              <a:solidFill>
                <a:srgbClr val="FFFF99"/>
              </a:solidFill>
              <a:ln w="9525">
                <a:solidFill>
                  <a:srgbClr val="800000"/>
                </a:solidFill>
                <a:round/>
                <a:headEnd/>
                <a:tailEnd/>
              </a:ln>
            </p:spPr>
            <p:txBody>
              <a:bodyPr/>
              <a:lstStyle/>
              <a:p>
                <a:endParaRPr lang="en-US"/>
              </a:p>
            </p:txBody>
          </p:sp>
          <p:sp>
            <p:nvSpPr>
              <p:cNvPr id="11357" name="Freeform 289"/>
              <p:cNvSpPr>
                <a:spLocks/>
              </p:cNvSpPr>
              <p:nvPr/>
            </p:nvSpPr>
            <p:spPr bwMode="auto">
              <a:xfrm>
                <a:off x="234" y="525"/>
                <a:ext cx="12" cy="7"/>
              </a:xfrm>
              <a:custGeom>
                <a:avLst/>
                <a:gdLst>
                  <a:gd name="T0" fmla="*/ 12 w 39"/>
                  <a:gd name="T1" fmla="*/ 3 h 45"/>
                  <a:gd name="T2" fmla="*/ 9 w 39"/>
                  <a:gd name="T3" fmla="*/ 5 h 45"/>
                  <a:gd name="T4" fmla="*/ 3 w 39"/>
                  <a:gd name="T5" fmla="*/ 7 h 45"/>
                  <a:gd name="T6" fmla="*/ 0 w 39"/>
                  <a:gd name="T7" fmla="*/ 4 h 45"/>
                  <a:gd name="T8" fmla="*/ 0 w 39"/>
                  <a:gd name="T9" fmla="*/ 2 h 45"/>
                  <a:gd name="T10" fmla="*/ 3 w 39"/>
                  <a:gd name="T11" fmla="*/ 0 h 45"/>
                  <a:gd name="T12" fmla="*/ 9 w 39"/>
                  <a:gd name="T13" fmla="*/ 2 h 45"/>
                  <a:gd name="T14" fmla="*/ 12 w 39"/>
                  <a:gd name="T15" fmla="*/ 3 h 4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45"/>
                  <a:gd name="T26" fmla="*/ 39 w 39"/>
                  <a:gd name="T27" fmla="*/ 45 h 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45">
                    <a:moveTo>
                      <a:pt x="39" y="18"/>
                    </a:moveTo>
                    <a:lnTo>
                      <a:pt x="30" y="35"/>
                    </a:lnTo>
                    <a:lnTo>
                      <a:pt x="11" y="45"/>
                    </a:lnTo>
                    <a:lnTo>
                      <a:pt x="0" y="27"/>
                    </a:lnTo>
                    <a:lnTo>
                      <a:pt x="0" y="10"/>
                    </a:lnTo>
                    <a:lnTo>
                      <a:pt x="11" y="0"/>
                    </a:lnTo>
                    <a:lnTo>
                      <a:pt x="30" y="10"/>
                    </a:lnTo>
                    <a:lnTo>
                      <a:pt x="39" y="18"/>
                    </a:lnTo>
                    <a:close/>
                  </a:path>
                </a:pathLst>
              </a:custGeom>
              <a:solidFill>
                <a:srgbClr val="FFFF99"/>
              </a:solidFill>
              <a:ln w="9525">
                <a:solidFill>
                  <a:srgbClr val="800000"/>
                </a:solidFill>
                <a:round/>
                <a:headEnd/>
                <a:tailEnd/>
              </a:ln>
            </p:spPr>
            <p:txBody>
              <a:bodyPr/>
              <a:lstStyle/>
              <a:p>
                <a:endParaRPr lang="en-US"/>
              </a:p>
            </p:txBody>
          </p:sp>
          <p:sp>
            <p:nvSpPr>
              <p:cNvPr id="11358" name="Freeform 290"/>
              <p:cNvSpPr>
                <a:spLocks/>
              </p:cNvSpPr>
              <p:nvPr/>
            </p:nvSpPr>
            <p:spPr bwMode="auto">
              <a:xfrm>
                <a:off x="234" y="539"/>
                <a:ext cx="12" cy="5"/>
              </a:xfrm>
              <a:custGeom>
                <a:avLst/>
                <a:gdLst>
                  <a:gd name="T0" fmla="*/ 12 w 39"/>
                  <a:gd name="T1" fmla="*/ 2 h 35"/>
                  <a:gd name="T2" fmla="*/ 9 w 39"/>
                  <a:gd name="T3" fmla="*/ 4 h 35"/>
                  <a:gd name="T4" fmla="*/ 6 w 39"/>
                  <a:gd name="T5" fmla="*/ 5 h 35"/>
                  <a:gd name="T6" fmla="*/ 0 w 39"/>
                  <a:gd name="T7" fmla="*/ 4 h 35"/>
                  <a:gd name="T8" fmla="*/ 3 w 39"/>
                  <a:gd name="T9" fmla="*/ 0 h 35"/>
                  <a:gd name="T10" fmla="*/ 9 w 39"/>
                  <a:gd name="T11" fmla="*/ 0 h 35"/>
                  <a:gd name="T12" fmla="*/ 12 w 39"/>
                  <a:gd name="T13" fmla="*/ 2 h 35"/>
                  <a:gd name="T14" fmla="*/ 0 60000 65536"/>
                  <a:gd name="T15" fmla="*/ 0 60000 65536"/>
                  <a:gd name="T16" fmla="*/ 0 60000 65536"/>
                  <a:gd name="T17" fmla="*/ 0 60000 65536"/>
                  <a:gd name="T18" fmla="*/ 0 60000 65536"/>
                  <a:gd name="T19" fmla="*/ 0 60000 65536"/>
                  <a:gd name="T20" fmla="*/ 0 60000 65536"/>
                  <a:gd name="T21" fmla="*/ 0 w 39"/>
                  <a:gd name="T22" fmla="*/ 0 h 35"/>
                  <a:gd name="T23" fmla="*/ 39 w 39"/>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35">
                    <a:moveTo>
                      <a:pt x="39" y="16"/>
                    </a:moveTo>
                    <a:lnTo>
                      <a:pt x="30" y="25"/>
                    </a:lnTo>
                    <a:lnTo>
                      <a:pt x="20" y="35"/>
                    </a:lnTo>
                    <a:lnTo>
                      <a:pt x="0" y="25"/>
                    </a:lnTo>
                    <a:lnTo>
                      <a:pt x="11" y="0"/>
                    </a:lnTo>
                    <a:lnTo>
                      <a:pt x="30" y="0"/>
                    </a:lnTo>
                    <a:lnTo>
                      <a:pt x="39" y="16"/>
                    </a:lnTo>
                    <a:close/>
                  </a:path>
                </a:pathLst>
              </a:custGeom>
              <a:solidFill>
                <a:srgbClr val="FFFF99"/>
              </a:solidFill>
              <a:ln w="9525">
                <a:solidFill>
                  <a:srgbClr val="800000"/>
                </a:solidFill>
                <a:round/>
                <a:headEnd/>
                <a:tailEnd/>
              </a:ln>
            </p:spPr>
            <p:txBody>
              <a:bodyPr/>
              <a:lstStyle/>
              <a:p>
                <a:endParaRPr lang="en-US"/>
              </a:p>
            </p:txBody>
          </p:sp>
          <p:sp>
            <p:nvSpPr>
              <p:cNvPr id="11359" name="Freeform 291"/>
              <p:cNvSpPr>
                <a:spLocks/>
              </p:cNvSpPr>
              <p:nvPr/>
            </p:nvSpPr>
            <p:spPr bwMode="auto">
              <a:xfrm>
                <a:off x="109" y="607"/>
                <a:ext cx="65" cy="31"/>
              </a:xfrm>
              <a:custGeom>
                <a:avLst/>
                <a:gdLst>
                  <a:gd name="T0" fmla="*/ 62 w 224"/>
                  <a:gd name="T1" fmla="*/ 22 h 192"/>
                  <a:gd name="T2" fmla="*/ 65 w 224"/>
                  <a:gd name="T3" fmla="*/ 31 h 192"/>
                  <a:gd name="T4" fmla="*/ 62 w 224"/>
                  <a:gd name="T5" fmla="*/ 31 h 192"/>
                  <a:gd name="T6" fmla="*/ 59 w 224"/>
                  <a:gd name="T7" fmla="*/ 31 h 192"/>
                  <a:gd name="T8" fmla="*/ 56 w 224"/>
                  <a:gd name="T9" fmla="*/ 28 h 192"/>
                  <a:gd name="T10" fmla="*/ 48 w 224"/>
                  <a:gd name="T11" fmla="*/ 18 h 192"/>
                  <a:gd name="T12" fmla="*/ 42 w 224"/>
                  <a:gd name="T13" fmla="*/ 14 h 192"/>
                  <a:gd name="T14" fmla="*/ 34 w 224"/>
                  <a:gd name="T15" fmla="*/ 8 h 192"/>
                  <a:gd name="T16" fmla="*/ 28 w 224"/>
                  <a:gd name="T17" fmla="*/ 8 h 192"/>
                  <a:gd name="T18" fmla="*/ 23 w 224"/>
                  <a:gd name="T19" fmla="*/ 10 h 192"/>
                  <a:gd name="T20" fmla="*/ 0 w 224"/>
                  <a:gd name="T21" fmla="*/ 29 h 192"/>
                  <a:gd name="T22" fmla="*/ 0 w 224"/>
                  <a:gd name="T23" fmla="*/ 28 h 192"/>
                  <a:gd name="T24" fmla="*/ 0 w 224"/>
                  <a:gd name="T25" fmla="*/ 25 h 192"/>
                  <a:gd name="T26" fmla="*/ 3 w 224"/>
                  <a:gd name="T27" fmla="*/ 22 h 192"/>
                  <a:gd name="T28" fmla="*/ 15 w 224"/>
                  <a:gd name="T29" fmla="*/ 11 h 192"/>
                  <a:gd name="T30" fmla="*/ 28 w 224"/>
                  <a:gd name="T31" fmla="*/ 0 h 192"/>
                  <a:gd name="T32" fmla="*/ 40 w 224"/>
                  <a:gd name="T33" fmla="*/ 4 h 192"/>
                  <a:gd name="T34" fmla="*/ 48 w 224"/>
                  <a:gd name="T35" fmla="*/ 10 h 192"/>
                  <a:gd name="T36" fmla="*/ 62 w 224"/>
                  <a:gd name="T37" fmla="*/ 22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92"/>
                  <a:gd name="T59" fmla="*/ 224 w 224"/>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92">
                    <a:moveTo>
                      <a:pt x="213" y="138"/>
                    </a:moveTo>
                    <a:lnTo>
                      <a:pt x="224" y="192"/>
                    </a:lnTo>
                    <a:lnTo>
                      <a:pt x="213" y="192"/>
                    </a:lnTo>
                    <a:lnTo>
                      <a:pt x="203" y="192"/>
                    </a:lnTo>
                    <a:lnTo>
                      <a:pt x="194" y="173"/>
                    </a:lnTo>
                    <a:lnTo>
                      <a:pt x="165" y="111"/>
                    </a:lnTo>
                    <a:lnTo>
                      <a:pt x="146" y="86"/>
                    </a:lnTo>
                    <a:lnTo>
                      <a:pt x="117" y="51"/>
                    </a:lnTo>
                    <a:lnTo>
                      <a:pt x="98" y="51"/>
                    </a:lnTo>
                    <a:lnTo>
                      <a:pt x="78" y="60"/>
                    </a:lnTo>
                    <a:lnTo>
                      <a:pt x="0" y="182"/>
                    </a:lnTo>
                    <a:lnTo>
                      <a:pt x="0" y="173"/>
                    </a:lnTo>
                    <a:lnTo>
                      <a:pt x="0" y="157"/>
                    </a:lnTo>
                    <a:lnTo>
                      <a:pt x="11" y="138"/>
                    </a:lnTo>
                    <a:lnTo>
                      <a:pt x="50" y="68"/>
                    </a:lnTo>
                    <a:lnTo>
                      <a:pt x="98" y="0"/>
                    </a:lnTo>
                    <a:lnTo>
                      <a:pt x="137" y="25"/>
                    </a:lnTo>
                    <a:lnTo>
                      <a:pt x="165" y="60"/>
                    </a:lnTo>
                    <a:lnTo>
                      <a:pt x="213" y="138"/>
                    </a:lnTo>
                    <a:close/>
                  </a:path>
                </a:pathLst>
              </a:custGeom>
              <a:solidFill>
                <a:srgbClr val="FFFF99"/>
              </a:solidFill>
              <a:ln w="9525">
                <a:solidFill>
                  <a:srgbClr val="800000"/>
                </a:solidFill>
                <a:round/>
                <a:headEnd/>
                <a:tailEnd/>
              </a:ln>
            </p:spPr>
            <p:txBody>
              <a:bodyPr/>
              <a:lstStyle/>
              <a:p>
                <a:endParaRPr lang="en-US"/>
              </a:p>
            </p:txBody>
          </p:sp>
          <p:sp>
            <p:nvSpPr>
              <p:cNvPr id="11360" name="Freeform 292"/>
              <p:cNvSpPr>
                <a:spLocks/>
              </p:cNvSpPr>
              <p:nvPr/>
            </p:nvSpPr>
            <p:spPr bwMode="auto">
              <a:xfrm>
                <a:off x="120" y="622"/>
                <a:ext cx="37" cy="33"/>
              </a:xfrm>
              <a:custGeom>
                <a:avLst/>
                <a:gdLst>
                  <a:gd name="T0" fmla="*/ 34 w 126"/>
                  <a:gd name="T1" fmla="*/ 10 h 200"/>
                  <a:gd name="T2" fmla="*/ 37 w 126"/>
                  <a:gd name="T3" fmla="*/ 16 h 200"/>
                  <a:gd name="T4" fmla="*/ 37 w 126"/>
                  <a:gd name="T5" fmla="*/ 21 h 200"/>
                  <a:gd name="T6" fmla="*/ 29 w 126"/>
                  <a:gd name="T7" fmla="*/ 23 h 200"/>
                  <a:gd name="T8" fmla="*/ 23 w 126"/>
                  <a:gd name="T9" fmla="*/ 26 h 200"/>
                  <a:gd name="T10" fmla="*/ 23 w 126"/>
                  <a:gd name="T11" fmla="*/ 27 h 200"/>
                  <a:gd name="T12" fmla="*/ 23 w 126"/>
                  <a:gd name="T13" fmla="*/ 32 h 200"/>
                  <a:gd name="T14" fmla="*/ 17 w 126"/>
                  <a:gd name="T15" fmla="*/ 33 h 200"/>
                  <a:gd name="T16" fmla="*/ 15 w 126"/>
                  <a:gd name="T17" fmla="*/ 33 h 200"/>
                  <a:gd name="T18" fmla="*/ 15 w 126"/>
                  <a:gd name="T19" fmla="*/ 30 h 200"/>
                  <a:gd name="T20" fmla="*/ 15 w 126"/>
                  <a:gd name="T21" fmla="*/ 26 h 200"/>
                  <a:gd name="T22" fmla="*/ 0 w 126"/>
                  <a:gd name="T23" fmla="*/ 21 h 200"/>
                  <a:gd name="T24" fmla="*/ 9 w 126"/>
                  <a:gd name="T25" fmla="*/ 10 h 200"/>
                  <a:gd name="T26" fmla="*/ 17 w 126"/>
                  <a:gd name="T27" fmla="*/ 0 h 200"/>
                  <a:gd name="T28" fmla="*/ 23 w 126"/>
                  <a:gd name="T29" fmla="*/ 1 h 200"/>
                  <a:gd name="T30" fmla="*/ 29 w 126"/>
                  <a:gd name="T31" fmla="*/ 4 h 200"/>
                  <a:gd name="T32" fmla="*/ 34 w 126"/>
                  <a:gd name="T33" fmla="*/ 10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00"/>
                  <a:gd name="T53" fmla="*/ 126 w 126"/>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00">
                    <a:moveTo>
                      <a:pt x="116" y="62"/>
                    </a:moveTo>
                    <a:lnTo>
                      <a:pt x="126" y="97"/>
                    </a:lnTo>
                    <a:lnTo>
                      <a:pt x="126" y="130"/>
                    </a:lnTo>
                    <a:lnTo>
                      <a:pt x="98" y="140"/>
                    </a:lnTo>
                    <a:lnTo>
                      <a:pt x="78" y="157"/>
                    </a:lnTo>
                    <a:lnTo>
                      <a:pt x="78" y="165"/>
                    </a:lnTo>
                    <a:lnTo>
                      <a:pt x="78" y="192"/>
                    </a:lnTo>
                    <a:lnTo>
                      <a:pt x="59" y="200"/>
                    </a:lnTo>
                    <a:lnTo>
                      <a:pt x="50" y="200"/>
                    </a:lnTo>
                    <a:lnTo>
                      <a:pt x="50" y="183"/>
                    </a:lnTo>
                    <a:lnTo>
                      <a:pt x="50" y="157"/>
                    </a:lnTo>
                    <a:lnTo>
                      <a:pt x="0" y="130"/>
                    </a:lnTo>
                    <a:lnTo>
                      <a:pt x="30" y="62"/>
                    </a:lnTo>
                    <a:lnTo>
                      <a:pt x="59" y="0"/>
                    </a:lnTo>
                    <a:lnTo>
                      <a:pt x="78" y="8"/>
                    </a:lnTo>
                    <a:lnTo>
                      <a:pt x="98" y="26"/>
                    </a:lnTo>
                    <a:lnTo>
                      <a:pt x="116" y="62"/>
                    </a:lnTo>
                    <a:close/>
                  </a:path>
                </a:pathLst>
              </a:custGeom>
              <a:solidFill>
                <a:srgbClr val="FFFF99"/>
              </a:solidFill>
              <a:ln w="9525">
                <a:solidFill>
                  <a:srgbClr val="800000"/>
                </a:solidFill>
                <a:round/>
                <a:headEnd/>
                <a:tailEnd/>
              </a:ln>
            </p:spPr>
            <p:txBody>
              <a:bodyPr/>
              <a:lstStyle/>
              <a:p>
                <a:endParaRPr lang="en-US"/>
              </a:p>
            </p:txBody>
          </p:sp>
          <p:sp>
            <p:nvSpPr>
              <p:cNvPr id="11361" name="Freeform 293"/>
              <p:cNvSpPr>
                <a:spLocks/>
              </p:cNvSpPr>
              <p:nvPr/>
            </p:nvSpPr>
            <p:spPr bwMode="auto">
              <a:xfrm>
                <a:off x="76" y="624"/>
                <a:ext cx="21" cy="11"/>
              </a:xfrm>
              <a:custGeom>
                <a:avLst/>
                <a:gdLst>
                  <a:gd name="T0" fmla="*/ 21 w 68"/>
                  <a:gd name="T1" fmla="*/ 4 h 70"/>
                  <a:gd name="T2" fmla="*/ 21 w 68"/>
                  <a:gd name="T3" fmla="*/ 8 h 70"/>
                  <a:gd name="T4" fmla="*/ 15 w 68"/>
                  <a:gd name="T5" fmla="*/ 11 h 70"/>
                  <a:gd name="T6" fmla="*/ 6 w 68"/>
                  <a:gd name="T7" fmla="*/ 10 h 70"/>
                  <a:gd name="T8" fmla="*/ 0 w 68"/>
                  <a:gd name="T9" fmla="*/ 7 h 70"/>
                  <a:gd name="T10" fmla="*/ 0 w 68"/>
                  <a:gd name="T11" fmla="*/ 4 h 70"/>
                  <a:gd name="T12" fmla="*/ 0 w 68"/>
                  <a:gd name="T13" fmla="*/ 3 h 70"/>
                  <a:gd name="T14" fmla="*/ 9 w 68"/>
                  <a:gd name="T15" fmla="*/ 0 h 70"/>
                  <a:gd name="T16" fmla="*/ 18 w 68"/>
                  <a:gd name="T17" fmla="*/ 1 h 70"/>
                  <a:gd name="T18" fmla="*/ 21 w 68"/>
                  <a:gd name="T19" fmla="*/ 4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0"/>
                  <a:gd name="T32" fmla="*/ 68 w 6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0">
                    <a:moveTo>
                      <a:pt x="68" y="27"/>
                    </a:moveTo>
                    <a:lnTo>
                      <a:pt x="68" y="54"/>
                    </a:lnTo>
                    <a:lnTo>
                      <a:pt x="48" y="70"/>
                    </a:lnTo>
                    <a:lnTo>
                      <a:pt x="18" y="62"/>
                    </a:lnTo>
                    <a:lnTo>
                      <a:pt x="0" y="44"/>
                    </a:lnTo>
                    <a:lnTo>
                      <a:pt x="0" y="27"/>
                    </a:lnTo>
                    <a:lnTo>
                      <a:pt x="0" y="18"/>
                    </a:lnTo>
                    <a:lnTo>
                      <a:pt x="29" y="0"/>
                    </a:lnTo>
                    <a:lnTo>
                      <a:pt x="57" y="8"/>
                    </a:lnTo>
                    <a:lnTo>
                      <a:pt x="68" y="27"/>
                    </a:lnTo>
                    <a:close/>
                  </a:path>
                </a:pathLst>
              </a:custGeom>
              <a:solidFill>
                <a:srgbClr val="FFFF99"/>
              </a:solidFill>
              <a:ln w="9525">
                <a:solidFill>
                  <a:srgbClr val="800000"/>
                </a:solidFill>
                <a:round/>
                <a:headEnd/>
                <a:tailEnd/>
              </a:ln>
            </p:spPr>
            <p:txBody>
              <a:bodyPr/>
              <a:lstStyle/>
              <a:p>
                <a:endParaRPr lang="en-US"/>
              </a:p>
            </p:txBody>
          </p:sp>
          <p:sp>
            <p:nvSpPr>
              <p:cNvPr id="11362" name="Freeform 294"/>
              <p:cNvSpPr>
                <a:spLocks/>
              </p:cNvSpPr>
              <p:nvPr/>
            </p:nvSpPr>
            <p:spPr bwMode="auto">
              <a:xfrm>
                <a:off x="186" y="625"/>
                <a:ext cx="14" cy="8"/>
              </a:xfrm>
              <a:custGeom>
                <a:avLst/>
                <a:gdLst>
                  <a:gd name="T0" fmla="*/ 14 w 49"/>
                  <a:gd name="T1" fmla="*/ 3 h 46"/>
                  <a:gd name="T2" fmla="*/ 11 w 49"/>
                  <a:gd name="T3" fmla="*/ 6 h 46"/>
                  <a:gd name="T4" fmla="*/ 8 w 49"/>
                  <a:gd name="T5" fmla="*/ 8 h 46"/>
                  <a:gd name="T6" fmla="*/ 3 w 49"/>
                  <a:gd name="T7" fmla="*/ 8 h 46"/>
                  <a:gd name="T8" fmla="*/ 0 w 49"/>
                  <a:gd name="T9" fmla="*/ 5 h 46"/>
                  <a:gd name="T10" fmla="*/ 0 w 49"/>
                  <a:gd name="T11" fmla="*/ 2 h 46"/>
                  <a:gd name="T12" fmla="*/ 3 w 49"/>
                  <a:gd name="T13" fmla="*/ 0 h 46"/>
                  <a:gd name="T14" fmla="*/ 11 w 49"/>
                  <a:gd name="T15" fmla="*/ 0 h 46"/>
                  <a:gd name="T16" fmla="*/ 14 w 49"/>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46"/>
                  <a:gd name="T29" fmla="*/ 49 w 49"/>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46">
                    <a:moveTo>
                      <a:pt x="49" y="19"/>
                    </a:moveTo>
                    <a:lnTo>
                      <a:pt x="39" y="36"/>
                    </a:lnTo>
                    <a:lnTo>
                      <a:pt x="28" y="46"/>
                    </a:lnTo>
                    <a:lnTo>
                      <a:pt x="10" y="46"/>
                    </a:lnTo>
                    <a:lnTo>
                      <a:pt x="0" y="27"/>
                    </a:lnTo>
                    <a:lnTo>
                      <a:pt x="0" y="10"/>
                    </a:lnTo>
                    <a:lnTo>
                      <a:pt x="10" y="0"/>
                    </a:lnTo>
                    <a:lnTo>
                      <a:pt x="39" y="0"/>
                    </a:lnTo>
                    <a:lnTo>
                      <a:pt x="49" y="19"/>
                    </a:lnTo>
                    <a:close/>
                  </a:path>
                </a:pathLst>
              </a:custGeom>
              <a:solidFill>
                <a:srgbClr val="FFFF99"/>
              </a:solidFill>
              <a:ln w="9525">
                <a:solidFill>
                  <a:srgbClr val="800000"/>
                </a:solidFill>
                <a:round/>
                <a:headEnd/>
                <a:tailEnd/>
              </a:ln>
            </p:spPr>
            <p:txBody>
              <a:bodyPr/>
              <a:lstStyle/>
              <a:p>
                <a:endParaRPr lang="en-US"/>
              </a:p>
            </p:txBody>
          </p:sp>
          <p:sp>
            <p:nvSpPr>
              <p:cNvPr id="11363" name="Freeform 295"/>
              <p:cNvSpPr>
                <a:spLocks/>
              </p:cNvSpPr>
              <p:nvPr/>
            </p:nvSpPr>
            <p:spPr bwMode="auto">
              <a:xfrm>
                <a:off x="68" y="638"/>
                <a:ext cx="63" cy="76"/>
              </a:xfrm>
              <a:custGeom>
                <a:avLst/>
                <a:gdLst>
                  <a:gd name="T0" fmla="*/ 20 w 213"/>
                  <a:gd name="T1" fmla="*/ 13 h 470"/>
                  <a:gd name="T2" fmla="*/ 26 w 213"/>
                  <a:gd name="T3" fmla="*/ 11 h 470"/>
                  <a:gd name="T4" fmla="*/ 29 w 213"/>
                  <a:gd name="T5" fmla="*/ 4 h 470"/>
                  <a:gd name="T6" fmla="*/ 37 w 213"/>
                  <a:gd name="T7" fmla="*/ 4 h 470"/>
                  <a:gd name="T8" fmla="*/ 29 w 213"/>
                  <a:gd name="T9" fmla="*/ 15 h 470"/>
                  <a:gd name="T10" fmla="*/ 29 w 213"/>
                  <a:gd name="T11" fmla="*/ 24 h 470"/>
                  <a:gd name="T12" fmla="*/ 37 w 213"/>
                  <a:gd name="T13" fmla="*/ 25 h 470"/>
                  <a:gd name="T14" fmla="*/ 40 w 213"/>
                  <a:gd name="T15" fmla="*/ 18 h 470"/>
                  <a:gd name="T16" fmla="*/ 49 w 213"/>
                  <a:gd name="T17" fmla="*/ 10 h 470"/>
                  <a:gd name="T18" fmla="*/ 55 w 213"/>
                  <a:gd name="T19" fmla="*/ 15 h 470"/>
                  <a:gd name="T20" fmla="*/ 29 w 213"/>
                  <a:gd name="T21" fmla="*/ 35 h 470"/>
                  <a:gd name="T22" fmla="*/ 32 w 213"/>
                  <a:gd name="T23" fmla="*/ 44 h 470"/>
                  <a:gd name="T24" fmla="*/ 40 w 213"/>
                  <a:gd name="T25" fmla="*/ 35 h 470"/>
                  <a:gd name="T26" fmla="*/ 55 w 213"/>
                  <a:gd name="T27" fmla="*/ 24 h 470"/>
                  <a:gd name="T28" fmla="*/ 60 w 213"/>
                  <a:gd name="T29" fmla="*/ 25 h 470"/>
                  <a:gd name="T30" fmla="*/ 32 w 213"/>
                  <a:gd name="T31" fmla="*/ 52 h 470"/>
                  <a:gd name="T32" fmla="*/ 29 w 213"/>
                  <a:gd name="T33" fmla="*/ 65 h 470"/>
                  <a:gd name="T34" fmla="*/ 43 w 213"/>
                  <a:gd name="T35" fmla="*/ 49 h 470"/>
                  <a:gd name="T36" fmla="*/ 63 w 213"/>
                  <a:gd name="T37" fmla="*/ 36 h 470"/>
                  <a:gd name="T38" fmla="*/ 55 w 213"/>
                  <a:gd name="T39" fmla="*/ 46 h 470"/>
                  <a:gd name="T40" fmla="*/ 49 w 213"/>
                  <a:gd name="T41" fmla="*/ 53 h 470"/>
                  <a:gd name="T42" fmla="*/ 55 w 213"/>
                  <a:gd name="T43" fmla="*/ 62 h 470"/>
                  <a:gd name="T44" fmla="*/ 60 w 213"/>
                  <a:gd name="T45" fmla="*/ 65 h 470"/>
                  <a:gd name="T46" fmla="*/ 49 w 213"/>
                  <a:gd name="T47" fmla="*/ 70 h 470"/>
                  <a:gd name="T48" fmla="*/ 43 w 213"/>
                  <a:gd name="T49" fmla="*/ 76 h 470"/>
                  <a:gd name="T50" fmla="*/ 26 w 213"/>
                  <a:gd name="T51" fmla="*/ 73 h 470"/>
                  <a:gd name="T52" fmla="*/ 17 w 213"/>
                  <a:gd name="T53" fmla="*/ 66 h 470"/>
                  <a:gd name="T54" fmla="*/ 14 w 213"/>
                  <a:gd name="T55" fmla="*/ 53 h 470"/>
                  <a:gd name="T56" fmla="*/ 26 w 213"/>
                  <a:gd name="T57" fmla="*/ 25 h 470"/>
                  <a:gd name="T58" fmla="*/ 17 w 213"/>
                  <a:gd name="T59" fmla="*/ 13 h 470"/>
                  <a:gd name="T60" fmla="*/ 0 w 213"/>
                  <a:gd name="T61" fmla="*/ 1 h 470"/>
                  <a:gd name="T62" fmla="*/ 9 w 213"/>
                  <a:gd name="T63" fmla="*/ 1 h 470"/>
                  <a:gd name="T64" fmla="*/ 17 w 213"/>
                  <a:gd name="T65" fmla="*/ 5 h 4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
                  <a:gd name="T100" fmla="*/ 0 h 470"/>
                  <a:gd name="T101" fmla="*/ 213 w 213"/>
                  <a:gd name="T102" fmla="*/ 470 h 4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 h="470">
                    <a:moveTo>
                      <a:pt x="59" y="33"/>
                    </a:moveTo>
                    <a:lnTo>
                      <a:pt x="69" y="78"/>
                    </a:lnTo>
                    <a:lnTo>
                      <a:pt x="78" y="78"/>
                    </a:lnTo>
                    <a:lnTo>
                      <a:pt x="87" y="68"/>
                    </a:lnTo>
                    <a:lnTo>
                      <a:pt x="87" y="43"/>
                    </a:lnTo>
                    <a:lnTo>
                      <a:pt x="98" y="25"/>
                    </a:lnTo>
                    <a:lnTo>
                      <a:pt x="107" y="16"/>
                    </a:lnTo>
                    <a:lnTo>
                      <a:pt x="126" y="25"/>
                    </a:lnTo>
                    <a:lnTo>
                      <a:pt x="117" y="60"/>
                    </a:lnTo>
                    <a:lnTo>
                      <a:pt x="98" y="95"/>
                    </a:lnTo>
                    <a:lnTo>
                      <a:pt x="98" y="130"/>
                    </a:lnTo>
                    <a:lnTo>
                      <a:pt x="98" y="147"/>
                    </a:lnTo>
                    <a:lnTo>
                      <a:pt x="117" y="165"/>
                    </a:lnTo>
                    <a:lnTo>
                      <a:pt x="126" y="157"/>
                    </a:lnTo>
                    <a:lnTo>
                      <a:pt x="126" y="138"/>
                    </a:lnTo>
                    <a:lnTo>
                      <a:pt x="135" y="111"/>
                    </a:lnTo>
                    <a:lnTo>
                      <a:pt x="146" y="86"/>
                    </a:lnTo>
                    <a:lnTo>
                      <a:pt x="165" y="60"/>
                    </a:lnTo>
                    <a:lnTo>
                      <a:pt x="185" y="78"/>
                    </a:lnTo>
                    <a:lnTo>
                      <a:pt x="185" y="95"/>
                    </a:lnTo>
                    <a:lnTo>
                      <a:pt x="126" y="173"/>
                    </a:lnTo>
                    <a:lnTo>
                      <a:pt x="98" y="217"/>
                    </a:lnTo>
                    <a:lnTo>
                      <a:pt x="98" y="270"/>
                    </a:lnTo>
                    <a:lnTo>
                      <a:pt x="107" y="270"/>
                    </a:lnTo>
                    <a:lnTo>
                      <a:pt x="117" y="270"/>
                    </a:lnTo>
                    <a:lnTo>
                      <a:pt x="135" y="217"/>
                    </a:lnTo>
                    <a:lnTo>
                      <a:pt x="165" y="173"/>
                    </a:lnTo>
                    <a:lnTo>
                      <a:pt x="185" y="147"/>
                    </a:lnTo>
                    <a:lnTo>
                      <a:pt x="204" y="147"/>
                    </a:lnTo>
                    <a:lnTo>
                      <a:pt x="204" y="157"/>
                    </a:lnTo>
                    <a:lnTo>
                      <a:pt x="135" y="270"/>
                    </a:lnTo>
                    <a:lnTo>
                      <a:pt x="107" y="322"/>
                    </a:lnTo>
                    <a:lnTo>
                      <a:pt x="87" y="384"/>
                    </a:lnTo>
                    <a:lnTo>
                      <a:pt x="98" y="400"/>
                    </a:lnTo>
                    <a:lnTo>
                      <a:pt x="117" y="392"/>
                    </a:lnTo>
                    <a:lnTo>
                      <a:pt x="146" y="303"/>
                    </a:lnTo>
                    <a:lnTo>
                      <a:pt x="174" y="260"/>
                    </a:lnTo>
                    <a:lnTo>
                      <a:pt x="213" y="225"/>
                    </a:lnTo>
                    <a:lnTo>
                      <a:pt x="213" y="270"/>
                    </a:lnTo>
                    <a:lnTo>
                      <a:pt x="185" y="287"/>
                    </a:lnTo>
                    <a:lnTo>
                      <a:pt x="165" y="313"/>
                    </a:lnTo>
                    <a:lnTo>
                      <a:pt x="165" y="330"/>
                    </a:lnTo>
                    <a:lnTo>
                      <a:pt x="165" y="349"/>
                    </a:lnTo>
                    <a:lnTo>
                      <a:pt x="185" y="384"/>
                    </a:lnTo>
                    <a:lnTo>
                      <a:pt x="194" y="392"/>
                    </a:lnTo>
                    <a:lnTo>
                      <a:pt x="204" y="400"/>
                    </a:lnTo>
                    <a:lnTo>
                      <a:pt x="185" y="417"/>
                    </a:lnTo>
                    <a:lnTo>
                      <a:pt x="165" y="435"/>
                    </a:lnTo>
                    <a:lnTo>
                      <a:pt x="155" y="452"/>
                    </a:lnTo>
                    <a:lnTo>
                      <a:pt x="146" y="470"/>
                    </a:lnTo>
                    <a:lnTo>
                      <a:pt x="126" y="470"/>
                    </a:lnTo>
                    <a:lnTo>
                      <a:pt x="87" y="452"/>
                    </a:lnTo>
                    <a:lnTo>
                      <a:pt x="69" y="435"/>
                    </a:lnTo>
                    <a:lnTo>
                      <a:pt x="59" y="409"/>
                    </a:lnTo>
                    <a:lnTo>
                      <a:pt x="48" y="374"/>
                    </a:lnTo>
                    <a:lnTo>
                      <a:pt x="48" y="330"/>
                    </a:lnTo>
                    <a:lnTo>
                      <a:pt x="69" y="243"/>
                    </a:lnTo>
                    <a:lnTo>
                      <a:pt x="87" y="157"/>
                    </a:lnTo>
                    <a:lnTo>
                      <a:pt x="78" y="111"/>
                    </a:lnTo>
                    <a:lnTo>
                      <a:pt x="59" y="78"/>
                    </a:lnTo>
                    <a:lnTo>
                      <a:pt x="30" y="43"/>
                    </a:lnTo>
                    <a:lnTo>
                      <a:pt x="0" y="8"/>
                    </a:lnTo>
                    <a:lnTo>
                      <a:pt x="11" y="0"/>
                    </a:lnTo>
                    <a:lnTo>
                      <a:pt x="30" y="8"/>
                    </a:lnTo>
                    <a:lnTo>
                      <a:pt x="48" y="16"/>
                    </a:lnTo>
                    <a:lnTo>
                      <a:pt x="59" y="33"/>
                    </a:lnTo>
                    <a:close/>
                  </a:path>
                </a:pathLst>
              </a:custGeom>
              <a:solidFill>
                <a:srgbClr val="FFFF99"/>
              </a:solidFill>
              <a:ln w="9525">
                <a:solidFill>
                  <a:srgbClr val="800000"/>
                </a:solidFill>
                <a:round/>
                <a:headEnd/>
                <a:tailEnd/>
              </a:ln>
            </p:spPr>
            <p:txBody>
              <a:bodyPr/>
              <a:lstStyle/>
              <a:p>
                <a:endParaRPr lang="en-US"/>
              </a:p>
            </p:txBody>
          </p:sp>
          <p:sp>
            <p:nvSpPr>
              <p:cNvPr id="11364" name="Freeform 296"/>
              <p:cNvSpPr>
                <a:spLocks/>
              </p:cNvSpPr>
              <p:nvPr/>
            </p:nvSpPr>
            <p:spPr bwMode="auto">
              <a:xfrm>
                <a:off x="137" y="768"/>
                <a:ext cx="61" cy="75"/>
              </a:xfrm>
              <a:custGeom>
                <a:avLst/>
                <a:gdLst>
                  <a:gd name="T0" fmla="*/ 61 w 203"/>
                  <a:gd name="T1" fmla="*/ 1 h 462"/>
                  <a:gd name="T2" fmla="*/ 52 w 203"/>
                  <a:gd name="T3" fmla="*/ 6 h 462"/>
                  <a:gd name="T4" fmla="*/ 46 w 203"/>
                  <a:gd name="T5" fmla="*/ 13 h 462"/>
                  <a:gd name="T6" fmla="*/ 41 w 203"/>
                  <a:gd name="T7" fmla="*/ 18 h 462"/>
                  <a:gd name="T8" fmla="*/ 41 w 203"/>
                  <a:gd name="T9" fmla="*/ 25 h 462"/>
                  <a:gd name="T10" fmla="*/ 52 w 203"/>
                  <a:gd name="T11" fmla="*/ 55 h 462"/>
                  <a:gd name="T12" fmla="*/ 52 w 203"/>
                  <a:gd name="T13" fmla="*/ 61 h 462"/>
                  <a:gd name="T14" fmla="*/ 46 w 203"/>
                  <a:gd name="T15" fmla="*/ 65 h 462"/>
                  <a:gd name="T16" fmla="*/ 41 w 203"/>
                  <a:gd name="T17" fmla="*/ 71 h 462"/>
                  <a:gd name="T18" fmla="*/ 35 w 203"/>
                  <a:gd name="T19" fmla="*/ 74 h 462"/>
                  <a:gd name="T20" fmla="*/ 20 w 203"/>
                  <a:gd name="T21" fmla="*/ 75 h 462"/>
                  <a:gd name="T22" fmla="*/ 0 w 203"/>
                  <a:gd name="T23" fmla="*/ 64 h 462"/>
                  <a:gd name="T24" fmla="*/ 3 w 203"/>
                  <a:gd name="T25" fmla="*/ 62 h 462"/>
                  <a:gd name="T26" fmla="*/ 12 w 203"/>
                  <a:gd name="T27" fmla="*/ 61 h 462"/>
                  <a:gd name="T28" fmla="*/ 17 w 203"/>
                  <a:gd name="T29" fmla="*/ 55 h 462"/>
                  <a:gd name="T30" fmla="*/ 20 w 203"/>
                  <a:gd name="T31" fmla="*/ 54 h 462"/>
                  <a:gd name="T32" fmla="*/ 17 w 203"/>
                  <a:gd name="T33" fmla="*/ 51 h 462"/>
                  <a:gd name="T34" fmla="*/ 12 w 203"/>
                  <a:gd name="T35" fmla="*/ 47 h 462"/>
                  <a:gd name="T36" fmla="*/ 6 w 203"/>
                  <a:gd name="T37" fmla="*/ 44 h 462"/>
                  <a:gd name="T38" fmla="*/ 6 w 203"/>
                  <a:gd name="T39" fmla="*/ 34 h 462"/>
                  <a:gd name="T40" fmla="*/ 12 w 203"/>
                  <a:gd name="T41" fmla="*/ 35 h 462"/>
                  <a:gd name="T42" fmla="*/ 17 w 203"/>
                  <a:gd name="T43" fmla="*/ 40 h 462"/>
                  <a:gd name="T44" fmla="*/ 23 w 203"/>
                  <a:gd name="T45" fmla="*/ 47 h 462"/>
                  <a:gd name="T46" fmla="*/ 32 w 203"/>
                  <a:gd name="T47" fmla="*/ 64 h 462"/>
                  <a:gd name="T48" fmla="*/ 38 w 203"/>
                  <a:gd name="T49" fmla="*/ 64 h 462"/>
                  <a:gd name="T50" fmla="*/ 41 w 203"/>
                  <a:gd name="T51" fmla="*/ 61 h 462"/>
                  <a:gd name="T52" fmla="*/ 41 w 203"/>
                  <a:gd name="T53" fmla="*/ 57 h 462"/>
                  <a:gd name="T54" fmla="*/ 38 w 203"/>
                  <a:gd name="T55" fmla="*/ 51 h 462"/>
                  <a:gd name="T56" fmla="*/ 26 w 203"/>
                  <a:gd name="T57" fmla="*/ 35 h 462"/>
                  <a:gd name="T58" fmla="*/ 17 w 203"/>
                  <a:gd name="T59" fmla="*/ 30 h 462"/>
                  <a:gd name="T60" fmla="*/ 6 w 203"/>
                  <a:gd name="T61" fmla="*/ 24 h 462"/>
                  <a:gd name="T62" fmla="*/ 6 w 203"/>
                  <a:gd name="T63" fmla="*/ 21 h 462"/>
                  <a:gd name="T64" fmla="*/ 12 w 203"/>
                  <a:gd name="T65" fmla="*/ 20 h 462"/>
                  <a:gd name="T66" fmla="*/ 17 w 203"/>
                  <a:gd name="T67" fmla="*/ 23 h 462"/>
                  <a:gd name="T68" fmla="*/ 23 w 203"/>
                  <a:gd name="T69" fmla="*/ 25 h 462"/>
                  <a:gd name="T70" fmla="*/ 32 w 203"/>
                  <a:gd name="T71" fmla="*/ 34 h 462"/>
                  <a:gd name="T72" fmla="*/ 35 w 203"/>
                  <a:gd name="T73" fmla="*/ 34 h 462"/>
                  <a:gd name="T74" fmla="*/ 35 w 203"/>
                  <a:gd name="T75" fmla="*/ 27 h 462"/>
                  <a:gd name="T76" fmla="*/ 32 w 203"/>
                  <a:gd name="T77" fmla="*/ 23 h 462"/>
                  <a:gd name="T78" fmla="*/ 17 w 203"/>
                  <a:gd name="T79" fmla="*/ 13 h 462"/>
                  <a:gd name="T80" fmla="*/ 17 w 203"/>
                  <a:gd name="T81" fmla="*/ 11 h 462"/>
                  <a:gd name="T82" fmla="*/ 20 w 203"/>
                  <a:gd name="T83" fmla="*/ 10 h 462"/>
                  <a:gd name="T84" fmla="*/ 26 w 203"/>
                  <a:gd name="T85" fmla="*/ 11 h 462"/>
                  <a:gd name="T86" fmla="*/ 29 w 203"/>
                  <a:gd name="T87" fmla="*/ 14 h 462"/>
                  <a:gd name="T88" fmla="*/ 32 w 203"/>
                  <a:gd name="T89" fmla="*/ 15 h 462"/>
                  <a:gd name="T90" fmla="*/ 38 w 203"/>
                  <a:gd name="T91" fmla="*/ 17 h 462"/>
                  <a:gd name="T92" fmla="*/ 38 w 203"/>
                  <a:gd name="T93" fmla="*/ 14 h 462"/>
                  <a:gd name="T94" fmla="*/ 35 w 203"/>
                  <a:gd name="T95" fmla="*/ 10 h 462"/>
                  <a:gd name="T96" fmla="*/ 32 w 203"/>
                  <a:gd name="T97" fmla="*/ 6 h 462"/>
                  <a:gd name="T98" fmla="*/ 35 w 203"/>
                  <a:gd name="T99" fmla="*/ 4 h 462"/>
                  <a:gd name="T100" fmla="*/ 38 w 203"/>
                  <a:gd name="T101" fmla="*/ 4 h 462"/>
                  <a:gd name="T102" fmla="*/ 49 w 203"/>
                  <a:gd name="T103" fmla="*/ 6 h 462"/>
                  <a:gd name="T104" fmla="*/ 52 w 203"/>
                  <a:gd name="T105" fmla="*/ 1 h 462"/>
                  <a:gd name="T106" fmla="*/ 58 w 203"/>
                  <a:gd name="T107" fmla="*/ 0 h 462"/>
                  <a:gd name="T108" fmla="*/ 61 w 203"/>
                  <a:gd name="T109" fmla="*/ 1 h 4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
                  <a:gd name="T166" fmla="*/ 0 h 462"/>
                  <a:gd name="T167" fmla="*/ 203 w 203"/>
                  <a:gd name="T168" fmla="*/ 462 h 4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 h="462">
                    <a:moveTo>
                      <a:pt x="203" y="8"/>
                    </a:moveTo>
                    <a:lnTo>
                      <a:pt x="174" y="35"/>
                    </a:lnTo>
                    <a:lnTo>
                      <a:pt x="153" y="78"/>
                    </a:lnTo>
                    <a:lnTo>
                      <a:pt x="135" y="113"/>
                    </a:lnTo>
                    <a:lnTo>
                      <a:pt x="135" y="157"/>
                    </a:lnTo>
                    <a:lnTo>
                      <a:pt x="174" y="341"/>
                    </a:lnTo>
                    <a:lnTo>
                      <a:pt x="174" y="376"/>
                    </a:lnTo>
                    <a:lnTo>
                      <a:pt x="153" y="401"/>
                    </a:lnTo>
                    <a:lnTo>
                      <a:pt x="135" y="436"/>
                    </a:lnTo>
                    <a:lnTo>
                      <a:pt x="115" y="454"/>
                    </a:lnTo>
                    <a:lnTo>
                      <a:pt x="67" y="462"/>
                    </a:lnTo>
                    <a:lnTo>
                      <a:pt x="0" y="392"/>
                    </a:lnTo>
                    <a:lnTo>
                      <a:pt x="9" y="384"/>
                    </a:lnTo>
                    <a:lnTo>
                      <a:pt x="39" y="376"/>
                    </a:lnTo>
                    <a:lnTo>
                      <a:pt x="57" y="341"/>
                    </a:lnTo>
                    <a:lnTo>
                      <a:pt x="67" y="331"/>
                    </a:lnTo>
                    <a:lnTo>
                      <a:pt x="57" y="314"/>
                    </a:lnTo>
                    <a:lnTo>
                      <a:pt x="39" y="287"/>
                    </a:lnTo>
                    <a:lnTo>
                      <a:pt x="19" y="270"/>
                    </a:lnTo>
                    <a:lnTo>
                      <a:pt x="19" y="209"/>
                    </a:lnTo>
                    <a:lnTo>
                      <a:pt x="39" y="217"/>
                    </a:lnTo>
                    <a:lnTo>
                      <a:pt x="57" y="244"/>
                    </a:lnTo>
                    <a:lnTo>
                      <a:pt x="78" y="287"/>
                    </a:lnTo>
                    <a:lnTo>
                      <a:pt x="105" y="392"/>
                    </a:lnTo>
                    <a:lnTo>
                      <a:pt x="126" y="392"/>
                    </a:lnTo>
                    <a:lnTo>
                      <a:pt x="135" y="376"/>
                    </a:lnTo>
                    <a:lnTo>
                      <a:pt x="135" y="349"/>
                    </a:lnTo>
                    <a:lnTo>
                      <a:pt x="126" y="314"/>
                    </a:lnTo>
                    <a:lnTo>
                      <a:pt x="87" y="217"/>
                    </a:lnTo>
                    <a:lnTo>
                      <a:pt x="57" y="184"/>
                    </a:lnTo>
                    <a:lnTo>
                      <a:pt x="19" y="149"/>
                    </a:lnTo>
                    <a:lnTo>
                      <a:pt x="19" y="130"/>
                    </a:lnTo>
                    <a:lnTo>
                      <a:pt x="39" y="122"/>
                    </a:lnTo>
                    <a:lnTo>
                      <a:pt x="57" y="139"/>
                    </a:lnTo>
                    <a:lnTo>
                      <a:pt x="78" y="157"/>
                    </a:lnTo>
                    <a:lnTo>
                      <a:pt x="105" y="209"/>
                    </a:lnTo>
                    <a:lnTo>
                      <a:pt x="115" y="209"/>
                    </a:lnTo>
                    <a:lnTo>
                      <a:pt x="115" y="165"/>
                    </a:lnTo>
                    <a:lnTo>
                      <a:pt x="105" y="139"/>
                    </a:lnTo>
                    <a:lnTo>
                      <a:pt x="57" y="78"/>
                    </a:lnTo>
                    <a:lnTo>
                      <a:pt x="57" y="70"/>
                    </a:lnTo>
                    <a:lnTo>
                      <a:pt x="67" y="60"/>
                    </a:lnTo>
                    <a:lnTo>
                      <a:pt x="87" y="70"/>
                    </a:lnTo>
                    <a:lnTo>
                      <a:pt x="96" y="87"/>
                    </a:lnTo>
                    <a:lnTo>
                      <a:pt x="105" y="95"/>
                    </a:lnTo>
                    <a:lnTo>
                      <a:pt x="126" y="103"/>
                    </a:lnTo>
                    <a:lnTo>
                      <a:pt x="126" y="87"/>
                    </a:lnTo>
                    <a:lnTo>
                      <a:pt x="115" y="60"/>
                    </a:lnTo>
                    <a:lnTo>
                      <a:pt x="105" y="35"/>
                    </a:lnTo>
                    <a:lnTo>
                      <a:pt x="115" y="25"/>
                    </a:lnTo>
                    <a:lnTo>
                      <a:pt x="126" y="25"/>
                    </a:lnTo>
                    <a:lnTo>
                      <a:pt x="164" y="35"/>
                    </a:lnTo>
                    <a:lnTo>
                      <a:pt x="174" y="8"/>
                    </a:lnTo>
                    <a:lnTo>
                      <a:pt x="192" y="0"/>
                    </a:lnTo>
                    <a:lnTo>
                      <a:pt x="203" y="8"/>
                    </a:lnTo>
                    <a:close/>
                  </a:path>
                </a:pathLst>
              </a:custGeom>
              <a:solidFill>
                <a:srgbClr val="FFFF99"/>
              </a:solidFill>
              <a:ln w="9525">
                <a:solidFill>
                  <a:srgbClr val="800000"/>
                </a:solidFill>
                <a:round/>
                <a:headEnd/>
                <a:tailEnd/>
              </a:ln>
            </p:spPr>
            <p:txBody>
              <a:bodyPr/>
              <a:lstStyle/>
              <a:p>
                <a:endParaRPr lang="en-US"/>
              </a:p>
            </p:txBody>
          </p:sp>
          <p:sp>
            <p:nvSpPr>
              <p:cNvPr id="11365" name="Freeform 297"/>
              <p:cNvSpPr>
                <a:spLocks/>
              </p:cNvSpPr>
              <p:nvPr/>
            </p:nvSpPr>
            <p:spPr bwMode="auto">
              <a:xfrm>
                <a:off x="117" y="710"/>
                <a:ext cx="31" cy="14"/>
              </a:xfrm>
              <a:custGeom>
                <a:avLst/>
                <a:gdLst>
                  <a:gd name="T0" fmla="*/ 31 w 107"/>
                  <a:gd name="T1" fmla="*/ 14 h 87"/>
                  <a:gd name="T2" fmla="*/ 0 w 107"/>
                  <a:gd name="T3" fmla="*/ 14 h 87"/>
                  <a:gd name="T4" fmla="*/ 3 w 107"/>
                  <a:gd name="T5" fmla="*/ 11 h 87"/>
                  <a:gd name="T6" fmla="*/ 6 w 107"/>
                  <a:gd name="T7" fmla="*/ 7 h 87"/>
                  <a:gd name="T8" fmla="*/ 14 w 107"/>
                  <a:gd name="T9" fmla="*/ 0 h 87"/>
                  <a:gd name="T10" fmla="*/ 17 w 107"/>
                  <a:gd name="T11" fmla="*/ 0 h 87"/>
                  <a:gd name="T12" fmla="*/ 20 w 107"/>
                  <a:gd name="T13" fmla="*/ 1 h 87"/>
                  <a:gd name="T14" fmla="*/ 31 w 107"/>
                  <a:gd name="T15" fmla="*/ 7 h 87"/>
                  <a:gd name="T16" fmla="*/ 31 w 107"/>
                  <a:gd name="T17" fmla="*/ 11 h 87"/>
                  <a:gd name="T18" fmla="*/ 31 w 107"/>
                  <a:gd name="T19" fmla="*/ 14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7"/>
                  <a:gd name="T32" fmla="*/ 107 w 10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7">
                    <a:moveTo>
                      <a:pt x="107" y="87"/>
                    </a:moveTo>
                    <a:lnTo>
                      <a:pt x="0" y="87"/>
                    </a:lnTo>
                    <a:lnTo>
                      <a:pt x="9" y="70"/>
                    </a:lnTo>
                    <a:lnTo>
                      <a:pt x="20" y="43"/>
                    </a:lnTo>
                    <a:lnTo>
                      <a:pt x="48" y="0"/>
                    </a:lnTo>
                    <a:lnTo>
                      <a:pt x="59" y="0"/>
                    </a:lnTo>
                    <a:lnTo>
                      <a:pt x="68" y="8"/>
                    </a:lnTo>
                    <a:lnTo>
                      <a:pt x="107" y="43"/>
                    </a:lnTo>
                    <a:lnTo>
                      <a:pt x="107" y="70"/>
                    </a:lnTo>
                    <a:lnTo>
                      <a:pt x="107" y="87"/>
                    </a:lnTo>
                    <a:close/>
                  </a:path>
                </a:pathLst>
              </a:custGeom>
              <a:solidFill>
                <a:srgbClr val="FFFF99"/>
              </a:solidFill>
              <a:ln w="9525">
                <a:solidFill>
                  <a:srgbClr val="800000"/>
                </a:solidFill>
                <a:round/>
                <a:headEnd/>
                <a:tailEnd/>
              </a:ln>
            </p:spPr>
            <p:txBody>
              <a:bodyPr/>
              <a:lstStyle/>
              <a:p>
                <a:endParaRPr lang="en-US"/>
              </a:p>
            </p:txBody>
          </p:sp>
          <p:sp>
            <p:nvSpPr>
              <p:cNvPr id="11366" name="Freeform 298"/>
              <p:cNvSpPr>
                <a:spLocks/>
              </p:cNvSpPr>
              <p:nvPr/>
            </p:nvSpPr>
            <p:spPr bwMode="auto">
              <a:xfrm>
                <a:off x="109" y="731"/>
                <a:ext cx="53" cy="3"/>
              </a:xfrm>
              <a:custGeom>
                <a:avLst/>
                <a:gdLst>
                  <a:gd name="T0" fmla="*/ 53 w 185"/>
                  <a:gd name="T1" fmla="*/ 2 h 18"/>
                  <a:gd name="T2" fmla="*/ 25 w 185"/>
                  <a:gd name="T3" fmla="*/ 3 h 18"/>
                  <a:gd name="T4" fmla="*/ 14 w 185"/>
                  <a:gd name="T5" fmla="*/ 3 h 18"/>
                  <a:gd name="T6" fmla="*/ 0 w 185"/>
                  <a:gd name="T7" fmla="*/ 2 h 18"/>
                  <a:gd name="T8" fmla="*/ 0 w 185"/>
                  <a:gd name="T9" fmla="*/ 0 h 18"/>
                  <a:gd name="T10" fmla="*/ 28 w 185"/>
                  <a:gd name="T11" fmla="*/ 0 h 18"/>
                  <a:gd name="T12" fmla="*/ 39 w 185"/>
                  <a:gd name="T13" fmla="*/ 0 h 18"/>
                  <a:gd name="T14" fmla="*/ 53 w 185"/>
                  <a:gd name="T15" fmla="*/ 2 h 18"/>
                  <a:gd name="T16" fmla="*/ 0 60000 65536"/>
                  <a:gd name="T17" fmla="*/ 0 60000 65536"/>
                  <a:gd name="T18" fmla="*/ 0 60000 65536"/>
                  <a:gd name="T19" fmla="*/ 0 60000 65536"/>
                  <a:gd name="T20" fmla="*/ 0 60000 65536"/>
                  <a:gd name="T21" fmla="*/ 0 60000 65536"/>
                  <a:gd name="T22" fmla="*/ 0 60000 65536"/>
                  <a:gd name="T23" fmla="*/ 0 60000 65536"/>
                  <a:gd name="T24" fmla="*/ 0 w 185"/>
                  <a:gd name="T25" fmla="*/ 0 h 18"/>
                  <a:gd name="T26" fmla="*/ 185 w 185"/>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5" h="18">
                    <a:moveTo>
                      <a:pt x="185" y="10"/>
                    </a:moveTo>
                    <a:lnTo>
                      <a:pt x="89" y="18"/>
                    </a:lnTo>
                    <a:lnTo>
                      <a:pt x="50" y="18"/>
                    </a:lnTo>
                    <a:lnTo>
                      <a:pt x="0" y="10"/>
                    </a:lnTo>
                    <a:lnTo>
                      <a:pt x="0" y="0"/>
                    </a:lnTo>
                    <a:lnTo>
                      <a:pt x="98" y="0"/>
                    </a:lnTo>
                    <a:lnTo>
                      <a:pt x="137" y="0"/>
                    </a:lnTo>
                    <a:lnTo>
                      <a:pt x="185" y="10"/>
                    </a:lnTo>
                    <a:close/>
                  </a:path>
                </a:pathLst>
              </a:custGeom>
              <a:solidFill>
                <a:srgbClr val="FFFF99"/>
              </a:solidFill>
              <a:ln w="9525">
                <a:solidFill>
                  <a:srgbClr val="800000"/>
                </a:solidFill>
                <a:round/>
                <a:headEnd/>
                <a:tailEnd/>
              </a:ln>
            </p:spPr>
            <p:txBody>
              <a:bodyPr/>
              <a:lstStyle/>
              <a:p>
                <a:endParaRPr lang="en-US"/>
              </a:p>
            </p:txBody>
          </p:sp>
          <p:sp>
            <p:nvSpPr>
              <p:cNvPr id="11367" name="Freeform 299"/>
              <p:cNvSpPr>
                <a:spLocks/>
              </p:cNvSpPr>
              <p:nvPr/>
            </p:nvSpPr>
            <p:spPr bwMode="auto">
              <a:xfrm>
                <a:off x="94" y="740"/>
                <a:ext cx="89" cy="10"/>
              </a:xfrm>
              <a:custGeom>
                <a:avLst/>
                <a:gdLst>
                  <a:gd name="T0" fmla="*/ 89 w 299"/>
                  <a:gd name="T1" fmla="*/ 5 h 60"/>
                  <a:gd name="T2" fmla="*/ 86 w 299"/>
                  <a:gd name="T3" fmla="*/ 7 h 60"/>
                  <a:gd name="T4" fmla="*/ 81 w 299"/>
                  <a:gd name="T5" fmla="*/ 10 h 60"/>
                  <a:gd name="T6" fmla="*/ 6 w 299"/>
                  <a:gd name="T7" fmla="*/ 10 h 60"/>
                  <a:gd name="T8" fmla="*/ 0 w 299"/>
                  <a:gd name="T9" fmla="*/ 7 h 60"/>
                  <a:gd name="T10" fmla="*/ 0 w 299"/>
                  <a:gd name="T11" fmla="*/ 3 h 60"/>
                  <a:gd name="T12" fmla="*/ 6 w 299"/>
                  <a:gd name="T13" fmla="*/ 0 h 60"/>
                  <a:gd name="T14" fmla="*/ 78 w 299"/>
                  <a:gd name="T15" fmla="*/ 0 h 60"/>
                  <a:gd name="T16" fmla="*/ 84 w 299"/>
                  <a:gd name="T17" fmla="*/ 0 h 60"/>
                  <a:gd name="T18" fmla="*/ 89 w 299"/>
                  <a:gd name="T19" fmla="*/ 5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60"/>
                  <a:gd name="T32" fmla="*/ 299 w 299"/>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60">
                    <a:moveTo>
                      <a:pt x="299" y="27"/>
                    </a:moveTo>
                    <a:lnTo>
                      <a:pt x="290" y="44"/>
                    </a:lnTo>
                    <a:lnTo>
                      <a:pt x="272" y="60"/>
                    </a:lnTo>
                    <a:lnTo>
                      <a:pt x="20" y="60"/>
                    </a:lnTo>
                    <a:lnTo>
                      <a:pt x="0" y="44"/>
                    </a:lnTo>
                    <a:lnTo>
                      <a:pt x="0" y="17"/>
                    </a:lnTo>
                    <a:lnTo>
                      <a:pt x="20" y="0"/>
                    </a:lnTo>
                    <a:lnTo>
                      <a:pt x="261" y="0"/>
                    </a:lnTo>
                    <a:lnTo>
                      <a:pt x="281" y="0"/>
                    </a:lnTo>
                    <a:lnTo>
                      <a:pt x="299" y="27"/>
                    </a:lnTo>
                    <a:close/>
                  </a:path>
                </a:pathLst>
              </a:custGeom>
              <a:solidFill>
                <a:srgbClr val="FFFF99"/>
              </a:solidFill>
              <a:ln w="9525">
                <a:solidFill>
                  <a:srgbClr val="800000"/>
                </a:solidFill>
                <a:round/>
                <a:headEnd/>
                <a:tailEnd/>
              </a:ln>
            </p:spPr>
            <p:txBody>
              <a:bodyPr/>
              <a:lstStyle/>
              <a:p>
                <a:endParaRPr lang="en-US"/>
              </a:p>
            </p:txBody>
          </p:sp>
          <p:sp>
            <p:nvSpPr>
              <p:cNvPr id="11368" name="Freeform 300"/>
              <p:cNvSpPr>
                <a:spLocks/>
              </p:cNvSpPr>
              <p:nvPr/>
            </p:nvSpPr>
            <p:spPr bwMode="auto">
              <a:xfrm>
                <a:off x="111" y="757"/>
                <a:ext cx="55" cy="3"/>
              </a:xfrm>
              <a:custGeom>
                <a:avLst/>
                <a:gdLst>
                  <a:gd name="T0" fmla="*/ 55 w 183"/>
                  <a:gd name="T1" fmla="*/ 3 h 16"/>
                  <a:gd name="T2" fmla="*/ 26 w 183"/>
                  <a:gd name="T3" fmla="*/ 3 h 16"/>
                  <a:gd name="T4" fmla="*/ 0 w 183"/>
                  <a:gd name="T5" fmla="*/ 3 h 16"/>
                  <a:gd name="T6" fmla="*/ 0 w 183"/>
                  <a:gd name="T7" fmla="*/ 2 h 16"/>
                  <a:gd name="T8" fmla="*/ 26 w 183"/>
                  <a:gd name="T9" fmla="*/ 0 h 16"/>
                  <a:gd name="T10" fmla="*/ 55 w 183"/>
                  <a:gd name="T11" fmla="*/ 2 h 16"/>
                  <a:gd name="T12" fmla="*/ 55 w 183"/>
                  <a:gd name="T13" fmla="*/ 3 h 16"/>
                  <a:gd name="T14" fmla="*/ 0 60000 65536"/>
                  <a:gd name="T15" fmla="*/ 0 60000 65536"/>
                  <a:gd name="T16" fmla="*/ 0 60000 65536"/>
                  <a:gd name="T17" fmla="*/ 0 60000 65536"/>
                  <a:gd name="T18" fmla="*/ 0 60000 65536"/>
                  <a:gd name="T19" fmla="*/ 0 60000 65536"/>
                  <a:gd name="T20" fmla="*/ 0 60000 65536"/>
                  <a:gd name="T21" fmla="*/ 0 w 183"/>
                  <a:gd name="T22" fmla="*/ 0 h 16"/>
                  <a:gd name="T23" fmla="*/ 183 w 18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16">
                    <a:moveTo>
                      <a:pt x="183" y="16"/>
                    </a:moveTo>
                    <a:lnTo>
                      <a:pt x="87" y="16"/>
                    </a:lnTo>
                    <a:lnTo>
                      <a:pt x="0" y="16"/>
                    </a:lnTo>
                    <a:lnTo>
                      <a:pt x="0" y="8"/>
                    </a:lnTo>
                    <a:lnTo>
                      <a:pt x="87" y="0"/>
                    </a:lnTo>
                    <a:lnTo>
                      <a:pt x="183" y="8"/>
                    </a:lnTo>
                    <a:lnTo>
                      <a:pt x="183" y="16"/>
                    </a:lnTo>
                    <a:close/>
                  </a:path>
                </a:pathLst>
              </a:custGeom>
              <a:solidFill>
                <a:srgbClr val="FFFF99"/>
              </a:solidFill>
              <a:ln w="9525">
                <a:solidFill>
                  <a:srgbClr val="800000"/>
                </a:solidFill>
                <a:round/>
                <a:headEnd/>
                <a:tailEnd/>
              </a:ln>
            </p:spPr>
            <p:txBody>
              <a:bodyPr/>
              <a:lstStyle/>
              <a:p>
                <a:endParaRPr lang="en-US"/>
              </a:p>
            </p:txBody>
          </p:sp>
          <p:sp>
            <p:nvSpPr>
              <p:cNvPr id="11369" name="Freeform 301"/>
              <p:cNvSpPr>
                <a:spLocks/>
              </p:cNvSpPr>
              <p:nvPr/>
            </p:nvSpPr>
            <p:spPr bwMode="auto">
              <a:xfrm rot="-5400000">
                <a:off x="4702" y="-252"/>
                <a:ext cx="737" cy="1364"/>
              </a:xfrm>
              <a:custGeom>
                <a:avLst/>
                <a:gdLst>
                  <a:gd name="T0" fmla="*/ 145 w 4809"/>
                  <a:gd name="T1" fmla="*/ 1337 h 4316"/>
                  <a:gd name="T2" fmla="*/ 125 w 4809"/>
                  <a:gd name="T3" fmla="*/ 1360 h 4316"/>
                  <a:gd name="T4" fmla="*/ 98 w 4809"/>
                  <a:gd name="T5" fmla="*/ 1328 h 4316"/>
                  <a:gd name="T6" fmla="*/ 49 w 4809"/>
                  <a:gd name="T7" fmla="*/ 1328 h 4316"/>
                  <a:gd name="T8" fmla="*/ 29 w 4809"/>
                  <a:gd name="T9" fmla="*/ 1323 h 4316"/>
                  <a:gd name="T10" fmla="*/ 12 w 4809"/>
                  <a:gd name="T11" fmla="*/ 1332 h 4316"/>
                  <a:gd name="T12" fmla="*/ 0 w 4809"/>
                  <a:gd name="T13" fmla="*/ 1240 h 4316"/>
                  <a:gd name="T14" fmla="*/ 15 w 4809"/>
                  <a:gd name="T15" fmla="*/ 1227 h 4316"/>
                  <a:gd name="T16" fmla="*/ 34 w 4809"/>
                  <a:gd name="T17" fmla="*/ 1245 h 4316"/>
                  <a:gd name="T18" fmla="*/ 49 w 4809"/>
                  <a:gd name="T19" fmla="*/ 1227 h 4316"/>
                  <a:gd name="T20" fmla="*/ 96 w 4809"/>
                  <a:gd name="T21" fmla="*/ 1227 h 4316"/>
                  <a:gd name="T22" fmla="*/ 125 w 4809"/>
                  <a:gd name="T23" fmla="*/ 1208 h 4316"/>
                  <a:gd name="T24" fmla="*/ 258 w 4809"/>
                  <a:gd name="T25" fmla="*/ 1227 h 4316"/>
                  <a:gd name="T26" fmla="*/ 236 w 4809"/>
                  <a:gd name="T27" fmla="*/ 1208 h 4316"/>
                  <a:gd name="T28" fmla="*/ 224 w 4809"/>
                  <a:gd name="T29" fmla="*/ 1199 h 4316"/>
                  <a:gd name="T30" fmla="*/ 241 w 4809"/>
                  <a:gd name="T31" fmla="*/ 1186 h 4316"/>
                  <a:gd name="T32" fmla="*/ 290 w 4809"/>
                  <a:gd name="T33" fmla="*/ 1172 h 4316"/>
                  <a:gd name="T34" fmla="*/ 312 w 4809"/>
                  <a:gd name="T35" fmla="*/ 1186 h 4316"/>
                  <a:gd name="T36" fmla="*/ 386 w 4809"/>
                  <a:gd name="T37" fmla="*/ 1154 h 4316"/>
                  <a:gd name="T38" fmla="*/ 450 w 4809"/>
                  <a:gd name="T39" fmla="*/ 1094 h 4316"/>
                  <a:gd name="T40" fmla="*/ 462 w 4809"/>
                  <a:gd name="T41" fmla="*/ 1002 h 4316"/>
                  <a:gd name="T42" fmla="*/ 454 w 4809"/>
                  <a:gd name="T43" fmla="*/ 1053 h 4316"/>
                  <a:gd name="T44" fmla="*/ 430 w 4809"/>
                  <a:gd name="T45" fmla="*/ 1025 h 4316"/>
                  <a:gd name="T46" fmla="*/ 413 w 4809"/>
                  <a:gd name="T47" fmla="*/ 994 h 4316"/>
                  <a:gd name="T48" fmla="*/ 427 w 4809"/>
                  <a:gd name="T49" fmla="*/ 970 h 4316"/>
                  <a:gd name="T50" fmla="*/ 435 w 4809"/>
                  <a:gd name="T51" fmla="*/ 893 h 4316"/>
                  <a:gd name="T52" fmla="*/ 442 w 4809"/>
                  <a:gd name="T53" fmla="*/ 861 h 4316"/>
                  <a:gd name="T54" fmla="*/ 450 w 4809"/>
                  <a:gd name="T55" fmla="*/ 806 h 4316"/>
                  <a:gd name="T56" fmla="*/ 484 w 4809"/>
                  <a:gd name="T57" fmla="*/ 792 h 4316"/>
                  <a:gd name="T58" fmla="*/ 531 w 4809"/>
                  <a:gd name="T59" fmla="*/ 792 h 4316"/>
                  <a:gd name="T60" fmla="*/ 548 w 4809"/>
                  <a:gd name="T61" fmla="*/ 760 h 4316"/>
                  <a:gd name="T62" fmla="*/ 555 w 4809"/>
                  <a:gd name="T63" fmla="*/ 797 h 4316"/>
                  <a:gd name="T64" fmla="*/ 565 w 4809"/>
                  <a:gd name="T65" fmla="*/ 842 h 4316"/>
                  <a:gd name="T66" fmla="*/ 543 w 4809"/>
                  <a:gd name="T67" fmla="*/ 842 h 4316"/>
                  <a:gd name="T68" fmla="*/ 585 w 4809"/>
                  <a:gd name="T69" fmla="*/ 833 h 4316"/>
                  <a:gd name="T70" fmla="*/ 619 w 4809"/>
                  <a:gd name="T71" fmla="*/ 714 h 4316"/>
                  <a:gd name="T72" fmla="*/ 631 w 4809"/>
                  <a:gd name="T73" fmla="*/ 577 h 4316"/>
                  <a:gd name="T74" fmla="*/ 624 w 4809"/>
                  <a:gd name="T75" fmla="*/ 522 h 4316"/>
                  <a:gd name="T76" fmla="*/ 624 w 4809"/>
                  <a:gd name="T77" fmla="*/ 494 h 4316"/>
                  <a:gd name="T78" fmla="*/ 636 w 4809"/>
                  <a:gd name="T79" fmla="*/ 421 h 4316"/>
                  <a:gd name="T80" fmla="*/ 651 w 4809"/>
                  <a:gd name="T81" fmla="*/ 457 h 4316"/>
                  <a:gd name="T82" fmla="*/ 663 w 4809"/>
                  <a:gd name="T83" fmla="*/ 288 h 4316"/>
                  <a:gd name="T84" fmla="*/ 656 w 4809"/>
                  <a:gd name="T85" fmla="*/ 243 h 4316"/>
                  <a:gd name="T86" fmla="*/ 663 w 4809"/>
                  <a:gd name="T87" fmla="*/ 155 h 4316"/>
                  <a:gd name="T88" fmla="*/ 673 w 4809"/>
                  <a:gd name="T89" fmla="*/ 87 h 4316"/>
                  <a:gd name="T90" fmla="*/ 666 w 4809"/>
                  <a:gd name="T91" fmla="*/ 46 h 4316"/>
                  <a:gd name="T92" fmla="*/ 673 w 4809"/>
                  <a:gd name="T93" fmla="*/ 14 h 4316"/>
                  <a:gd name="T94" fmla="*/ 722 w 4809"/>
                  <a:gd name="T95" fmla="*/ 32 h 4316"/>
                  <a:gd name="T96" fmla="*/ 717 w 4809"/>
                  <a:gd name="T97" fmla="*/ 64 h 4316"/>
                  <a:gd name="T98" fmla="*/ 725 w 4809"/>
                  <a:gd name="T99" fmla="*/ 105 h 4316"/>
                  <a:gd name="T100" fmla="*/ 725 w 4809"/>
                  <a:gd name="T101" fmla="*/ 219 h 4316"/>
                  <a:gd name="T102" fmla="*/ 732 w 4809"/>
                  <a:gd name="T103" fmla="*/ 256 h 4316"/>
                  <a:gd name="T104" fmla="*/ 722 w 4809"/>
                  <a:gd name="T105" fmla="*/ 1140 h 4316"/>
                  <a:gd name="T106" fmla="*/ 734 w 4809"/>
                  <a:gd name="T107" fmla="*/ 1245 h 4316"/>
                  <a:gd name="T108" fmla="*/ 734 w 4809"/>
                  <a:gd name="T109" fmla="*/ 1328 h 4316"/>
                  <a:gd name="T110" fmla="*/ 681 w 4809"/>
                  <a:gd name="T111" fmla="*/ 1350 h 4316"/>
                  <a:gd name="T112" fmla="*/ 641 w 4809"/>
                  <a:gd name="T113" fmla="*/ 1360 h 43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09"/>
                  <a:gd name="T172" fmla="*/ 0 h 4316"/>
                  <a:gd name="T173" fmla="*/ 4809 w 4809"/>
                  <a:gd name="T174" fmla="*/ 4316 h 43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09" h="4316">
                    <a:moveTo>
                      <a:pt x="4040" y="4229"/>
                    </a:moveTo>
                    <a:lnTo>
                      <a:pt x="1042" y="4216"/>
                    </a:lnTo>
                    <a:lnTo>
                      <a:pt x="994" y="4216"/>
                    </a:lnTo>
                    <a:lnTo>
                      <a:pt x="977" y="4216"/>
                    </a:lnTo>
                    <a:lnTo>
                      <a:pt x="946" y="4229"/>
                    </a:lnTo>
                    <a:lnTo>
                      <a:pt x="914" y="4259"/>
                    </a:lnTo>
                    <a:lnTo>
                      <a:pt x="898" y="4259"/>
                    </a:lnTo>
                    <a:lnTo>
                      <a:pt x="866" y="4259"/>
                    </a:lnTo>
                    <a:lnTo>
                      <a:pt x="833" y="4287"/>
                    </a:lnTo>
                    <a:lnTo>
                      <a:pt x="818" y="4303"/>
                    </a:lnTo>
                    <a:lnTo>
                      <a:pt x="802" y="4303"/>
                    </a:lnTo>
                    <a:lnTo>
                      <a:pt x="770" y="4259"/>
                    </a:lnTo>
                    <a:lnTo>
                      <a:pt x="722" y="4216"/>
                    </a:lnTo>
                    <a:lnTo>
                      <a:pt x="689" y="4201"/>
                    </a:lnTo>
                    <a:lnTo>
                      <a:pt x="641" y="4201"/>
                    </a:lnTo>
                    <a:lnTo>
                      <a:pt x="545" y="4216"/>
                    </a:lnTo>
                    <a:lnTo>
                      <a:pt x="466" y="4229"/>
                    </a:lnTo>
                    <a:lnTo>
                      <a:pt x="417" y="4229"/>
                    </a:lnTo>
                    <a:lnTo>
                      <a:pt x="369" y="4229"/>
                    </a:lnTo>
                    <a:lnTo>
                      <a:pt x="321" y="4201"/>
                    </a:lnTo>
                    <a:lnTo>
                      <a:pt x="288" y="4186"/>
                    </a:lnTo>
                    <a:lnTo>
                      <a:pt x="257" y="4157"/>
                    </a:lnTo>
                    <a:lnTo>
                      <a:pt x="257" y="4186"/>
                    </a:lnTo>
                    <a:lnTo>
                      <a:pt x="225" y="4186"/>
                    </a:lnTo>
                    <a:lnTo>
                      <a:pt x="192" y="4186"/>
                    </a:lnTo>
                    <a:lnTo>
                      <a:pt x="177" y="4216"/>
                    </a:lnTo>
                    <a:lnTo>
                      <a:pt x="144" y="4229"/>
                    </a:lnTo>
                    <a:lnTo>
                      <a:pt x="129" y="4229"/>
                    </a:lnTo>
                    <a:lnTo>
                      <a:pt x="113" y="4229"/>
                    </a:lnTo>
                    <a:lnTo>
                      <a:pt x="81" y="4216"/>
                    </a:lnTo>
                    <a:lnTo>
                      <a:pt x="65" y="4186"/>
                    </a:lnTo>
                    <a:lnTo>
                      <a:pt x="31" y="4186"/>
                    </a:lnTo>
                    <a:lnTo>
                      <a:pt x="17" y="4172"/>
                    </a:lnTo>
                    <a:lnTo>
                      <a:pt x="0" y="4172"/>
                    </a:lnTo>
                    <a:lnTo>
                      <a:pt x="0" y="3925"/>
                    </a:lnTo>
                    <a:lnTo>
                      <a:pt x="31" y="3925"/>
                    </a:lnTo>
                    <a:lnTo>
                      <a:pt x="65" y="3910"/>
                    </a:lnTo>
                    <a:lnTo>
                      <a:pt x="65" y="3897"/>
                    </a:lnTo>
                    <a:lnTo>
                      <a:pt x="81" y="3882"/>
                    </a:lnTo>
                    <a:lnTo>
                      <a:pt x="96" y="3882"/>
                    </a:lnTo>
                    <a:lnTo>
                      <a:pt x="129" y="3882"/>
                    </a:lnTo>
                    <a:lnTo>
                      <a:pt x="161" y="3882"/>
                    </a:lnTo>
                    <a:lnTo>
                      <a:pt x="177" y="3897"/>
                    </a:lnTo>
                    <a:lnTo>
                      <a:pt x="192" y="3925"/>
                    </a:lnTo>
                    <a:lnTo>
                      <a:pt x="225" y="3940"/>
                    </a:lnTo>
                    <a:lnTo>
                      <a:pt x="240" y="3940"/>
                    </a:lnTo>
                    <a:lnTo>
                      <a:pt x="257" y="3955"/>
                    </a:lnTo>
                    <a:lnTo>
                      <a:pt x="273" y="3925"/>
                    </a:lnTo>
                    <a:lnTo>
                      <a:pt x="288" y="3910"/>
                    </a:lnTo>
                    <a:lnTo>
                      <a:pt x="321" y="3882"/>
                    </a:lnTo>
                    <a:lnTo>
                      <a:pt x="353" y="3867"/>
                    </a:lnTo>
                    <a:lnTo>
                      <a:pt x="417" y="3867"/>
                    </a:lnTo>
                    <a:lnTo>
                      <a:pt x="466" y="3867"/>
                    </a:lnTo>
                    <a:lnTo>
                      <a:pt x="562" y="3882"/>
                    </a:lnTo>
                    <a:lnTo>
                      <a:pt x="626" y="3882"/>
                    </a:lnTo>
                    <a:lnTo>
                      <a:pt x="674" y="3882"/>
                    </a:lnTo>
                    <a:lnTo>
                      <a:pt x="722" y="3867"/>
                    </a:lnTo>
                    <a:lnTo>
                      <a:pt x="770" y="3838"/>
                    </a:lnTo>
                    <a:lnTo>
                      <a:pt x="802" y="3795"/>
                    </a:lnTo>
                    <a:lnTo>
                      <a:pt x="818" y="3823"/>
                    </a:lnTo>
                    <a:lnTo>
                      <a:pt x="850" y="3853"/>
                    </a:lnTo>
                    <a:lnTo>
                      <a:pt x="898" y="3853"/>
                    </a:lnTo>
                    <a:lnTo>
                      <a:pt x="914" y="3867"/>
                    </a:lnTo>
                    <a:lnTo>
                      <a:pt x="946" y="3882"/>
                    </a:lnTo>
                    <a:lnTo>
                      <a:pt x="1683" y="3882"/>
                    </a:lnTo>
                    <a:lnTo>
                      <a:pt x="1700" y="3882"/>
                    </a:lnTo>
                    <a:lnTo>
                      <a:pt x="1587" y="3823"/>
                    </a:lnTo>
                    <a:lnTo>
                      <a:pt x="1570" y="3823"/>
                    </a:lnTo>
                    <a:lnTo>
                      <a:pt x="1555" y="3823"/>
                    </a:lnTo>
                    <a:lnTo>
                      <a:pt x="1539" y="3823"/>
                    </a:lnTo>
                    <a:lnTo>
                      <a:pt x="1507" y="3838"/>
                    </a:lnTo>
                    <a:lnTo>
                      <a:pt x="1491" y="3823"/>
                    </a:lnTo>
                    <a:lnTo>
                      <a:pt x="1474" y="3823"/>
                    </a:lnTo>
                    <a:lnTo>
                      <a:pt x="1474" y="3810"/>
                    </a:lnTo>
                    <a:lnTo>
                      <a:pt x="1459" y="3795"/>
                    </a:lnTo>
                    <a:lnTo>
                      <a:pt x="1459" y="3767"/>
                    </a:lnTo>
                    <a:lnTo>
                      <a:pt x="1474" y="3752"/>
                    </a:lnTo>
                    <a:lnTo>
                      <a:pt x="1507" y="3737"/>
                    </a:lnTo>
                    <a:lnTo>
                      <a:pt x="1539" y="3737"/>
                    </a:lnTo>
                    <a:lnTo>
                      <a:pt x="1570" y="3752"/>
                    </a:lnTo>
                    <a:lnTo>
                      <a:pt x="1652" y="3708"/>
                    </a:lnTo>
                    <a:lnTo>
                      <a:pt x="1748" y="3680"/>
                    </a:lnTo>
                    <a:lnTo>
                      <a:pt x="1779" y="3636"/>
                    </a:lnTo>
                    <a:lnTo>
                      <a:pt x="1844" y="3680"/>
                    </a:lnTo>
                    <a:lnTo>
                      <a:pt x="1892" y="3708"/>
                    </a:lnTo>
                    <a:lnTo>
                      <a:pt x="1908" y="3723"/>
                    </a:lnTo>
                    <a:lnTo>
                      <a:pt x="1940" y="3737"/>
                    </a:lnTo>
                    <a:lnTo>
                      <a:pt x="1988" y="3737"/>
                    </a:lnTo>
                    <a:lnTo>
                      <a:pt x="2019" y="3737"/>
                    </a:lnTo>
                    <a:lnTo>
                      <a:pt x="2036" y="3752"/>
                    </a:lnTo>
                    <a:lnTo>
                      <a:pt x="2036" y="3708"/>
                    </a:lnTo>
                    <a:lnTo>
                      <a:pt x="2036" y="3665"/>
                    </a:lnTo>
                    <a:lnTo>
                      <a:pt x="2276" y="3665"/>
                    </a:lnTo>
                    <a:lnTo>
                      <a:pt x="2405" y="3665"/>
                    </a:lnTo>
                    <a:lnTo>
                      <a:pt x="2516" y="3650"/>
                    </a:lnTo>
                    <a:lnTo>
                      <a:pt x="2629" y="3636"/>
                    </a:lnTo>
                    <a:lnTo>
                      <a:pt x="2741" y="3593"/>
                    </a:lnTo>
                    <a:lnTo>
                      <a:pt x="2837" y="3550"/>
                    </a:lnTo>
                    <a:lnTo>
                      <a:pt x="2886" y="3506"/>
                    </a:lnTo>
                    <a:lnTo>
                      <a:pt x="2934" y="3463"/>
                    </a:lnTo>
                    <a:lnTo>
                      <a:pt x="2982" y="3389"/>
                    </a:lnTo>
                    <a:lnTo>
                      <a:pt x="3030" y="3331"/>
                    </a:lnTo>
                    <a:lnTo>
                      <a:pt x="3061" y="3244"/>
                    </a:lnTo>
                    <a:lnTo>
                      <a:pt x="3078" y="3172"/>
                    </a:lnTo>
                    <a:lnTo>
                      <a:pt x="3013" y="3172"/>
                    </a:lnTo>
                    <a:lnTo>
                      <a:pt x="2982" y="3172"/>
                    </a:lnTo>
                    <a:lnTo>
                      <a:pt x="2982" y="3216"/>
                    </a:lnTo>
                    <a:lnTo>
                      <a:pt x="2965" y="3244"/>
                    </a:lnTo>
                    <a:lnTo>
                      <a:pt x="2982" y="3317"/>
                    </a:lnTo>
                    <a:lnTo>
                      <a:pt x="2965" y="3331"/>
                    </a:lnTo>
                    <a:lnTo>
                      <a:pt x="2950" y="3331"/>
                    </a:lnTo>
                    <a:lnTo>
                      <a:pt x="2917" y="3274"/>
                    </a:lnTo>
                    <a:lnTo>
                      <a:pt x="2886" y="3244"/>
                    </a:lnTo>
                    <a:lnTo>
                      <a:pt x="2854" y="3231"/>
                    </a:lnTo>
                    <a:lnTo>
                      <a:pt x="2806" y="3244"/>
                    </a:lnTo>
                    <a:lnTo>
                      <a:pt x="2741" y="3244"/>
                    </a:lnTo>
                    <a:lnTo>
                      <a:pt x="2725" y="3244"/>
                    </a:lnTo>
                    <a:lnTo>
                      <a:pt x="2693" y="3216"/>
                    </a:lnTo>
                    <a:lnTo>
                      <a:pt x="2693" y="3172"/>
                    </a:lnTo>
                    <a:lnTo>
                      <a:pt x="2693" y="3144"/>
                    </a:lnTo>
                    <a:lnTo>
                      <a:pt x="2725" y="3129"/>
                    </a:lnTo>
                    <a:lnTo>
                      <a:pt x="2758" y="3114"/>
                    </a:lnTo>
                    <a:lnTo>
                      <a:pt x="2789" y="3129"/>
                    </a:lnTo>
                    <a:lnTo>
                      <a:pt x="2789" y="3100"/>
                    </a:lnTo>
                    <a:lnTo>
                      <a:pt x="2789" y="3070"/>
                    </a:lnTo>
                    <a:lnTo>
                      <a:pt x="2806" y="3014"/>
                    </a:lnTo>
                    <a:lnTo>
                      <a:pt x="2806" y="2970"/>
                    </a:lnTo>
                    <a:lnTo>
                      <a:pt x="2821" y="2925"/>
                    </a:lnTo>
                    <a:lnTo>
                      <a:pt x="2902" y="2853"/>
                    </a:lnTo>
                    <a:lnTo>
                      <a:pt x="2837" y="2825"/>
                    </a:lnTo>
                    <a:lnTo>
                      <a:pt x="2806" y="2810"/>
                    </a:lnTo>
                    <a:lnTo>
                      <a:pt x="2773" y="2810"/>
                    </a:lnTo>
                    <a:lnTo>
                      <a:pt x="2773" y="2795"/>
                    </a:lnTo>
                    <a:lnTo>
                      <a:pt x="2773" y="2781"/>
                    </a:lnTo>
                    <a:lnTo>
                      <a:pt x="2886" y="2723"/>
                    </a:lnTo>
                    <a:lnTo>
                      <a:pt x="2869" y="2665"/>
                    </a:lnTo>
                    <a:lnTo>
                      <a:pt x="2854" y="2621"/>
                    </a:lnTo>
                    <a:lnTo>
                      <a:pt x="2837" y="2578"/>
                    </a:lnTo>
                    <a:lnTo>
                      <a:pt x="2821" y="2534"/>
                    </a:lnTo>
                    <a:lnTo>
                      <a:pt x="2934" y="2549"/>
                    </a:lnTo>
                    <a:lnTo>
                      <a:pt x="2982" y="2564"/>
                    </a:lnTo>
                    <a:lnTo>
                      <a:pt x="3030" y="2593"/>
                    </a:lnTo>
                    <a:lnTo>
                      <a:pt x="3126" y="2463"/>
                    </a:lnTo>
                    <a:lnTo>
                      <a:pt x="3142" y="2491"/>
                    </a:lnTo>
                    <a:lnTo>
                      <a:pt x="3157" y="2506"/>
                    </a:lnTo>
                    <a:lnTo>
                      <a:pt x="3190" y="2564"/>
                    </a:lnTo>
                    <a:lnTo>
                      <a:pt x="3253" y="2534"/>
                    </a:lnTo>
                    <a:lnTo>
                      <a:pt x="3318" y="2506"/>
                    </a:lnTo>
                    <a:lnTo>
                      <a:pt x="3382" y="2506"/>
                    </a:lnTo>
                    <a:lnTo>
                      <a:pt x="3462" y="2506"/>
                    </a:lnTo>
                    <a:lnTo>
                      <a:pt x="3462" y="2463"/>
                    </a:lnTo>
                    <a:lnTo>
                      <a:pt x="3479" y="2433"/>
                    </a:lnTo>
                    <a:lnTo>
                      <a:pt x="3495" y="2404"/>
                    </a:lnTo>
                    <a:lnTo>
                      <a:pt x="3558" y="2404"/>
                    </a:lnTo>
                    <a:lnTo>
                      <a:pt x="3575" y="2404"/>
                    </a:lnTo>
                    <a:lnTo>
                      <a:pt x="3606" y="2419"/>
                    </a:lnTo>
                    <a:lnTo>
                      <a:pt x="3623" y="2463"/>
                    </a:lnTo>
                    <a:lnTo>
                      <a:pt x="3623" y="2478"/>
                    </a:lnTo>
                    <a:lnTo>
                      <a:pt x="3623" y="2491"/>
                    </a:lnTo>
                    <a:lnTo>
                      <a:pt x="3623" y="2521"/>
                    </a:lnTo>
                    <a:lnTo>
                      <a:pt x="3606" y="2534"/>
                    </a:lnTo>
                    <a:lnTo>
                      <a:pt x="3591" y="2549"/>
                    </a:lnTo>
                    <a:lnTo>
                      <a:pt x="3591" y="2578"/>
                    </a:lnTo>
                    <a:lnTo>
                      <a:pt x="3639" y="2621"/>
                    </a:lnTo>
                    <a:lnTo>
                      <a:pt x="3687" y="2665"/>
                    </a:lnTo>
                    <a:lnTo>
                      <a:pt x="3671" y="2680"/>
                    </a:lnTo>
                    <a:lnTo>
                      <a:pt x="3654" y="2665"/>
                    </a:lnTo>
                    <a:lnTo>
                      <a:pt x="3639" y="2665"/>
                    </a:lnTo>
                    <a:lnTo>
                      <a:pt x="3623" y="2665"/>
                    </a:lnTo>
                    <a:lnTo>
                      <a:pt x="3543" y="2665"/>
                    </a:lnTo>
                    <a:lnTo>
                      <a:pt x="3510" y="2738"/>
                    </a:lnTo>
                    <a:lnTo>
                      <a:pt x="3591" y="2738"/>
                    </a:lnTo>
                    <a:lnTo>
                      <a:pt x="3671" y="2708"/>
                    </a:lnTo>
                    <a:lnTo>
                      <a:pt x="3750" y="2665"/>
                    </a:lnTo>
                    <a:lnTo>
                      <a:pt x="3815" y="2636"/>
                    </a:lnTo>
                    <a:lnTo>
                      <a:pt x="3879" y="2578"/>
                    </a:lnTo>
                    <a:lnTo>
                      <a:pt x="3927" y="2521"/>
                    </a:lnTo>
                    <a:lnTo>
                      <a:pt x="3975" y="2463"/>
                    </a:lnTo>
                    <a:lnTo>
                      <a:pt x="4007" y="2389"/>
                    </a:lnTo>
                    <a:lnTo>
                      <a:pt x="4040" y="2259"/>
                    </a:lnTo>
                    <a:lnTo>
                      <a:pt x="4040" y="2115"/>
                    </a:lnTo>
                    <a:lnTo>
                      <a:pt x="4055" y="1825"/>
                    </a:lnTo>
                    <a:lnTo>
                      <a:pt x="4071" y="1825"/>
                    </a:lnTo>
                    <a:lnTo>
                      <a:pt x="4088" y="1825"/>
                    </a:lnTo>
                    <a:lnTo>
                      <a:pt x="4120" y="1825"/>
                    </a:lnTo>
                    <a:lnTo>
                      <a:pt x="4136" y="1810"/>
                    </a:lnTo>
                    <a:lnTo>
                      <a:pt x="4120" y="1796"/>
                    </a:lnTo>
                    <a:lnTo>
                      <a:pt x="4120" y="1766"/>
                    </a:lnTo>
                    <a:lnTo>
                      <a:pt x="4136" y="1723"/>
                    </a:lnTo>
                    <a:lnTo>
                      <a:pt x="4071" y="1651"/>
                    </a:lnTo>
                    <a:lnTo>
                      <a:pt x="4055" y="1623"/>
                    </a:lnTo>
                    <a:lnTo>
                      <a:pt x="4007" y="1593"/>
                    </a:lnTo>
                    <a:lnTo>
                      <a:pt x="4023" y="1579"/>
                    </a:lnTo>
                    <a:lnTo>
                      <a:pt x="4040" y="1579"/>
                    </a:lnTo>
                    <a:lnTo>
                      <a:pt x="4071" y="1564"/>
                    </a:lnTo>
                    <a:lnTo>
                      <a:pt x="4103" y="1493"/>
                    </a:lnTo>
                    <a:lnTo>
                      <a:pt x="4151" y="1419"/>
                    </a:lnTo>
                    <a:lnTo>
                      <a:pt x="4120" y="1391"/>
                    </a:lnTo>
                    <a:lnTo>
                      <a:pt x="4136" y="1361"/>
                    </a:lnTo>
                    <a:lnTo>
                      <a:pt x="4151" y="1332"/>
                    </a:lnTo>
                    <a:lnTo>
                      <a:pt x="4184" y="1332"/>
                    </a:lnTo>
                    <a:lnTo>
                      <a:pt x="4216" y="1332"/>
                    </a:lnTo>
                    <a:lnTo>
                      <a:pt x="4232" y="1361"/>
                    </a:lnTo>
                    <a:lnTo>
                      <a:pt x="4216" y="1419"/>
                    </a:lnTo>
                    <a:lnTo>
                      <a:pt x="4247" y="1447"/>
                    </a:lnTo>
                    <a:lnTo>
                      <a:pt x="4280" y="1478"/>
                    </a:lnTo>
                    <a:lnTo>
                      <a:pt x="4312" y="1564"/>
                    </a:lnTo>
                    <a:lnTo>
                      <a:pt x="4328" y="1549"/>
                    </a:lnTo>
                    <a:lnTo>
                      <a:pt x="4328" y="1230"/>
                    </a:lnTo>
                    <a:lnTo>
                      <a:pt x="4328" y="912"/>
                    </a:lnTo>
                    <a:lnTo>
                      <a:pt x="4295" y="868"/>
                    </a:lnTo>
                    <a:lnTo>
                      <a:pt x="4280" y="855"/>
                    </a:lnTo>
                    <a:lnTo>
                      <a:pt x="4280" y="825"/>
                    </a:lnTo>
                    <a:lnTo>
                      <a:pt x="4247" y="781"/>
                    </a:lnTo>
                    <a:lnTo>
                      <a:pt x="4280" y="768"/>
                    </a:lnTo>
                    <a:lnTo>
                      <a:pt x="4295" y="768"/>
                    </a:lnTo>
                    <a:lnTo>
                      <a:pt x="4328" y="725"/>
                    </a:lnTo>
                    <a:lnTo>
                      <a:pt x="4360" y="666"/>
                    </a:lnTo>
                    <a:lnTo>
                      <a:pt x="4360" y="608"/>
                    </a:lnTo>
                    <a:lnTo>
                      <a:pt x="4328" y="492"/>
                    </a:lnTo>
                    <a:lnTo>
                      <a:pt x="4328" y="434"/>
                    </a:lnTo>
                    <a:lnTo>
                      <a:pt x="4328" y="376"/>
                    </a:lnTo>
                    <a:lnTo>
                      <a:pt x="4343" y="332"/>
                    </a:lnTo>
                    <a:lnTo>
                      <a:pt x="4360" y="304"/>
                    </a:lnTo>
                    <a:lnTo>
                      <a:pt x="4393" y="275"/>
                    </a:lnTo>
                    <a:lnTo>
                      <a:pt x="4424" y="260"/>
                    </a:lnTo>
                    <a:lnTo>
                      <a:pt x="4408" y="245"/>
                    </a:lnTo>
                    <a:lnTo>
                      <a:pt x="4408" y="202"/>
                    </a:lnTo>
                    <a:lnTo>
                      <a:pt x="4360" y="174"/>
                    </a:lnTo>
                    <a:lnTo>
                      <a:pt x="4343" y="145"/>
                    </a:lnTo>
                    <a:lnTo>
                      <a:pt x="4343" y="115"/>
                    </a:lnTo>
                    <a:lnTo>
                      <a:pt x="4343" y="102"/>
                    </a:lnTo>
                    <a:lnTo>
                      <a:pt x="4360" y="72"/>
                    </a:lnTo>
                    <a:lnTo>
                      <a:pt x="4376" y="58"/>
                    </a:lnTo>
                    <a:lnTo>
                      <a:pt x="4393" y="43"/>
                    </a:lnTo>
                    <a:lnTo>
                      <a:pt x="4393" y="0"/>
                    </a:lnTo>
                    <a:lnTo>
                      <a:pt x="4408" y="0"/>
                    </a:lnTo>
                    <a:lnTo>
                      <a:pt x="4664" y="0"/>
                    </a:lnTo>
                    <a:lnTo>
                      <a:pt x="4664" y="58"/>
                    </a:lnTo>
                    <a:lnTo>
                      <a:pt x="4713" y="102"/>
                    </a:lnTo>
                    <a:lnTo>
                      <a:pt x="4729" y="115"/>
                    </a:lnTo>
                    <a:lnTo>
                      <a:pt x="4729" y="145"/>
                    </a:lnTo>
                    <a:lnTo>
                      <a:pt x="4729" y="159"/>
                    </a:lnTo>
                    <a:lnTo>
                      <a:pt x="4713" y="174"/>
                    </a:lnTo>
                    <a:lnTo>
                      <a:pt x="4681" y="202"/>
                    </a:lnTo>
                    <a:lnTo>
                      <a:pt x="4681" y="232"/>
                    </a:lnTo>
                    <a:lnTo>
                      <a:pt x="4664" y="245"/>
                    </a:lnTo>
                    <a:lnTo>
                      <a:pt x="4648" y="260"/>
                    </a:lnTo>
                    <a:lnTo>
                      <a:pt x="4696" y="289"/>
                    </a:lnTo>
                    <a:lnTo>
                      <a:pt x="4729" y="332"/>
                    </a:lnTo>
                    <a:lnTo>
                      <a:pt x="4744" y="376"/>
                    </a:lnTo>
                    <a:lnTo>
                      <a:pt x="4761" y="419"/>
                    </a:lnTo>
                    <a:lnTo>
                      <a:pt x="4713" y="608"/>
                    </a:lnTo>
                    <a:lnTo>
                      <a:pt x="4729" y="651"/>
                    </a:lnTo>
                    <a:lnTo>
                      <a:pt x="4729" y="694"/>
                    </a:lnTo>
                    <a:lnTo>
                      <a:pt x="4761" y="738"/>
                    </a:lnTo>
                    <a:lnTo>
                      <a:pt x="4809" y="768"/>
                    </a:lnTo>
                    <a:lnTo>
                      <a:pt x="4809" y="781"/>
                    </a:lnTo>
                    <a:lnTo>
                      <a:pt x="4809" y="796"/>
                    </a:lnTo>
                    <a:lnTo>
                      <a:pt x="4777" y="811"/>
                    </a:lnTo>
                    <a:lnTo>
                      <a:pt x="4761" y="825"/>
                    </a:lnTo>
                    <a:lnTo>
                      <a:pt x="4761" y="868"/>
                    </a:lnTo>
                    <a:lnTo>
                      <a:pt x="4729" y="927"/>
                    </a:lnTo>
                    <a:lnTo>
                      <a:pt x="4713" y="2463"/>
                    </a:lnTo>
                    <a:lnTo>
                      <a:pt x="4713" y="3606"/>
                    </a:lnTo>
                    <a:lnTo>
                      <a:pt x="4761" y="3665"/>
                    </a:lnTo>
                    <a:lnTo>
                      <a:pt x="4792" y="3737"/>
                    </a:lnTo>
                    <a:lnTo>
                      <a:pt x="4809" y="3810"/>
                    </a:lnTo>
                    <a:lnTo>
                      <a:pt x="4809" y="3897"/>
                    </a:lnTo>
                    <a:lnTo>
                      <a:pt x="4792" y="3940"/>
                    </a:lnTo>
                    <a:lnTo>
                      <a:pt x="4777" y="3969"/>
                    </a:lnTo>
                    <a:lnTo>
                      <a:pt x="4761" y="3984"/>
                    </a:lnTo>
                    <a:lnTo>
                      <a:pt x="4777" y="4055"/>
                    </a:lnTo>
                    <a:lnTo>
                      <a:pt x="4792" y="4129"/>
                    </a:lnTo>
                    <a:lnTo>
                      <a:pt x="4792" y="4201"/>
                    </a:lnTo>
                    <a:lnTo>
                      <a:pt x="4777" y="4272"/>
                    </a:lnTo>
                    <a:lnTo>
                      <a:pt x="4729" y="4303"/>
                    </a:lnTo>
                    <a:lnTo>
                      <a:pt x="4664" y="4303"/>
                    </a:lnTo>
                    <a:lnTo>
                      <a:pt x="4537" y="4287"/>
                    </a:lnTo>
                    <a:lnTo>
                      <a:pt x="4441" y="4272"/>
                    </a:lnTo>
                    <a:lnTo>
                      <a:pt x="4408" y="4303"/>
                    </a:lnTo>
                    <a:lnTo>
                      <a:pt x="4343" y="4316"/>
                    </a:lnTo>
                    <a:lnTo>
                      <a:pt x="4295" y="4316"/>
                    </a:lnTo>
                    <a:lnTo>
                      <a:pt x="4247" y="4316"/>
                    </a:lnTo>
                    <a:lnTo>
                      <a:pt x="4184" y="4303"/>
                    </a:lnTo>
                    <a:lnTo>
                      <a:pt x="4136" y="4287"/>
                    </a:lnTo>
                    <a:lnTo>
                      <a:pt x="4040" y="4229"/>
                    </a:lnTo>
                    <a:close/>
                  </a:path>
                </a:pathLst>
              </a:custGeom>
              <a:solidFill>
                <a:srgbClr val="FFFF99"/>
              </a:solidFill>
              <a:ln w="9525">
                <a:solidFill>
                  <a:srgbClr val="800000"/>
                </a:solidFill>
                <a:round/>
                <a:headEnd/>
                <a:tailEnd/>
              </a:ln>
            </p:spPr>
            <p:txBody>
              <a:bodyPr/>
              <a:lstStyle/>
              <a:p>
                <a:endParaRPr lang="en-US"/>
              </a:p>
            </p:txBody>
          </p:sp>
          <p:sp>
            <p:nvSpPr>
              <p:cNvPr id="11370" name="Freeform 302"/>
              <p:cNvSpPr>
                <a:spLocks/>
              </p:cNvSpPr>
              <p:nvPr/>
            </p:nvSpPr>
            <p:spPr bwMode="auto">
              <a:xfrm rot="-5400000">
                <a:off x="5708" y="138"/>
                <a:ext cx="47" cy="22"/>
              </a:xfrm>
              <a:custGeom>
                <a:avLst/>
                <a:gdLst>
                  <a:gd name="T0" fmla="*/ 0 w 305"/>
                  <a:gd name="T1" fmla="*/ 4 h 71"/>
                  <a:gd name="T2" fmla="*/ 2 w 305"/>
                  <a:gd name="T3" fmla="*/ 0 h 71"/>
                  <a:gd name="T4" fmla="*/ 7 w 305"/>
                  <a:gd name="T5" fmla="*/ 4 h 71"/>
                  <a:gd name="T6" fmla="*/ 17 w 305"/>
                  <a:gd name="T7" fmla="*/ 9 h 71"/>
                  <a:gd name="T8" fmla="*/ 25 w 305"/>
                  <a:gd name="T9" fmla="*/ 13 h 71"/>
                  <a:gd name="T10" fmla="*/ 35 w 305"/>
                  <a:gd name="T11" fmla="*/ 13 h 71"/>
                  <a:gd name="T12" fmla="*/ 44 w 305"/>
                  <a:gd name="T13" fmla="*/ 9 h 71"/>
                  <a:gd name="T14" fmla="*/ 47 w 305"/>
                  <a:gd name="T15" fmla="*/ 13 h 71"/>
                  <a:gd name="T16" fmla="*/ 42 w 305"/>
                  <a:gd name="T17" fmla="*/ 17 h 71"/>
                  <a:gd name="T18" fmla="*/ 35 w 305"/>
                  <a:gd name="T19" fmla="*/ 22 h 71"/>
                  <a:gd name="T20" fmla="*/ 27 w 305"/>
                  <a:gd name="T21" fmla="*/ 22 h 71"/>
                  <a:gd name="T22" fmla="*/ 20 w 305"/>
                  <a:gd name="T23" fmla="*/ 17 h 71"/>
                  <a:gd name="T24" fmla="*/ 10 w 305"/>
                  <a:gd name="T25" fmla="*/ 13 h 71"/>
                  <a:gd name="T26" fmla="*/ 0 w 305"/>
                  <a:gd name="T27" fmla="*/ 4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5"/>
                  <a:gd name="T43" fmla="*/ 0 h 71"/>
                  <a:gd name="T44" fmla="*/ 305 w 305"/>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5" h="71">
                    <a:moveTo>
                      <a:pt x="0" y="13"/>
                    </a:moveTo>
                    <a:lnTo>
                      <a:pt x="15" y="0"/>
                    </a:lnTo>
                    <a:lnTo>
                      <a:pt x="48" y="13"/>
                    </a:lnTo>
                    <a:lnTo>
                      <a:pt x="111" y="28"/>
                    </a:lnTo>
                    <a:lnTo>
                      <a:pt x="159" y="43"/>
                    </a:lnTo>
                    <a:lnTo>
                      <a:pt x="224" y="43"/>
                    </a:lnTo>
                    <a:lnTo>
                      <a:pt x="288" y="28"/>
                    </a:lnTo>
                    <a:lnTo>
                      <a:pt x="305" y="43"/>
                    </a:lnTo>
                    <a:lnTo>
                      <a:pt x="272" y="56"/>
                    </a:lnTo>
                    <a:lnTo>
                      <a:pt x="224" y="71"/>
                    </a:lnTo>
                    <a:lnTo>
                      <a:pt x="176" y="71"/>
                    </a:lnTo>
                    <a:lnTo>
                      <a:pt x="128" y="56"/>
                    </a:lnTo>
                    <a:lnTo>
                      <a:pt x="63"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371" name="Freeform 303"/>
              <p:cNvSpPr>
                <a:spLocks/>
              </p:cNvSpPr>
              <p:nvPr/>
            </p:nvSpPr>
            <p:spPr bwMode="auto">
              <a:xfrm rot="-5400000">
                <a:off x="5628" y="38"/>
                <a:ext cx="76" cy="138"/>
              </a:xfrm>
              <a:custGeom>
                <a:avLst/>
                <a:gdLst>
                  <a:gd name="T0" fmla="*/ 5 w 497"/>
                  <a:gd name="T1" fmla="*/ 92 h 436"/>
                  <a:gd name="T2" fmla="*/ 2 w 497"/>
                  <a:gd name="T3" fmla="*/ 78 h 436"/>
                  <a:gd name="T4" fmla="*/ 2 w 497"/>
                  <a:gd name="T5" fmla="*/ 69 h 436"/>
                  <a:gd name="T6" fmla="*/ 0 w 497"/>
                  <a:gd name="T7" fmla="*/ 42 h 436"/>
                  <a:gd name="T8" fmla="*/ 0 w 497"/>
                  <a:gd name="T9" fmla="*/ 37 h 436"/>
                  <a:gd name="T10" fmla="*/ 2 w 497"/>
                  <a:gd name="T11" fmla="*/ 42 h 436"/>
                  <a:gd name="T12" fmla="*/ 5 w 497"/>
                  <a:gd name="T13" fmla="*/ 65 h 436"/>
                  <a:gd name="T14" fmla="*/ 10 w 497"/>
                  <a:gd name="T15" fmla="*/ 83 h 436"/>
                  <a:gd name="T16" fmla="*/ 15 w 497"/>
                  <a:gd name="T17" fmla="*/ 101 h 436"/>
                  <a:gd name="T18" fmla="*/ 20 w 497"/>
                  <a:gd name="T19" fmla="*/ 106 h 436"/>
                  <a:gd name="T20" fmla="*/ 24 w 497"/>
                  <a:gd name="T21" fmla="*/ 115 h 436"/>
                  <a:gd name="T22" fmla="*/ 32 w 497"/>
                  <a:gd name="T23" fmla="*/ 124 h 436"/>
                  <a:gd name="T24" fmla="*/ 42 w 497"/>
                  <a:gd name="T25" fmla="*/ 129 h 436"/>
                  <a:gd name="T26" fmla="*/ 61 w 497"/>
                  <a:gd name="T27" fmla="*/ 133 h 436"/>
                  <a:gd name="T28" fmla="*/ 69 w 497"/>
                  <a:gd name="T29" fmla="*/ 129 h 436"/>
                  <a:gd name="T30" fmla="*/ 71 w 497"/>
                  <a:gd name="T31" fmla="*/ 129 h 436"/>
                  <a:gd name="T32" fmla="*/ 73 w 497"/>
                  <a:gd name="T33" fmla="*/ 124 h 436"/>
                  <a:gd name="T34" fmla="*/ 73 w 497"/>
                  <a:gd name="T35" fmla="*/ 106 h 436"/>
                  <a:gd name="T36" fmla="*/ 71 w 497"/>
                  <a:gd name="T37" fmla="*/ 92 h 436"/>
                  <a:gd name="T38" fmla="*/ 71 w 497"/>
                  <a:gd name="T39" fmla="*/ 78 h 436"/>
                  <a:gd name="T40" fmla="*/ 69 w 497"/>
                  <a:gd name="T41" fmla="*/ 60 h 436"/>
                  <a:gd name="T42" fmla="*/ 64 w 497"/>
                  <a:gd name="T43" fmla="*/ 46 h 436"/>
                  <a:gd name="T44" fmla="*/ 59 w 497"/>
                  <a:gd name="T45" fmla="*/ 37 h 436"/>
                  <a:gd name="T46" fmla="*/ 51 w 497"/>
                  <a:gd name="T47" fmla="*/ 23 h 436"/>
                  <a:gd name="T48" fmla="*/ 44 w 497"/>
                  <a:gd name="T49" fmla="*/ 14 h 436"/>
                  <a:gd name="T50" fmla="*/ 39 w 497"/>
                  <a:gd name="T51" fmla="*/ 9 h 436"/>
                  <a:gd name="T52" fmla="*/ 34 w 497"/>
                  <a:gd name="T53" fmla="*/ 5 h 436"/>
                  <a:gd name="T54" fmla="*/ 27 w 497"/>
                  <a:gd name="T55" fmla="*/ 5 h 436"/>
                  <a:gd name="T56" fmla="*/ 22 w 497"/>
                  <a:gd name="T57" fmla="*/ 0 h 436"/>
                  <a:gd name="T58" fmla="*/ 24 w 497"/>
                  <a:gd name="T59" fmla="*/ 0 h 436"/>
                  <a:gd name="T60" fmla="*/ 34 w 497"/>
                  <a:gd name="T61" fmla="*/ 0 h 436"/>
                  <a:gd name="T62" fmla="*/ 44 w 497"/>
                  <a:gd name="T63" fmla="*/ 5 h 436"/>
                  <a:gd name="T64" fmla="*/ 51 w 497"/>
                  <a:gd name="T65" fmla="*/ 14 h 436"/>
                  <a:gd name="T66" fmla="*/ 61 w 497"/>
                  <a:gd name="T67" fmla="*/ 23 h 436"/>
                  <a:gd name="T68" fmla="*/ 66 w 497"/>
                  <a:gd name="T69" fmla="*/ 37 h 436"/>
                  <a:gd name="T70" fmla="*/ 71 w 497"/>
                  <a:gd name="T71" fmla="*/ 51 h 436"/>
                  <a:gd name="T72" fmla="*/ 73 w 497"/>
                  <a:gd name="T73" fmla="*/ 65 h 436"/>
                  <a:gd name="T74" fmla="*/ 76 w 497"/>
                  <a:gd name="T75" fmla="*/ 78 h 436"/>
                  <a:gd name="T76" fmla="*/ 76 w 497"/>
                  <a:gd name="T77" fmla="*/ 106 h 436"/>
                  <a:gd name="T78" fmla="*/ 73 w 497"/>
                  <a:gd name="T79" fmla="*/ 138 h 436"/>
                  <a:gd name="T80" fmla="*/ 64 w 497"/>
                  <a:gd name="T81" fmla="*/ 138 h 436"/>
                  <a:gd name="T82" fmla="*/ 56 w 497"/>
                  <a:gd name="T83" fmla="*/ 138 h 436"/>
                  <a:gd name="T84" fmla="*/ 44 w 497"/>
                  <a:gd name="T85" fmla="*/ 138 h 436"/>
                  <a:gd name="T86" fmla="*/ 37 w 497"/>
                  <a:gd name="T87" fmla="*/ 133 h 436"/>
                  <a:gd name="T88" fmla="*/ 27 w 497"/>
                  <a:gd name="T89" fmla="*/ 129 h 436"/>
                  <a:gd name="T90" fmla="*/ 20 w 497"/>
                  <a:gd name="T91" fmla="*/ 120 h 436"/>
                  <a:gd name="T92" fmla="*/ 12 w 497"/>
                  <a:gd name="T93" fmla="*/ 106 h 436"/>
                  <a:gd name="T94" fmla="*/ 5 w 497"/>
                  <a:gd name="T95" fmla="*/ 92 h 4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7"/>
                  <a:gd name="T145" fmla="*/ 0 h 436"/>
                  <a:gd name="T146" fmla="*/ 497 w 497"/>
                  <a:gd name="T147" fmla="*/ 436 h 4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7" h="436">
                    <a:moveTo>
                      <a:pt x="31" y="291"/>
                    </a:moveTo>
                    <a:lnTo>
                      <a:pt x="16" y="247"/>
                    </a:lnTo>
                    <a:lnTo>
                      <a:pt x="16" y="219"/>
                    </a:lnTo>
                    <a:lnTo>
                      <a:pt x="0" y="132"/>
                    </a:lnTo>
                    <a:lnTo>
                      <a:pt x="0" y="117"/>
                    </a:lnTo>
                    <a:lnTo>
                      <a:pt x="16" y="132"/>
                    </a:lnTo>
                    <a:lnTo>
                      <a:pt x="31" y="204"/>
                    </a:lnTo>
                    <a:lnTo>
                      <a:pt x="64" y="262"/>
                    </a:lnTo>
                    <a:lnTo>
                      <a:pt x="96" y="319"/>
                    </a:lnTo>
                    <a:lnTo>
                      <a:pt x="129" y="334"/>
                    </a:lnTo>
                    <a:lnTo>
                      <a:pt x="160" y="363"/>
                    </a:lnTo>
                    <a:lnTo>
                      <a:pt x="208" y="393"/>
                    </a:lnTo>
                    <a:lnTo>
                      <a:pt x="273" y="406"/>
                    </a:lnTo>
                    <a:lnTo>
                      <a:pt x="400" y="421"/>
                    </a:lnTo>
                    <a:lnTo>
                      <a:pt x="449" y="406"/>
                    </a:lnTo>
                    <a:lnTo>
                      <a:pt x="465" y="406"/>
                    </a:lnTo>
                    <a:lnTo>
                      <a:pt x="480" y="393"/>
                    </a:lnTo>
                    <a:lnTo>
                      <a:pt x="480" y="334"/>
                    </a:lnTo>
                    <a:lnTo>
                      <a:pt x="465" y="291"/>
                    </a:lnTo>
                    <a:lnTo>
                      <a:pt x="465" y="247"/>
                    </a:lnTo>
                    <a:lnTo>
                      <a:pt x="449" y="189"/>
                    </a:lnTo>
                    <a:lnTo>
                      <a:pt x="417" y="146"/>
                    </a:lnTo>
                    <a:lnTo>
                      <a:pt x="384" y="117"/>
                    </a:lnTo>
                    <a:lnTo>
                      <a:pt x="336" y="74"/>
                    </a:lnTo>
                    <a:lnTo>
                      <a:pt x="288" y="44"/>
                    </a:lnTo>
                    <a:lnTo>
                      <a:pt x="256" y="30"/>
                    </a:lnTo>
                    <a:lnTo>
                      <a:pt x="225" y="15"/>
                    </a:lnTo>
                    <a:lnTo>
                      <a:pt x="177" y="15"/>
                    </a:lnTo>
                    <a:lnTo>
                      <a:pt x="144" y="0"/>
                    </a:lnTo>
                    <a:lnTo>
                      <a:pt x="160" y="0"/>
                    </a:lnTo>
                    <a:lnTo>
                      <a:pt x="225" y="0"/>
                    </a:lnTo>
                    <a:lnTo>
                      <a:pt x="288" y="15"/>
                    </a:lnTo>
                    <a:lnTo>
                      <a:pt x="336" y="44"/>
                    </a:lnTo>
                    <a:lnTo>
                      <a:pt x="400" y="74"/>
                    </a:lnTo>
                    <a:lnTo>
                      <a:pt x="432" y="117"/>
                    </a:lnTo>
                    <a:lnTo>
                      <a:pt x="465" y="161"/>
                    </a:lnTo>
                    <a:lnTo>
                      <a:pt x="480" y="204"/>
                    </a:lnTo>
                    <a:lnTo>
                      <a:pt x="497" y="247"/>
                    </a:lnTo>
                    <a:lnTo>
                      <a:pt x="497" y="334"/>
                    </a:lnTo>
                    <a:lnTo>
                      <a:pt x="480" y="436"/>
                    </a:lnTo>
                    <a:lnTo>
                      <a:pt x="417" y="436"/>
                    </a:lnTo>
                    <a:lnTo>
                      <a:pt x="369" y="436"/>
                    </a:lnTo>
                    <a:lnTo>
                      <a:pt x="288" y="436"/>
                    </a:lnTo>
                    <a:lnTo>
                      <a:pt x="240" y="421"/>
                    </a:lnTo>
                    <a:lnTo>
                      <a:pt x="177" y="406"/>
                    </a:lnTo>
                    <a:lnTo>
                      <a:pt x="129" y="378"/>
                    </a:lnTo>
                    <a:lnTo>
                      <a:pt x="79" y="334"/>
                    </a:lnTo>
                    <a:lnTo>
                      <a:pt x="31" y="291"/>
                    </a:lnTo>
                    <a:close/>
                  </a:path>
                </a:pathLst>
              </a:custGeom>
              <a:solidFill>
                <a:srgbClr val="FFFF99"/>
              </a:solidFill>
              <a:ln w="9525">
                <a:solidFill>
                  <a:srgbClr val="800000"/>
                </a:solidFill>
                <a:round/>
                <a:headEnd/>
                <a:tailEnd/>
              </a:ln>
            </p:spPr>
            <p:txBody>
              <a:bodyPr/>
              <a:lstStyle/>
              <a:p>
                <a:endParaRPr lang="en-US"/>
              </a:p>
            </p:txBody>
          </p:sp>
          <p:sp>
            <p:nvSpPr>
              <p:cNvPr id="11372" name="Freeform 304"/>
              <p:cNvSpPr>
                <a:spLocks/>
              </p:cNvSpPr>
              <p:nvPr/>
            </p:nvSpPr>
            <p:spPr bwMode="auto">
              <a:xfrm rot="-5400000">
                <a:off x="5631" y="649"/>
                <a:ext cx="78" cy="119"/>
              </a:xfrm>
              <a:custGeom>
                <a:avLst/>
                <a:gdLst>
                  <a:gd name="T0" fmla="*/ 15 w 512"/>
                  <a:gd name="T1" fmla="*/ 101 h 377"/>
                  <a:gd name="T2" fmla="*/ 2 w 512"/>
                  <a:gd name="T3" fmla="*/ 92 h 377"/>
                  <a:gd name="T4" fmla="*/ 7 w 512"/>
                  <a:gd name="T5" fmla="*/ 73 h 377"/>
                  <a:gd name="T6" fmla="*/ 15 w 512"/>
                  <a:gd name="T7" fmla="*/ 59 h 377"/>
                  <a:gd name="T8" fmla="*/ 7 w 512"/>
                  <a:gd name="T9" fmla="*/ 42 h 377"/>
                  <a:gd name="T10" fmla="*/ 2 w 512"/>
                  <a:gd name="T11" fmla="*/ 23 h 377"/>
                  <a:gd name="T12" fmla="*/ 12 w 512"/>
                  <a:gd name="T13" fmla="*/ 14 h 377"/>
                  <a:gd name="T14" fmla="*/ 29 w 512"/>
                  <a:gd name="T15" fmla="*/ 9 h 377"/>
                  <a:gd name="T16" fmla="*/ 56 w 512"/>
                  <a:gd name="T17" fmla="*/ 14 h 377"/>
                  <a:gd name="T18" fmla="*/ 76 w 512"/>
                  <a:gd name="T19" fmla="*/ 0 h 377"/>
                  <a:gd name="T20" fmla="*/ 73 w 512"/>
                  <a:gd name="T21" fmla="*/ 9 h 377"/>
                  <a:gd name="T22" fmla="*/ 68 w 512"/>
                  <a:gd name="T23" fmla="*/ 14 h 377"/>
                  <a:gd name="T24" fmla="*/ 68 w 512"/>
                  <a:gd name="T25" fmla="*/ 23 h 377"/>
                  <a:gd name="T26" fmla="*/ 63 w 512"/>
                  <a:gd name="T27" fmla="*/ 23 h 377"/>
                  <a:gd name="T28" fmla="*/ 56 w 512"/>
                  <a:gd name="T29" fmla="*/ 18 h 377"/>
                  <a:gd name="T30" fmla="*/ 59 w 512"/>
                  <a:gd name="T31" fmla="*/ 28 h 377"/>
                  <a:gd name="T32" fmla="*/ 63 w 512"/>
                  <a:gd name="T33" fmla="*/ 42 h 377"/>
                  <a:gd name="T34" fmla="*/ 56 w 512"/>
                  <a:gd name="T35" fmla="*/ 42 h 377"/>
                  <a:gd name="T36" fmla="*/ 44 w 512"/>
                  <a:gd name="T37" fmla="*/ 23 h 377"/>
                  <a:gd name="T38" fmla="*/ 37 w 512"/>
                  <a:gd name="T39" fmla="*/ 23 h 377"/>
                  <a:gd name="T40" fmla="*/ 41 w 512"/>
                  <a:gd name="T41" fmla="*/ 32 h 377"/>
                  <a:gd name="T42" fmla="*/ 49 w 512"/>
                  <a:gd name="T43" fmla="*/ 46 h 377"/>
                  <a:gd name="T44" fmla="*/ 24 w 512"/>
                  <a:gd name="T45" fmla="*/ 23 h 377"/>
                  <a:gd name="T46" fmla="*/ 12 w 512"/>
                  <a:gd name="T47" fmla="*/ 23 h 377"/>
                  <a:gd name="T48" fmla="*/ 17 w 512"/>
                  <a:gd name="T49" fmla="*/ 28 h 377"/>
                  <a:gd name="T50" fmla="*/ 22 w 512"/>
                  <a:gd name="T51" fmla="*/ 32 h 377"/>
                  <a:gd name="T52" fmla="*/ 39 w 512"/>
                  <a:gd name="T53" fmla="*/ 55 h 377"/>
                  <a:gd name="T54" fmla="*/ 32 w 512"/>
                  <a:gd name="T55" fmla="*/ 51 h 377"/>
                  <a:gd name="T56" fmla="*/ 24 w 512"/>
                  <a:gd name="T57" fmla="*/ 42 h 377"/>
                  <a:gd name="T58" fmla="*/ 17 w 512"/>
                  <a:gd name="T59" fmla="*/ 55 h 377"/>
                  <a:gd name="T60" fmla="*/ 17 w 512"/>
                  <a:gd name="T61" fmla="*/ 73 h 377"/>
                  <a:gd name="T62" fmla="*/ 27 w 512"/>
                  <a:gd name="T63" fmla="*/ 73 h 377"/>
                  <a:gd name="T64" fmla="*/ 37 w 512"/>
                  <a:gd name="T65" fmla="*/ 64 h 377"/>
                  <a:gd name="T66" fmla="*/ 37 w 512"/>
                  <a:gd name="T67" fmla="*/ 73 h 377"/>
                  <a:gd name="T68" fmla="*/ 15 w 512"/>
                  <a:gd name="T69" fmla="*/ 87 h 377"/>
                  <a:gd name="T70" fmla="*/ 12 w 512"/>
                  <a:gd name="T71" fmla="*/ 96 h 377"/>
                  <a:gd name="T72" fmla="*/ 24 w 512"/>
                  <a:gd name="T73" fmla="*/ 96 h 377"/>
                  <a:gd name="T74" fmla="*/ 41 w 512"/>
                  <a:gd name="T75" fmla="*/ 78 h 377"/>
                  <a:gd name="T76" fmla="*/ 54 w 512"/>
                  <a:gd name="T77" fmla="*/ 69 h 377"/>
                  <a:gd name="T78" fmla="*/ 49 w 512"/>
                  <a:gd name="T79" fmla="*/ 78 h 377"/>
                  <a:gd name="T80" fmla="*/ 41 w 512"/>
                  <a:gd name="T81" fmla="*/ 87 h 377"/>
                  <a:gd name="T82" fmla="*/ 44 w 512"/>
                  <a:gd name="T83" fmla="*/ 92 h 377"/>
                  <a:gd name="T84" fmla="*/ 61 w 512"/>
                  <a:gd name="T85" fmla="*/ 69 h 377"/>
                  <a:gd name="T86" fmla="*/ 66 w 512"/>
                  <a:gd name="T87" fmla="*/ 73 h 377"/>
                  <a:gd name="T88" fmla="*/ 61 w 512"/>
                  <a:gd name="T89" fmla="*/ 83 h 377"/>
                  <a:gd name="T90" fmla="*/ 59 w 512"/>
                  <a:gd name="T91" fmla="*/ 96 h 377"/>
                  <a:gd name="T92" fmla="*/ 68 w 512"/>
                  <a:gd name="T93" fmla="*/ 87 h 377"/>
                  <a:gd name="T94" fmla="*/ 66 w 512"/>
                  <a:gd name="T95" fmla="*/ 101 h 377"/>
                  <a:gd name="T96" fmla="*/ 73 w 512"/>
                  <a:gd name="T97" fmla="*/ 105 h 377"/>
                  <a:gd name="T98" fmla="*/ 78 w 512"/>
                  <a:gd name="T99" fmla="*/ 114 h 377"/>
                  <a:gd name="T100" fmla="*/ 71 w 512"/>
                  <a:gd name="T101" fmla="*/ 110 h 377"/>
                  <a:gd name="T102" fmla="*/ 56 w 512"/>
                  <a:gd name="T103" fmla="*/ 101 h 377"/>
                  <a:gd name="T104" fmla="*/ 34 w 512"/>
                  <a:gd name="T105" fmla="*/ 101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2"/>
                  <a:gd name="T160" fmla="*/ 0 h 377"/>
                  <a:gd name="T161" fmla="*/ 512 w 51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2" h="377">
                    <a:moveTo>
                      <a:pt x="128" y="319"/>
                    </a:moveTo>
                    <a:lnTo>
                      <a:pt x="96" y="319"/>
                    </a:lnTo>
                    <a:lnTo>
                      <a:pt x="48" y="319"/>
                    </a:lnTo>
                    <a:lnTo>
                      <a:pt x="15" y="290"/>
                    </a:lnTo>
                    <a:lnTo>
                      <a:pt x="0" y="262"/>
                    </a:lnTo>
                    <a:lnTo>
                      <a:pt x="48" y="232"/>
                    </a:lnTo>
                    <a:lnTo>
                      <a:pt x="80" y="218"/>
                    </a:lnTo>
                    <a:lnTo>
                      <a:pt x="96" y="188"/>
                    </a:lnTo>
                    <a:lnTo>
                      <a:pt x="80" y="160"/>
                    </a:lnTo>
                    <a:lnTo>
                      <a:pt x="48" y="132"/>
                    </a:lnTo>
                    <a:lnTo>
                      <a:pt x="0" y="102"/>
                    </a:lnTo>
                    <a:lnTo>
                      <a:pt x="15" y="73"/>
                    </a:lnTo>
                    <a:lnTo>
                      <a:pt x="32" y="58"/>
                    </a:lnTo>
                    <a:lnTo>
                      <a:pt x="80" y="43"/>
                    </a:lnTo>
                    <a:lnTo>
                      <a:pt x="145" y="30"/>
                    </a:lnTo>
                    <a:lnTo>
                      <a:pt x="193" y="30"/>
                    </a:lnTo>
                    <a:lnTo>
                      <a:pt x="305" y="43"/>
                    </a:lnTo>
                    <a:lnTo>
                      <a:pt x="368" y="43"/>
                    </a:lnTo>
                    <a:lnTo>
                      <a:pt x="416" y="30"/>
                    </a:lnTo>
                    <a:lnTo>
                      <a:pt x="497" y="0"/>
                    </a:lnTo>
                    <a:lnTo>
                      <a:pt x="497" y="15"/>
                    </a:lnTo>
                    <a:lnTo>
                      <a:pt x="481" y="30"/>
                    </a:lnTo>
                    <a:lnTo>
                      <a:pt x="449" y="30"/>
                    </a:lnTo>
                    <a:lnTo>
                      <a:pt x="449" y="43"/>
                    </a:lnTo>
                    <a:lnTo>
                      <a:pt x="433" y="43"/>
                    </a:lnTo>
                    <a:lnTo>
                      <a:pt x="449" y="73"/>
                    </a:lnTo>
                    <a:lnTo>
                      <a:pt x="449" y="88"/>
                    </a:lnTo>
                    <a:lnTo>
                      <a:pt x="416" y="73"/>
                    </a:lnTo>
                    <a:lnTo>
                      <a:pt x="401" y="58"/>
                    </a:lnTo>
                    <a:lnTo>
                      <a:pt x="368" y="58"/>
                    </a:lnTo>
                    <a:lnTo>
                      <a:pt x="353" y="58"/>
                    </a:lnTo>
                    <a:lnTo>
                      <a:pt x="385" y="88"/>
                    </a:lnTo>
                    <a:lnTo>
                      <a:pt x="401" y="117"/>
                    </a:lnTo>
                    <a:lnTo>
                      <a:pt x="416" y="132"/>
                    </a:lnTo>
                    <a:lnTo>
                      <a:pt x="401" y="132"/>
                    </a:lnTo>
                    <a:lnTo>
                      <a:pt x="368" y="132"/>
                    </a:lnTo>
                    <a:lnTo>
                      <a:pt x="337" y="102"/>
                    </a:lnTo>
                    <a:lnTo>
                      <a:pt x="289" y="73"/>
                    </a:lnTo>
                    <a:lnTo>
                      <a:pt x="272" y="73"/>
                    </a:lnTo>
                    <a:lnTo>
                      <a:pt x="241" y="73"/>
                    </a:lnTo>
                    <a:lnTo>
                      <a:pt x="255" y="88"/>
                    </a:lnTo>
                    <a:lnTo>
                      <a:pt x="272" y="102"/>
                    </a:lnTo>
                    <a:lnTo>
                      <a:pt x="320" y="132"/>
                    </a:lnTo>
                    <a:lnTo>
                      <a:pt x="320" y="145"/>
                    </a:lnTo>
                    <a:lnTo>
                      <a:pt x="224" y="88"/>
                    </a:lnTo>
                    <a:lnTo>
                      <a:pt x="159" y="73"/>
                    </a:lnTo>
                    <a:lnTo>
                      <a:pt x="96" y="58"/>
                    </a:lnTo>
                    <a:lnTo>
                      <a:pt x="80" y="73"/>
                    </a:lnTo>
                    <a:lnTo>
                      <a:pt x="96" y="88"/>
                    </a:lnTo>
                    <a:lnTo>
                      <a:pt x="111" y="88"/>
                    </a:lnTo>
                    <a:lnTo>
                      <a:pt x="128" y="88"/>
                    </a:lnTo>
                    <a:lnTo>
                      <a:pt x="145" y="102"/>
                    </a:lnTo>
                    <a:lnTo>
                      <a:pt x="207" y="117"/>
                    </a:lnTo>
                    <a:lnTo>
                      <a:pt x="255" y="175"/>
                    </a:lnTo>
                    <a:lnTo>
                      <a:pt x="241" y="175"/>
                    </a:lnTo>
                    <a:lnTo>
                      <a:pt x="207" y="160"/>
                    </a:lnTo>
                    <a:lnTo>
                      <a:pt x="193" y="145"/>
                    </a:lnTo>
                    <a:lnTo>
                      <a:pt x="159" y="132"/>
                    </a:lnTo>
                    <a:lnTo>
                      <a:pt x="128" y="145"/>
                    </a:lnTo>
                    <a:lnTo>
                      <a:pt x="111" y="175"/>
                    </a:lnTo>
                    <a:lnTo>
                      <a:pt x="111" y="203"/>
                    </a:lnTo>
                    <a:lnTo>
                      <a:pt x="111" y="232"/>
                    </a:lnTo>
                    <a:lnTo>
                      <a:pt x="145" y="247"/>
                    </a:lnTo>
                    <a:lnTo>
                      <a:pt x="176" y="232"/>
                    </a:lnTo>
                    <a:lnTo>
                      <a:pt x="224" y="203"/>
                    </a:lnTo>
                    <a:lnTo>
                      <a:pt x="241" y="203"/>
                    </a:lnTo>
                    <a:lnTo>
                      <a:pt x="272" y="203"/>
                    </a:lnTo>
                    <a:lnTo>
                      <a:pt x="241" y="232"/>
                    </a:lnTo>
                    <a:lnTo>
                      <a:pt x="193" y="262"/>
                    </a:lnTo>
                    <a:lnTo>
                      <a:pt x="96" y="275"/>
                    </a:lnTo>
                    <a:lnTo>
                      <a:pt x="80" y="290"/>
                    </a:lnTo>
                    <a:lnTo>
                      <a:pt x="80" y="305"/>
                    </a:lnTo>
                    <a:lnTo>
                      <a:pt x="111" y="305"/>
                    </a:lnTo>
                    <a:lnTo>
                      <a:pt x="159" y="305"/>
                    </a:lnTo>
                    <a:lnTo>
                      <a:pt x="224" y="275"/>
                    </a:lnTo>
                    <a:lnTo>
                      <a:pt x="272" y="247"/>
                    </a:lnTo>
                    <a:lnTo>
                      <a:pt x="337" y="203"/>
                    </a:lnTo>
                    <a:lnTo>
                      <a:pt x="353" y="218"/>
                    </a:lnTo>
                    <a:lnTo>
                      <a:pt x="337" y="232"/>
                    </a:lnTo>
                    <a:lnTo>
                      <a:pt x="320" y="247"/>
                    </a:lnTo>
                    <a:lnTo>
                      <a:pt x="289" y="262"/>
                    </a:lnTo>
                    <a:lnTo>
                      <a:pt x="272" y="275"/>
                    </a:lnTo>
                    <a:lnTo>
                      <a:pt x="272" y="290"/>
                    </a:lnTo>
                    <a:lnTo>
                      <a:pt x="289" y="290"/>
                    </a:lnTo>
                    <a:lnTo>
                      <a:pt x="353" y="262"/>
                    </a:lnTo>
                    <a:lnTo>
                      <a:pt x="401" y="218"/>
                    </a:lnTo>
                    <a:lnTo>
                      <a:pt x="416" y="218"/>
                    </a:lnTo>
                    <a:lnTo>
                      <a:pt x="433" y="232"/>
                    </a:lnTo>
                    <a:lnTo>
                      <a:pt x="416" y="247"/>
                    </a:lnTo>
                    <a:lnTo>
                      <a:pt x="401" y="262"/>
                    </a:lnTo>
                    <a:lnTo>
                      <a:pt x="368" y="275"/>
                    </a:lnTo>
                    <a:lnTo>
                      <a:pt x="385" y="305"/>
                    </a:lnTo>
                    <a:lnTo>
                      <a:pt x="416" y="290"/>
                    </a:lnTo>
                    <a:lnTo>
                      <a:pt x="449" y="275"/>
                    </a:lnTo>
                    <a:lnTo>
                      <a:pt x="481" y="275"/>
                    </a:lnTo>
                    <a:lnTo>
                      <a:pt x="433" y="319"/>
                    </a:lnTo>
                    <a:lnTo>
                      <a:pt x="449" y="334"/>
                    </a:lnTo>
                    <a:lnTo>
                      <a:pt x="481" y="334"/>
                    </a:lnTo>
                    <a:lnTo>
                      <a:pt x="497" y="349"/>
                    </a:lnTo>
                    <a:lnTo>
                      <a:pt x="512" y="362"/>
                    </a:lnTo>
                    <a:lnTo>
                      <a:pt x="497" y="377"/>
                    </a:lnTo>
                    <a:lnTo>
                      <a:pt x="464" y="349"/>
                    </a:lnTo>
                    <a:lnTo>
                      <a:pt x="416" y="319"/>
                    </a:lnTo>
                    <a:lnTo>
                      <a:pt x="368" y="319"/>
                    </a:lnTo>
                    <a:lnTo>
                      <a:pt x="320" y="305"/>
                    </a:lnTo>
                    <a:lnTo>
                      <a:pt x="224" y="319"/>
                    </a:lnTo>
                    <a:lnTo>
                      <a:pt x="128" y="319"/>
                    </a:lnTo>
                    <a:close/>
                  </a:path>
                </a:pathLst>
              </a:custGeom>
              <a:solidFill>
                <a:srgbClr val="FFFF99"/>
              </a:solidFill>
              <a:ln w="9525">
                <a:solidFill>
                  <a:srgbClr val="800000"/>
                </a:solidFill>
                <a:round/>
                <a:headEnd/>
                <a:tailEnd/>
              </a:ln>
            </p:spPr>
            <p:txBody>
              <a:bodyPr/>
              <a:lstStyle/>
              <a:p>
                <a:endParaRPr lang="en-US"/>
              </a:p>
            </p:txBody>
          </p:sp>
          <p:sp>
            <p:nvSpPr>
              <p:cNvPr id="11373" name="Freeform 305"/>
              <p:cNvSpPr>
                <a:spLocks/>
              </p:cNvSpPr>
              <p:nvPr/>
            </p:nvSpPr>
            <p:spPr bwMode="auto">
              <a:xfrm rot="-5400000">
                <a:off x="5711" y="654"/>
                <a:ext cx="9" cy="18"/>
              </a:xfrm>
              <a:custGeom>
                <a:avLst/>
                <a:gdLst>
                  <a:gd name="T0" fmla="*/ 0 w 64"/>
                  <a:gd name="T1" fmla="*/ 9 h 57"/>
                  <a:gd name="T2" fmla="*/ 2 w 64"/>
                  <a:gd name="T3" fmla="*/ 4 h 57"/>
                  <a:gd name="T4" fmla="*/ 4 w 64"/>
                  <a:gd name="T5" fmla="*/ 0 h 57"/>
                  <a:gd name="T6" fmla="*/ 7 w 64"/>
                  <a:gd name="T7" fmla="*/ 4 h 57"/>
                  <a:gd name="T8" fmla="*/ 9 w 64"/>
                  <a:gd name="T9" fmla="*/ 9 h 57"/>
                  <a:gd name="T10" fmla="*/ 9 w 64"/>
                  <a:gd name="T11" fmla="*/ 14 h 57"/>
                  <a:gd name="T12" fmla="*/ 7 w 64"/>
                  <a:gd name="T13" fmla="*/ 18 h 57"/>
                  <a:gd name="T14" fmla="*/ 2 w 64"/>
                  <a:gd name="T15" fmla="*/ 14 h 57"/>
                  <a:gd name="T16" fmla="*/ 0 w 64"/>
                  <a:gd name="T17" fmla="*/ 9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7"/>
                  <a:gd name="T29" fmla="*/ 64 w 64"/>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7">
                    <a:moveTo>
                      <a:pt x="0" y="29"/>
                    </a:moveTo>
                    <a:lnTo>
                      <a:pt x="16" y="14"/>
                    </a:lnTo>
                    <a:lnTo>
                      <a:pt x="31" y="0"/>
                    </a:lnTo>
                    <a:lnTo>
                      <a:pt x="48" y="14"/>
                    </a:lnTo>
                    <a:lnTo>
                      <a:pt x="64" y="29"/>
                    </a:lnTo>
                    <a:lnTo>
                      <a:pt x="64" y="44"/>
                    </a:lnTo>
                    <a:lnTo>
                      <a:pt x="48" y="57"/>
                    </a:lnTo>
                    <a:lnTo>
                      <a:pt x="16" y="44"/>
                    </a:lnTo>
                    <a:lnTo>
                      <a:pt x="0" y="29"/>
                    </a:lnTo>
                    <a:close/>
                  </a:path>
                </a:pathLst>
              </a:custGeom>
              <a:solidFill>
                <a:srgbClr val="FFFF99"/>
              </a:solidFill>
              <a:ln w="9525">
                <a:solidFill>
                  <a:srgbClr val="800000"/>
                </a:solidFill>
                <a:round/>
                <a:headEnd/>
                <a:tailEnd/>
              </a:ln>
            </p:spPr>
            <p:txBody>
              <a:bodyPr/>
              <a:lstStyle/>
              <a:p>
                <a:endParaRPr lang="en-US"/>
              </a:p>
            </p:txBody>
          </p:sp>
          <p:sp>
            <p:nvSpPr>
              <p:cNvPr id="11374" name="Freeform 306"/>
              <p:cNvSpPr>
                <a:spLocks/>
              </p:cNvSpPr>
              <p:nvPr/>
            </p:nvSpPr>
            <p:spPr bwMode="auto">
              <a:xfrm rot="-5400000">
                <a:off x="5468" y="408"/>
                <a:ext cx="481" cy="13"/>
              </a:xfrm>
              <a:custGeom>
                <a:avLst/>
                <a:gdLst>
                  <a:gd name="T0" fmla="*/ 7 w 3142"/>
                  <a:gd name="T1" fmla="*/ 9 h 44"/>
                  <a:gd name="T2" fmla="*/ 0 w 3142"/>
                  <a:gd name="T3" fmla="*/ 0 h 44"/>
                  <a:gd name="T4" fmla="*/ 3 w 3142"/>
                  <a:gd name="T5" fmla="*/ 0 h 44"/>
                  <a:gd name="T6" fmla="*/ 5 w 3142"/>
                  <a:gd name="T7" fmla="*/ 0 h 44"/>
                  <a:gd name="T8" fmla="*/ 7 w 3142"/>
                  <a:gd name="T9" fmla="*/ 0 h 44"/>
                  <a:gd name="T10" fmla="*/ 15 w 3142"/>
                  <a:gd name="T11" fmla="*/ 0 h 44"/>
                  <a:gd name="T12" fmla="*/ 25 w 3142"/>
                  <a:gd name="T13" fmla="*/ 0 h 44"/>
                  <a:gd name="T14" fmla="*/ 35 w 3142"/>
                  <a:gd name="T15" fmla="*/ 0 h 44"/>
                  <a:gd name="T16" fmla="*/ 47 w 3142"/>
                  <a:gd name="T17" fmla="*/ 0 h 44"/>
                  <a:gd name="T18" fmla="*/ 61 w 3142"/>
                  <a:gd name="T19" fmla="*/ 0 h 44"/>
                  <a:gd name="T20" fmla="*/ 79 w 3142"/>
                  <a:gd name="T21" fmla="*/ 0 h 44"/>
                  <a:gd name="T22" fmla="*/ 96 w 3142"/>
                  <a:gd name="T23" fmla="*/ 0 h 44"/>
                  <a:gd name="T24" fmla="*/ 115 w 3142"/>
                  <a:gd name="T25" fmla="*/ 0 h 44"/>
                  <a:gd name="T26" fmla="*/ 155 w 3142"/>
                  <a:gd name="T27" fmla="*/ 0 h 44"/>
                  <a:gd name="T28" fmla="*/ 197 w 3142"/>
                  <a:gd name="T29" fmla="*/ 0 h 44"/>
                  <a:gd name="T30" fmla="*/ 243 w 3142"/>
                  <a:gd name="T31" fmla="*/ 0 h 44"/>
                  <a:gd name="T32" fmla="*/ 287 w 3142"/>
                  <a:gd name="T33" fmla="*/ 0 h 44"/>
                  <a:gd name="T34" fmla="*/ 329 w 3142"/>
                  <a:gd name="T35" fmla="*/ 0 h 44"/>
                  <a:gd name="T36" fmla="*/ 371 w 3142"/>
                  <a:gd name="T37" fmla="*/ 0 h 44"/>
                  <a:gd name="T38" fmla="*/ 388 w 3142"/>
                  <a:gd name="T39" fmla="*/ 0 h 44"/>
                  <a:gd name="T40" fmla="*/ 408 w 3142"/>
                  <a:gd name="T41" fmla="*/ 0 h 44"/>
                  <a:gd name="T42" fmla="*/ 422 w 3142"/>
                  <a:gd name="T43" fmla="*/ 0 h 44"/>
                  <a:gd name="T44" fmla="*/ 437 w 3142"/>
                  <a:gd name="T45" fmla="*/ 0 h 44"/>
                  <a:gd name="T46" fmla="*/ 449 w 3142"/>
                  <a:gd name="T47" fmla="*/ 0 h 44"/>
                  <a:gd name="T48" fmla="*/ 462 w 3142"/>
                  <a:gd name="T49" fmla="*/ 0 h 44"/>
                  <a:gd name="T50" fmla="*/ 469 w 3142"/>
                  <a:gd name="T51" fmla="*/ 0 h 44"/>
                  <a:gd name="T52" fmla="*/ 476 w 3142"/>
                  <a:gd name="T53" fmla="*/ 0 h 44"/>
                  <a:gd name="T54" fmla="*/ 481 w 3142"/>
                  <a:gd name="T55" fmla="*/ 0 h 44"/>
                  <a:gd name="T56" fmla="*/ 481 w 3142"/>
                  <a:gd name="T57" fmla="*/ 9 h 44"/>
                  <a:gd name="T58" fmla="*/ 479 w 3142"/>
                  <a:gd name="T59" fmla="*/ 13 h 44"/>
                  <a:gd name="T60" fmla="*/ 7 w 3142"/>
                  <a:gd name="T61" fmla="*/ 9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42"/>
                  <a:gd name="T94" fmla="*/ 0 h 44"/>
                  <a:gd name="T95" fmla="*/ 3142 w 3142"/>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42" h="44">
                    <a:moveTo>
                      <a:pt x="48" y="29"/>
                    </a:moveTo>
                    <a:lnTo>
                      <a:pt x="0" y="0"/>
                    </a:lnTo>
                    <a:lnTo>
                      <a:pt x="17" y="0"/>
                    </a:lnTo>
                    <a:lnTo>
                      <a:pt x="33" y="0"/>
                    </a:lnTo>
                    <a:lnTo>
                      <a:pt x="48" y="0"/>
                    </a:lnTo>
                    <a:lnTo>
                      <a:pt x="96" y="0"/>
                    </a:lnTo>
                    <a:lnTo>
                      <a:pt x="161" y="0"/>
                    </a:lnTo>
                    <a:lnTo>
                      <a:pt x="226" y="0"/>
                    </a:lnTo>
                    <a:lnTo>
                      <a:pt x="305" y="0"/>
                    </a:lnTo>
                    <a:lnTo>
                      <a:pt x="401" y="0"/>
                    </a:lnTo>
                    <a:lnTo>
                      <a:pt x="514" y="0"/>
                    </a:lnTo>
                    <a:lnTo>
                      <a:pt x="626" y="0"/>
                    </a:lnTo>
                    <a:lnTo>
                      <a:pt x="754" y="0"/>
                    </a:lnTo>
                    <a:lnTo>
                      <a:pt x="1011" y="0"/>
                    </a:lnTo>
                    <a:lnTo>
                      <a:pt x="1284" y="0"/>
                    </a:lnTo>
                    <a:lnTo>
                      <a:pt x="1587" y="0"/>
                    </a:lnTo>
                    <a:lnTo>
                      <a:pt x="1877" y="0"/>
                    </a:lnTo>
                    <a:lnTo>
                      <a:pt x="2149" y="0"/>
                    </a:lnTo>
                    <a:lnTo>
                      <a:pt x="2422" y="0"/>
                    </a:lnTo>
                    <a:lnTo>
                      <a:pt x="2533" y="0"/>
                    </a:lnTo>
                    <a:lnTo>
                      <a:pt x="2662" y="0"/>
                    </a:lnTo>
                    <a:lnTo>
                      <a:pt x="2758" y="0"/>
                    </a:lnTo>
                    <a:lnTo>
                      <a:pt x="2854" y="0"/>
                    </a:lnTo>
                    <a:lnTo>
                      <a:pt x="2934" y="0"/>
                    </a:lnTo>
                    <a:lnTo>
                      <a:pt x="3015" y="0"/>
                    </a:lnTo>
                    <a:lnTo>
                      <a:pt x="3063" y="0"/>
                    </a:lnTo>
                    <a:lnTo>
                      <a:pt x="3111" y="0"/>
                    </a:lnTo>
                    <a:lnTo>
                      <a:pt x="3142" y="0"/>
                    </a:lnTo>
                    <a:lnTo>
                      <a:pt x="3142" y="29"/>
                    </a:lnTo>
                    <a:lnTo>
                      <a:pt x="3126" y="44"/>
                    </a:lnTo>
                    <a:lnTo>
                      <a:pt x="48" y="29"/>
                    </a:lnTo>
                    <a:close/>
                  </a:path>
                </a:pathLst>
              </a:custGeom>
              <a:solidFill>
                <a:srgbClr val="FFFF99"/>
              </a:solidFill>
              <a:ln w="9525">
                <a:solidFill>
                  <a:srgbClr val="800000"/>
                </a:solidFill>
                <a:round/>
                <a:headEnd/>
                <a:tailEnd/>
              </a:ln>
            </p:spPr>
            <p:txBody>
              <a:bodyPr/>
              <a:lstStyle/>
              <a:p>
                <a:endParaRPr lang="en-US"/>
              </a:p>
            </p:txBody>
          </p:sp>
          <p:sp>
            <p:nvSpPr>
              <p:cNvPr id="11375" name="Freeform 307"/>
              <p:cNvSpPr>
                <a:spLocks/>
              </p:cNvSpPr>
              <p:nvPr/>
            </p:nvSpPr>
            <p:spPr bwMode="auto">
              <a:xfrm rot="-5400000">
                <a:off x="5638" y="58"/>
                <a:ext cx="54" cy="100"/>
              </a:xfrm>
              <a:custGeom>
                <a:avLst/>
                <a:gdLst>
                  <a:gd name="T0" fmla="*/ 42 w 353"/>
                  <a:gd name="T1" fmla="*/ 86 h 319"/>
                  <a:gd name="T2" fmla="*/ 44 w 353"/>
                  <a:gd name="T3" fmla="*/ 95 h 319"/>
                  <a:gd name="T4" fmla="*/ 37 w 353"/>
                  <a:gd name="T5" fmla="*/ 77 h 319"/>
                  <a:gd name="T6" fmla="*/ 34 w 353"/>
                  <a:gd name="T7" fmla="*/ 82 h 319"/>
                  <a:gd name="T8" fmla="*/ 32 w 353"/>
                  <a:gd name="T9" fmla="*/ 68 h 319"/>
                  <a:gd name="T10" fmla="*/ 27 w 353"/>
                  <a:gd name="T11" fmla="*/ 68 h 319"/>
                  <a:gd name="T12" fmla="*/ 20 w 353"/>
                  <a:gd name="T13" fmla="*/ 64 h 319"/>
                  <a:gd name="T14" fmla="*/ 20 w 353"/>
                  <a:gd name="T15" fmla="*/ 59 h 319"/>
                  <a:gd name="T16" fmla="*/ 15 w 353"/>
                  <a:gd name="T17" fmla="*/ 45 h 319"/>
                  <a:gd name="T18" fmla="*/ 10 w 353"/>
                  <a:gd name="T19" fmla="*/ 41 h 319"/>
                  <a:gd name="T20" fmla="*/ 5 w 353"/>
                  <a:gd name="T21" fmla="*/ 41 h 319"/>
                  <a:gd name="T22" fmla="*/ 7 w 353"/>
                  <a:gd name="T23" fmla="*/ 54 h 319"/>
                  <a:gd name="T24" fmla="*/ 7 w 353"/>
                  <a:gd name="T25" fmla="*/ 64 h 319"/>
                  <a:gd name="T26" fmla="*/ 0 w 353"/>
                  <a:gd name="T27" fmla="*/ 45 h 319"/>
                  <a:gd name="T28" fmla="*/ 0 w 353"/>
                  <a:gd name="T29" fmla="*/ 23 h 319"/>
                  <a:gd name="T30" fmla="*/ 15 w 353"/>
                  <a:gd name="T31" fmla="*/ 32 h 319"/>
                  <a:gd name="T32" fmla="*/ 17 w 353"/>
                  <a:gd name="T33" fmla="*/ 0 h 319"/>
                  <a:gd name="T34" fmla="*/ 37 w 353"/>
                  <a:gd name="T35" fmla="*/ 13 h 319"/>
                  <a:gd name="T36" fmla="*/ 29 w 353"/>
                  <a:gd name="T37" fmla="*/ 18 h 319"/>
                  <a:gd name="T38" fmla="*/ 25 w 353"/>
                  <a:gd name="T39" fmla="*/ 23 h 319"/>
                  <a:gd name="T40" fmla="*/ 42 w 353"/>
                  <a:gd name="T41" fmla="*/ 23 h 319"/>
                  <a:gd name="T42" fmla="*/ 42 w 353"/>
                  <a:gd name="T43" fmla="*/ 32 h 319"/>
                  <a:gd name="T44" fmla="*/ 37 w 353"/>
                  <a:gd name="T45" fmla="*/ 32 h 319"/>
                  <a:gd name="T46" fmla="*/ 32 w 353"/>
                  <a:gd name="T47" fmla="*/ 32 h 319"/>
                  <a:gd name="T48" fmla="*/ 34 w 353"/>
                  <a:gd name="T49" fmla="*/ 41 h 319"/>
                  <a:gd name="T50" fmla="*/ 39 w 353"/>
                  <a:gd name="T51" fmla="*/ 50 h 319"/>
                  <a:gd name="T52" fmla="*/ 54 w 353"/>
                  <a:gd name="T53" fmla="*/ 54 h 319"/>
                  <a:gd name="T54" fmla="*/ 44 w 353"/>
                  <a:gd name="T55" fmla="*/ 54 h 319"/>
                  <a:gd name="T56" fmla="*/ 39 w 353"/>
                  <a:gd name="T57" fmla="*/ 54 h 319"/>
                  <a:gd name="T58" fmla="*/ 39 w 353"/>
                  <a:gd name="T59" fmla="*/ 59 h 319"/>
                  <a:gd name="T60" fmla="*/ 54 w 353"/>
                  <a:gd name="T61" fmla="*/ 68 h 319"/>
                  <a:gd name="T62" fmla="*/ 44 w 353"/>
                  <a:gd name="T63" fmla="*/ 64 h 319"/>
                  <a:gd name="T64" fmla="*/ 39 w 353"/>
                  <a:gd name="T65" fmla="*/ 68 h 319"/>
                  <a:gd name="T66" fmla="*/ 44 w 353"/>
                  <a:gd name="T67" fmla="*/ 73 h 319"/>
                  <a:gd name="T68" fmla="*/ 54 w 353"/>
                  <a:gd name="T69" fmla="*/ 77 h 319"/>
                  <a:gd name="T70" fmla="*/ 51 w 353"/>
                  <a:gd name="T71" fmla="*/ 86 h 319"/>
                  <a:gd name="T72" fmla="*/ 54 w 353"/>
                  <a:gd name="T73" fmla="*/ 95 h 319"/>
                  <a:gd name="T74" fmla="*/ 51 w 353"/>
                  <a:gd name="T75" fmla="*/ 95 h 319"/>
                  <a:gd name="T76" fmla="*/ 47 w 353"/>
                  <a:gd name="T77" fmla="*/ 86 h 3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53"/>
                  <a:gd name="T118" fmla="*/ 0 h 319"/>
                  <a:gd name="T119" fmla="*/ 353 w 353"/>
                  <a:gd name="T120" fmla="*/ 319 h 3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53" h="319">
                    <a:moveTo>
                      <a:pt x="288" y="275"/>
                    </a:moveTo>
                    <a:lnTo>
                      <a:pt x="272" y="275"/>
                    </a:lnTo>
                    <a:lnTo>
                      <a:pt x="288" y="290"/>
                    </a:lnTo>
                    <a:lnTo>
                      <a:pt x="288" y="304"/>
                    </a:lnTo>
                    <a:lnTo>
                      <a:pt x="272" y="275"/>
                    </a:lnTo>
                    <a:lnTo>
                      <a:pt x="240" y="247"/>
                    </a:lnTo>
                    <a:lnTo>
                      <a:pt x="224" y="247"/>
                    </a:lnTo>
                    <a:lnTo>
                      <a:pt x="224" y="260"/>
                    </a:lnTo>
                    <a:lnTo>
                      <a:pt x="209" y="232"/>
                    </a:lnTo>
                    <a:lnTo>
                      <a:pt x="209" y="217"/>
                    </a:lnTo>
                    <a:lnTo>
                      <a:pt x="192" y="217"/>
                    </a:lnTo>
                    <a:lnTo>
                      <a:pt x="176" y="217"/>
                    </a:lnTo>
                    <a:lnTo>
                      <a:pt x="144" y="188"/>
                    </a:lnTo>
                    <a:lnTo>
                      <a:pt x="128" y="203"/>
                    </a:lnTo>
                    <a:lnTo>
                      <a:pt x="128" y="217"/>
                    </a:lnTo>
                    <a:lnTo>
                      <a:pt x="128" y="188"/>
                    </a:lnTo>
                    <a:lnTo>
                      <a:pt x="113" y="160"/>
                    </a:lnTo>
                    <a:lnTo>
                      <a:pt x="96" y="145"/>
                    </a:lnTo>
                    <a:lnTo>
                      <a:pt x="80" y="145"/>
                    </a:lnTo>
                    <a:lnTo>
                      <a:pt x="65" y="130"/>
                    </a:lnTo>
                    <a:lnTo>
                      <a:pt x="48" y="117"/>
                    </a:lnTo>
                    <a:lnTo>
                      <a:pt x="32" y="130"/>
                    </a:lnTo>
                    <a:lnTo>
                      <a:pt x="32" y="145"/>
                    </a:lnTo>
                    <a:lnTo>
                      <a:pt x="48" y="173"/>
                    </a:lnTo>
                    <a:lnTo>
                      <a:pt x="48" y="188"/>
                    </a:lnTo>
                    <a:lnTo>
                      <a:pt x="48" y="203"/>
                    </a:lnTo>
                    <a:lnTo>
                      <a:pt x="32" y="173"/>
                    </a:lnTo>
                    <a:lnTo>
                      <a:pt x="0" y="145"/>
                    </a:lnTo>
                    <a:lnTo>
                      <a:pt x="0" y="87"/>
                    </a:lnTo>
                    <a:lnTo>
                      <a:pt x="0" y="73"/>
                    </a:lnTo>
                    <a:lnTo>
                      <a:pt x="65" y="102"/>
                    </a:lnTo>
                    <a:lnTo>
                      <a:pt x="96" y="102"/>
                    </a:lnTo>
                    <a:lnTo>
                      <a:pt x="113" y="102"/>
                    </a:lnTo>
                    <a:lnTo>
                      <a:pt x="113" y="0"/>
                    </a:lnTo>
                    <a:lnTo>
                      <a:pt x="176" y="0"/>
                    </a:lnTo>
                    <a:lnTo>
                      <a:pt x="240" y="43"/>
                    </a:lnTo>
                    <a:lnTo>
                      <a:pt x="224" y="58"/>
                    </a:lnTo>
                    <a:lnTo>
                      <a:pt x="192" y="58"/>
                    </a:lnTo>
                    <a:lnTo>
                      <a:pt x="161" y="58"/>
                    </a:lnTo>
                    <a:lnTo>
                      <a:pt x="161" y="73"/>
                    </a:lnTo>
                    <a:lnTo>
                      <a:pt x="176" y="73"/>
                    </a:lnTo>
                    <a:lnTo>
                      <a:pt x="272" y="73"/>
                    </a:lnTo>
                    <a:lnTo>
                      <a:pt x="288" y="87"/>
                    </a:lnTo>
                    <a:lnTo>
                      <a:pt x="272" y="102"/>
                    </a:lnTo>
                    <a:lnTo>
                      <a:pt x="257" y="102"/>
                    </a:lnTo>
                    <a:lnTo>
                      <a:pt x="240" y="102"/>
                    </a:lnTo>
                    <a:lnTo>
                      <a:pt x="224" y="102"/>
                    </a:lnTo>
                    <a:lnTo>
                      <a:pt x="209" y="102"/>
                    </a:lnTo>
                    <a:lnTo>
                      <a:pt x="209" y="117"/>
                    </a:lnTo>
                    <a:lnTo>
                      <a:pt x="224" y="130"/>
                    </a:lnTo>
                    <a:lnTo>
                      <a:pt x="240" y="145"/>
                    </a:lnTo>
                    <a:lnTo>
                      <a:pt x="257" y="160"/>
                    </a:lnTo>
                    <a:lnTo>
                      <a:pt x="320" y="173"/>
                    </a:lnTo>
                    <a:lnTo>
                      <a:pt x="353" y="173"/>
                    </a:lnTo>
                    <a:lnTo>
                      <a:pt x="320" y="173"/>
                    </a:lnTo>
                    <a:lnTo>
                      <a:pt x="288" y="173"/>
                    </a:lnTo>
                    <a:lnTo>
                      <a:pt x="257" y="160"/>
                    </a:lnTo>
                    <a:lnTo>
                      <a:pt x="257" y="173"/>
                    </a:lnTo>
                    <a:lnTo>
                      <a:pt x="240" y="188"/>
                    </a:lnTo>
                    <a:lnTo>
                      <a:pt x="257" y="188"/>
                    </a:lnTo>
                    <a:lnTo>
                      <a:pt x="288" y="203"/>
                    </a:lnTo>
                    <a:lnTo>
                      <a:pt x="353" y="217"/>
                    </a:lnTo>
                    <a:lnTo>
                      <a:pt x="336" y="217"/>
                    </a:lnTo>
                    <a:lnTo>
                      <a:pt x="288" y="203"/>
                    </a:lnTo>
                    <a:lnTo>
                      <a:pt x="272" y="217"/>
                    </a:lnTo>
                    <a:lnTo>
                      <a:pt x="257" y="217"/>
                    </a:lnTo>
                    <a:lnTo>
                      <a:pt x="272" y="232"/>
                    </a:lnTo>
                    <a:lnTo>
                      <a:pt x="288" y="232"/>
                    </a:lnTo>
                    <a:lnTo>
                      <a:pt x="336" y="247"/>
                    </a:lnTo>
                    <a:lnTo>
                      <a:pt x="353" y="247"/>
                    </a:lnTo>
                    <a:lnTo>
                      <a:pt x="353" y="260"/>
                    </a:lnTo>
                    <a:lnTo>
                      <a:pt x="336" y="275"/>
                    </a:lnTo>
                    <a:lnTo>
                      <a:pt x="353" y="290"/>
                    </a:lnTo>
                    <a:lnTo>
                      <a:pt x="353" y="304"/>
                    </a:lnTo>
                    <a:lnTo>
                      <a:pt x="353" y="319"/>
                    </a:lnTo>
                    <a:lnTo>
                      <a:pt x="336" y="304"/>
                    </a:lnTo>
                    <a:lnTo>
                      <a:pt x="320" y="275"/>
                    </a:lnTo>
                    <a:lnTo>
                      <a:pt x="305" y="275"/>
                    </a:lnTo>
                    <a:lnTo>
                      <a:pt x="288" y="275"/>
                    </a:lnTo>
                    <a:close/>
                  </a:path>
                </a:pathLst>
              </a:custGeom>
              <a:solidFill>
                <a:srgbClr val="FFFF99"/>
              </a:solidFill>
              <a:ln w="9525">
                <a:solidFill>
                  <a:srgbClr val="800000"/>
                </a:solidFill>
                <a:round/>
                <a:headEnd/>
                <a:tailEnd/>
              </a:ln>
            </p:spPr>
            <p:txBody>
              <a:bodyPr/>
              <a:lstStyle/>
              <a:p>
                <a:endParaRPr lang="en-US"/>
              </a:p>
            </p:txBody>
          </p:sp>
          <p:sp>
            <p:nvSpPr>
              <p:cNvPr id="11376" name="Freeform 308"/>
              <p:cNvSpPr>
                <a:spLocks/>
              </p:cNvSpPr>
              <p:nvPr/>
            </p:nvSpPr>
            <p:spPr bwMode="auto">
              <a:xfrm rot="-5400000">
                <a:off x="5699" y="128"/>
                <a:ext cx="10" cy="23"/>
              </a:xfrm>
              <a:custGeom>
                <a:avLst/>
                <a:gdLst>
                  <a:gd name="T0" fmla="*/ 0 w 64"/>
                  <a:gd name="T1" fmla="*/ 0 h 72"/>
                  <a:gd name="T2" fmla="*/ 10 w 64"/>
                  <a:gd name="T3" fmla="*/ 23 h 72"/>
                  <a:gd name="T4" fmla="*/ 5 w 64"/>
                  <a:gd name="T5" fmla="*/ 9 h 72"/>
                  <a:gd name="T6" fmla="*/ 0 w 64"/>
                  <a:gd name="T7" fmla="*/ 0 h 72"/>
                  <a:gd name="T8" fmla="*/ 0 60000 65536"/>
                  <a:gd name="T9" fmla="*/ 0 60000 65536"/>
                  <a:gd name="T10" fmla="*/ 0 60000 65536"/>
                  <a:gd name="T11" fmla="*/ 0 60000 65536"/>
                  <a:gd name="T12" fmla="*/ 0 w 64"/>
                  <a:gd name="T13" fmla="*/ 0 h 72"/>
                  <a:gd name="T14" fmla="*/ 64 w 64"/>
                  <a:gd name="T15" fmla="*/ 72 h 72"/>
                </a:gdLst>
                <a:ahLst/>
                <a:cxnLst>
                  <a:cxn ang="T8">
                    <a:pos x="T0" y="T1"/>
                  </a:cxn>
                  <a:cxn ang="T9">
                    <a:pos x="T2" y="T3"/>
                  </a:cxn>
                  <a:cxn ang="T10">
                    <a:pos x="T4" y="T5"/>
                  </a:cxn>
                  <a:cxn ang="T11">
                    <a:pos x="T6" y="T7"/>
                  </a:cxn>
                </a:cxnLst>
                <a:rect l="T12" t="T13" r="T14" b="T15"/>
                <a:pathLst>
                  <a:path w="64" h="72">
                    <a:moveTo>
                      <a:pt x="0" y="0"/>
                    </a:moveTo>
                    <a:lnTo>
                      <a:pt x="64" y="72"/>
                    </a:lnTo>
                    <a:lnTo>
                      <a:pt x="31" y="28"/>
                    </a:lnTo>
                    <a:lnTo>
                      <a:pt x="0" y="0"/>
                    </a:lnTo>
                    <a:close/>
                  </a:path>
                </a:pathLst>
              </a:custGeom>
              <a:solidFill>
                <a:srgbClr val="FFFF99"/>
              </a:solidFill>
              <a:ln w="9525">
                <a:solidFill>
                  <a:srgbClr val="800000"/>
                </a:solidFill>
                <a:round/>
                <a:headEnd/>
                <a:tailEnd/>
              </a:ln>
            </p:spPr>
            <p:txBody>
              <a:bodyPr/>
              <a:lstStyle/>
              <a:p>
                <a:endParaRPr lang="en-US"/>
              </a:p>
            </p:txBody>
          </p:sp>
          <p:sp>
            <p:nvSpPr>
              <p:cNvPr id="11377" name="Freeform 309"/>
              <p:cNvSpPr>
                <a:spLocks/>
              </p:cNvSpPr>
              <p:nvPr/>
            </p:nvSpPr>
            <p:spPr bwMode="auto">
              <a:xfrm rot="-5400000">
                <a:off x="5707" y="145"/>
                <a:ext cx="3" cy="4"/>
              </a:xfrm>
              <a:custGeom>
                <a:avLst/>
                <a:gdLst>
                  <a:gd name="T0" fmla="*/ 0 w 17"/>
                  <a:gd name="T1" fmla="*/ 0 h 14"/>
                  <a:gd name="T2" fmla="*/ 3 w 17"/>
                  <a:gd name="T3" fmla="*/ 4 h 14"/>
                  <a:gd name="T4" fmla="*/ 0 w 17"/>
                  <a:gd name="T5" fmla="*/ 0 h 14"/>
                  <a:gd name="T6" fmla="*/ 0 60000 65536"/>
                  <a:gd name="T7" fmla="*/ 0 60000 65536"/>
                  <a:gd name="T8" fmla="*/ 0 60000 65536"/>
                  <a:gd name="T9" fmla="*/ 0 w 17"/>
                  <a:gd name="T10" fmla="*/ 0 h 14"/>
                  <a:gd name="T11" fmla="*/ 17 w 17"/>
                  <a:gd name="T12" fmla="*/ 14 h 14"/>
                </a:gdLst>
                <a:ahLst/>
                <a:cxnLst>
                  <a:cxn ang="T6">
                    <a:pos x="T0" y="T1"/>
                  </a:cxn>
                  <a:cxn ang="T7">
                    <a:pos x="T2" y="T3"/>
                  </a:cxn>
                  <a:cxn ang="T8">
                    <a:pos x="T4" y="T5"/>
                  </a:cxn>
                </a:cxnLst>
                <a:rect l="T9" t="T10" r="T11" b="T12"/>
                <a:pathLst>
                  <a:path w="17" h="14">
                    <a:moveTo>
                      <a:pt x="0" y="0"/>
                    </a:moveTo>
                    <a:lnTo>
                      <a:pt x="17" y="14"/>
                    </a:lnTo>
                    <a:lnTo>
                      <a:pt x="0" y="0"/>
                    </a:lnTo>
                    <a:close/>
                  </a:path>
                </a:pathLst>
              </a:custGeom>
              <a:solidFill>
                <a:srgbClr val="FFFF99"/>
              </a:solidFill>
              <a:ln w="9525">
                <a:solidFill>
                  <a:srgbClr val="800000"/>
                </a:solidFill>
                <a:round/>
                <a:headEnd/>
                <a:tailEnd/>
              </a:ln>
            </p:spPr>
            <p:txBody>
              <a:bodyPr/>
              <a:lstStyle/>
              <a:p>
                <a:endParaRPr lang="en-US"/>
              </a:p>
            </p:txBody>
          </p:sp>
          <p:sp>
            <p:nvSpPr>
              <p:cNvPr id="11378" name="Freeform 310"/>
              <p:cNvSpPr>
                <a:spLocks/>
              </p:cNvSpPr>
              <p:nvPr/>
            </p:nvSpPr>
            <p:spPr bwMode="auto">
              <a:xfrm rot="-5400000">
                <a:off x="5665" y="737"/>
                <a:ext cx="10" cy="82"/>
              </a:xfrm>
              <a:custGeom>
                <a:avLst/>
                <a:gdLst>
                  <a:gd name="T0" fmla="*/ 3 w 65"/>
                  <a:gd name="T1" fmla="*/ 73 h 261"/>
                  <a:gd name="T2" fmla="*/ 0 w 65"/>
                  <a:gd name="T3" fmla="*/ 5 h 261"/>
                  <a:gd name="T4" fmla="*/ 0 w 65"/>
                  <a:gd name="T5" fmla="*/ 0 h 261"/>
                  <a:gd name="T6" fmla="*/ 3 w 65"/>
                  <a:gd name="T7" fmla="*/ 0 h 261"/>
                  <a:gd name="T8" fmla="*/ 7 w 65"/>
                  <a:gd name="T9" fmla="*/ 0 h 261"/>
                  <a:gd name="T10" fmla="*/ 10 w 65"/>
                  <a:gd name="T11" fmla="*/ 0 h 261"/>
                  <a:gd name="T12" fmla="*/ 10 w 65"/>
                  <a:gd name="T13" fmla="*/ 5 h 261"/>
                  <a:gd name="T14" fmla="*/ 10 w 65"/>
                  <a:gd name="T15" fmla="*/ 41 h 261"/>
                  <a:gd name="T16" fmla="*/ 10 w 65"/>
                  <a:gd name="T17" fmla="*/ 78 h 261"/>
                  <a:gd name="T18" fmla="*/ 7 w 65"/>
                  <a:gd name="T19" fmla="*/ 82 h 261"/>
                  <a:gd name="T20" fmla="*/ 5 w 65"/>
                  <a:gd name="T21" fmla="*/ 82 h 261"/>
                  <a:gd name="T22" fmla="*/ 3 w 65"/>
                  <a:gd name="T23" fmla="*/ 78 h 261"/>
                  <a:gd name="T24" fmla="*/ 3 w 65"/>
                  <a:gd name="T25" fmla="*/ 73 h 2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61"/>
                  <a:gd name="T41" fmla="*/ 65 w 65"/>
                  <a:gd name="T42" fmla="*/ 261 h 2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61">
                    <a:moveTo>
                      <a:pt x="17" y="232"/>
                    </a:moveTo>
                    <a:lnTo>
                      <a:pt x="0" y="15"/>
                    </a:lnTo>
                    <a:lnTo>
                      <a:pt x="0" y="0"/>
                    </a:lnTo>
                    <a:lnTo>
                      <a:pt x="17" y="0"/>
                    </a:lnTo>
                    <a:lnTo>
                      <a:pt x="48" y="0"/>
                    </a:lnTo>
                    <a:lnTo>
                      <a:pt x="65" y="0"/>
                    </a:lnTo>
                    <a:lnTo>
                      <a:pt x="65" y="15"/>
                    </a:lnTo>
                    <a:lnTo>
                      <a:pt x="65" y="130"/>
                    </a:lnTo>
                    <a:lnTo>
                      <a:pt x="65" y="247"/>
                    </a:lnTo>
                    <a:lnTo>
                      <a:pt x="48" y="261"/>
                    </a:lnTo>
                    <a:lnTo>
                      <a:pt x="33" y="261"/>
                    </a:lnTo>
                    <a:lnTo>
                      <a:pt x="17" y="247"/>
                    </a:lnTo>
                    <a:lnTo>
                      <a:pt x="17" y="232"/>
                    </a:lnTo>
                    <a:close/>
                  </a:path>
                </a:pathLst>
              </a:custGeom>
              <a:solidFill>
                <a:srgbClr val="FFFF99"/>
              </a:solidFill>
              <a:ln w="9525">
                <a:solidFill>
                  <a:srgbClr val="800000"/>
                </a:solidFill>
                <a:round/>
                <a:headEnd/>
                <a:tailEnd/>
              </a:ln>
            </p:spPr>
            <p:txBody>
              <a:bodyPr/>
              <a:lstStyle/>
              <a:p>
                <a:endParaRPr lang="en-US"/>
              </a:p>
            </p:txBody>
          </p:sp>
          <p:sp>
            <p:nvSpPr>
              <p:cNvPr id="11379" name="Freeform 311"/>
              <p:cNvSpPr>
                <a:spLocks/>
              </p:cNvSpPr>
              <p:nvPr/>
            </p:nvSpPr>
            <p:spPr bwMode="auto">
              <a:xfrm rot="-5400000">
                <a:off x="5661" y="116"/>
                <a:ext cx="17" cy="82"/>
              </a:xfrm>
              <a:custGeom>
                <a:avLst/>
                <a:gdLst>
                  <a:gd name="T0" fmla="*/ 0 w 111"/>
                  <a:gd name="T1" fmla="*/ 78 h 261"/>
                  <a:gd name="T2" fmla="*/ 0 w 111"/>
                  <a:gd name="T3" fmla="*/ 68 h 261"/>
                  <a:gd name="T4" fmla="*/ 2 w 111"/>
                  <a:gd name="T5" fmla="*/ 59 h 261"/>
                  <a:gd name="T6" fmla="*/ 0 w 111"/>
                  <a:gd name="T7" fmla="*/ 37 h 261"/>
                  <a:gd name="T8" fmla="*/ 0 w 111"/>
                  <a:gd name="T9" fmla="*/ 19 h 261"/>
                  <a:gd name="T10" fmla="*/ 2 w 111"/>
                  <a:gd name="T11" fmla="*/ 5 h 261"/>
                  <a:gd name="T12" fmla="*/ 5 w 111"/>
                  <a:gd name="T13" fmla="*/ 0 h 261"/>
                  <a:gd name="T14" fmla="*/ 10 w 111"/>
                  <a:gd name="T15" fmla="*/ 0 h 261"/>
                  <a:gd name="T16" fmla="*/ 12 w 111"/>
                  <a:gd name="T17" fmla="*/ 0 h 261"/>
                  <a:gd name="T18" fmla="*/ 12 w 111"/>
                  <a:gd name="T19" fmla="*/ 9 h 261"/>
                  <a:gd name="T20" fmla="*/ 12 w 111"/>
                  <a:gd name="T21" fmla="*/ 23 h 261"/>
                  <a:gd name="T22" fmla="*/ 15 w 111"/>
                  <a:gd name="T23" fmla="*/ 32 h 261"/>
                  <a:gd name="T24" fmla="*/ 17 w 111"/>
                  <a:gd name="T25" fmla="*/ 46 h 261"/>
                  <a:gd name="T26" fmla="*/ 15 w 111"/>
                  <a:gd name="T27" fmla="*/ 41 h 261"/>
                  <a:gd name="T28" fmla="*/ 12 w 111"/>
                  <a:gd name="T29" fmla="*/ 37 h 261"/>
                  <a:gd name="T30" fmla="*/ 10 w 111"/>
                  <a:gd name="T31" fmla="*/ 37 h 261"/>
                  <a:gd name="T32" fmla="*/ 10 w 111"/>
                  <a:gd name="T33" fmla="*/ 46 h 261"/>
                  <a:gd name="T34" fmla="*/ 10 w 111"/>
                  <a:gd name="T35" fmla="*/ 55 h 261"/>
                  <a:gd name="T36" fmla="*/ 15 w 111"/>
                  <a:gd name="T37" fmla="*/ 68 h 261"/>
                  <a:gd name="T38" fmla="*/ 10 w 111"/>
                  <a:gd name="T39" fmla="*/ 55 h 261"/>
                  <a:gd name="T40" fmla="*/ 10 w 111"/>
                  <a:gd name="T41" fmla="*/ 50 h 261"/>
                  <a:gd name="T42" fmla="*/ 5 w 111"/>
                  <a:gd name="T43" fmla="*/ 46 h 261"/>
                  <a:gd name="T44" fmla="*/ 5 w 111"/>
                  <a:gd name="T45" fmla="*/ 50 h 261"/>
                  <a:gd name="T46" fmla="*/ 5 w 111"/>
                  <a:gd name="T47" fmla="*/ 55 h 261"/>
                  <a:gd name="T48" fmla="*/ 5 w 111"/>
                  <a:gd name="T49" fmla="*/ 64 h 261"/>
                  <a:gd name="T50" fmla="*/ 2 w 111"/>
                  <a:gd name="T51" fmla="*/ 64 h 261"/>
                  <a:gd name="T52" fmla="*/ 2 w 111"/>
                  <a:gd name="T53" fmla="*/ 73 h 261"/>
                  <a:gd name="T54" fmla="*/ 2 w 111"/>
                  <a:gd name="T55" fmla="*/ 78 h 261"/>
                  <a:gd name="T56" fmla="*/ 2 w 111"/>
                  <a:gd name="T57" fmla="*/ 82 h 261"/>
                  <a:gd name="T58" fmla="*/ 0 w 111"/>
                  <a:gd name="T59" fmla="*/ 82 h 261"/>
                  <a:gd name="T60" fmla="*/ 0 w 111"/>
                  <a:gd name="T61" fmla="*/ 78 h 2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261"/>
                  <a:gd name="T95" fmla="*/ 111 w 111"/>
                  <a:gd name="T96" fmla="*/ 261 h 2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261">
                    <a:moveTo>
                      <a:pt x="0" y="247"/>
                    </a:moveTo>
                    <a:lnTo>
                      <a:pt x="0" y="217"/>
                    </a:lnTo>
                    <a:lnTo>
                      <a:pt x="15" y="189"/>
                    </a:lnTo>
                    <a:lnTo>
                      <a:pt x="0" y="117"/>
                    </a:lnTo>
                    <a:lnTo>
                      <a:pt x="0" y="59"/>
                    </a:lnTo>
                    <a:lnTo>
                      <a:pt x="15" y="15"/>
                    </a:lnTo>
                    <a:lnTo>
                      <a:pt x="32" y="0"/>
                    </a:lnTo>
                    <a:lnTo>
                      <a:pt x="63" y="0"/>
                    </a:lnTo>
                    <a:lnTo>
                      <a:pt x="80" y="0"/>
                    </a:lnTo>
                    <a:lnTo>
                      <a:pt x="80" y="30"/>
                    </a:lnTo>
                    <a:lnTo>
                      <a:pt x="80" y="74"/>
                    </a:lnTo>
                    <a:lnTo>
                      <a:pt x="96" y="102"/>
                    </a:lnTo>
                    <a:lnTo>
                      <a:pt x="111" y="145"/>
                    </a:lnTo>
                    <a:lnTo>
                      <a:pt x="96" y="130"/>
                    </a:lnTo>
                    <a:lnTo>
                      <a:pt x="80" y="117"/>
                    </a:lnTo>
                    <a:lnTo>
                      <a:pt x="63" y="117"/>
                    </a:lnTo>
                    <a:lnTo>
                      <a:pt x="63" y="145"/>
                    </a:lnTo>
                    <a:lnTo>
                      <a:pt x="63" y="174"/>
                    </a:lnTo>
                    <a:lnTo>
                      <a:pt x="96" y="217"/>
                    </a:lnTo>
                    <a:lnTo>
                      <a:pt x="63" y="174"/>
                    </a:lnTo>
                    <a:lnTo>
                      <a:pt x="63" y="160"/>
                    </a:lnTo>
                    <a:lnTo>
                      <a:pt x="32" y="145"/>
                    </a:lnTo>
                    <a:lnTo>
                      <a:pt x="32" y="160"/>
                    </a:lnTo>
                    <a:lnTo>
                      <a:pt x="32" y="174"/>
                    </a:lnTo>
                    <a:lnTo>
                      <a:pt x="32" y="204"/>
                    </a:lnTo>
                    <a:lnTo>
                      <a:pt x="15" y="204"/>
                    </a:lnTo>
                    <a:lnTo>
                      <a:pt x="15" y="232"/>
                    </a:lnTo>
                    <a:lnTo>
                      <a:pt x="15" y="247"/>
                    </a:lnTo>
                    <a:lnTo>
                      <a:pt x="15" y="261"/>
                    </a:lnTo>
                    <a:lnTo>
                      <a:pt x="0" y="261"/>
                    </a:lnTo>
                    <a:lnTo>
                      <a:pt x="0" y="247"/>
                    </a:lnTo>
                    <a:close/>
                  </a:path>
                </a:pathLst>
              </a:custGeom>
              <a:solidFill>
                <a:srgbClr val="FFFF99"/>
              </a:solidFill>
              <a:ln w="9525">
                <a:solidFill>
                  <a:srgbClr val="800000"/>
                </a:solidFill>
                <a:round/>
                <a:headEnd/>
                <a:tailEnd/>
              </a:ln>
            </p:spPr>
            <p:txBody>
              <a:bodyPr/>
              <a:lstStyle/>
              <a:p>
                <a:endParaRPr lang="en-US"/>
              </a:p>
            </p:txBody>
          </p:sp>
          <p:sp>
            <p:nvSpPr>
              <p:cNvPr id="11380" name="Freeform 312"/>
              <p:cNvSpPr>
                <a:spLocks/>
              </p:cNvSpPr>
              <p:nvPr/>
            </p:nvSpPr>
            <p:spPr bwMode="auto">
              <a:xfrm rot="-5400000">
                <a:off x="5706" y="151"/>
                <a:ext cx="2" cy="9"/>
              </a:xfrm>
              <a:custGeom>
                <a:avLst/>
                <a:gdLst>
                  <a:gd name="T0" fmla="*/ 0 w 15"/>
                  <a:gd name="T1" fmla="*/ 0 h 29"/>
                  <a:gd name="T2" fmla="*/ 2 w 15"/>
                  <a:gd name="T3" fmla="*/ 9 h 29"/>
                  <a:gd name="T4" fmla="*/ 0 w 15"/>
                  <a:gd name="T5" fmla="*/ 0 h 29"/>
                  <a:gd name="T6" fmla="*/ 0 60000 65536"/>
                  <a:gd name="T7" fmla="*/ 0 60000 65536"/>
                  <a:gd name="T8" fmla="*/ 0 60000 65536"/>
                  <a:gd name="T9" fmla="*/ 0 w 15"/>
                  <a:gd name="T10" fmla="*/ 0 h 29"/>
                  <a:gd name="T11" fmla="*/ 15 w 15"/>
                  <a:gd name="T12" fmla="*/ 29 h 29"/>
                </a:gdLst>
                <a:ahLst/>
                <a:cxnLst>
                  <a:cxn ang="T6">
                    <a:pos x="T0" y="T1"/>
                  </a:cxn>
                  <a:cxn ang="T7">
                    <a:pos x="T2" y="T3"/>
                  </a:cxn>
                  <a:cxn ang="T8">
                    <a:pos x="T4" y="T5"/>
                  </a:cxn>
                </a:cxnLst>
                <a:rect l="T9" t="T10" r="T11" b="T12"/>
                <a:pathLst>
                  <a:path w="15" h="29">
                    <a:moveTo>
                      <a:pt x="0" y="0"/>
                    </a:moveTo>
                    <a:lnTo>
                      <a:pt x="15" y="29"/>
                    </a:lnTo>
                    <a:lnTo>
                      <a:pt x="0" y="0"/>
                    </a:lnTo>
                    <a:close/>
                  </a:path>
                </a:pathLst>
              </a:custGeom>
              <a:solidFill>
                <a:srgbClr val="FFFF99"/>
              </a:solidFill>
              <a:ln w="9525">
                <a:solidFill>
                  <a:srgbClr val="800000"/>
                </a:solidFill>
                <a:round/>
                <a:headEnd/>
                <a:tailEnd/>
              </a:ln>
            </p:spPr>
            <p:txBody>
              <a:bodyPr/>
              <a:lstStyle/>
              <a:p>
                <a:endParaRPr lang="en-US"/>
              </a:p>
            </p:txBody>
          </p:sp>
          <p:sp>
            <p:nvSpPr>
              <p:cNvPr id="11381" name="Freeform 313"/>
              <p:cNvSpPr>
                <a:spLocks/>
              </p:cNvSpPr>
              <p:nvPr/>
            </p:nvSpPr>
            <p:spPr bwMode="auto">
              <a:xfrm rot="-5400000">
                <a:off x="5670" y="734"/>
                <a:ext cx="4" cy="60"/>
              </a:xfrm>
              <a:custGeom>
                <a:avLst/>
                <a:gdLst>
                  <a:gd name="T0" fmla="*/ 0 w 16"/>
                  <a:gd name="T1" fmla="*/ 55 h 188"/>
                  <a:gd name="T2" fmla="*/ 0 w 16"/>
                  <a:gd name="T3" fmla="*/ 0 h 188"/>
                  <a:gd name="T4" fmla="*/ 4 w 16"/>
                  <a:gd name="T5" fmla="*/ 10 h 188"/>
                  <a:gd name="T6" fmla="*/ 4 w 16"/>
                  <a:gd name="T7" fmla="*/ 27 h 188"/>
                  <a:gd name="T8" fmla="*/ 4 w 16"/>
                  <a:gd name="T9" fmla="*/ 55 h 188"/>
                  <a:gd name="T10" fmla="*/ 0 w 16"/>
                  <a:gd name="T11" fmla="*/ 60 h 188"/>
                  <a:gd name="T12" fmla="*/ 0 w 16"/>
                  <a:gd name="T13" fmla="*/ 55 h 188"/>
                  <a:gd name="T14" fmla="*/ 0 60000 65536"/>
                  <a:gd name="T15" fmla="*/ 0 60000 65536"/>
                  <a:gd name="T16" fmla="*/ 0 60000 65536"/>
                  <a:gd name="T17" fmla="*/ 0 60000 65536"/>
                  <a:gd name="T18" fmla="*/ 0 60000 65536"/>
                  <a:gd name="T19" fmla="*/ 0 60000 65536"/>
                  <a:gd name="T20" fmla="*/ 0 60000 65536"/>
                  <a:gd name="T21" fmla="*/ 0 w 16"/>
                  <a:gd name="T22" fmla="*/ 0 h 188"/>
                  <a:gd name="T23" fmla="*/ 16 w 16"/>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88">
                    <a:moveTo>
                      <a:pt x="0" y="173"/>
                    </a:moveTo>
                    <a:lnTo>
                      <a:pt x="0" y="0"/>
                    </a:lnTo>
                    <a:lnTo>
                      <a:pt x="16" y="30"/>
                    </a:lnTo>
                    <a:lnTo>
                      <a:pt x="16" y="86"/>
                    </a:lnTo>
                    <a:lnTo>
                      <a:pt x="16" y="173"/>
                    </a:lnTo>
                    <a:lnTo>
                      <a:pt x="0" y="188"/>
                    </a:lnTo>
                    <a:lnTo>
                      <a:pt x="0" y="173"/>
                    </a:lnTo>
                    <a:close/>
                  </a:path>
                </a:pathLst>
              </a:custGeom>
              <a:solidFill>
                <a:srgbClr val="FFFF99"/>
              </a:solidFill>
              <a:ln w="9525">
                <a:solidFill>
                  <a:srgbClr val="800000"/>
                </a:solidFill>
                <a:round/>
                <a:headEnd/>
                <a:tailEnd/>
              </a:ln>
            </p:spPr>
            <p:txBody>
              <a:bodyPr/>
              <a:lstStyle/>
              <a:p>
                <a:endParaRPr lang="en-US"/>
              </a:p>
            </p:txBody>
          </p:sp>
          <p:sp>
            <p:nvSpPr>
              <p:cNvPr id="11382" name="Freeform 314"/>
              <p:cNvSpPr>
                <a:spLocks/>
              </p:cNvSpPr>
              <p:nvPr/>
            </p:nvSpPr>
            <p:spPr bwMode="auto">
              <a:xfrm rot="-5400000">
                <a:off x="5668" y="762"/>
                <a:ext cx="4" cy="55"/>
              </a:xfrm>
              <a:custGeom>
                <a:avLst/>
                <a:gdLst>
                  <a:gd name="T0" fmla="*/ 0 w 34"/>
                  <a:gd name="T1" fmla="*/ 5 h 173"/>
                  <a:gd name="T2" fmla="*/ 2 w 34"/>
                  <a:gd name="T3" fmla="*/ 0 h 173"/>
                  <a:gd name="T4" fmla="*/ 4 w 34"/>
                  <a:gd name="T5" fmla="*/ 5 h 173"/>
                  <a:gd name="T6" fmla="*/ 4 w 34"/>
                  <a:gd name="T7" fmla="*/ 51 h 173"/>
                  <a:gd name="T8" fmla="*/ 2 w 34"/>
                  <a:gd name="T9" fmla="*/ 55 h 173"/>
                  <a:gd name="T10" fmla="*/ 0 w 34"/>
                  <a:gd name="T11" fmla="*/ 51 h 173"/>
                  <a:gd name="T12" fmla="*/ 0 w 34"/>
                  <a:gd name="T13" fmla="*/ 5 h 173"/>
                  <a:gd name="T14" fmla="*/ 0 60000 65536"/>
                  <a:gd name="T15" fmla="*/ 0 60000 65536"/>
                  <a:gd name="T16" fmla="*/ 0 60000 65536"/>
                  <a:gd name="T17" fmla="*/ 0 60000 65536"/>
                  <a:gd name="T18" fmla="*/ 0 60000 65536"/>
                  <a:gd name="T19" fmla="*/ 0 60000 65536"/>
                  <a:gd name="T20" fmla="*/ 0 60000 65536"/>
                  <a:gd name="T21" fmla="*/ 0 w 34"/>
                  <a:gd name="T22" fmla="*/ 0 h 173"/>
                  <a:gd name="T23" fmla="*/ 34 w 34"/>
                  <a:gd name="T24" fmla="*/ 173 h 1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73">
                    <a:moveTo>
                      <a:pt x="0" y="15"/>
                    </a:moveTo>
                    <a:lnTo>
                      <a:pt x="17" y="0"/>
                    </a:lnTo>
                    <a:lnTo>
                      <a:pt x="34" y="15"/>
                    </a:lnTo>
                    <a:lnTo>
                      <a:pt x="34" y="160"/>
                    </a:lnTo>
                    <a:lnTo>
                      <a:pt x="17" y="173"/>
                    </a:lnTo>
                    <a:lnTo>
                      <a:pt x="0" y="160"/>
                    </a:lnTo>
                    <a:lnTo>
                      <a:pt x="0" y="15"/>
                    </a:lnTo>
                    <a:close/>
                  </a:path>
                </a:pathLst>
              </a:custGeom>
              <a:solidFill>
                <a:srgbClr val="FFFF99"/>
              </a:solidFill>
              <a:ln w="9525">
                <a:solidFill>
                  <a:srgbClr val="800000"/>
                </a:solidFill>
                <a:round/>
                <a:headEnd/>
                <a:tailEnd/>
              </a:ln>
            </p:spPr>
            <p:txBody>
              <a:bodyPr/>
              <a:lstStyle/>
              <a:p>
                <a:endParaRPr lang="en-US"/>
              </a:p>
            </p:txBody>
          </p:sp>
          <p:sp>
            <p:nvSpPr>
              <p:cNvPr id="11383" name="Freeform 315"/>
              <p:cNvSpPr>
                <a:spLocks/>
              </p:cNvSpPr>
              <p:nvPr/>
            </p:nvSpPr>
            <p:spPr bwMode="auto">
              <a:xfrm rot="-5400000">
                <a:off x="5656" y="629"/>
                <a:ext cx="27" cy="55"/>
              </a:xfrm>
              <a:custGeom>
                <a:avLst/>
                <a:gdLst>
                  <a:gd name="T0" fmla="*/ 0 w 177"/>
                  <a:gd name="T1" fmla="*/ 51 h 173"/>
                  <a:gd name="T2" fmla="*/ 22 w 177"/>
                  <a:gd name="T3" fmla="*/ 23 h 173"/>
                  <a:gd name="T4" fmla="*/ 20 w 177"/>
                  <a:gd name="T5" fmla="*/ 18 h 173"/>
                  <a:gd name="T6" fmla="*/ 12 w 177"/>
                  <a:gd name="T7" fmla="*/ 10 h 173"/>
                  <a:gd name="T8" fmla="*/ 3 w 177"/>
                  <a:gd name="T9" fmla="*/ 5 h 173"/>
                  <a:gd name="T10" fmla="*/ 0 w 177"/>
                  <a:gd name="T11" fmla="*/ 0 h 173"/>
                  <a:gd name="T12" fmla="*/ 7 w 177"/>
                  <a:gd name="T13" fmla="*/ 5 h 173"/>
                  <a:gd name="T14" fmla="*/ 12 w 177"/>
                  <a:gd name="T15" fmla="*/ 10 h 173"/>
                  <a:gd name="T16" fmla="*/ 22 w 177"/>
                  <a:gd name="T17" fmla="*/ 18 h 173"/>
                  <a:gd name="T18" fmla="*/ 27 w 177"/>
                  <a:gd name="T19" fmla="*/ 23 h 173"/>
                  <a:gd name="T20" fmla="*/ 22 w 177"/>
                  <a:gd name="T21" fmla="*/ 37 h 173"/>
                  <a:gd name="T22" fmla="*/ 15 w 177"/>
                  <a:gd name="T23" fmla="*/ 41 h 173"/>
                  <a:gd name="T24" fmla="*/ 0 w 177"/>
                  <a:gd name="T25" fmla="*/ 55 h 173"/>
                  <a:gd name="T26" fmla="*/ 0 w 177"/>
                  <a:gd name="T27" fmla="*/ 51 h 1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
                  <a:gd name="T43" fmla="*/ 0 h 173"/>
                  <a:gd name="T44" fmla="*/ 177 w 177"/>
                  <a:gd name="T45" fmla="*/ 173 h 1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 h="173">
                    <a:moveTo>
                      <a:pt x="0" y="160"/>
                    </a:moveTo>
                    <a:lnTo>
                      <a:pt x="144" y="73"/>
                    </a:lnTo>
                    <a:lnTo>
                      <a:pt x="129" y="58"/>
                    </a:lnTo>
                    <a:lnTo>
                      <a:pt x="81" y="30"/>
                    </a:lnTo>
                    <a:lnTo>
                      <a:pt x="17" y="15"/>
                    </a:lnTo>
                    <a:lnTo>
                      <a:pt x="0" y="0"/>
                    </a:lnTo>
                    <a:lnTo>
                      <a:pt x="48" y="15"/>
                    </a:lnTo>
                    <a:lnTo>
                      <a:pt x="81" y="30"/>
                    </a:lnTo>
                    <a:lnTo>
                      <a:pt x="144" y="58"/>
                    </a:lnTo>
                    <a:lnTo>
                      <a:pt x="177" y="73"/>
                    </a:lnTo>
                    <a:lnTo>
                      <a:pt x="144" y="116"/>
                    </a:lnTo>
                    <a:lnTo>
                      <a:pt x="96" y="130"/>
                    </a:lnTo>
                    <a:lnTo>
                      <a:pt x="0" y="173"/>
                    </a:lnTo>
                    <a:lnTo>
                      <a:pt x="0" y="160"/>
                    </a:lnTo>
                    <a:close/>
                  </a:path>
                </a:pathLst>
              </a:custGeom>
              <a:solidFill>
                <a:srgbClr val="FFFF99"/>
              </a:solidFill>
              <a:ln w="9525">
                <a:solidFill>
                  <a:srgbClr val="800000"/>
                </a:solidFill>
                <a:round/>
                <a:headEnd/>
                <a:tailEnd/>
              </a:ln>
            </p:spPr>
            <p:txBody>
              <a:bodyPr/>
              <a:lstStyle/>
              <a:p>
                <a:endParaRPr lang="en-US"/>
              </a:p>
            </p:txBody>
          </p:sp>
          <p:sp>
            <p:nvSpPr>
              <p:cNvPr id="11384" name="Freeform 316"/>
              <p:cNvSpPr>
                <a:spLocks/>
              </p:cNvSpPr>
              <p:nvPr/>
            </p:nvSpPr>
            <p:spPr bwMode="auto">
              <a:xfrm rot="-5400000">
                <a:off x="5686" y="118"/>
                <a:ext cx="3" cy="8"/>
              </a:xfrm>
              <a:custGeom>
                <a:avLst/>
                <a:gdLst>
                  <a:gd name="T0" fmla="*/ 3 w 16"/>
                  <a:gd name="T1" fmla="*/ 0 h 30"/>
                  <a:gd name="T2" fmla="*/ 3 w 16"/>
                  <a:gd name="T3" fmla="*/ 4 h 30"/>
                  <a:gd name="T4" fmla="*/ 3 w 16"/>
                  <a:gd name="T5" fmla="*/ 8 h 30"/>
                  <a:gd name="T6" fmla="*/ 0 w 16"/>
                  <a:gd name="T7" fmla="*/ 4 h 30"/>
                  <a:gd name="T8" fmla="*/ 3 w 16"/>
                  <a:gd name="T9" fmla="*/ 0 h 30"/>
                  <a:gd name="T10" fmla="*/ 0 60000 65536"/>
                  <a:gd name="T11" fmla="*/ 0 60000 65536"/>
                  <a:gd name="T12" fmla="*/ 0 60000 65536"/>
                  <a:gd name="T13" fmla="*/ 0 60000 65536"/>
                  <a:gd name="T14" fmla="*/ 0 60000 65536"/>
                  <a:gd name="T15" fmla="*/ 0 w 16"/>
                  <a:gd name="T16" fmla="*/ 0 h 30"/>
                  <a:gd name="T17" fmla="*/ 16 w 16"/>
                  <a:gd name="T18" fmla="*/ 30 h 30"/>
                </a:gdLst>
                <a:ahLst/>
                <a:cxnLst>
                  <a:cxn ang="T10">
                    <a:pos x="T0" y="T1"/>
                  </a:cxn>
                  <a:cxn ang="T11">
                    <a:pos x="T2" y="T3"/>
                  </a:cxn>
                  <a:cxn ang="T12">
                    <a:pos x="T4" y="T5"/>
                  </a:cxn>
                  <a:cxn ang="T13">
                    <a:pos x="T6" y="T7"/>
                  </a:cxn>
                  <a:cxn ang="T14">
                    <a:pos x="T8" y="T9"/>
                  </a:cxn>
                </a:cxnLst>
                <a:rect l="T15" t="T16" r="T17" b="T18"/>
                <a:pathLst>
                  <a:path w="16" h="30">
                    <a:moveTo>
                      <a:pt x="16" y="0"/>
                    </a:moveTo>
                    <a:lnTo>
                      <a:pt x="16" y="15"/>
                    </a:lnTo>
                    <a:lnTo>
                      <a:pt x="16" y="30"/>
                    </a:lnTo>
                    <a:lnTo>
                      <a:pt x="0" y="15"/>
                    </a:lnTo>
                    <a:lnTo>
                      <a:pt x="16" y="0"/>
                    </a:lnTo>
                    <a:close/>
                  </a:path>
                </a:pathLst>
              </a:custGeom>
              <a:solidFill>
                <a:srgbClr val="FFFF99"/>
              </a:solidFill>
              <a:ln w="9525">
                <a:solidFill>
                  <a:srgbClr val="800000"/>
                </a:solidFill>
                <a:round/>
                <a:headEnd/>
                <a:tailEnd/>
              </a:ln>
            </p:spPr>
            <p:txBody>
              <a:bodyPr/>
              <a:lstStyle/>
              <a:p>
                <a:endParaRPr lang="en-US"/>
              </a:p>
            </p:txBody>
          </p:sp>
          <p:sp>
            <p:nvSpPr>
              <p:cNvPr id="11385" name="Freeform 317"/>
              <p:cNvSpPr>
                <a:spLocks/>
              </p:cNvSpPr>
              <p:nvPr/>
            </p:nvSpPr>
            <p:spPr bwMode="auto">
              <a:xfrm rot="-5400000">
                <a:off x="5451" y="403"/>
                <a:ext cx="473" cy="8"/>
              </a:xfrm>
              <a:custGeom>
                <a:avLst/>
                <a:gdLst>
                  <a:gd name="T0" fmla="*/ 7 w 3093"/>
                  <a:gd name="T1" fmla="*/ 4 h 30"/>
                  <a:gd name="T2" fmla="*/ 0 w 3093"/>
                  <a:gd name="T3" fmla="*/ 0 h 30"/>
                  <a:gd name="T4" fmla="*/ 2 w 3093"/>
                  <a:gd name="T5" fmla="*/ 0 h 30"/>
                  <a:gd name="T6" fmla="*/ 15 w 3093"/>
                  <a:gd name="T7" fmla="*/ 0 h 30"/>
                  <a:gd name="T8" fmla="*/ 25 w 3093"/>
                  <a:gd name="T9" fmla="*/ 0 h 30"/>
                  <a:gd name="T10" fmla="*/ 39 w 3093"/>
                  <a:gd name="T11" fmla="*/ 0 h 30"/>
                  <a:gd name="T12" fmla="*/ 54 w 3093"/>
                  <a:gd name="T13" fmla="*/ 0 h 30"/>
                  <a:gd name="T14" fmla="*/ 69 w 3093"/>
                  <a:gd name="T15" fmla="*/ 0 h 30"/>
                  <a:gd name="T16" fmla="*/ 86 w 3093"/>
                  <a:gd name="T17" fmla="*/ 0 h 30"/>
                  <a:gd name="T18" fmla="*/ 120 w 3093"/>
                  <a:gd name="T19" fmla="*/ 0 h 30"/>
                  <a:gd name="T20" fmla="*/ 157 w 3093"/>
                  <a:gd name="T21" fmla="*/ 0 h 30"/>
                  <a:gd name="T22" fmla="*/ 196 w 3093"/>
                  <a:gd name="T23" fmla="*/ 0 h 30"/>
                  <a:gd name="T24" fmla="*/ 275 w 3093"/>
                  <a:gd name="T25" fmla="*/ 0 h 30"/>
                  <a:gd name="T26" fmla="*/ 314 w 3093"/>
                  <a:gd name="T27" fmla="*/ 0 h 30"/>
                  <a:gd name="T28" fmla="*/ 351 w 3093"/>
                  <a:gd name="T29" fmla="*/ 0 h 30"/>
                  <a:gd name="T30" fmla="*/ 382 w 3093"/>
                  <a:gd name="T31" fmla="*/ 0 h 30"/>
                  <a:gd name="T32" fmla="*/ 397 w 3093"/>
                  <a:gd name="T33" fmla="*/ 0 h 30"/>
                  <a:gd name="T34" fmla="*/ 412 w 3093"/>
                  <a:gd name="T35" fmla="*/ 0 h 30"/>
                  <a:gd name="T36" fmla="*/ 424 w 3093"/>
                  <a:gd name="T37" fmla="*/ 0 h 30"/>
                  <a:gd name="T38" fmla="*/ 436 w 3093"/>
                  <a:gd name="T39" fmla="*/ 0 h 30"/>
                  <a:gd name="T40" fmla="*/ 446 w 3093"/>
                  <a:gd name="T41" fmla="*/ 0 h 30"/>
                  <a:gd name="T42" fmla="*/ 453 w 3093"/>
                  <a:gd name="T43" fmla="*/ 0 h 30"/>
                  <a:gd name="T44" fmla="*/ 461 w 3093"/>
                  <a:gd name="T45" fmla="*/ 0 h 30"/>
                  <a:gd name="T46" fmla="*/ 466 w 3093"/>
                  <a:gd name="T47" fmla="*/ 0 h 30"/>
                  <a:gd name="T48" fmla="*/ 468 w 3093"/>
                  <a:gd name="T49" fmla="*/ 0 h 30"/>
                  <a:gd name="T50" fmla="*/ 471 w 3093"/>
                  <a:gd name="T51" fmla="*/ 0 h 30"/>
                  <a:gd name="T52" fmla="*/ 473 w 3093"/>
                  <a:gd name="T53" fmla="*/ 4 h 30"/>
                  <a:gd name="T54" fmla="*/ 471 w 3093"/>
                  <a:gd name="T55" fmla="*/ 8 h 30"/>
                  <a:gd name="T56" fmla="*/ 468 w 3093"/>
                  <a:gd name="T57" fmla="*/ 8 h 30"/>
                  <a:gd name="T58" fmla="*/ 466 w 3093"/>
                  <a:gd name="T59" fmla="*/ 8 h 30"/>
                  <a:gd name="T60" fmla="*/ 461 w 3093"/>
                  <a:gd name="T61" fmla="*/ 8 h 30"/>
                  <a:gd name="T62" fmla="*/ 451 w 3093"/>
                  <a:gd name="T63" fmla="*/ 8 h 30"/>
                  <a:gd name="T64" fmla="*/ 441 w 3093"/>
                  <a:gd name="T65" fmla="*/ 8 h 30"/>
                  <a:gd name="T66" fmla="*/ 429 w 3093"/>
                  <a:gd name="T67" fmla="*/ 8 h 30"/>
                  <a:gd name="T68" fmla="*/ 414 w 3093"/>
                  <a:gd name="T69" fmla="*/ 8 h 30"/>
                  <a:gd name="T70" fmla="*/ 400 w 3093"/>
                  <a:gd name="T71" fmla="*/ 8 h 30"/>
                  <a:gd name="T72" fmla="*/ 382 w 3093"/>
                  <a:gd name="T73" fmla="*/ 8 h 30"/>
                  <a:gd name="T74" fmla="*/ 363 w 3093"/>
                  <a:gd name="T75" fmla="*/ 8 h 30"/>
                  <a:gd name="T76" fmla="*/ 324 w 3093"/>
                  <a:gd name="T77" fmla="*/ 8 h 30"/>
                  <a:gd name="T78" fmla="*/ 282 w 3093"/>
                  <a:gd name="T79" fmla="*/ 8 h 30"/>
                  <a:gd name="T80" fmla="*/ 240 w 3093"/>
                  <a:gd name="T81" fmla="*/ 8 h 30"/>
                  <a:gd name="T82" fmla="*/ 196 w 3093"/>
                  <a:gd name="T83" fmla="*/ 8 h 30"/>
                  <a:gd name="T84" fmla="*/ 154 w 3093"/>
                  <a:gd name="T85" fmla="*/ 4 h 30"/>
                  <a:gd name="T86" fmla="*/ 115 w 3093"/>
                  <a:gd name="T87" fmla="*/ 4 h 30"/>
                  <a:gd name="T88" fmla="*/ 98 w 3093"/>
                  <a:gd name="T89" fmla="*/ 4 h 30"/>
                  <a:gd name="T90" fmla="*/ 81 w 3093"/>
                  <a:gd name="T91" fmla="*/ 4 h 30"/>
                  <a:gd name="T92" fmla="*/ 64 w 3093"/>
                  <a:gd name="T93" fmla="*/ 4 h 30"/>
                  <a:gd name="T94" fmla="*/ 52 w 3093"/>
                  <a:gd name="T95" fmla="*/ 4 h 30"/>
                  <a:gd name="T96" fmla="*/ 39 w 3093"/>
                  <a:gd name="T97" fmla="*/ 4 h 30"/>
                  <a:gd name="T98" fmla="*/ 30 w 3093"/>
                  <a:gd name="T99" fmla="*/ 4 h 30"/>
                  <a:gd name="T100" fmla="*/ 20 w 3093"/>
                  <a:gd name="T101" fmla="*/ 4 h 30"/>
                  <a:gd name="T102" fmla="*/ 15 w 3093"/>
                  <a:gd name="T103" fmla="*/ 4 h 30"/>
                  <a:gd name="T104" fmla="*/ 10 w 3093"/>
                  <a:gd name="T105" fmla="*/ 4 h 30"/>
                  <a:gd name="T106" fmla="*/ 7 w 3093"/>
                  <a:gd name="T107" fmla="*/ 4 h 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93"/>
                  <a:gd name="T163" fmla="*/ 0 h 30"/>
                  <a:gd name="T164" fmla="*/ 3093 w 3093"/>
                  <a:gd name="T165" fmla="*/ 30 h 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93" h="30">
                    <a:moveTo>
                      <a:pt x="49" y="15"/>
                    </a:moveTo>
                    <a:lnTo>
                      <a:pt x="0" y="0"/>
                    </a:lnTo>
                    <a:lnTo>
                      <a:pt x="15" y="0"/>
                    </a:lnTo>
                    <a:lnTo>
                      <a:pt x="97" y="0"/>
                    </a:lnTo>
                    <a:lnTo>
                      <a:pt x="161" y="0"/>
                    </a:lnTo>
                    <a:lnTo>
                      <a:pt x="257" y="0"/>
                    </a:lnTo>
                    <a:lnTo>
                      <a:pt x="353" y="0"/>
                    </a:lnTo>
                    <a:lnTo>
                      <a:pt x="449" y="0"/>
                    </a:lnTo>
                    <a:lnTo>
                      <a:pt x="560" y="0"/>
                    </a:lnTo>
                    <a:lnTo>
                      <a:pt x="786" y="0"/>
                    </a:lnTo>
                    <a:lnTo>
                      <a:pt x="1026" y="0"/>
                    </a:lnTo>
                    <a:lnTo>
                      <a:pt x="1283" y="0"/>
                    </a:lnTo>
                    <a:lnTo>
                      <a:pt x="1796" y="0"/>
                    </a:lnTo>
                    <a:lnTo>
                      <a:pt x="2051" y="0"/>
                    </a:lnTo>
                    <a:lnTo>
                      <a:pt x="2293" y="0"/>
                    </a:lnTo>
                    <a:lnTo>
                      <a:pt x="2500" y="0"/>
                    </a:lnTo>
                    <a:lnTo>
                      <a:pt x="2596" y="0"/>
                    </a:lnTo>
                    <a:lnTo>
                      <a:pt x="2692" y="0"/>
                    </a:lnTo>
                    <a:lnTo>
                      <a:pt x="2773" y="0"/>
                    </a:lnTo>
                    <a:lnTo>
                      <a:pt x="2853" y="0"/>
                    </a:lnTo>
                    <a:lnTo>
                      <a:pt x="2917" y="0"/>
                    </a:lnTo>
                    <a:lnTo>
                      <a:pt x="2965" y="0"/>
                    </a:lnTo>
                    <a:lnTo>
                      <a:pt x="3013" y="0"/>
                    </a:lnTo>
                    <a:lnTo>
                      <a:pt x="3045" y="0"/>
                    </a:lnTo>
                    <a:lnTo>
                      <a:pt x="3061" y="0"/>
                    </a:lnTo>
                    <a:lnTo>
                      <a:pt x="3078" y="0"/>
                    </a:lnTo>
                    <a:lnTo>
                      <a:pt x="3093" y="15"/>
                    </a:lnTo>
                    <a:lnTo>
                      <a:pt x="3078" y="30"/>
                    </a:lnTo>
                    <a:lnTo>
                      <a:pt x="3061" y="30"/>
                    </a:lnTo>
                    <a:lnTo>
                      <a:pt x="3045" y="30"/>
                    </a:lnTo>
                    <a:lnTo>
                      <a:pt x="3013" y="30"/>
                    </a:lnTo>
                    <a:lnTo>
                      <a:pt x="2949" y="30"/>
                    </a:lnTo>
                    <a:lnTo>
                      <a:pt x="2886" y="30"/>
                    </a:lnTo>
                    <a:lnTo>
                      <a:pt x="2805" y="30"/>
                    </a:lnTo>
                    <a:lnTo>
                      <a:pt x="2709" y="30"/>
                    </a:lnTo>
                    <a:lnTo>
                      <a:pt x="2613" y="30"/>
                    </a:lnTo>
                    <a:lnTo>
                      <a:pt x="2500" y="30"/>
                    </a:lnTo>
                    <a:lnTo>
                      <a:pt x="2372" y="30"/>
                    </a:lnTo>
                    <a:lnTo>
                      <a:pt x="2116" y="30"/>
                    </a:lnTo>
                    <a:lnTo>
                      <a:pt x="1844" y="30"/>
                    </a:lnTo>
                    <a:lnTo>
                      <a:pt x="1571" y="30"/>
                    </a:lnTo>
                    <a:lnTo>
                      <a:pt x="1283" y="30"/>
                    </a:lnTo>
                    <a:lnTo>
                      <a:pt x="1009" y="15"/>
                    </a:lnTo>
                    <a:lnTo>
                      <a:pt x="754" y="15"/>
                    </a:lnTo>
                    <a:lnTo>
                      <a:pt x="642" y="15"/>
                    </a:lnTo>
                    <a:lnTo>
                      <a:pt x="529" y="15"/>
                    </a:lnTo>
                    <a:lnTo>
                      <a:pt x="416" y="15"/>
                    </a:lnTo>
                    <a:lnTo>
                      <a:pt x="337" y="15"/>
                    </a:lnTo>
                    <a:lnTo>
                      <a:pt x="257" y="15"/>
                    </a:lnTo>
                    <a:lnTo>
                      <a:pt x="193" y="15"/>
                    </a:lnTo>
                    <a:lnTo>
                      <a:pt x="128" y="15"/>
                    </a:lnTo>
                    <a:lnTo>
                      <a:pt x="97" y="15"/>
                    </a:lnTo>
                    <a:lnTo>
                      <a:pt x="63" y="15"/>
                    </a:lnTo>
                    <a:lnTo>
                      <a:pt x="49" y="15"/>
                    </a:lnTo>
                    <a:close/>
                  </a:path>
                </a:pathLst>
              </a:custGeom>
              <a:solidFill>
                <a:srgbClr val="FFFF99"/>
              </a:solidFill>
              <a:ln w="9525">
                <a:solidFill>
                  <a:srgbClr val="800000"/>
                </a:solidFill>
                <a:round/>
                <a:headEnd/>
                <a:tailEnd/>
              </a:ln>
            </p:spPr>
            <p:txBody>
              <a:bodyPr/>
              <a:lstStyle/>
              <a:p>
                <a:endParaRPr lang="en-US"/>
              </a:p>
            </p:txBody>
          </p:sp>
          <p:sp>
            <p:nvSpPr>
              <p:cNvPr id="11386" name="Freeform 318"/>
              <p:cNvSpPr>
                <a:spLocks/>
              </p:cNvSpPr>
              <p:nvPr/>
            </p:nvSpPr>
            <p:spPr bwMode="auto">
              <a:xfrm rot="-5400000">
                <a:off x="5660" y="733"/>
                <a:ext cx="15" cy="32"/>
              </a:xfrm>
              <a:custGeom>
                <a:avLst/>
                <a:gdLst>
                  <a:gd name="T0" fmla="*/ 0 w 96"/>
                  <a:gd name="T1" fmla="*/ 0 h 100"/>
                  <a:gd name="T2" fmla="*/ 5 w 96"/>
                  <a:gd name="T3" fmla="*/ 0 h 100"/>
                  <a:gd name="T4" fmla="*/ 10 w 96"/>
                  <a:gd name="T5" fmla="*/ 4 h 100"/>
                  <a:gd name="T6" fmla="*/ 13 w 96"/>
                  <a:gd name="T7" fmla="*/ 9 h 100"/>
                  <a:gd name="T8" fmla="*/ 15 w 96"/>
                  <a:gd name="T9" fmla="*/ 14 h 100"/>
                  <a:gd name="T10" fmla="*/ 15 w 96"/>
                  <a:gd name="T11" fmla="*/ 18 h 100"/>
                  <a:gd name="T12" fmla="*/ 10 w 96"/>
                  <a:gd name="T13" fmla="*/ 23 h 100"/>
                  <a:gd name="T14" fmla="*/ 8 w 96"/>
                  <a:gd name="T15" fmla="*/ 28 h 100"/>
                  <a:gd name="T16" fmla="*/ 0 w 96"/>
                  <a:gd name="T17" fmla="*/ 32 h 100"/>
                  <a:gd name="T18" fmla="*/ 0 w 96"/>
                  <a:gd name="T19" fmla="*/ 0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00"/>
                  <a:gd name="T32" fmla="*/ 96 w 96"/>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00">
                    <a:moveTo>
                      <a:pt x="0" y="0"/>
                    </a:moveTo>
                    <a:lnTo>
                      <a:pt x="32" y="0"/>
                    </a:lnTo>
                    <a:lnTo>
                      <a:pt x="63" y="13"/>
                    </a:lnTo>
                    <a:lnTo>
                      <a:pt x="80" y="28"/>
                    </a:lnTo>
                    <a:lnTo>
                      <a:pt x="96" y="43"/>
                    </a:lnTo>
                    <a:lnTo>
                      <a:pt x="96" y="56"/>
                    </a:lnTo>
                    <a:lnTo>
                      <a:pt x="63" y="71"/>
                    </a:lnTo>
                    <a:lnTo>
                      <a:pt x="48" y="86"/>
                    </a:lnTo>
                    <a:lnTo>
                      <a:pt x="0" y="100"/>
                    </a:lnTo>
                    <a:lnTo>
                      <a:pt x="0" y="0"/>
                    </a:lnTo>
                    <a:close/>
                  </a:path>
                </a:pathLst>
              </a:custGeom>
              <a:solidFill>
                <a:srgbClr val="FFFF99"/>
              </a:solidFill>
              <a:ln w="9525">
                <a:solidFill>
                  <a:srgbClr val="800000"/>
                </a:solidFill>
                <a:round/>
                <a:headEnd/>
                <a:tailEnd/>
              </a:ln>
            </p:spPr>
            <p:txBody>
              <a:bodyPr/>
              <a:lstStyle/>
              <a:p>
                <a:endParaRPr lang="en-US"/>
              </a:p>
            </p:txBody>
          </p:sp>
          <p:sp>
            <p:nvSpPr>
              <p:cNvPr id="11387" name="Freeform 319"/>
              <p:cNvSpPr>
                <a:spLocks/>
              </p:cNvSpPr>
              <p:nvPr/>
            </p:nvSpPr>
            <p:spPr bwMode="auto">
              <a:xfrm rot="-5400000">
                <a:off x="5652" y="658"/>
                <a:ext cx="32" cy="32"/>
              </a:xfrm>
              <a:custGeom>
                <a:avLst/>
                <a:gdLst>
                  <a:gd name="T0" fmla="*/ 10 w 208"/>
                  <a:gd name="T1" fmla="*/ 23 h 100"/>
                  <a:gd name="T2" fmla="*/ 7 w 208"/>
                  <a:gd name="T3" fmla="*/ 18 h 100"/>
                  <a:gd name="T4" fmla="*/ 5 w 208"/>
                  <a:gd name="T5" fmla="*/ 18 h 100"/>
                  <a:gd name="T6" fmla="*/ 2 w 208"/>
                  <a:gd name="T7" fmla="*/ 14 h 100"/>
                  <a:gd name="T8" fmla="*/ 0 w 208"/>
                  <a:gd name="T9" fmla="*/ 14 h 100"/>
                  <a:gd name="T10" fmla="*/ 5 w 208"/>
                  <a:gd name="T11" fmla="*/ 14 h 100"/>
                  <a:gd name="T12" fmla="*/ 10 w 208"/>
                  <a:gd name="T13" fmla="*/ 9 h 100"/>
                  <a:gd name="T14" fmla="*/ 12 w 208"/>
                  <a:gd name="T15" fmla="*/ 0 h 100"/>
                  <a:gd name="T16" fmla="*/ 22 w 208"/>
                  <a:gd name="T17" fmla="*/ 4 h 100"/>
                  <a:gd name="T18" fmla="*/ 32 w 208"/>
                  <a:gd name="T19" fmla="*/ 14 h 100"/>
                  <a:gd name="T20" fmla="*/ 30 w 208"/>
                  <a:gd name="T21" fmla="*/ 23 h 100"/>
                  <a:gd name="T22" fmla="*/ 25 w 208"/>
                  <a:gd name="T23" fmla="*/ 23 h 100"/>
                  <a:gd name="T24" fmla="*/ 12 w 208"/>
                  <a:gd name="T25" fmla="*/ 32 h 100"/>
                  <a:gd name="T26" fmla="*/ 10 w 208"/>
                  <a:gd name="T27" fmla="*/ 23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8"/>
                  <a:gd name="T43" fmla="*/ 0 h 100"/>
                  <a:gd name="T44" fmla="*/ 208 w 208"/>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8" h="100">
                    <a:moveTo>
                      <a:pt x="64" y="71"/>
                    </a:moveTo>
                    <a:lnTo>
                      <a:pt x="48" y="56"/>
                    </a:lnTo>
                    <a:lnTo>
                      <a:pt x="31" y="56"/>
                    </a:lnTo>
                    <a:lnTo>
                      <a:pt x="16" y="43"/>
                    </a:lnTo>
                    <a:lnTo>
                      <a:pt x="0" y="43"/>
                    </a:lnTo>
                    <a:lnTo>
                      <a:pt x="31" y="43"/>
                    </a:lnTo>
                    <a:lnTo>
                      <a:pt x="64" y="28"/>
                    </a:lnTo>
                    <a:lnTo>
                      <a:pt x="79" y="0"/>
                    </a:lnTo>
                    <a:lnTo>
                      <a:pt x="144" y="13"/>
                    </a:lnTo>
                    <a:lnTo>
                      <a:pt x="208" y="43"/>
                    </a:lnTo>
                    <a:lnTo>
                      <a:pt x="192" y="71"/>
                    </a:lnTo>
                    <a:lnTo>
                      <a:pt x="160" y="71"/>
                    </a:lnTo>
                    <a:lnTo>
                      <a:pt x="79" y="100"/>
                    </a:lnTo>
                    <a:lnTo>
                      <a:pt x="64" y="71"/>
                    </a:lnTo>
                    <a:close/>
                  </a:path>
                </a:pathLst>
              </a:custGeom>
              <a:solidFill>
                <a:srgbClr val="FFFF99"/>
              </a:solidFill>
              <a:ln w="9525">
                <a:solidFill>
                  <a:srgbClr val="800000"/>
                </a:solidFill>
                <a:round/>
                <a:headEnd/>
                <a:tailEnd/>
              </a:ln>
            </p:spPr>
            <p:txBody>
              <a:bodyPr/>
              <a:lstStyle/>
              <a:p>
                <a:endParaRPr lang="en-US"/>
              </a:p>
            </p:txBody>
          </p:sp>
          <p:sp>
            <p:nvSpPr>
              <p:cNvPr id="11388" name="Freeform 320"/>
              <p:cNvSpPr>
                <a:spLocks/>
              </p:cNvSpPr>
              <p:nvPr/>
            </p:nvSpPr>
            <p:spPr bwMode="auto">
              <a:xfrm rot="-5400000">
                <a:off x="5179" y="-44"/>
                <a:ext cx="345" cy="645"/>
              </a:xfrm>
              <a:custGeom>
                <a:avLst/>
                <a:gdLst>
                  <a:gd name="T0" fmla="*/ 29 w 2259"/>
                  <a:gd name="T1" fmla="*/ 636 h 2042"/>
                  <a:gd name="T2" fmla="*/ 17 w 2259"/>
                  <a:gd name="T3" fmla="*/ 586 h 2042"/>
                  <a:gd name="T4" fmla="*/ 5 w 2259"/>
                  <a:gd name="T5" fmla="*/ 594 h 2042"/>
                  <a:gd name="T6" fmla="*/ 71 w 2259"/>
                  <a:gd name="T7" fmla="*/ 567 h 2042"/>
                  <a:gd name="T8" fmla="*/ 159 w 2259"/>
                  <a:gd name="T9" fmla="*/ 623 h 2042"/>
                  <a:gd name="T10" fmla="*/ 149 w 2259"/>
                  <a:gd name="T11" fmla="*/ 444 h 2042"/>
                  <a:gd name="T12" fmla="*/ 152 w 2259"/>
                  <a:gd name="T13" fmla="*/ 361 h 2042"/>
                  <a:gd name="T14" fmla="*/ 147 w 2259"/>
                  <a:gd name="T15" fmla="*/ 357 h 2042"/>
                  <a:gd name="T16" fmla="*/ 176 w 2259"/>
                  <a:gd name="T17" fmla="*/ 402 h 2042"/>
                  <a:gd name="T18" fmla="*/ 154 w 2259"/>
                  <a:gd name="T19" fmla="*/ 457 h 2042"/>
                  <a:gd name="T20" fmla="*/ 135 w 2259"/>
                  <a:gd name="T21" fmla="*/ 540 h 2042"/>
                  <a:gd name="T22" fmla="*/ 147 w 2259"/>
                  <a:gd name="T23" fmla="*/ 503 h 2042"/>
                  <a:gd name="T24" fmla="*/ 159 w 2259"/>
                  <a:gd name="T25" fmla="*/ 512 h 2042"/>
                  <a:gd name="T26" fmla="*/ 147 w 2259"/>
                  <a:gd name="T27" fmla="*/ 481 h 2042"/>
                  <a:gd name="T28" fmla="*/ 181 w 2259"/>
                  <a:gd name="T29" fmla="*/ 457 h 2042"/>
                  <a:gd name="T30" fmla="*/ 208 w 2259"/>
                  <a:gd name="T31" fmla="*/ 485 h 2042"/>
                  <a:gd name="T32" fmla="*/ 210 w 2259"/>
                  <a:gd name="T33" fmla="*/ 535 h 2042"/>
                  <a:gd name="T34" fmla="*/ 183 w 2259"/>
                  <a:gd name="T35" fmla="*/ 586 h 2042"/>
                  <a:gd name="T36" fmla="*/ 169 w 2259"/>
                  <a:gd name="T37" fmla="*/ 567 h 2042"/>
                  <a:gd name="T38" fmla="*/ 149 w 2259"/>
                  <a:gd name="T39" fmla="*/ 540 h 2042"/>
                  <a:gd name="T40" fmla="*/ 213 w 2259"/>
                  <a:gd name="T41" fmla="*/ 599 h 2042"/>
                  <a:gd name="T42" fmla="*/ 225 w 2259"/>
                  <a:gd name="T43" fmla="*/ 449 h 2042"/>
                  <a:gd name="T44" fmla="*/ 279 w 2259"/>
                  <a:gd name="T45" fmla="*/ 439 h 2042"/>
                  <a:gd name="T46" fmla="*/ 326 w 2259"/>
                  <a:gd name="T47" fmla="*/ 320 h 2042"/>
                  <a:gd name="T48" fmla="*/ 281 w 2259"/>
                  <a:gd name="T49" fmla="*/ 307 h 2042"/>
                  <a:gd name="T50" fmla="*/ 318 w 2259"/>
                  <a:gd name="T51" fmla="*/ 329 h 2042"/>
                  <a:gd name="T52" fmla="*/ 303 w 2259"/>
                  <a:gd name="T53" fmla="*/ 394 h 2042"/>
                  <a:gd name="T54" fmla="*/ 279 w 2259"/>
                  <a:gd name="T55" fmla="*/ 421 h 2042"/>
                  <a:gd name="T56" fmla="*/ 242 w 2259"/>
                  <a:gd name="T57" fmla="*/ 384 h 2042"/>
                  <a:gd name="T58" fmla="*/ 240 w 2259"/>
                  <a:gd name="T59" fmla="*/ 302 h 2042"/>
                  <a:gd name="T60" fmla="*/ 276 w 2259"/>
                  <a:gd name="T61" fmla="*/ 252 h 2042"/>
                  <a:gd name="T62" fmla="*/ 276 w 2259"/>
                  <a:gd name="T63" fmla="*/ 242 h 2042"/>
                  <a:gd name="T64" fmla="*/ 230 w 2259"/>
                  <a:gd name="T65" fmla="*/ 334 h 2042"/>
                  <a:gd name="T66" fmla="*/ 191 w 2259"/>
                  <a:gd name="T67" fmla="*/ 316 h 2042"/>
                  <a:gd name="T68" fmla="*/ 203 w 2259"/>
                  <a:gd name="T69" fmla="*/ 288 h 2042"/>
                  <a:gd name="T70" fmla="*/ 225 w 2259"/>
                  <a:gd name="T71" fmla="*/ 298 h 2042"/>
                  <a:gd name="T72" fmla="*/ 328 w 2259"/>
                  <a:gd name="T73" fmla="*/ 288 h 2042"/>
                  <a:gd name="T74" fmla="*/ 301 w 2259"/>
                  <a:gd name="T75" fmla="*/ 160 h 2042"/>
                  <a:gd name="T76" fmla="*/ 326 w 2259"/>
                  <a:gd name="T77" fmla="*/ 9 h 2042"/>
                  <a:gd name="T78" fmla="*/ 323 w 2259"/>
                  <a:gd name="T79" fmla="*/ 37 h 2042"/>
                  <a:gd name="T80" fmla="*/ 328 w 2259"/>
                  <a:gd name="T81" fmla="*/ 0 h 2042"/>
                  <a:gd name="T82" fmla="*/ 328 w 2259"/>
                  <a:gd name="T83" fmla="*/ 91 h 2042"/>
                  <a:gd name="T84" fmla="*/ 330 w 2259"/>
                  <a:gd name="T85" fmla="*/ 201 h 2042"/>
                  <a:gd name="T86" fmla="*/ 335 w 2259"/>
                  <a:gd name="T87" fmla="*/ 133 h 2042"/>
                  <a:gd name="T88" fmla="*/ 306 w 2259"/>
                  <a:gd name="T89" fmla="*/ 151 h 2042"/>
                  <a:gd name="T90" fmla="*/ 330 w 2259"/>
                  <a:gd name="T91" fmla="*/ 402 h 2042"/>
                  <a:gd name="T92" fmla="*/ 343 w 2259"/>
                  <a:gd name="T93" fmla="*/ 471 h 2042"/>
                  <a:gd name="T94" fmla="*/ 303 w 2259"/>
                  <a:gd name="T95" fmla="*/ 485 h 2042"/>
                  <a:gd name="T96" fmla="*/ 328 w 2259"/>
                  <a:gd name="T97" fmla="*/ 471 h 2042"/>
                  <a:gd name="T98" fmla="*/ 225 w 2259"/>
                  <a:gd name="T99" fmla="*/ 412 h 2042"/>
                  <a:gd name="T100" fmla="*/ 257 w 2259"/>
                  <a:gd name="T101" fmla="*/ 609 h 2042"/>
                  <a:gd name="T102" fmla="*/ 259 w 2259"/>
                  <a:gd name="T103" fmla="*/ 563 h 2042"/>
                  <a:gd name="T104" fmla="*/ 264 w 2259"/>
                  <a:gd name="T105" fmla="*/ 636 h 2042"/>
                  <a:gd name="T106" fmla="*/ 232 w 2259"/>
                  <a:gd name="T107" fmla="*/ 576 h 2042"/>
                  <a:gd name="T108" fmla="*/ 171 w 2259"/>
                  <a:gd name="T109" fmla="*/ 640 h 2042"/>
                  <a:gd name="T110" fmla="*/ 59 w 2259"/>
                  <a:gd name="T111" fmla="*/ 604 h 2042"/>
                  <a:gd name="T112" fmla="*/ 81 w 2259"/>
                  <a:gd name="T113" fmla="*/ 590 h 2042"/>
                  <a:gd name="T114" fmla="*/ 64 w 2259"/>
                  <a:gd name="T115" fmla="*/ 640 h 20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59"/>
                  <a:gd name="T175" fmla="*/ 0 h 2042"/>
                  <a:gd name="T176" fmla="*/ 2259 w 2259"/>
                  <a:gd name="T177" fmla="*/ 2042 h 20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59" h="2042">
                    <a:moveTo>
                      <a:pt x="384" y="1999"/>
                    </a:moveTo>
                    <a:lnTo>
                      <a:pt x="368" y="1971"/>
                    </a:lnTo>
                    <a:lnTo>
                      <a:pt x="368" y="1927"/>
                    </a:lnTo>
                    <a:lnTo>
                      <a:pt x="384" y="1854"/>
                    </a:lnTo>
                    <a:lnTo>
                      <a:pt x="368" y="1839"/>
                    </a:lnTo>
                    <a:lnTo>
                      <a:pt x="368" y="1854"/>
                    </a:lnTo>
                    <a:lnTo>
                      <a:pt x="320" y="1927"/>
                    </a:lnTo>
                    <a:lnTo>
                      <a:pt x="288" y="1971"/>
                    </a:lnTo>
                    <a:lnTo>
                      <a:pt x="240" y="1999"/>
                    </a:lnTo>
                    <a:lnTo>
                      <a:pt x="192" y="2014"/>
                    </a:lnTo>
                    <a:lnTo>
                      <a:pt x="128" y="2014"/>
                    </a:lnTo>
                    <a:lnTo>
                      <a:pt x="80" y="1999"/>
                    </a:lnTo>
                    <a:lnTo>
                      <a:pt x="32" y="1984"/>
                    </a:lnTo>
                    <a:lnTo>
                      <a:pt x="15" y="1956"/>
                    </a:lnTo>
                    <a:lnTo>
                      <a:pt x="0" y="1941"/>
                    </a:lnTo>
                    <a:lnTo>
                      <a:pt x="0" y="1882"/>
                    </a:lnTo>
                    <a:lnTo>
                      <a:pt x="15" y="1869"/>
                    </a:lnTo>
                    <a:lnTo>
                      <a:pt x="32" y="1854"/>
                    </a:lnTo>
                    <a:lnTo>
                      <a:pt x="80" y="1854"/>
                    </a:lnTo>
                    <a:lnTo>
                      <a:pt x="111" y="1854"/>
                    </a:lnTo>
                    <a:lnTo>
                      <a:pt x="128" y="1869"/>
                    </a:lnTo>
                    <a:lnTo>
                      <a:pt x="128" y="1897"/>
                    </a:lnTo>
                    <a:lnTo>
                      <a:pt x="128" y="1912"/>
                    </a:lnTo>
                    <a:lnTo>
                      <a:pt x="96" y="1927"/>
                    </a:lnTo>
                    <a:lnTo>
                      <a:pt x="80" y="1927"/>
                    </a:lnTo>
                    <a:lnTo>
                      <a:pt x="63" y="1927"/>
                    </a:lnTo>
                    <a:lnTo>
                      <a:pt x="63" y="1912"/>
                    </a:lnTo>
                    <a:lnTo>
                      <a:pt x="63" y="1897"/>
                    </a:lnTo>
                    <a:lnTo>
                      <a:pt x="63" y="1882"/>
                    </a:lnTo>
                    <a:lnTo>
                      <a:pt x="32" y="1882"/>
                    </a:lnTo>
                    <a:lnTo>
                      <a:pt x="15" y="1912"/>
                    </a:lnTo>
                    <a:lnTo>
                      <a:pt x="32" y="1927"/>
                    </a:lnTo>
                    <a:lnTo>
                      <a:pt x="48" y="1956"/>
                    </a:lnTo>
                    <a:lnTo>
                      <a:pt x="63" y="1971"/>
                    </a:lnTo>
                    <a:lnTo>
                      <a:pt x="128" y="1956"/>
                    </a:lnTo>
                    <a:lnTo>
                      <a:pt x="176" y="1941"/>
                    </a:lnTo>
                    <a:lnTo>
                      <a:pt x="272" y="1882"/>
                    </a:lnTo>
                    <a:lnTo>
                      <a:pt x="368" y="1825"/>
                    </a:lnTo>
                    <a:lnTo>
                      <a:pt x="416" y="1795"/>
                    </a:lnTo>
                    <a:lnTo>
                      <a:pt x="464" y="1795"/>
                    </a:lnTo>
                    <a:lnTo>
                      <a:pt x="545" y="1795"/>
                    </a:lnTo>
                    <a:lnTo>
                      <a:pt x="608" y="1795"/>
                    </a:lnTo>
                    <a:lnTo>
                      <a:pt x="673" y="1825"/>
                    </a:lnTo>
                    <a:lnTo>
                      <a:pt x="737" y="1854"/>
                    </a:lnTo>
                    <a:lnTo>
                      <a:pt x="977" y="1984"/>
                    </a:lnTo>
                    <a:lnTo>
                      <a:pt x="1009" y="1999"/>
                    </a:lnTo>
                    <a:lnTo>
                      <a:pt x="1025" y="1999"/>
                    </a:lnTo>
                    <a:lnTo>
                      <a:pt x="1057" y="1999"/>
                    </a:lnTo>
                    <a:lnTo>
                      <a:pt x="1057" y="1984"/>
                    </a:lnTo>
                    <a:lnTo>
                      <a:pt x="1042" y="1971"/>
                    </a:lnTo>
                    <a:lnTo>
                      <a:pt x="992" y="1956"/>
                    </a:lnTo>
                    <a:lnTo>
                      <a:pt x="961" y="1941"/>
                    </a:lnTo>
                    <a:lnTo>
                      <a:pt x="896" y="1882"/>
                    </a:lnTo>
                    <a:lnTo>
                      <a:pt x="848" y="1839"/>
                    </a:lnTo>
                    <a:lnTo>
                      <a:pt x="817" y="1767"/>
                    </a:lnTo>
                    <a:lnTo>
                      <a:pt x="817" y="1709"/>
                    </a:lnTo>
                    <a:lnTo>
                      <a:pt x="817" y="1652"/>
                    </a:lnTo>
                    <a:lnTo>
                      <a:pt x="848" y="1578"/>
                    </a:lnTo>
                    <a:lnTo>
                      <a:pt x="881" y="1522"/>
                    </a:lnTo>
                    <a:lnTo>
                      <a:pt x="977" y="1405"/>
                    </a:lnTo>
                    <a:lnTo>
                      <a:pt x="1073" y="1289"/>
                    </a:lnTo>
                    <a:lnTo>
                      <a:pt x="1105" y="1216"/>
                    </a:lnTo>
                    <a:lnTo>
                      <a:pt x="1105" y="1188"/>
                    </a:lnTo>
                    <a:lnTo>
                      <a:pt x="1105" y="1144"/>
                    </a:lnTo>
                    <a:lnTo>
                      <a:pt x="1073" y="1129"/>
                    </a:lnTo>
                    <a:lnTo>
                      <a:pt x="1042" y="1101"/>
                    </a:lnTo>
                    <a:lnTo>
                      <a:pt x="1025" y="1101"/>
                    </a:lnTo>
                    <a:lnTo>
                      <a:pt x="992" y="1116"/>
                    </a:lnTo>
                    <a:lnTo>
                      <a:pt x="992" y="1129"/>
                    </a:lnTo>
                    <a:lnTo>
                      <a:pt x="992" y="1144"/>
                    </a:lnTo>
                    <a:lnTo>
                      <a:pt x="1025" y="1144"/>
                    </a:lnTo>
                    <a:lnTo>
                      <a:pt x="1042" y="1144"/>
                    </a:lnTo>
                    <a:lnTo>
                      <a:pt x="1042" y="1159"/>
                    </a:lnTo>
                    <a:lnTo>
                      <a:pt x="1042" y="1173"/>
                    </a:lnTo>
                    <a:lnTo>
                      <a:pt x="1042" y="1188"/>
                    </a:lnTo>
                    <a:lnTo>
                      <a:pt x="1025" y="1203"/>
                    </a:lnTo>
                    <a:lnTo>
                      <a:pt x="1009" y="1203"/>
                    </a:lnTo>
                    <a:lnTo>
                      <a:pt x="992" y="1203"/>
                    </a:lnTo>
                    <a:lnTo>
                      <a:pt x="961" y="1173"/>
                    </a:lnTo>
                    <a:lnTo>
                      <a:pt x="961" y="1129"/>
                    </a:lnTo>
                    <a:lnTo>
                      <a:pt x="977" y="1116"/>
                    </a:lnTo>
                    <a:lnTo>
                      <a:pt x="992" y="1101"/>
                    </a:lnTo>
                    <a:lnTo>
                      <a:pt x="1025" y="1086"/>
                    </a:lnTo>
                    <a:lnTo>
                      <a:pt x="1057" y="1072"/>
                    </a:lnTo>
                    <a:lnTo>
                      <a:pt x="1073" y="1086"/>
                    </a:lnTo>
                    <a:lnTo>
                      <a:pt x="1138" y="1129"/>
                    </a:lnTo>
                    <a:lnTo>
                      <a:pt x="1169" y="1173"/>
                    </a:lnTo>
                    <a:lnTo>
                      <a:pt x="1169" y="1216"/>
                    </a:lnTo>
                    <a:lnTo>
                      <a:pt x="1169" y="1246"/>
                    </a:lnTo>
                    <a:lnTo>
                      <a:pt x="1153" y="1274"/>
                    </a:lnTo>
                    <a:lnTo>
                      <a:pt x="1121" y="1289"/>
                    </a:lnTo>
                    <a:lnTo>
                      <a:pt x="1138" y="1303"/>
                    </a:lnTo>
                    <a:lnTo>
                      <a:pt x="1153" y="1303"/>
                    </a:lnTo>
                    <a:lnTo>
                      <a:pt x="1169" y="1303"/>
                    </a:lnTo>
                    <a:lnTo>
                      <a:pt x="1169" y="1318"/>
                    </a:lnTo>
                    <a:lnTo>
                      <a:pt x="1153" y="1361"/>
                    </a:lnTo>
                    <a:lnTo>
                      <a:pt x="1121" y="1376"/>
                    </a:lnTo>
                    <a:lnTo>
                      <a:pt x="1042" y="1405"/>
                    </a:lnTo>
                    <a:lnTo>
                      <a:pt x="1025" y="1435"/>
                    </a:lnTo>
                    <a:lnTo>
                      <a:pt x="1009" y="1448"/>
                    </a:lnTo>
                    <a:lnTo>
                      <a:pt x="1009" y="1463"/>
                    </a:lnTo>
                    <a:lnTo>
                      <a:pt x="944" y="1491"/>
                    </a:lnTo>
                    <a:lnTo>
                      <a:pt x="929" y="1506"/>
                    </a:lnTo>
                    <a:lnTo>
                      <a:pt x="913" y="1535"/>
                    </a:lnTo>
                    <a:lnTo>
                      <a:pt x="913" y="1565"/>
                    </a:lnTo>
                    <a:lnTo>
                      <a:pt x="865" y="1593"/>
                    </a:lnTo>
                    <a:lnTo>
                      <a:pt x="848" y="1637"/>
                    </a:lnTo>
                    <a:lnTo>
                      <a:pt x="848" y="1665"/>
                    </a:lnTo>
                    <a:lnTo>
                      <a:pt x="865" y="1695"/>
                    </a:lnTo>
                    <a:lnTo>
                      <a:pt x="881" y="1709"/>
                    </a:lnTo>
                    <a:lnTo>
                      <a:pt x="896" y="1695"/>
                    </a:lnTo>
                    <a:lnTo>
                      <a:pt x="896" y="1680"/>
                    </a:lnTo>
                    <a:lnTo>
                      <a:pt x="896" y="1665"/>
                    </a:lnTo>
                    <a:lnTo>
                      <a:pt x="881" y="1652"/>
                    </a:lnTo>
                    <a:lnTo>
                      <a:pt x="896" y="1637"/>
                    </a:lnTo>
                    <a:lnTo>
                      <a:pt x="896" y="1622"/>
                    </a:lnTo>
                    <a:lnTo>
                      <a:pt x="913" y="1608"/>
                    </a:lnTo>
                    <a:lnTo>
                      <a:pt x="929" y="1608"/>
                    </a:lnTo>
                    <a:lnTo>
                      <a:pt x="944" y="1608"/>
                    </a:lnTo>
                    <a:lnTo>
                      <a:pt x="961" y="1593"/>
                    </a:lnTo>
                    <a:lnTo>
                      <a:pt x="961" y="1578"/>
                    </a:lnTo>
                    <a:lnTo>
                      <a:pt x="961" y="1593"/>
                    </a:lnTo>
                    <a:lnTo>
                      <a:pt x="977" y="1593"/>
                    </a:lnTo>
                    <a:lnTo>
                      <a:pt x="1009" y="1550"/>
                    </a:lnTo>
                    <a:lnTo>
                      <a:pt x="1025" y="1565"/>
                    </a:lnTo>
                    <a:lnTo>
                      <a:pt x="1025" y="1578"/>
                    </a:lnTo>
                    <a:lnTo>
                      <a:pt x="1009" y="1608"/>
                    </a:lnTo>
                    <a:lnTo>
                      <a:pt x="1009" y="1622"/>
                    </a:lnTo>
                    <a:lnTo>
                      <a:pt x="1025" y="1637"/>
                    </a:lnTo>
                    <a:lnTo>
                      <a:pt x="1042" y="1622"/>
                    </a:lnTo>
                    <a:lnTo>
                      <a:pt x="1057" y="1593"/>
                    </a:lnTo>
                    <a:lnTo>
                      <a:pt x="1057" y="1565"/>
                    </a:lnTo>
                    <a:lnTo>
                      <a:pt x="1042" y="1522"/>
                    </a:lnTo>
                    <a:lnTo>
                      <a:pt x="1025" y="1522"/>
                    </a:lnTo>
                    <a:lnTo>
                      <a:pt x="992" y="1522"/>
                    </a:lnTo>
                    <a:lnTo>
                      <a:pt x="961" y="1535"/>
                    </a:lnTo>
                    <a:lnTo>
                      <a:pt x="961" y="1578"/>
                    </a:lnTo>
                    <a:lnTo>
                      <a:pt x="944" y="1565"/>
                    </a:lnTo>
                    <a:lnTo>
                      <a:pt x="944" y="1550"/>
                    </a:lnTo>
                    <a:lnTo>
                      <a:pt x="961" y="1522"/>
                    </a:lnTo>
                    <a:lnTo>
                      <a:pt x="977" y="1506"/>
                    </a:lnTo>
                    <a:lnTo>
                      <a:pt x="1009" y="1506"/>
                    </a:lnTo>
                    <a:lnTo>
                      <a:pt x="1025" y="1491"/>
                    </a:lnTo>
                    <a:lnTo>
                      <a:pt x="1042" y="1463"/>
                    </a:lnTo>
                    <a:lnTo>
                      <a:pt x="1057" y="1448"/>
                    </a:lnTo>
                    <a:lnTo>
                      <a:pt x="1073" y="1448"/>
                    </a:lnTo>
                    <a:lnTo>
                      <a:pt x="1105" y="1420"/>
                    </a:lnTo>
                    <a:lnTo>
                      <a:pt x="1121" y="1420"/>
                    </a:lnTo>
                    <a:lnTo>
                      <a:pt x="1153" y="1435"/>
                    </a:lnTo>
                    <a:lnTo>
                      <a:pt x="1186" y="1448"/>
                    </a:lnTo>
                    <a:lnTo>
                      <a:pt x="1201" y="1448"/>
                    </a:lnTo>
                    <a:lnTo>
                      <a:pt x="1234" y="1420"/>
                    </a:lnTo>
                    <a:lnTo>
                      <a:pt x="1266" y="1405"/>
                    </a:lnTo>
                    <a:lnTo>
                      <a:pt x="1297" y="1405"/>
                    </a:lnTo>
                    <a:lnTo>
                      <a:pt x="1345" y="1405"/>
                    </a:lnTo>
                    <a:lnTo>
                      <a:pt x="1362" y="1435"/>
                    </a:lnTo>
                    <a:lnTo>
                      <a:pt x="1378" y="1448"/>
                    </a:lnTo>
                    <a:lnTo>
                      <a:pt x="1378" y="1506"/>
                    </a:lnTo>
                    <a:lnTo>
                      <a:pt x="1362" y="1522"/>
                    </a:lnTo>
                    <a:lnTo>
                      <a:pt x="1362" y="1535"/>
                    </a:lnTo>
                    <a:lnTo>
                      <a:pt x="1378" y="1535"/>
                    </a:lnTo>
                    <a:lnTo>
                      <a:pt x="1393" y="1535"/>
                    </a:lnTo>
                    <a:lnTo>
                      <a:pt x="1426" y="1535"/>
                    </a:lnTo>
                    <a:lnTo>
                      <a:pt x="1458" y="1578"/>
                    </a:lnTo>
                    <a:lnTo>
                      <a:pt x="1474" y="1608"/>
                    </a:lnTo>
                    <a:lnTo>
                      <a:pt x="1474" y="1637"/>
                    </a:lnTo>
                    <a:lnTo>
                      <a:pt x="1458" y="1665"/>
                    </a:lnTo>
                    <a:lnTo>
                      <a:pt x="1426" y="1680"/>
                    </a:lnTo>
                    <a:lnTo>
                      <a:pt x="1410" y="1695"/>
                    </a:lnTo>
                    <a:lnTo>
                      <a:pt x="1378" y="1695"/>
                    </a:lnTo>
                    <a:lnTo>
                      <a:pt x="1393" y="1739"/>
                    </a:lnTo>
                    <a:lnTo>
                      <a:pt x="1410" y="1767"/>
                    </a:lnTo>
                    <a:lnTo>
                      <a:pt x="1393" y="1795"/>
                    </a:lnTo>
                    <a:lnTo>
                      <a:pt x="1378" y="1810"/>
                    </a:lnTo>
                    <a:lnTo>
                      <a:pt x="1362" y="1825"/>
                    </a:lnTo>
                    <a:lnTo>
                      <a:pt x="1330" y="1854"/>
                    </a:lnTo>
                    <a:lnTo>
                      <a:pt x="1297" y="1854"/>
                    </a:lnTo>
                    <a:lnTo>
                      <a:pt x="1266" y="1839"/>
                    </a:lnTo>
                    <a:lnTo>
                      <a:pt x="1234" y="1825"/>
                    </a:lnTo>
                    <a:lnTo>
                      <a:pt x="1201" y="1854"/>
                    </a:lnTo>
                    <a:lnTo>
                      <a:pt x="1186" y="1869"/>
                    </a:lnTo>
                    <a:lnTo>
                      <a:pt x="1169" y="1882"/>
                    </a:lnTo>
                    <a:lnTo>
                      <a:pt x="1121" y="1882"/>
                    </a:lnTo>
                    <a:lnTo>
                      <a:pt x="1105" y="1869"/>
                    </a:lnTo>
                    <a:lnTo>
                      <a:pt x="1073" y="1854"/>
                    </a:lnTo>
                    <a:lnTo>
                      <a:pt x="1042" y="1839"/>
                    </a:lnTo>
                    <a:lnTo>
                      <a:pt x="1042" y="1810"/>
                    </a:lnTo>
                    <a:lnTo>
                      <a:pt x="1057" y="1795"/>
                    </a:lnTo>
                    <a:lnTo>
                      <a:pt x="1090" y="1795"/>
                    </a:lnTo>
                    <a:lnTo>
                      <a:pt x="1105" y="1795"/>
                    </a:lnTo>
                    <a:lnTo>
                      <a:pt x="1138" y="1767"/>
                    </a:lnTo>
                    <a:lnTo>
                      <a:pt x="1153" y="1752"/>
                    </a:lnTo>
                    <a:lnTo>
                      <a:pt x="1153" y="1709"/>
                    </a:lnTo>
                    <a:lnTo>
                      <a:pt x="1138" y="1680"/>
                    </a:lnTo>
                    <a:lnTo>
                      <a:pt x="1121" y="1665"/>
                    </a:lnTo>
                    <a:lnTo>
                      <a:pt x="1105" y="1652"/>
                    </a:lnTo>
                    <a:lnTo>
                      <a:pt x="1057" y="1652"/>
                    </a:lnTo>
                    <a:lnTo>
                      <a:pt x="1025" y="1665"/>
                    </a:lnTo>
                    <a:lnTo>
                      <a:pt x="992" y="1680"/>
                    </a:lnTo>
                    <a:lnTo>
                      <a:pt x="977" y="1709"/>
                    </a:lnTo>
                    <a:lnTo>
                      <a:pt x="961" y="1739"/>
                    </a:lnTo>
                    <a:lnTo>
                      <a:pt x="961" y="1782"/>
                    </a:lnTo>
                    <a:lnTo>
                      <a:pt x="977" y="1825"/>
                    </a:lnTo>
                    <a:lnTo>
                      <a:pt x="992" y="1869"/>
                    </a:lnTo>
                    <a:lnTo>
                      <a:pt x="1042" y="1912"/>
                    </a:lnTo>
                    <a:lnTo>
                      <a:pt x="1105" y="1941"/>
                    </a:lnTo>
                    <a:lnTo>
                      <a:pt x="1153" y="1956"/>
                    </a:lnTo>
                    <a:lnTo>
                      <a:pt x="1218" y="1956"/>
                    </a:lnTo>
                    <a:lnTo>
                      <a:pt x="1282" y="1941"/>
                    </a:lnTo>
                    <a:lnTo>
                      <a:pt x="1393" y="1897"/>
                    </a:lnTo>
                    <a:lnTo>
                      <a:pt x="1441" y="1854"/>
                    </a:lnTo>
                    <a:lnTo>
                      <a:pt x="1474" y="1825"/>
                    </a:lnTo>
                    <a:lnTo>
                      <a:pt x="1506" y="1782"/>
                    </a:lnTo>
                    <a:lnTo>
                      <a:pt x="1537" y="1739"/>
                    </a:lnTo>
                    <a:lnTo>
                      <a:pt x="1537" y="1680"/>
                    </a:lnTo>
                    <a:lnTo>
                      <a:pt x="1554" y="1637"/>
                    </a:lnTo>
                    <a:lnTo>
                      <a:pt x="1537" y="1578"/>
                    </a:lnTo>
                    <a:lnTo>
                      <a:pt x="1537" y="1522"/>
                    </a:lnTo>
                    <a:lnTo>
                      <a:pt x="1506" y="1478"/>
                    </a:lnTo>
                    <a:lnTo>
                      <a:pt x="1474" y="1420"/>
                    </a:lnTo>
                    <a:lnTo>
                      <a:pt x="1410" y="1333"/>
                    </a:lnTo>
                    <a:lnTo>
                      <a:pt x="1426" y="1303"/>
                    </a:lnTo>
                    <a:lnTo>
                      <a:pt x="1441" y="1289"/>
                    </a:lnTo>
                    <a:lnTo>
                      <a:pt x="1489" y="1259"/>
                    </a:lnTo>
                    <a:lnTo>
                      <a:pt x="1587" y="1318"/>
                    </a:lnTo>
                    <a:lnTo>
                      <a:pt x="1635" y="1346"/>
                    </a:lnTo>
                    <a:lnTo>
                      <a:pt x="1666" y="1376"/>
                    </a:lnTo>
                    <a:lnTo>
                      <a:pt x="1714" y="1376"/>
                    </a:lnTo>
                    <a:lnTo>
                      <a:pt x="1779" y="1390"/>
                    </a:lnTo>
                    <a:lnTo>
                      <a:pt x="1827" y="1390"/>
                    </a:lnTo>
                    <a:lnTo>
                      <a:pt x="1875" y="1376"/>
                    </a:lnTo>
                    <a:lnTo>
                      <a:pt x="1923" y="1376"/>
                    </a:lnTo>
                    <a:lnTo>
                      <a:pt x="1971" y="1361"/>
                    </a:lnTo>
                    <a:lnTo>
                      <a:pt x="2051" y="1303"/>
                    </a:lnTo>
                    <a:lnTo>
                      <a:pt x="2115" y="1231"/>
                    </a:lnTo>
                    <a:lnTo>
                      <a:pt x="2132" y="1188"/>
                    </a:lnTo>
                    <a:lnTo>
                      <a:pt x="2147" y="1144"/>
                    </a:lnTo>
                    <a:lnTo>
                      <a:pt x="2147" y="1101"/>
                    </a:lnTo>
                    <a:lnTo>
                      <a:pt x="2147" y="1057"/>
                    </a:lnTo>
                    <a:lnTo>
                      <a:pt x="2132" y="1014"/>
                    </a:lnTo>
                    <a:lnTo>
                      <a:pt x="2115" y="971"/>
                    </a:lnTo>
                    <a:lnTo>
                      <a:pt x="2067" y="927"/>
                    </a:lnTo>
                    <a:lnTo>
                      <a:pt x="2034" y="897"/>
                    </a:lnTo>
                    <a:lnTo>
                      <a:pt x="2003" y="884"/>
                    </a:lnTo>
                    <a:lnTo>
                      <a:pt x="1971" y="884"/>
                    </a:lnTo>
                    <a:lnTo>
                      <a:pt x="1938" y="884"/>
                    </a:lnTo>
                    <a:lnTo>
                      <a:pt x="1907" y="897"/>
                    </a:lnTo>
                    <a:lnTo>
                      <a:pt x="1875" y="912"/>
                    </a:lnTo>
                    <a:lnTo>
                      <a:pt x="1859" y="956"/>
                    </a:lnTo>
                    <a:lnTo>
                      <a:pt x="1842" y="971"/>
                    </a:lnTo>
                    <a:lnTo>
                      <a:pt x="1842" y="986"/>
                    </a:lnTo>
                    <a:lnTo>
                      <a:pt x="1859" y="1029"/>
                    </a:lnTo>
                    <a:lnTo>
                      <a:pt x="1890" y="1042"/>
                    </a:lnTo>
                    <a:lnTo>
                      <a:pt x="1923" y="1042"/>
                    </a:lnTo>
                    <a:lnTo>
                      <a:pt x="1971" y="1029"/>
                    </a:lnTo>
                    <a:lnTo>
                      <a:pt x="1986" y="1014"/>
                    </a:lnTo>
                    <a:lnTo>
                      <a:pt x="2003" y="971"/>
                    </a:lnTo>
                    <a:lnTo>
                      <a:pt x="2034" y="986"/>
                    </a:lnTo>
                    <a:lnTo>
                      <a:pt x="2067" y="1014"/>
                    </a:lnTo>
                    <a:lnTo>
                      <a:pt x="2082" y="1042"/>
                    </a:lnTo>
                    <a:lnTo>
                      <a:pt x="2067" y="1072"/>
                    </a:lnTo>
                    <a:lnTo>
                      <a:pt x="2034" y="1101"/>
                    </a:lnTo>
                    <a:lnTo>
                      <a:pt x="2034" y="1116"/>
                    </a:lnTo>
                    <a:lnTo>
                      <a:pt x="2034" y="1129"/>
                    </a:lnTo>
                    <a:lnTo>
                      <a:pt x="2051" y="1144"/>
                    </a:lnTo>
                    <a:lnTo>
                      <a:pt x="2067" y="1159"/>
                    </a:lnTo>
                    <a:lnTo>
                      <a:pt x="2067" y="1188"/>
                    </a:lnTo>
                    <a:lnTo>
                      <a:pt x="2051" y="1216"/>
                    </a:lnTo>
                    <a:lnTo>
                      <a:pt x="2019" y="1246"/>
                    </a:lnTo>
                    <a:lnTo>
                      <a:pt x="1986" y="1246"/>
                    </a:lnTo>
                    <a:lnTo>
                      <a:pt x="1971" y="1246"/>
                    </a:lnTo>
                    <a:lnTo>
                      <a:pt x="1938" y="1246"/>
                    </a:lnTo>
                    <a:lnTo>
                      <a:pt x="1923" y="1231"/>
                    </a:lnTo>
                    <a:lnTo>
                      <a:pt x="1907" y="1216"/>
                    </a:lnTo>
                    <a:lnTo>
                      <a:pt x="1890" y="1216"/>
                    </a:lnTo>
                    <a:lnTo>
                      <a:pt x="1875" y="1231"/>
                    </a:lnTo>
                    <a:lnTo>
                      <a:pt x="1890" y="1259"/>
                    </a:lnTo>
                    <a:lnTo>
                      <a:pt x="1875" y="1274"/>
                    </a:lnTo>
                    <a:lnTo>
                      <a:pt x="1842" y="1318"/>
                    </a:lnTo>
                    <a:lnTo>
                      <a:pt x="1827" y="1333"/>
                    </a:lnTo>
                    <a:lnTo>
                      <a:pt x="1794" y="1346"/>
                    </a:lnTo>
                    <a:lnTo>
                      <a:pt x="1779" y="1333"/>
                    </a:lnTo>
                    <a:lnTo>
                      <a:pt x="1746" y="1333"/>
                    </a:lnTo>
                    <a:lnTo>
                      <a:pt x="1731" y="1303"/>
                    </a:lnTo>
                    <a:lnTo>
                      <a:pt x="1714" y="1289"/>
                    </a:lnTo>
                    <a:lnTo>
                      <a:pt x="1698" y="1246"/>
                    </a:lnTo>
                    <a:lnTo>
                      <a:pt x="1683" y="1231"/>
                    </a:lnTo>
                    <a:lnTo>
                      <a:pt x="1666" y="1231"/>
                    </a:lnTo>
                    <a:lnTo>
                      <a:pt x="1635" y="1231"/>
                    </a:lnTo>
                    <a:lnTo>
                      <a:pt x="1587" y="1216"/>
                    </a:lnTo>
                    <a:lnTo>
                      <a:pt x="1554" y="1173"/>
                    </a:lnTo>
                    <a:lnTo>
                      <a:pt x="1554" y="1159"/>
                    </a:lnTo>
                    <a:lnTo>
                      <a:pt x="1554" y="1144"/>
                    </a:lnTo>
                    <a:lnTo>
                      <a:pt x="1570" y="1101"/>
                    </a:lnTo>
                    <a:lnTo>
                      <a:pt x="1602" y="1072"/>
                    </a:lnTo>
                    <a:lnTo>
                      <a:pt x="1602" y="1057"/>
                    </a:lnTo>
                    <a:lnTo>
                      <a:pt x="1587" y="1029"/>
                    </a:lnTo>
                    <a:lnTo>
                      <a:pt x="1570" y="1014"/>
                    </a:lnTo>
                    <a:lnTo>
                      <a:pt x="1570" y="986"/>
                    </a:lnTo>
                    <a:lnTo>
                      <a:pt x="1570" y="956"/>
                    </a:lnTo>
                    <a:lnTo>
                      <a:pt x="1602" y="927"/>
                    </a:lnTo>
                    <a:lnTo>
                      <a:pt x="1618" y="912"/>
                    </a:lnTo>
                    <a:lnTo>
                      <a:pt x="1635" y="912"/>
                    </a:lnTo>
                    <a:lnTo>
                      <a:pt x="1666" y="912"/>
                    </a:lnTo>
                    <a:lnTo>
                      <a:pt x="1666" y="897"/>
                    </a:lnTo>
                    <a:lnTo>
                      <a:pt x="1683" y="854"/>
                    </a:lnTo>
                    <a:lnTo>
                      <a:pt x="1714" y="825"/>
                    </a:lnTo>
                    <a:lnTo>
                      <a:pt x="1746" y="825"/>
                    </a:lnTo>
                    <a:lnTo>
                      <a:pt x="1779" y="825"/>
                    </a:lnTo>
                    <a:lnTo>
                      <a:pt x="1810" y="797"/>
                    </a:lnTo>
                    <a:lnTo>
                      <a:pt x="1842" y="797"/>
                    </a:lnTo>
                    <a:lnTo>
                      <a:pt x="1859" y="797"/>
                    </a:lnTo>
                    <a:lnTo>
                      <a:pt x="1890" y="810"/>
                    </a:lnTo>
                    <a:lnTo>
                      <a:pt x="1890" y="825"/>
                    </a:lnTo>
                    <a:lnTo>
                      <a:pt x="1907" y="825"/>
                    </a:lnTo>
                    <a:lnTo>
                      <a:pt x="1907" y="797"/>
                    </a:lnTo>
                    <a:lnTo>
                      <a:pt x="1890" y="782"/>
                    </a:lnTo>
                    <a:lnTo>
                      <a:pt x="1875" y="767"/>
                    </a:lnTo>
                    <a:lnTo>
                      <a:pt x="1842" y="753"/>
                    </a:lnTo>
                    <a:lnTo>
                      <a:pt x="1810" y="767"/>
                    </a:lnTo>
                    <a:lnTo>
                      <a:pt x="1762" y="797"/>
                    </a:lnTo>
                    <a:lnTo>
                      <a:pt x="1731" y="797"/>
                    </a:lnTo>
                    <a:lnTo>
                      <a:pt x="1698" y="797"/>
                    </a:lnTo>
                    <a:lnTo>
                      <a:pt x="1666" y="825"/>
                    </a:lnTo>
                    <a:lnTo>
                      <a:pt x="1635" y="869"/>
                    </a:lnTo>
                    <a:lnTo>
                      <a:pt x="1587" y="897"/>
                    </a:lnTo>
                    <a:lnTo>
                      <a:pt x="1554" y="927"/>
                    </a:lnTo>
                    <a:lnTo>
                      <a:pt x="1537" y="942"/>
                    </a:lnTo>
                    <a:lnTo>
                      <a:pt x="1522" y="1014"/>
                    </a:lnTo>
                    <a:lnTo>
                      <a:pt x="1506" y="1057"/>
                    </a:lnTo>
                    <a:lnTo>
                      <a:pt x="1489" y="1057"/>
                    </a:lnTo>
                    <a:lnTo>
                      <a:pt x="1458" y="1072"/>
                    </a:lnTo>
                    <a:lnTo>
                      <a:pt x="1458" y="1057"/>
                    </a:lnTo>
                    <a:lnTo>
                      <a:pt x="1458" y="1042"/>
                    </a:lnTo>
                    <a:lnTo>
                      <a:pt x="1458" y="1029"/>
                    </a:lnTo>
                    <a:lnTo>
                      <a:pt x="1426" y="1014"/>
                    </a:lnTo>
                    <a:lnTo>
                      <a:pt x="1378" y="1029"/>
                    </a:lnTo>
                    <a:lnTo>
                      <a:pt x="1330" y="1042"/>
                    </a:lnTo>
                    <a:lnTo>
                      <a:pt x="1297" y="1029"/>
                    </a:lnTo>
                    <a:lnTo>
                      <a:pt x="1249" y="999"/>
                    </a:lnTo>
                    <a:lnTo>
                      <a:pt x="1234" y="971"/>
                    </a:lnTo>
                    <a:lnTo>
                      <a:pt x="1218" y="942"/>
                    </a:lnTo>
                    <a:lnTo>
                      <a:pt x="1234" y="897"/>
                    </a:lnTo>
                    <a:lnTo>
                      <a:pt x="1249" y="869"/>
                    </a:lnTo>
                    <a:lnTo>
                      <a:pt x="1266" y="854"/>
                    </a:lnTo>
                    <a:lnTo>
                      <a:pt x="1297" y="854"/>
                    </a:lnTo>
                    <a:lnTo>
                      <a:pt x="1314" y="854"/>
                    </a:lnTo>
                    <a:lnTo>
                      <a:pt x="1330" y="869"/>
                    </a:lnTo>
                    <a:lnTo>
                      <a:pt x="1330" y="897"/>
                    </a:lnTo>
                    <a:lnTo>
                      <a:pt x="1330" y="912"/>
                    </a:lnTo>
                    <a:lnTo>
                      <a:pt x="1314" y="927"/>
                    </a:lnTo>
                    <a:lnTo>
                      <a:pt x="1297" y="927"/>
                    </a:lnTo>
                    <a:lnTo>
                      <a:pt x="1282" y="912"/>
                    </a:lnTo>
                    <a:lnTo>
                      <a:pt x="1249" y="912"/>
                    </a:lnTo>
                    <a:lnTo>
                      <a:pt x="1249" y="927"/>
                    </a:lnTo>
                    <a:lnTo>
                      <a:pt x="1266" y="942"/>
                    </a:lnTo>
                    <a:lnTo>
                      <a:pt x="1297" y="971"/>
                    </a:lnTo>
                    <a:lnTo>
                      <a:pt x="1330" y="986"/>
                    </a:lnTo>
                    <a:lnTo>
                      <a:pt x="1410" y="971"/>
                    </a:lnTo>
                    <a:lnTo>
                      <a:pt x="1474" y="942"/>
                    </a:lnTo>
                    <a:lnTo>
                      <a:pt x="1587" y="854"/>
                    </a:lnTo>
                    <a:lnTo>
                      <a:pt x="1698" y="767"/>
                    </a:lnTo>
                    <a:lnTo>
                      <a:pt x="1762" y="738"/>
                    </a:lnTo>
                    <a:lnTo>
                      <a:pt x="1842" y="723"/>
                    </a:lnTo>
                    <a:lnTo>
                      <a:pt x="1923" y="738"/>
                    </a:lnTo>
                    <a:lnTo>
                      <a:pt x="2003" y="753"/>
                    </a:lnTo>
                    <a:lnTo>
                      <a:pt x="2067" y="797"/>
                    </a:lnTo>
                    <a:lnTo>
                      <a:pt x="2099" y="810"/>
                    </a:lnTo>
                    <a:lnTo>
                      <a:pt x="2132" y="854"/>
                    </a:lnTo>
                    <a:lnTo>
                      <a:pt x="2147" y="912"/>
                    </a:lnTo>
                    <a:lnTo>
                      <a:pt x="2163" y="971"/>
                    </a:lnTo>
                    <a:lnTo>
                      <a:pt x="2180" y="971"/>
                    </a:lnTo>
                    <a:lnTo>
                      <a:pt x="2195" y="971"/>
                    </a:lnTo>
                    <a:lnTo>
                      <a:pt x="2195" y="942"/>
                    </a:lnTo>
                    <a:lnTo>
                      <a:pt x="2195" y="912"/>
                    </a:lnTo>
                    <a:lnTo>
                      <a:pt x="2163" y="854"/>
                    </a:lnTo>
                    <a:lnTo>
                      <a:pt x="2132" y="782"/>
                    </a:lnTo>
                    <a:lnTo>
                      <a:pt x="2082" y="710"/>
                    </a:lnTo>
                    <a:lnTo>
                      <a:pt x="1986" y="580"/>
                    </a:lnTo>
                    <a:lnTo>
                      <a:pt x="1971" y="506"/>
                    </a:lnTo>
                    <a:lnTo>
                      <a:pt x="1971" y="450"/>
                    </a:lnTo>
                    <a:lnTo>
                      <a:pt x="1986" y="376"/>
                    </a:lnTo>
                    <a:lnTo>
                      <a:pt x="2019" y="318"/>
                    </a:lnTo>
                    <a:lnTo>
                      <a:pt x="2019" y="304"/>
                    </a:lnTo>
                    <a:lnTo>
                      <a:pt x="2132" y="187"/>
                    </a:lnTo>
                    <a:lnTo>
                      <a:pt x="2147" y="159"/>
                    </a:lnTo>
                    <a:lnTo>
                      <a:pt x="2163" y="116"/>
                    </a:lnTo>
                    <a:lnTo>
                      <a:pt x="2163" y="87"/>
                    </a:lnTo>
                    <a:lnTo>
                      <a:pt x="2163" y="44"/>
                    </a:lnTo>
                    <a:lnTo>
                      <a:pt x="2132" y="29"/>
                    </a:lnTo>
                    <a:lnTo>
                      <a:pt x="2115" y="29"/>
                    </a:lnTo>
                    <a:lnTo>
                      <a:pt x="2067" y="29"/>
                    </a:lnTo>
                    <a:lnTo>
                      <a:pt x="2051" y="44"/>
                    </a:lnTo>
                    <a:lnTo>
                      <a:pt x="2051" y="57"/>
                    </a:lnTo>
                    <a:lnTo>
                      <a:pt x="2051" y="72"/>
                    </a:lnTo>
                    <a:lnTo>
                      <a:pt x="2067" y="72"/>
                    </a:lnTo>
                    <a:lnTo>
                      <a:pt x="2099" y="72"/>
                    </a:lnTo>
                    <a:lnTo>
                      <a:pt x="2115" y="72"/>
                    </a:lnTo>
                    <a:lnTo>
                      <a:pt x="2115" y="87"/>
                    </a:lnTo>
                    <a:lnTo>
                      <a:pt x="2115" y="116"/>
                    </a:lnTo>
                    <a:lnTo>
                      <a:pt x="2099" y="131"/>
                    </a:lnTo>
                    <a:lnTo>
                      <a:pt x="2067" y="131"/>
                    </a:lnTo>
                    <a:lnTo>
                      <a:pt x="2034" y="101"/>
                    </a:lnTo>
                    <a:lnTo>
                      <a:pt x="2019" y="72"/>
                    </a:lnTo>
                    <a:lnTo>
                      <a:pt x="2019" y="44"/>
                    </a:lnTo>
                    <a:lnTo>
                      <a:pt x="2034" y="29"/>
                    </a:lnTo>
                    <a:lnTo>
                      <a:pt x="2067" y="14"/>
                    </a:lnTo>
                    <a:lnTo>
                      <a:pt x="2082" y="0"/>
                    </a:lnTo>
                    <a:lnTo>
                      <a:pt x="2115" y="0"/>
                    </a:lnTo>
                    <a:lnTo>
                      <a:pt x="2147" y="0"/>
                    </a:lnTo>
                    <a:lnTo>
                      <a:pt x="2211" y="29"/>
                    </a:lnTo>
                    <a:lnTo>
                      <a:pt x="2228" y="72"/>
                    </a:lnTo>
                    <a:lnTo>
                      <a:pt x="2243" y="116"/>
                    </a:lnTo>
                    <a:lnTo>
                      <a:pt x="2211" y="174"/>
                    </a:lnTo>
                    <a:lnTo>
                      <a:pt x="2180" y="218"/>
                    </a:lnTo>
                    <a:lnTo>
                      <a:pt x="2132" y="246"/>
                    </a:lnTo>
                    <a:lnTo>
                      <a:pt x="2082" y="274"/>
                    </a:lnTo>
                    <a:lnTo>
                      <a:pt x="2082" y="289"/>
                    </a:lnTo>
                    <a:lnTo>
                      <a:pt x="2099" y="304"/>
                    </a:lnTo>
                    <a:lnTo>
                      <a:pt x="2147" y="289"/>
                    </a:lnTo>
                    <a:lnTo>
                      <a:pt x="2163" y="289"/>
                    </a:lnTo>
                    <a:lnTo>
                      <a:pt x="2195" y="304"/>
                    </a:lnTo>
                    <a:lnTo>
                      <a:pt x="2228" y="318"/>
                    </a:lnTo>
                    <a:lnTo>
                      <a:pt x="2243" y="348"/>
                    </a:lnTo>
                    <a:lnTo>
                      <a:pt x="2259" y="391"/>
                    </a:lnTo>
                    <a:lnTo>
                      <a:pt x="2243" y="420"/>
                    </a:lnTo>
                    <a:lnTo>
                      <a:pt x="2228" y="478"/>
                    </a:lnTo>
                    <a:lnTo>
                      <a:pt x="2195" y="550"/>
                    </a:lnTo>
                    <a:lnTo>
                      <a:pt x="2163" y="608"/>
                    </a:lnTo>
                    <a:lnTo>
                      <a:pt x="2163" y="637"/>
                    </a:lnTo>
                    <a:lnTo>
                      <a:pt x="2163" y="667"/>
                    </a:lnTo>
                    <a:lnTo>
                      <a:pt x="2115" y="623"/>
                    </a:lnTo>
                    <a:lnTo>
                      <a:pt x="2099" y="565"/>
                    </a:lnTo>
                    <a:lnTo>
                      <a:pt x="2082" y="506"/>
                    </a:lnTo>
                    <a:lnTo>
                      <a:pt x="2067" y="450"/>
                    </a:lnTo>
                    <a:lnTo>
                      <a:pt x="2115" y="463"/>
                    </a:lnTo>
                    <a:lnTo>
                      <a:pt x="2147" y="463"/>
                    </a:lnTo>
                    <a:lnTo>
                      <a:pt x="2163" y="450"/>
                    </a:lnTo>
                    <a:lnTo>
                      <a:pt x="2180" y="435"/>
                    </a:lnTo>
                    <a:lnTo>
                      <a:pt x="2195" y="420"/>
                    </a:lnTo>
                    <a:lnTo>
                      <a:pt x="2195" y="391"/>
                    </a:lnTo>
                    <a:lnTo>
                      <a:pt x="2180" y="361"/>
                    </a:lnTo>
                    <a:lnTo>
                      <a:pt x="2163" y="348"/>
                    </a:lnTo>
                    <a:lnTo>
                      <a:pt x="2115" y="318"/>
                    </a:lnTo>
                    <a:lnTo>
                      <a:pt x="2099" y="318"/>
                    </a:lnTo>
                    <a:lnTo>
                      <a:pt x="2067" y="333"/>
                    </a:lnTo>
                    <a:lnTo>
                      <a:pt x="2034" y="361"/>
                    </a:lnTo>
                    <a:lnTo>
                      <a:pt x="2019" y="391"/>
                    </a:lnTo>
                    <a:lnTo>
                      <a:pt x="2003" y="435"/>
                    </a:lnTo>
                    <a:lnTo>
                      <a:pt x="2003" y="478"/>
                    </a:lnTo>
                    <a:lnTo>
                      <a:pt x="2019" y="506"/>
                    </a:lnTo>
                    <a:lnTo>
                      <a:pt x="2051" y="593"/>
                    </a:lnTo>
                    <a:lnTo>
                      <a:pt x="2082" y="667"/>
                    </a:lnTo>
                    <a:lnTo>
                      <a:pt x="2163" y="753"/>
                    </a:lnTo>
                    <a:lnTo>
                      <a:pt x="2211" y="854"/>
                    </a:lnTo>
                    <a:lnTo>
                      <a:pt x="2243" y="971"/>
                    </a:lnTo>
                    <a:lnTo>
                      <a:pt x="2243" y="1086"/>
                    </a:lnTo>
                    <a:lnTo>
                      <a:pt x="2228" y="1159"/>
                    </a:lnTo>
                    <a:lnTo>
                      <a:pt x="2211" y="1216"/>
                    </a:lnTo>
                    <a:lnTo>
                      <a:pt x="2163" y="1274"/>
                    </a:lnTo>
                    <a:lnTo>
                      <a:pt x="2115" y="1333"/>
                    </a:lnTo>
                    <a:lnTo>
                      <a:pt x="2034" y="1376"/>
                    </a:lnTo>
                    <a:lnTo>
                      <a:pt x="2034" y="1390"/>
                    </a:lnTo>
                    <a:lnTo>
                      <a:pt x="2067" y="1390"/>
                    </a:lnTo>
                    <a:lnTo>
                      <a:pt x="2099" y="1390"/>
                    </a:lnTo>
                    <a:lnTo>
                      <a:pt x="2115" y="1390"/>
                    </a:lnTo>
                    <a:lnTo>
                      <a:pt x="2163" y="1405"/>
                    </a:lnTo>
                    <a:lnTo>
                      <a:pt x="2195" y="1420"/>
                    </a:lnTo>
                    <a:lnTo>
                      <a:pt x="2228" y="1463"/>
                    </a:lnTo>
                    <a:lnTo>
                      <a:pt x="2243" y="1491"/>
                    </a:lnTo>
                    <a:lnTo>
                      <a:pt x="2243" y="1550"/>
                    </a:lnTo>
                    <a:lnTo>
                      <a:pt x="2243" y="1578"/>
                    </a:lnTo>
                    <a:lnTo>
                      <a:pt x="2228" y="1593"/>
                    </a:lnTo>
                    <a:lnTo>
                      <a:pt x="2195" y="1622"/>
                    </a:lnTo>
                    <a:lnTo>
                      <a:pt x="2180" y="1637"/>
                    </a:lnTo>
                    <a:lnTo>
                      <a:pt x="2099" y="1665"/>
                    </a:lnTo>
                    <a:lnTo>
                      <a:pt x="2051" y="1652"/>
                    </a:lnTo>
                    <a:lnTo>
                      <a:pt x="2003" y="1622"/>
                    </a:lnTo>
                    <a:lnTo>
                      <a:pt x="1986" y="1578"/>
                    </a:lnTo>
                    <a:lnTo>
                      <a:pt x="1986" y="1535"/>
                    </a:lnTo>
                    <a:lnTo>
                      <a:pt x="2019" y="1506"/>
                    </a:lnTo>
                    <a:lnTo>
                      <a:pt x="2019" y="1550"/>
                    </a:lnTo>
                    <a:lnTo>
                      <a:pt x="2034" y="1565"/>
                    </a:lnTo>
                    <a:lnTo>
                      <a:pt x="2051" y="1578"/>
                    </a:lnTo>
                    <a:lnTo>
                      <a:pt x="2067" y="1593"/>
                    </a:lnTo>
                    <a:lnTo>
                      <a:pt x="2082" y="1593"/>
                    </a:lnTo>
                    <a:lnTo>
                      <a:pt x="2115" y="1578"/>
                    </a:lnTo>
                    <a:lnTo>
                      <a:pt x="2147" y="1565"/>
                    </a:lnTo>
                    <a:lnTo>
                      <a:pt x="2163" y="1522"/>
                    </a:lnTo>
                    <a:lnTo>
                      <a:pt x="2147" y="1491"/>
                    </a:lnTo>
                    <a:lnTo>
                      <a:pt x="2115" y="1463"/>
                    </a:lnTo>
                    <a:lnTo>
                      <a:pt x="2067" y="1448"/>
                    </a:lnTo>
                    <a:lnTo>
                      <a:pt x="2019" y="1435"/>
                    </a:lnTo>
                    <a:lnTo>
                      <a:pt x="1907" y="1435"/>
                    </a:lnTo>
                    <a:lnTo>
                      <a:pt x="1810" y="1435"/>
                    </a:lnTo>
                    <a:lnTo>
                      <a:pt x="1762" y="1435"/>
                    </a:lnTo>
                    <a:lnTo>
                      <a:pt x="1714" y="1420"/>
                    </a:lnTo>
                    <a:lnTo>
                      <a:pt x="1602" y="1361"/>
                    </a:lnTo>
                    <a:lnTo>
                      <a:pt x="1506" y="1303"/>
                    </a:lnTo>
                    <a:lnTo>
                      <a:pt x="1474" y="1303"/>
                    </a:lnTo>
                    <a:lnTo>
                      <a:pt x="1458" y="1333"/>
                    </a:lnTo>
                    <a:lnTo>
                      <a:pt x="1522" y="1405"/>
                    </a:lnTo>
                    <a:lnTo>
                      <a:pt x="1554" y="1491"/>
                    </a:lnTo>
                    <a:lnTo>
                      <a:pt x="1587" y="1578"/>
                    </a:lnTo>
                    <a:lnTo>
                      <a:pt x="1602" y="1665"/>
                    </a:lnTo>
                    <a:lnTo>
                      <a:pt x="1602" y="1810"/>
                    </a:lnTo>
                    <a:lnTo>
                      <a:pt x="1602" y="1854"/>
                    </a:lnTo>
                    <a:lnTo>
                      <a:pt x="1618" y="1882"/>
                    </a:lnTo>
                    <a:lnTo>
                      <a:pt x="1650" y="1912"/>
                    </a:lnTo>
                    <a:lnTo>
                      <a:pt x="1683" y="1927"/>
                    </a:lnTo>
                    <a:lnTo>
                      <a:pt x="1731" y="1927"/>
                    </a:lnTo>
                    <a:lnTo>
                      <a:pt x="1762" y="1912"/>
                    </a:lnTo>
                    <a:lnTo>
                      <a:pt x="1779" y="1882"/>
                    </a:lnTo>
                    <a:lnTo>
                      <a:pt x="1779" y="1854"/>
                    </a:lnTo>
                    <a:lnTo>
                      <a:pt x="1779" y="1839"/>
                    </a:lnTo>
                    <a:lnTo>
                      <a:pt x="1762" y="1810"/>
                    </a:lnTo>
                    <a:lnTo>
                      <a:pt x="1714" y="1810"/>
                    </a:lnTo>
                    <a:lnTo>
                      <a:pt x="1666" y="1825"/>
                    </a:lnTo>
                    <a:lnTo>
                      <a:pt x="1683" y="1795"/>
                    </a:lnTo>
                    <a:lnTo>
                      <a:pt x="1698" y="1782"/>
                    </a:lnTo>
                    <a:lnTo>
                      <a:pt x="1731" y="1767"/>
                    </a:lnTo>
                    <a:lnTo>
                      <a:pt x="1746" y="1767"/>
                    </a:lnTo>
                    <a:lnTo>
                      <a:pt x="1794" y="1782"/>
                    </a:lnTo>
                    <a:lnTo>
                      <a:pt x="1827" y="1810"/>
                    </a:lnTo>
                    <a:lnTo>
                      <a:pt x="1842" y="1854"/>
                    </a:lnTo>
                    <a:lnTo>
                      <a:pt x="1842" y="1897"/>
                    </a:lnTo>
                    <a:lnTo>
                      <a:pt x="1842" y="1941"/>
                    </a:lnTo>
                    <a:lnTo>
                      <a:pt x="1810" y="1971"/>
                    </a:lnTo>
                    <a:lnTo>
                      <a:pt x="1762" y="1999"/>
                    </a:lnTo>
                    <a:lnTo>
                      <a:pt x="1731" y="2014"/>
                    </a:lnTo>
                    <a:lnTo>
                      <a:pt x="1683" y="2014"/>
                    </a:lnTo>
                    <a:lnTo>
                      <a:pt x="1635" y="2014"/>
                    </a:lnTo>
                    <a:lnTo>
                      <a:pt x="1602" y="1999"/>
                    </a:lnTo>
                    <a:lnTo>
                      <a:pt x="1554" y="1956"/>
                    </a:lnTo>
                    <a:lnTo>
                      <a:pt x="1537" y="1927"/>
                    </a:lnTo>
                    <a:lnTo>
                      <a:pt x="1537" y="1897"/>
                    </a:lnTo>
                    <a:lnTo>
                      <a:pt x="1537" y="1869"/>
                    </a:lnTo>
                    <a:lnTo>
                      <a:pt x="1554" y="1810"/>
                    </a:lnTo>
                    <a:lnTo>
                      <a:pt x="1537" y="1795"/>
                    </a:lnTo>
                    <a:lnTo>
                      <a:pt x="1522" y="1825"/>
                    </a:lnTo>
                    <a:lnTo>
                      <a:pt x="1506" y="1839"/>
                    </a:lnTo>
                    <a:lnTo>
                      <a:pt x="1506" y="1869"/>
                    </a:lnTo>
                    <a:lnTo>
                      <a:pt x="1474" y="1897"/>
                    </a:lnTo>
                    <a:lnTo>
                      <a:pt x="1441" y="1941"/>
                    </a:lnTo>
                    <a:lnTo>
                      <a:pt x="1393" y="1971"/>
                    </a:lnTo>
                    <a:lnTo>
                      <a:pt x="1345" y="1999"/>
                    </a:lnTo>
                    <a:lnTo>
                      <a:pt x="1297" y="2014"/>
                    </a:lnTo>
                    <a:lnTo>
                      <a:pt x="1234" y="2027"/>
                    </a:lnTo>
                    <a:lnTo>
                      <a:pt x="1186" y="2027"/>
                    </a:lnTo>
                    <a:lnTo>
                      <a:pt x="1121" y="2027"/>
                    </a:lnTo>
                    <a:lnTo>
                      <a:pt x="1073" y="2027"/>
                    </a:lnTo>
                    <a:lnTo>
                      <a:pt x="913" y="1971"/>
                    </a:lnTo>
                    <a:lnTo>
                      <a:pt x="769" y="1912"/>
                    </a:lnTo>
                    <a:lnTo>
                      <a:pt x="608" y="1839"/>
                    </a:lnTo>
                    <a:lnTo>
                      <a:pt x="528" y="1825"/>
                    </a:lnTo>
                    <a:lnTo>
                      <a:pt x="497" y="1825"/>
                    </a:lnTo>
                    <a:lnTo>
                      <a:pt x="447" y="1825"/>
                    </a:lnTo>
                    <a:lnTo>
                      <a:pt x="416" y="1854"/>
                    </a:lnTo>
                    <a:lnTo>
                      <a:pt x="399" y="1882"/>
                    </a:lnTo>
                    <a:lnTo>
                      <a:pt x="384" y="1912"/>
                    </a:lnTo>
                    <a:lnTo>
                      <a:pt x="399" y="1941"/>
                    </a:lnTo>
                    <a:lnTo>
                      <a:pt x="416" y="1956"/>
                    </a:lnTo>
                    <a:lnTo>
                      <a:pt x="432" y="1971"/>
                    </a:lnTo>
                    <a:lnTo>
                      <a:pt x="447" y="1971"/>
                    </a:lnTo>
                    <a:lnTo>
                      <a:pt x="480" y="1971"/>
                    </a:lnTo>
                    <a:lnTo>
                      <a:pt x="512" y="1956"/>
                    </a:lnTo>
                    <a:lnTo>
                      <a:pt x="528" y="1941"/>
                    </a:lnTo>
                    <a:lnTo>
                      <a:pt x="545" y="1927"/>
                    </a:lnTo>
                    <a:lnTo>
                      <a:pt x="528" y="1882"/>
                    </a:lnTo>
                    <a:lnTo>
                      <a:pt x="528" y="1869"/>
                    </a:lnTo>
                    <a:lnTo>
                      <a:pt x="593" y="1882"/>
                    </a:lnTo>
                    <a:lnTo>
                      <a:pt x="641" y="1897"/>
                    </a:lnTo>
                    <a:lnTo>
                      <a:pt x="752" y="1956"/>
                    </a:lnTo>
                    <a:lnTo>
                      <a:pt x="721" y="1956"/>
                    </a:lnTo>
                    <a:lnTo>
                      <a:pt x="689" y="1956"/>
                    </a:lnTo>
                    <a:lnTo>
                      <a:pt x="625" y="1984"/>
                    </a:lnTo>
                    <a:lnTo>
                      <a:pt x="545" y="2014"/>
                    </a:lnTo>
                    <a:lnTo>
                      <a:pt x="480" y="2042"/>
                    </a:lnTo>
                    <a:lnTo>
                      <a:pt x="447" y="2042"/>
                    </a:lnTo>
                    <a:lnTo>
                      <a:pt x="416" y="2027"/>
                    </a:lnTo>
                    <a:lnTo>
                      <a:pt x="384" y="1999"/>
                    </a:lnTo>
                    <a:close/>
                  </a:path>
                </a:pathLst>
              </a:custGeom>
              <a:solidFill>
                <a:srgbClr val="FFFF99"/>
              </a:solidFill>
              <a:ln w="9525">
                <a:solidFill>
                  <a:srgbClr val="800000"/>
                </a:solidFill>
                <a:round/>
                <a:headEnd/>
                <a:tailEnd/>
              </a:ln>
            </p:spPr>
            <p:txBody>
              <a:bodyPr/>
              <a:lstStyle/>
              <a:p>
                <a:endParaRPr lang="en-US"/>
              </a:p>
            </p:txBody>
          </p:sp>
          <p:sp>
            <p:nvSpPr>
              <p:cNvPr id="11389" name="Freeform 321"/>
              <p:cNvSpPr>
                <a:spLocks/>
              </p:cNvSpPr>
              <p:nvPr/>
            </p:nvSpPr>
            <p:spPr bwMode="auto">
              <a:xfrm rot="-5400000">
                <a:off x="5374" y="348"/>
                <a:ext cx="336" cy="248"/>
              </a:xfrm>
              <a:custGeom>
                <a:avLst/>
                <a:gdLst>
                  <a:gd name="T0" fmla="*/ 3 w 2197"/>
                  <a:gd name="T1" fmla="*/ 243 h 783"/>
                  <a:gd name="T2" fmla="*/ 0 w 2197"/>
                  <a:gd name="T3" fmla="*/ 234 h 783"/>
                  <a:gd name="T4" fmla="*/ 37 w 2197"/>
                  <a:gd name="T5" fmla="*/ 234 h 783"/>
                  <a:gd name="T6" fmla="*/ 157 w 2197"/>
                  <a:gd name="T7" fmla="*/ 238 h 783"/>
                  <a:gd name="T8" fmla="*/ 174 w 2197"/>
                  <a:gd name="T9" fmla="*/ 234 h 783"/>
                  <a:gd name="T10" fmla="*/ 177 w 2197"/>
                  <a:gd name="T11" fmla="*/ 234 h 783"/>
                  <a:gd name="T12" fmla="*/ 177 w 2197"/>
                  <a:gd name="T13" fmla="*/ 175 h 783"/>
                  <a:gd name="T14" fmla="*/ 177 w 2197"/>
                  <a:gd name="T15" fmla="*/ 170 h 783"/>
                  <a:gd name="T16" fmla="*/ 213 w 2197"/>
                  <a:gd name="T17" fmla="*/ 170 h 783"/>
                  <a:gd name="T18" fmla="*/ 231 w 2197"/>
                  <a:gd name="T19" fmla="*/ 165 h 783"/>
                  <a:gd name="T20" fmla="*/ 245 w 2197"/>
                  <a:gd name="T21" fmla="*/ 161 h 783"/>
                  <a:gd name="T22" fmla="*/ 262 w 2197"/>
                  <a:gd name="T23" fmla="*/ 151 h 783"/>
                  <a:gd name="T24" fmla="*/ 277 w 2197"/>
                  <a:gd name="T25" fmla="*/ 137 h 783"/>
                  <a:gd name="T26" fmla="*/ 292 w 2197"/>
                  <a:gd name="T27" fmla="*/ 119 h 783"/>
                  <a:gd name="T28" fmla="*/ 304 w 2197"/>
                  <a:gd name="T29" fmla="*/ 101 h 783"/>
                  <a:gd name="T30" fmla="*/ 314 w 2197"/>
                  <a:gd name="T31" fmla="*/ 78 h 783"/>
                  <a:gd name="T32" fmla="*/ 324 w 2197"/>
                  <a:gd name="T33" fmla="*/ 50 h 783"/>
                  <a:gd name="T34" fmla="*/ 333 w 2197"/>
                  <a:gd name="T35" fmla="*/ 0 h 783"/>
                  <a:gd name="T36" fmla="*/ 336 w 2197"/>
                  <a:gd name="T37" fmla="*/ 5 h 783"/>
                  <a:gd name="T38" fmla="*/ 336 w 2197"/>
                  <a:gd name="T39" fmla="*/ 14 h 783"/>
                  <a:gd name="T40" fmla="*/ 333 w 2197"/>
                  <a:gd name="T41" fmla="*/ 28 h 783"/>
                  <a:gd name="T42" fmla="*/ 331 w 2197"/>
                  <a:gd name="T43" fmla="*/ 50 h 783"/>
                  <a:gd name="T44" fmla="*/ 324 w 2197"/>
                  <a:gd name="T45" fmla="*/ 69 h 783"/>
                  <a:gd name="T46" fmla="*/ 314 w 2197"/>
                  <a:gd name="T47" fmla="*/ 92 h 783"/>
                  <a:gd name="T48" fmla="*/ 307 w 2197"/>
                  <a:gd name="T49" fmla="*/ 110 h 783"/>
                  <a:gd name="T50" fmla="*/ 297 w 2197"/>
                  <a:gd name="T51" fmla="*/ 129 h 783"/>
                  <a:gd name="T52" fmla="*/ 285 w 2197"/>
                  <a:gd name="T53" fmla="*/ 142 h 783"/>
                  <a:gd name="T54" fmla="*/ 272 w 2197"/>
                  <a:gd name="T55" fmla="*/ 156 h 783"/>
                  <a:gd name="T56" fmla="*/ 260 w 2197"/>
                  <a:gd name="T57" fmla="*/ 161 h 783"/>
                  <a:gd name="T58" fmla="*/ 238 w 2197"/>
                  <a:gd name="T59" fmla="*/ 175 h 783"/>
                  <a:gd name="T60" fmla="*/ 228 w 2197"/>
                  <a:gd name="T61" fmla="*/ 179 h 783"/>
                  <a:gd name="T62" fmla="*/ 216 w 2197"/>
                  <a:gd name="T63" fmla="*/ 179 h 783"/>
                  <a:gd name="T64" fmla="*/ 184 w 2197"/>
                  <a:gd name="T65" fmla="*/ 183 h 783"/>
                  <a:gd name="T66" fmla="*/ 182 w 2197"/>
                  <a:gd name="T67" fmla="*/ 188 h 783"/>
                  <a:gd name="T68" fmla="*/ 182 w 2197"/>
                  <a:gd name="T69" fmla="*/ 248 h 783"/>
                  <a:gd name="T70" fmla="*/ 3 w 2197"/>
                  <a:gd name="T71" fmla="*/ 243 h 7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97"/>
                  <a:gd name="T109" fmla="*/ 0 h 783"/>
                  <a:gd name="T110" fmla="*/ 2197 w 2197"/>
                  <a:gd name="T111" fmla="*/ 783 h 7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97" h="783">
                    <a:moveTo>
                      <a:pt x="17" y="768"/>
                    </a:moveTo>
                    <a:lnTo>
                      <a:pt x="0" y="740"/>
                    </a:lnTo>
                    <a:lnTo>
                      <a:pt x="242" y="740"/>
                    </a:lnTo>
                    <a:lnTo>
                      <a:pt x="1027" y="753"/>
                    </a:lnTo>
                    <a:lnTo>
                      <a:pt x="1138" y="740"/>
                    </a:lnTo>
                    <a:lnTo>
                      <a:pt x="1155" y="740"/>
                    </a:lnTo>
                    <a:lnTo>
                      <a:pt x="1155" y="551"/>
                    </a:lnTo>
                    <a:lnTo>
                      <a:pt x="1155" y="536"/>
                    </a:lnTo>
                    <a:lnTo>
                      <a:pt x="1395" y="536"/>
                    </a:lnTo>
                    <a:lnTo>
                      <a:pt x="1508" y="521"/>
                    </a:lnTo>
                    <a:lnTo>
                      <a:pt x="1604" y="508"/>
                    </a:lnTo>
                    <a:lnTo>
                      <a:pt x="1716" y="478"/>
                    </a:lnTo>
                    <a:lnTo>
                      <a:pt x="1812" y="434"/>
                    </a:lnTo>
                    <a:lnTo>
                      <a:pt x="1909" y="377"/>
                    </a:lnTo>
                    <a:lnTo>
                      <a:pt x="1988" y="319"/>
                    </a:lnTo>
                    <a:lnTo>
                      <a:pt x="2053" y="247"/>
                    </a:lnTo>
                    <a:lnTo>
                      <a:pt x="2117" y="159"/>
                    </a:lnTo>
                    <a:lnTo>
                      <a:pt x="2180" y="0"/>
                    </a:lnTo>
                    <a:lnTo>
                      <a:pt x="2197" y="15"/>
                    </a:lnTo>
                    <a:lnTo>
                      <a:pt x="2197" y="43"/>
                    </a:lnTo>
                    <a:lnTo>
                      <a:pt x="2180" y="87"/>
                    </a:lnTo>
                    <a:lnTo>
                      <a:pt x="2165" y="159"/>
                    </a:lnTo>
                    <a:lnTo>
                      <a:pt x="2117" y="217"/>
                    </a:lnTo>
                    <a:lnTo>
                      <a:pt x="2053" y="291"/>
                    </a:lnTo>
                    <a:lnTo>
                      <a:pt x="2005" y="347"/>
                    </a:lnTo>
                    <a:lnTo>
                      <a:pt x="1940" y="406"/>
                    </a:lnTo>
                    <a:lnTo>
                      <a:pt x="1861" y="449"/>
                    </a:lnTo>
                    <a:lnTo>
                      <a:pt x="1781" y="493"/>
                    </a:lnTo>
                    <a:lnTo>
                      <a:pt x="1700" y="508"/>
                    </a:lnTo>
                    <a:lnTo>
                      <a:pt x="1556" y="551"/>
                    </a:lnTo>
                    <a:lnTo>
                      <a:pt x="1491" y="564"/>
                    </a:lnTo>
                    <a:lnTo>
                      <a:pt x="1412" y="564"/>
                    </a:lnTo>
                    <a:lnTo>
                      <a:pt x="1203" y="579"/>
                    </a:lnTo>
                    <a:lnTo>
                      <a:pt x="1188" y="594"/>
                    </a:lnTo>
                    <a:lnTo>
                      <a:pt x="1188" y="783"/>
                    </a:lnTo>
                    <a:lnTo>
                      <a:pt x="17" y="768"/>
                    </a:lnTo>
                    <a:close/>
                  </a:path>
                </a:pathLst>
              </a:custGeom>
              <a:solidFill>
                <a:srgbClr val="FFFF99"/>
              </a:solidFill>
              <a:ln w="9525">
                <a:solidFill>
                  <a:srgbClr val="800000"/>
                </a:solidFill>
                <a:round/>
                <a:headEnd/>
                <a:tailEnd/>
              </a:ln>
            </p:spPr>
            <p:txBody>
              <a:bodyPr/>
              <a:lstStyle/>
              <a:p>
                <a:endParaRPr lang="en-US"/>
              </a:p>
            </p:txBody>
          </p:sp>
          <p:sp>
            <p:nvSpPr>
              <p:cNvPr id="11390" name="Freeform 322"/>
              <p:cNvSpPr>
                <a:spLocks/>
              </p:cNvSpPr>
              <p:nvPr/>
            </p:nvSpPr>
            <p:spPr bwMode="auto">
              <a:xfrm rot="-5400000">
                <a:off x="5655" y="87"/>
                <a:ext cx="7" cy="5"/>
              </a:xfrm>
              <a:custGeom>
                <a:avLst/>
                <a:gdLst>
                  <a:gd name="T0" fmla="*/ 0 w 48"/>
                  <a:gd name="T1" fmla="*/ 0 h 15"/>
                  <a:gd name="T2" fmla="*/ 2 w 48"/>
                  <a:gd name="T3" fmla="*/ 0 h 15"/>
                  <a:gd name="T4" fmla="*/ 7 w 48"/>
                  <a:gd name="T5" fmla="*/ 0 h 15"/>
                  <a:gd name="T6" fmla="*/ 5 w 48"/>
                  <a:gd name="T7" fmla="*/ 5 h 15"/>
                  <a:gd name="T8" fmla="*/ 0 w 48"/>
                  <a:gd name="T9" fmla="*/ 0 h 15"/>
                  <a:gd name="T10" fmla="*/ 0 60000 65536"/>
                  <a:gd name="T11" fmla="*/ 0 60000 65536"/>
                  <a:gd name="T12" fmla="*/ 0 60000 65536"/>
                  <a:gd name="T13" fmla="*/ 0 60000 65536"/>
                  <a:gd name="T14" fmla="*/ 0 60000 65536"/>
                  <a:gd name="T15" fmla="*/ 0 w 48"/>
                  <a:gd name="T16" fmla="*/ 0 h 15"/>
                  <a:gd name="T17" fmla="*/ 48 w 48"/>
                  <a:gd name="T18" fmla="*/ 15 h 15"/>
                </a:gdLst>
                <a:ahLst/>
                <a:cxnLst>
                  <a:cxn ang="T10">
                    <a:pos x="T0" y="T1"/>
                  </a:cxn>
                  <a:cxn ang="T11">
                    <a:pos x="T2" y="T3"/>
                  </a:cxn>
                  <a:cxn ang="T12">
                    <a:pos x="T4" y="T5"/>
                  </a:cxn>
                  <a:cxn ang="T13">
                    <a:pos x="T6" y="T7"/>
                  </a:cxn>
                  <a:cxn ang="T14">
                    <a:pos x="T8" y="T9"/>
                  </a:cxn>
                </a:cxnLst>
                <a:rect l="T15" t="T16" r="T17" b="T18"/>
                <a:pathLst>
                  <a:path w="48" h="15">
                    <a:moveTo>
                      <a:pt x="0" y="0"/>
                    </a:moveTo>
                    <a:lnTo>
                      <a:pt x="16" y="0"/>
                    </a:lnTo>
                    <a:lnTo>
                      <a:pt x="48" y="0"/>
                    </a:lnTo>
                    <a:lnTo>
                      <a:pt x="33"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391" name="Freeform 323"/>
              <p:cNvSpPr>
                <a:spLocks/>
              </p:cNvSpPr>
              <p:nvPr/>
            </p:nvSpPr>
            <p:spPr bwMode="auto">
              <a:xfrm rot="-5400000">
                <a:off x="5319" y="326"/>
                <a:ext cx="346" cy="312"/>
              </a:xfrm>
              <a:custGeom>
                <a:avLst/>
                <a:gdLst>
                  <a:gd name="T0" fmla="*/ 0 w 2261"/>
                  <a:gd name="T1" fmla="*/ 303 h 985"/>
                  <a:gd name="T2" fmla="*/ 3 w 2261"/>
                  <a:gd name="T3" fmla="*/ 293 h 985"/>
                  <a:gd name="T4" fmla="*/ 17 w 2261"/>
                  <a:gd name="T5" fmla="*/ 289 h 985"/>
                  <a:gd name="T6" fmla="*/ 174 w 2261"/>
                  <a:gd name="T7" fmla="*/ 293 h 985"/>
                  <a:gd name="T8" fmla="*/ 174 w 2261"/>
                  <a:gd name="T9" fmla="*/ 289 h 985"/>
                  <a:gd name="T10" fmla="*/ 177 w 2261"/>
                  <a:gd name="T11" fmla="*/ 225 h 985"/>
                  <a:gd name="T12" fmla="*/ 213 w 2261"/>
                  <a:gd name="T13" fmla="*/ 225 h 985"/>
                  <a:gd name="T14" fmla="*/ 233 w 2261"/>
                  <a:gd name="T15" fmla="*/ 220 h 985"/>
                  <a:gd name="T16" fmla="*/ 250 w 2261"/>
                  <a:gd name="T17" fmla="*/ 216 h 985"/>
                  <a:gd name="T18" fmla="*/ 267 w 2261"/>
                  <a:gd name="T19" fmla="*/ 206 h 985"/>
                  <a:gd name="T20" fmla="*/ 282 w 2261"/>
                  <a:gd name="T21" fmla="*/ 192 h 985"/>
                  <a:gd name="T22" fmla="*/ 297 w 2261"/>
                  <a:gd name="T23" fmla="*/ 175 h 985"/>
                  <a:gd name="T24" fmla="*/ 304 w 2261"/>
                  <a:gd name="T25" fmla="*/ 165 h 985"/>
                  <a:gd name="T26" fmla="*/ 312 w 2261"/>
                  <a:gd name="T27" fmla="*/ 151 h 985"/>
                  <a:gd name="T28" fmla="*/ 317 w 2261"/>
                  <a:gd name="T29" fmla="*/ 133 h 985"/>
                  <a:gd name="T30" fmla="*/ 324 w 2261"/>
                  <a:gd name="T31" fmla="*/ 115 h 985"/>
                  <a:gd name="T32" fmla="*/ 329 w 2261"/>
                  <a:gd name="T33" fmla="*/ 96 h 985"/>
                  <a:gd name="T34" fmla="*/ 331 w 2261"/>
                  <a:gd name="T35" fmla="*/ 78 h 985"/>
                  <a:gd name="T36" fmla="*/ 336 w 2261"/>
                  <a:gd name="T37" fmla="*/ 41 h 985"/>
                  <a:gd name="T38" fmla="*/ 339 w 2261"/>
                  <a:gd name="T39" fmla="*/ 0 h 985"/>
                  <a:gd name="T40" fmla="*/ 344 w 2261"/>
                  <a:gd name="T41" fmla="*/ 0 h 985"/>
                  <a:gd name="T42" fmla="*/ 346 w 2261"/>
                  <a:gd name="T43" fmla="*/ 5 h 985"/>
                  <a:gd name="T44" fmla="*/ 346 w 2261"/>
                  <a:gd name="T45" fmla="*/ 22 h 985"/>
                  <a:gd name="T46" fmla="*/ 346 w 2261"/>
                  <a:gd name="T47" fmla="*/ 41 h 985"/>
                  <a:gd name="T48" fmla="*/ 346 w 2261"/>
                  <a:gd name="T49" fmla="*/ 64 h 985"/>
                  <a:gd name="T50" fmla="*/ 341 w 2261"/>
                  <a:gd name="T51" fmla="*/ 82 h 985"/>
                  <a:gd name="T52" fmla="*/ 334 w 2261"/>
                  <a:gd name="T53" fmla="*/ 124 h 985"/>
                  <a:gd name="T54" fmla="*/ 324 w 2261"/>
                  <a:gd name="T55" fmla="*/ 156 h 985"/>
                  <a:gd name="T56" fmla="*/ 314 w 2261"/>
                  <a:gd name="T57" fmla="*/ 179 h 985"/>
                  <a:gd name="T58" fmla="*/ 302 w 2261"/>
                  <a:gd name="T59" fmla="*/ 197 h 985"/>
                  <a:gd name="T60" fmla="*/ 290 w 2261"/>
                  <a:gd name="T61" fmla="*/ 211 h 985"/>
                  <a:gd name="T62" fmla="*/ 277 w 2261"/>
                  <a:gd name="T63" fmla="*/ 225 h 985"/>
                  <a:gd name="T64" fmla="*/ 263 w 2261"/>
                  <a:gd name="T65" fmla="*/ 234 h 985"/>
                  <a:gd name="T66" fmla="*/ 250 w 2261"/>
                  <a:gd name="T67" fmla="*/ 239 h 985"/>
                  <a:gd name="T68" fmla="*/ 236 w 2261"/>
                  <a:gd name="T69" fmla="*/ 243 h 985"/>
                  <a:gd name="T70" fmla="*/ 221 w 2261"/>
                  <a:gd name="T71" fmla="*/ 243 h 985"/>
                  <a:gd name="T72" fmla="*/ 204 w 2261"/>
                  <a:gd name="T73" fmla="*/ 243 h 985"/>
                  <a:gd name="T74" fmla="*/ 189 w 2261"/>
                  <a:gd name="T75" fmla="*/ 243 h 985"/>
                  <a:gd name="T76" fmla="*/ 187 w 2261"/>
                  <a:gd name="T77" fmla="*/ 243 h 985"/>
                  <a:gd name="T78" fmla="*/ 187 w 2261"/>
                  <a:gd name="T79" fmla="*/ 312 h 985"/>
                  <a:gd name="T80" fmla="*/ 184 w 2261"/>
                  <a:gd name="T81" fmla="*/ 312 h 985"/>
                  <a:gd name="T82" fmla="*/ 3 w 2261"/>
                  <a:gd name="T83" fmla="*/ 307 h 985"/>
                  <a:gd name="T84" fmla="*/ 0 w 2261"/>
                  <a:gd name="T85" fmla="*/ 303 h 9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61"/>
                  <a:gd name="T130" fmla="*/ 0 h 985"/>
                  <a:gd name="T131" fmla="*/ 2261 w 2261"/>
                  <a:gd name="T132" fmla="*/ 985 h 9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61" h="985">
                    <a:moveTo>
                      <a:pt x="0" y="956"/>
                    </a:moveTo>
                    <a:lnTo>
                      <a:pt x="17" y="926"/>
                    </a:lnTo>
                    <a:lnTo>
                      <a:pt x="113" y="911"/>
                    </a:lnTo>
                    <a:lnTo>
                      <a:pt x="1138" y="926"/>
                    </a:lnTo>
                    <a:lnTo>
                      <a:pt x="1138" y="911"/>
                    </a:lnTo>
                    <a:lnTo>
                      <a:pt x="1155" y="709"/>
                    </a:lnTo>
                    <a:lnTo>
                      <a:pt x="1395" y="709"/>
                    </a:lnTo>
                    <a:lnTo>
                      <a:pt x="1524" y="694"/>
                    </a:lnTo>
                    <a:lnTo>
                      <a:pt x="1635" y="681"/>
                    </a:lnTo>
                    <a:lnTo>
                      <a:pt x="1748" y="651"/>
                    </a:lnTo>
                    <a:lnTo>
                      <a:pt x="1844" y="607"/>
                    </a:lnTo>
                    <a:lnTo>
                      <a:pt x="1940" y="551"/>
                    </a:lnTo>
                    <a:lnTo>
                      <a:pt x="1988" y="520"/>
                    </a:lnTo>
                    <a:lnTo>
                      <a:pt x="2036" y="477"/>
                    </a:lnTo>
                    <a:lnTo>
                      <a:pt x="2069" y="419"/>
                    </a:lnTo>
                    <a:lnTo>
                      <a:pt x="2117" y="362"/>
                    </a:lnTo>
                    <a:lnTo>
                      <a:pt x="2149" y="303"/>
                    </a:lnTo>
                    <a:lnTo>
                      <a:pt x="2165" y="245"/>
                    </a:lnTo>
                    <a:lnTo>
                      <a:pt x="2197" y="130"/>
                    </a:lnTo>
                    <a:lnTo>
                      <a:pt x="2213" y="0"/>
                    </a:lnTo>
                    <a:lnTo>
                      <a:pt x="2245" y="0"/>
                    </a:lnTo>
                    <a:lnTo>
                      <a:pt x="2261" y="15"/>
                    </a:lnTo>
                    <a:lnTo>
                      <a:pt x="2261" y="71"/>
                    </a:lnTo>
                    <a:lnTo>
                      <a:pt x="2261" y="130"/>
                    </a:lnTo>
                    <a:lnTo>
                      <a:pt x="2261" y="202"/>
                    </a:lnTo>
                    <a:lnTo>
                      <a:pt x="2228" y="260"/>
                    </a:lnTo>
                    <a:lnTo>
                      <a:pt x="2180" y="390"/>
                    </a:lnTo>
                    <a:lnTo>
                      <a:pt x="2117" y="492"/>
                    </a:lnTo>
                    <a:lnTo>
                      <a:pt x="2053" y="564"/>
                    </a:lnTo>
                    <a:lnTo>
                      <a:pt x="1973" y="622"/>
                    </a:lnTo>
                    <a:lnTo>
                      <a:pt x="1892" y="666"/>
                    </a:lnTo>
                    <a:lnTo>
                      <a:pt x="1812" y="709"/>
                    </a:lnTo>
                    <a:lnTo>
                      <a:pt x="1716" y="738"/>
                    </a:lnTo>
                    <a:lnTo>
                      <a:pt x="1635" y="753"/>
                    </a:lnTo>
                    <a:lnTo>
                      <a:pt x="1539" y="768"/>
                    </a:lnTo>
                    <a:lnTo>
                      <a:pt x="1443" y="768"/>
                    </a:lnTo>
                    <a:lnTo>
                      <a:pt x="1332" y="768"/>
                    </a:lnTo>
                    <a:lnTo>
                      <a:pt x="1234" y="768"/>
                    </a:lnTo>
                    <a:lnTo>
                      <a:pt x="1219" y="768"/>
                    </a:lnTo>
                    <a:lnTo>
                      <a:pt x="1219" y="985"/>
                    </a:lnTo>
                    <a:lnTo>
                      <a:pt x="1203" y="985"/>
                    </a:lnTo>
                    <a:lnTo>
                      <a:pt x="17" y="970"/>
                    </a:lnTo>
                    <a:lnTo>
                      <a:pt x="0" y="956"/>
                    </a:lnTo>
                    <a:close/>
                  </a:path>
                </a:pathLst>
              </a:custGeom>
              <a:solidFill>
                <a:srgbClr val="FFFF99"/>
              </a:solidFill>
              <a:ln w="9525">
                <a:solidFill>
                  <a:srgbClr val="800000"/>
                </a:solidFill>
                <a:round/>
                <a:headEnd/>
                <a:tailEnd/>
              </a:ln>
            </p:spPr>
            <p:txBody>
              <a:bodyPr/>
              <a:lstStyle/>
              <a:p>
                <a:endParaRPr lang="en-US"/>
              </a:p>
            </p:txBody>
          </p:sp>
          <p:sp>
            <p:nvSpPr>
              <p:cNvPr id="11392" name="Freeform 324"/>
              <p:cNvSpPr>
                <a:spLocks/>
              </p:cNvSpPr>
              <p:nvPr/>
            </p:nvSpPr>
            <p:spPr bwMode="auto">
              <a:xfrm rot="-5400000">
                <a:off x="5585" y="27"/>
                <a:ext cx="10" cy="88"/>
              </a:xfrm>
              <a:custGeom>
                <a:avLst/>
                <a:gdLst>
                  <a:gd name="T0" fmla="*/ 8 w 64"/>
                  <a:gd name="T1" fmla="*/ 69 h 275"/>
                  <a:gd name="T2" fmla="*/ 8 w 64"/>
                  <a:gd name="T3" fmla="*/ 51 h 275"/>
                  <a:gd name="T4" fmla="*/ 5 w 64"/>
                  <a:gd name="T5" fmla="*/ 33 h 275"/>
                  <a:gd name="T6" fmla="*/ 3 w 64"/>
                  <a:gd name="T7" fmla="*/ 19 h 275"/>
                  <a:gd name="T8" fmla="*/ 0 w 64"/>
                  <a:gd name="T9" fmla="*/ 5 h 275"/>
                  <a:gd name="T10" fmla="*/ 0 w 64"/>
                  <a:gd name="T11" fmla="*/ 0 h 275"/>
                  <a:gd name="T12" fmla="*/ 5 w 64"/>
                  <a:gd name="T13" fmla="*/ 19 h 275"/>
                  <a:gd name="T14" fmla="*/ 10 w 64"/>
                  <a:gd name="T15" fmla="*/ 37 h 275"/>
                  <a:gd name="T16" fmla="*/ 10 w 64"/>
                  <a:gd name="T17" fmla="*/ 60 h 275"/>
                  <a:gd name="T18" fmla="*/ 8 w 64"/>
                  <a:gd name="T19" fmla="*/ 83 h 275"/>
                  <a:gd name="T20" fmla="*/ 5 w 64"/>
                  <a:gd name="T21" fmla="*/ 88 h 275"/>
                  <a:gd name="T22" fmla="*/ 5 w 64"/>
                  <a:gd name="T23" fmla="*/ 83 h 275"/>
                  <a:gd name="T24" fmla="*/ 5 w 64"/>
                  <a:gd name="T25" fmla="*/ 78 h 275"/>
                  <a:gd name="T26" fmla="*/ 8 w 64"/>
                  <a:gd name="T27" fmla="*/ 69 h 2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275"/>
                  <a:gd name="T44" fmla="*/ 64 w 64"/>
                  <a:gd name="T45" fmla="*/ 275 h 2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275">
                    <a:moveTo>
                      <a:pt x="48" y="217"/>
                    </a:moveTo>
                    <a:lnTo>
                      <a:pt x="48" y="158"/>
                    </a:lnTo>
                    <a:lnTo>
                      <a:pt x="31" y="102"/>
                    </a:lnTo>
                    <a:lnTo>
                      <a:pt x="16" y="58"/>
                    </a:lnTo>
                    <a:lnTo>
                      <a:pt x="0" y="15"/>
                    </a:lnTo>
                    <a:lnTo>
                      <a:pt x="0" y="0"/>
                    </a:lnTo>
                    <a:lnTo>
                      <a:pt x="31" y="58"/>
                    </a:lnTo>
                    <a:lnTo>
                      <a:pt x="64" y="115"/>
                    </a:lnTo>
                    <a:lnTo>
                      <a:pt x="64" y="188"/>
                    </a:lnTo>
                    <a:lnTo>
                      <a:pt x="48" y="260"/>
                    </a:lnTo>
                    <a:lnTo>
                      <a:pt x="31" y="275"/>
                    </a:lnTo>
                    <a:lnTo>
                      <a:pt x="31" y="260"/>
                    </a:lnTo>
                    <a:lnTo>
                      <a:pt x="31" y="245"/>
                    </a:lnTo>
                    <a:lnTo>
                      <a:pt x="48" y="217"/>
                    </a:lnTo>
                    <a:close/>
                  </a:path>
                </a:pathLst>
              </a:custGeom>
              <a:solidFill>
                <a:srgbClr val="FFFF99"/>
              </a:solidFill>
              <a:ln w="9525">
                <a:solidFill>
                  <a:srgbClr val="800000"/>
                </a:solidFill>
                <a:round/>
                <a:headEnd/>
                <a:tailEnd/>
              </a:ln>
            </p:spPr>
            <p:txBody>
              <a:bodyPr/>
              <a:lstStyle/>
              <a:p>
                <a:endParaRPr lang="en-US"/>
              </a:p>
            </p:txBody>
          </p:sp>
          <p:sp>
            <p:nvSpPr>
              <p:cNvPr id="11393" name="Freeform 325"/>
              <p:cNvSpPr>
                <a:spLocks/>
              </p:cNvSpPr>
              <p:nvPr/>
            </p:nvSpPr>
            <p:spPr bwMode="auto">
              <a:xfrm rot="-5400000">
                <a:off x="5508" y="84"/>
                <a:ext cx="88" cy="165"/>
              </a:xfrm>
              <a:custGeom>
                <a:avLst/>
                <a:gdLst>
                  <a:gd name="T0" fmla="*/ 59 w 577"/>
                  <a:gd name="T1" fmla="*/ 147 h 522"/>
                  <a:gd name="T2" fmla="*/ 61 w 577"/>
                  <a:gd name="T3" fmla="*/ 147 h 522"/>
                  <a:gd name="T4" fmla="*/ 63 w 577"/>
                  <a:gd name="T5" fmla="*/ 147 h 522"/>
                  <a:gd name="T6" fmla="*/ 66 w 577"/>
                  <a:gd name="T7" fmla="*/ 142 h 522"/>
                  <a:gd name="T8" fmla="*/ 66 w 577"/>
                  <a:gd name="T9" fmla="*/ 138 h 522"/>
                  <a:gd name="T10" fmla="*/ 56 w 577"/>
                  <a:gd name="T11" fmla="*/ 128 h 522"/>
                  <a:gd name="T12" fmla="*/ 51 w 577"/>
                  <a:gd name="T13" fmla="*/ 114 h 522"/>
                  <a:gd name="T14" fmla="*/ 51 w 577"/>
                  <a:gd name="T15" fmla="*/ 110 h 522"/>
                  <a:gd name="T16" fmla="*/ 51 w 577"/>
                  <a:gd name="T17" fmla="*/ 106 h 522"/>
                  <a:gd name="T18" fmla="*/ 56 w 577"/>
                  <a:gd name="T19" fmla="*/ 101 h 522"/>
                  <a:gd name="T20" fmla="*/ 61 w 577"/>
                  <a:gd name="T21" fmla="*/ 106 h 522"/>
                  <a:gd name="T22" fmla="*/ 66 w 577"/>
                  <a:gd name="T23" fmla="*/ 110 h 522"/>
                  <a:gd name="T24" fmla="*/ 71 w 577"/>
                  <a:gd name="T25" fmla="*/ 124 h 522"/>
                  <a:gd name="T26" fmla="*/ 76 w 577"/>
                  <a:gd name="T27" fmla="*/ 124 h 522"/>
                  <a:gd name="T28" fmla="*/ 76 w 577"/>
                  <a:gd name="T29" fmla="*/ 119 h 522"/>
                  <a:gd name="T30" fmla="*/ 68 w 577"/>
                  <a:gd name="T31" fmla="*/ 96 h 522"/>
                  <a:gd name="T32" fmla="*/ 63 w 577"/>
                  <a:gd name="T33" fmla="*/ 92 h 522"/>
                  <a:gd name="T34" fmla="*/ 59 w 577"/>
                  <a:gd name="T35" fmla="*/ 83 h 522"/>
                  <a:gd name="T36" fmla="*/ 51 w 577"/>
                  <a:gd name="T37" fmla="*/ 83 h 522"/>
                  <a:gd name="T38" fmla="*/ 47 w 577"/>
                  <a:gd name="T39" fmla="*/ 87 h 522"/>
                  <a:gd name="T40" fmla="*/ 44 w 577"/>
                  <a:gd name="T41" fmla="*/ 92 h 522"/>
                  <a:gd name="T42" fmla="*/ 44 w 577"/>
                  <a:gd name="T43" fmla="*/ 96 h 522"/>
                  <a:gd name="T44" fmla="*/ 41 w 577"/>
                  <a:gd name="T45" fmla="*/ 110 h 522"/>
                  <a:gd name="T46" fmla="*/ 49 w 577"/>
                  <a:gd name="T47" fmla="*/ 128 h 522"/>
                  <a:gd name="T48" fmla="*/ 59 w 577"/>
                  <a:gd name="T49" fmla="*/ 142 h 522"/>
                  <a:gd name="T50" fmla="*/ 51 w 577"/>
                  <a:gd name="T51" fmla="*/ 138 h 522"/>
                  <a:gd name="T52" fmla="*/ 47 w 577"/>
                  <a:gd name="T53" fmla="*/ 128 h 522"/>
                  <a:gd name="T54" fmla="*/ 41 w 577"/>
                  <a:gd name="T55" fmla="*/ 119 h 522"/>
                  <a:gd name="T56" fmla="*/ 39 w 577"/>
                  <a:gd name="T57" fmla="*/ 106 h 522"/>
                  <a:gd name="T58" fmla="*/ 39 w 577"/>
                  <a:gd name="T59" fmla="*/ 101 h 522"/>
                  <a:gd name="T60" fmla="*/ 39 w 577"/>
                  <a:gd name="T61" fmla="*/ 96 h 522"/>
                  <a:gd name="T62" fmla="*/ 39 w 577"/>
                  <a:gd name="T63" fmla="*/ 87 h 522"/>
                  <a:gd name="T64" fmla="*/ 37 w 577"/>
                  <a:gd name="T65" fmla="*/ 83 h 522"/>
                  <a:gd name="T66" fmla="*/ 29 w 577"/>
                  <a:gd name="T67" fmla="*/ 92 h 522"/>
                  <a:gd name="T68" fmla="*/ 27 w 577"/>
                  <a:gd name="T69" fmla="*/ 92 h 522"/>
                  <a:gd name="T70" fmla="*/ 22 w 577"/>
                  <a:gd name="T71" fmla="*/ 92 h 522"/>
                  <a:gd name="T72" fmla="*/ 17 w 577"/>
                  <a:gd name="T73" fmla="*/ 87 h 522"/>
                  <a:gd name="T74" fmla="*/ 15 w 577"/>
                  <a:gd name="T75" fmla="*/ 83 h 522"/>
                  <a:gd name="T76" fmla="*/ 10 w 577"/>
                  <a:gd name="T77" fmla="*/ 59 h 522"/>
                  <a:gd name="T78" fmla="*/ 10 w 577"/>
                  <a:gd name="T79" fmla="*/ 46 h 522"/>
                  <a:gd name="T80" fmla="*/ 5 w 577"/>
                  <a:gd name="T81" fmla="*/ 23 h 522"/>
                  <a:gd name="T82" fmla="*/ 0 w 577"/>
                  <a:gd name="T83" fmla="*/ 0 h 522"/>
                  <a:gd name="T84" fmla="*/ 17 w 577"/>
                  <a:gd name="T85" fmla="*/ 18 h 522"/>
                  <a:gd name="T86" fmla="*/ 39 w 577"/>
                  <a:gd name="T87" fmla="*/ 32 h 522"/>
                  <a:gd name="T88" fmla="*/ 44 w 577"/>
                  <a:gd name="T89" fmla="*/ 42 h 522"/>
                  <a:gd name="T90" fmla="*/ 44 w 577"/>
                  <a:gd name="T91" fmla="*/ 46 h 522"/>
                  <a:gd name="T92" fmla="*/ 47 w 577"/>
                  <a:gd name="T93" fmla="*/ 55 h 522"/>
                  <a:gd name="T94" fmla="*/ 47 w 577"/>
                  <a:gd name="T95" fmla="*/ 59 h 522"/>
                  <a:gd name="T96" fmla="*/ 44 w 577"/>
                  <a:gd name="T97" fmla="*/ 64 h 522"/>
                  <a:gd name="T98" fmla="*/ 44 w 577"/>
                  <a:gd name="T99" fmla="*/ 73 h 522"/>
                  <a:gd name="T100" fmla="*/ 47 w 577"/>
                  <a:gd name="T101" fmla="*/ 78 h 522"/>
                  <a:gd name="T102" fmla="*/ 49 w 577"/>
                  <a:gd name="T103" fmla="*/ 73 h 522"/>
                  <a:gd name="T104" fmla="*/ 54 w 577"/>
                  <a:gd name="T105" fmla="*/ 73 h 522"/>
                  <a:gd name="T106" fmla="*/ 61 w 577"/>
                  <a:gd name="T107" fmla="*/ 83 h 522"/>
                  <a:gd name="T108" fmla="*/ 71 w 577"/>
                  <a:gd name="T109" fmla="*/ 101 h 522"/>
                  <a:gd name="T110" fmla="*/ 78 w 577"/>
                  <a:gd name="T111" fmla="*/ 114 h 522"/>
                  <a:gd name="T112" fmla="*/ 81 w 577"/>
                  <a:gd name="T113" fmla="*/ 128 h 522"/>
                  <a:gd name="T114" fmla="*/ 88 w 577"/>
                  <a:gd name="T115" fmla="*/ 165 h 522"/>
                  <a:gd name="T116" fmla="*/ 71 w 577"/>
                  <a:gd name="T117" fmla="*/ 156 h 522"/>
                  <a:gd name="T118" fmla="*/ 63 w 577"/>
                  <a:gd name="T119" fmla="*/ 151 h 522"/>
                  <a:gd name="T120" fmla="*/ 59 w 577"/>
                  <a:gd name="T121" fmla="*/ 147 h 5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7"/>
                  <a:gd name="T184" fmla="*/ 0 h 522"/>
                  <a:gd name="T185" fmla="*/ 577 w 577"/>
                  <a:gd name="T186" fmla="*/ 522 h 5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7" h="522">
                    <a:moveTo>
                      <a:pt x="385" y="464"/>
                    </a:moveTo>
                    <a:lnTo>
                      <a:pt x="401" y="464"/>
                    </a:lnTo>
                    <a:lnTo>
                      <a:pt x="416" y="464"/>
                    </a:lnTo>
                    <a:lnTo>
                      <a:pt x="433" y="449"/>
                    </a:lnTo>
                    <a:lnTo>
                      <a:pt x="433" y="435"/>
                    </a:lnTo>
                    <a:lnTo>
                      <a:pt x="368" y="405"/>
                    </a:lnTo>
                    <a:lnTo>
                      <a:pt x="337" y="362"/>
                    </a:lnTo>
                    <a:lnTo>
                      <a:pt x="337" y="349"/>
                    </a:lnTo>
                    <a:lnTo>
                      <a:pt x="337" y="334"/>
                    </a:lnTo>
                    <a:lnTo>
                      <a:pt x="368" y="319"/>
                    </a:lnTo>
                    <a:lnTo>
                      <a:pt x="401" y="334"/>
                    </a:lnTo>
                    <a:lnTo>
                      <a:pt x="433" y="349"/>
                    </a:lnTo>
                    <a:lnTo>
                      <a:pt x="464" y="392"/>
                    </a:lnTo>
                    <a:lnTo>
                      <a:pt x="497" y="392"/>
                    </a:lnTo>
                    <a:lnTo>
                      <a:pt x="497" y="377"/>
                    </a:lnTo>
                    <a:lnTo>
                      <a:pt x="449" y="305"/>
                    </a:lnTo>
                    <a:lnTo>
                      <a:pt x="416" y="290"/>
                    </a:lnTo>
                    <a:lnTo>
                      <a:pt x="385" y="262"/>
                    </a:lnTo>
                    <a:lnTo>
                      <a:pt x="337" y="262"/>
                    </a:lnTo>
                    <a:lnTo>
                      <a:pt x="305" y="275"/>
                    </a:lnTo>
                    <a:lnTo>
                      <a:pt x="289" y="290"/>
                    </a:lnTo>
                    <a:lnTo>
                      <a:pt x="289" y="305"/>
                    </a:lnTo>
                    <a:lnTo>
                      <a:pt x="272" y="349"/>
                    </a:lnTo>
                    <a:lnTo>
                      <a:pt x="320" y="405"/>
                    </a:lnTo>
                    <a:lnTo>
                      <a:pt x="385" y="449"/>
                    </a:lnTo>
                    <a:lnTo>
                      <a:pt x="337" y="435"/>
                    </a:lnTo>
                    <a:lnTo>
                      <a:pt x="305" y="405"/>
                    </a:lnTo>
                    <a:lnTo>
                      <a:pt x="272" y="377"/>
                    </a:lnTo>
                    <a:lnTo>
                      <a:pt x="257" y="334"/>
                    </a:lnTo>
                    <a:lnTo>
                      <a:pt x="257" y="319"/>
                    </a:lnTo>
                    <a:lnTo>
                      <a:pt x="257" y="305"/>
                    </a:lnTo>
                    <a:lnTo>
                      <a:pt x="257" y="275"/>
                    </a:lnTo>
                    <a:lnTo>
                      <a:pt x="240" y="262"/>
                    </a:lnTo>
                    <a:lnTo>
                      <a:pt x="192" y="290"/>
                    </a:lnTo>
                    <a:lnTo>
                      <a:pt x="176" y="290"/>
                    </a:lnTo>
                    <a:lnTo>
                      <a:pt x="144" y="290"/>
                    </a:lnTo>
                    <a:lnTo>
                      <a:pt x="113" y="275"/>
                    </a:lnTo>
                    <a:lnTo>
                      <a:pt x="96" y="262"/>
                    </a:lnTo>
                    <a:lnTo>
                      <a:pt x="65" y="188"/>
                    </a:lnTo>
                    <a:lnTo>
                      <a:pt x="65" y="145"/>
                    </a:lnTo>
                    <a:lnTo>
                      <a:pt x="32" y="73"/>
                    </a:lnTo>
                    <a:lnTo>
                      <a:pt x="0" y="0"/>
                    </a:lnTo>
                    <a:lnTo>
                      <a:pt x="113" y="58"/>
                    </a:lnTo>
                    <a:lnTo>
                      <a:pt x="257" y="101"/>
                    </a:lnTo>
                    <a:lnTo>
                      <a:pt x="289" y="132"/>
                    </a:lnTo>
                    <a:lnTo>
                      <a:pt x="289" y="145"/>
                    </a:lnTo>
                    <a:lnTo>
                      <a:pt x="305" y="175"/>
                    </a:lnTo>
                    <a:lnTo>
                      <a:pt x="305" y="188"/>
                    </a:lnTo>
                    <a:lnTo>
                      <a:pt x="289" y="203"/>
                    </a:lnTo>
                    <a:lnTo>
                      <a:pt x="289" y="232"/>
                    </a:lnTo>
                    <a:lnTo>
                      <a:pt x="305" y="247"/>
                    </a:lnTo>
                    <a:lnTo>
                      <a:pt x="320" y="232"/>
                    </a:lnTo>
                    <a:lnTo>
                      <a:pt x="353" y="232"/>
                    </a:lnTo>
                    <a:lnTo>
                      <a:pt x="401" y="262"/>
                    </a:lnTo>
                    <a:lnTo>
                      <a:pt x="464" y="319"/>
                    </a:lnTo>
                    <a:lnTo>
                      <a:pt x="512" y="362"/>
                    </a:lnTo>
                    <a:lnTo>
                      <a:pt x="529" y="405"/>
                    </a:lnTo>
                    <a:lnTo>
                      <a:pt x="577" y="522"/>
                    </a:lnTo>
                    <a:lnTo>
                      <a:pt x="464" y="492"/>
                    </a:lnTo>
                    <a:lnTo>
                      <a:pt x="416" y="479"/>
                    </a:lnTo>
                    <a:lnTo>
                      <a:pt x="385" y="464"/>
                    </a:lnTo>
                    <a:close/>
                  </a:path>
                </a:pathLst>
              </a:custGeom>
              <a:solidFill>
                <a:srgbClr val="FFFF99"/>
              </a:solidFill>
              <a:ln w="9525">
                <a:solidFill>
                  <a:srgbClr val="800000"/>
                </a:solidFill>
                <a:round/>
                <a:headEnd/>
                <a:tailEnd/>
              </a:ln>
            </p:spPr>
            <p:txBody>
              <a:bodyPr/>
              <a:lstStyle/>
              <a:p>
                <a:endParaRPr lang="en-US"/>
              </a:p>
            </p:txBody>
          </p:sp>
          <p:sp>
            <p:nvSpPr>
              <p:cNvPr id="11394" name="Freeform 326"/>
              <p:cNvSpPr>
                <a:spLocks/>
              </p:cNvSpPr>
              <p:nvPr/>
            </p:nvSpPr>
            <p:spPr bwMode="auto">
              <a:xfrm rot="-5400000">
                <a:off x="5617" y="656"/>
                <a:ext cx="9" cy="14"/>
              </a:xfrm>
              <a:custGeom>
                <a:avLst/>
                <a:gdLst>
                  <a:gd name="T0" fmla="*/ 0 w 64"/>
                  <a:gd name="T1" fmla="*/ 9 h 43"/>
                  <a:gd name="T2" fmla="*/ 2 w 64"/>
                  <a:gd name="T3" fmla="*/ 0 h 43"/>
                  <a:gd name="T4" fmla="*/ 4 w 64"/>
                  <a:gd name="T5" fmla="*/ 0 h 43"/>
                  <a:gd name="T6" fmla="*/ 7 w 64"/>
                  <a:gd name="T7" fmla="*/ 0 h 43"/>
                  <a:gd name="T8" fmla="*/ 9 w 64"/>
                  <a:gd name="T9" fmla="*/ 5 h 43"/>
                  <a:gd name="T10" fmla="*/ 7 w 64"/>
                  <a:gd name="T11" fmla="*/ 9 h 43"/>
                  <a:gd name="T12" fmla="*/ 4 w 64"/>
                  <a:gd name="T13" fmla="*/ 14 h 43"/>
                  <a:gd name="T14" fmla="*/ 2 w 64"/>
                  <a:gd name="T15" fmla="*/ 14 h 43"/>
                  <a:gd name="T16" fmla="*/ 0 w 64"/>
                  <a:gd name="T17" fmla="*/ 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43"/>
                  <a:gd name="T29" fmla="*/ 64 w 6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43">
                    <a:moveTo>
                      <a:pt x="0" y="28"/>
                    </a:moveTo>
                    <a:lnTo>
                      <a:pt x="16" y="0"/>
                    </a:lnTo>
                    <a:lnTo>
                      <a:pt x="31" y="0"/>
                    </a:lnTo>
                    <a:lnTo>
                      <a:pt x="48" y="0"/>
                    </a:lnTo>
                    <a:lnTo>
                      <a:pt x="64" y="15"/>
                    </a:lnTo>
                    <a:lnTo>
                      <a:pt x="48" y="28"/>
                    </a:lnTo>
                    <a:lnTo>
                      <a:pt x="31" y="43"/>
                    </a:lnTo>
                    <a:lnTo>
                      <a:pt x="16"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395" name="Freeform 327"/>
              <p:cNvSpPr>
                <a:spLocks/>
              </p:cNvSpPr>
              <p:nvPr/>
            </p:nvSpPr>
            <p:spPr bwMode="auto">
              <a:xfrm rot="-5400000">
                <a:off x="5575" y="485"/>
                <a:ext cx="20" cy="60"/>
              </a:xfrm>
              <a:custGeom>
                <a:avLst/>
                <a:gdLst>
                  <a:gd name="T0" fmla="*/ 0 w 129"/>
                  <a:gd name="T1" fmla="*/ 46 h 189"/>
                  <a:gd name="T2" fmla="*/ 7 w 129"/>
                  <a:gd name="T3" fmla="*/ 37 h 189"/>
                  <a:gd name="T4" fmla="*/ 10 w 129"/>
                  <a:gd name="T5" fmla="*/ 32 h 189"/>
                  <a:gd name="T6" fmla="*/ 15 w 129"/>
                  <a:gd name="T7" fmla="*/ 32 h 189"/>
                  <a:gd name="T8" fmla="*/ 15 w 129"/>
                  <a:gd name="T9" fmla="*/ 28 h 189"/>
                  <a:gd name="T10" fmla="*/ 13 w 129"/>
                  <a:gd name="T11" fmla="*/ 23 h 189"/>
                  <a:gd name="T12" fmla="*/ 5 w 129"/>
                  <a:gd name="T13" fmla="*/ 19 h 189"/>
                  <a:gd name="T14" fmla="*/ 3 w 129"/>
                  <a:gd name="T15" fmla="*/ 10 h 189"/>
                  <a:gd name="T16" fmla="*/ 0 w 129"/>
                  <a:gd name="T17" fmla="*/ 0 h 189"/>
                  <a:gd name="T18" fmla="*/ 18 w 129"/>
                  <a:gd name="T19" fmla="*/ 14 h 189"/>
                  <a:gd name="T20" fmla="*/ 20 w 129"/>
                  <a:gd name="T21" fmla="*/ 19 h 189"/>
                  <a:gd name="T22" fmla="*/ 20 w 129"/>
                  <a:gd name="T23" fmla="*/ 23 h 189"/>
                  <a:gd name="T24" fmla="*/ 20 w 129"/>
                  <a:gd name="T25" fmla="*/ 32 h 189"/>
                  <a:gd name="T26" fmla="*/ 15 w 129"/>
                  <a:gd name="T27" fmla="*/ 41 h 189"/>
                  <a:gd name="T28" fmla="*/ 10 w 129"/>
                  <a:gd name="T29" fmla="*/ 46 h 189"/>
                  <a:gd name="T30" fmla="*/ 5 w 129"/>
                  <a:gd name="T31" fmla="*/ 51 h 189"/>
                  <a:gd name="T32" fmla="*/ 0 w 129"/>
                  <a:gd name="T33" fmla="*/ 60 h 189"/>
                  <a:gd name="T34" fmla="*/ 0 w 129"/>
                  <a:gd name="T35" fmla="*/ 55 h 189"/>
                  <a:gd name="T36" fmla="*/ 0 w 129"/>
                  <a:gd name="T37" fmla="*/ 46 h 1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189"/>
                  <a:gd name="T59" fmla="*/ 129 w 129"/>
                  <a:gd name="T60" fmla="*/ 189 h 1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189">
                    <a:moveTo>
                      <a:pt x="0" y="145"/>
                    </a:moveTo>
                    <a:lnTo>
                      <a:pt x="48" y="117"/>
                    </a:lnTo>
                    <a:lnTo>
                      <a:pt x="65" y="102"/>
                    </a:lnTo>
                    <a:lnTo>
                      <a:pt x="96" y="102"/>
                    </a:lnTo>
                    <a:lnTo>
                      <a:pt x="96" y="87"/>
                    </a:lnTo>
                    <a:lnTo>
                      <a:pt x="81" y="74"/>
                    </a:lnTo>
                    <a:lnTo>
                      <a:pt x="33" y="59"/>
                    </a:lnTo>
                    <a:lnTo>
                      <a:pt x="17" y="30"/>
                    </a:lnTo>
                    <a:lnTo>
                      <a:pt x="0" y="0"/>
                    </a:lnTo>
                    <a:lnTo>
                      <a:pt x="113" y="44"/>
                    </a:lnTo>
                    <a:lnTo>
                      <a:pt x="129" y="59"/>
                    </a:lnTo>
                    <a:lnTo>
                      <a:pt x="129" y="74"/>
                    </a:lnTo>
                    <a:lnTo>
                      <a:pt x="129" y="102"/>
                    </a:lnTo>
                    <a:lnTo>
                      <a:pt x="96" y="130"/>
                    </a:lnTo>
                    <a:lnTo>
                      <a:pt x="65" y="145"/>
                    </a:lnTo>
                    <a:lnTo>
                      <a:pt x="33" y="160"/>
                    </a:lnTo>
                    <a:lnTo>
                      <a:pt x="0" y="189"/>
                    </a:lnTo>
                    <a:lnTo>
                      <a:pt x="0" y="174"/>
                    </a:lnTo>
                    <a:lnTo>
                      <a:pt x="0" y="145"/>
                    </a:lnTo>
                    <a:close/>
                  </a:path>
                </a:pathLst>
              </a:custGeom>
              <a:solidFill>
                <a:srgbClr val="FFFF99"/>
              </a:solidFill>
              <a:ln w="9525">
                <a:solidFill>
                  <a:srgbClr val="800000"/>
                </a:solidFill>
                <a:round/>
                <a:headEnd/>
                <a:tailEnd/>
              </a:ln>
            </p:spPr>
            <p:txBody>
              <a:bodyPr/>
              <a:lstStyle/>
              <a:p>
                <a:endParaRPr lang="en-US"/>
              </a:p>
            </p:txBody>
          </p:sp>
          <p:sp>
            <p:nvSpPr>
              <p:cNvPr id="11396" name="Freeform 328"/>
              <p:cNvSpPr>
                <a:spLocks/>
              </p:cNvSpPr>
              <p:nvPr/>
            </p:nvSpPr>
            <p:spPr bwMode="auto">
              <a:xfrm rot="-5400000">
                <a:off x="5603" y="77"/>
                <a:ext cx="9" cy="14"/>
              </a:xfrm>
              <a:custGeom>
                <a:avLst/>
                <a:gdLst>
                  <a:gd name="T0" fmla="*/ 0 w 63"/>
                  <a:gd name="T1" fmla="*/ 0 h 44"/>
                  <a:gd name="T2" fmla="*/ 2 w 63"/>
                  <a:gd name="T3" fmla="*/ 0 h 44"/>
                  <a:gd name="T4" fmla="*/ 4 w 63"/>
                  <a:gd name="T5" fmla="*/ 0 h 44"/>
                  <a:gd name="T6" fmla="*/ 9 w 63"/>
                  <a:gd name="T7" fmla="*/ 9 h 44"/>
                  <a:gd name="T8" fmla="*/ 9 w 63"/>
                  <a:gd name="T9" fmla="*/ 14 h 44"/>
                  <a:gd name="T10" fmla="*/ 0 w 63"/>
                  <a:gd name="T11" fmla="*/ 0 h 44"/>
                  <a:gd name="T12" fmla="*/ 0 60000 65536"/>
                  <a:gd name="T13" fmla="*/ 0 60000 65536"/>
                  <a:gd name="T14" fmla="*/ 0 60000 65536"/>
                  <a:gd name="T15" fmla="*/ 0 60000 65536"/>
                  <a:gd name="T16" fmla="*/ 0 60000 65536"/>
                  <a:gd name="T17" fmla="*/ 0 60000 65536"/>
                  <a:gd name="T18" fmla="*/ 0 w 63"/>
                  <a:gd name="T19" fmla="*/ 0 h 44"/>
                  <a:gd name="T20" fmla="*/ 63 w 63"/>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3" h="44">
                    <a:moveTo>
                      <a:pt x="0" y="0"/>
                    </a:moveTo>
                    <a:lnTo>
                      <a:pt x="15" y="0"/>
                    </a:lnTo>
                    <a:lnTo>
                      <a:pt x="31" y="0"/>
                    </a:lnTo>
                    <a:lnTo>
                      <a:pt x="63" y="29"/>
                    </a:lnTo>
                    <a:lnTo>
                      <a:pt x="63" y="44"/>
                    </a:lnTo>
                    <a:lnTo>
                      <a:pt x="0" y="0"/>
                    </a:lnTo>
                    <a:close/>
                  </a:path>
                </a:pathLst>
              </a:custGeom>
              <a:solidFill>
                <a:srgbClr val="FFFF99"/>
              </a:solidFill>
              <a:ln w="9525">
                <a:solidFill>
                  <a:srgbClr val="800000"/>
                </a:solidFill>
                <a:round/>
                <a:headEnd/>
                <a:tailEnd/>
              </a:ln>
            </p:spPr>
            <p:txBody>
              <a:bodyPr/>
              <a:lstStyle/>
              <a:p>
                <a:endParaRPr lang="en-US"/>
              </a:p>
            </p:txBody>
          </p:sp>
          <p:sp>
            <p:nvSpPr>
              <p:cNvPr id="11397" name="Freeform 329"/>
              <p:cNvSpPr>
                <a:spLocks/>
              </p:cNvSpPr>
              <p:nvPr/>
            </p:nvSpPr>
            <p:spPr bwMode="auto">
              <a:xfrm rot="-5400000">
                <a:off x="5583" y="317"/>
                <a:ext cx="23" cy="41"/>
              </a:xfrm>
              <a:custGeom>
                <a:avLst/>
                <a:gdLst>
                  <a:gd name="T0" fmla="*/ 3 w 144"/>
                  <a:gd name="T1" fmla="*/ 0 h 130"/>
                  <a:gd name="T2" fmla="*/ 5 w 144"/>
                  <a:gd name="T3" fmla="*/ 0 h 130"/>
                  <a:gd name="T4" fmla="*/ 10 w 144"/>
                  <a:gd name="T5" fmla="*/ 0 h 130"/>
                  <a:gd name="T6" fmla="*/ 15 w 144"/>
                  <a:gd name="T7" fmla="*/ 5 h 130"/>
                  <a:gd name="T8" fmla="*/ 20 w 144"/>
                  <a:gd name="T9" fmla="*/ 22 h 130"/>
                  <a:gd name="T10" fmla="*/ 23 w 144"/>
                  <a:gd name="T11" fmla="*/ 41 h 130"/>
                  <a:gd name="T12" fmla="*/ 15 w 144"/>
                  <a:gd name="T13" fmla="*/ 32 h 130"/>
                  <a:gd name="T14" fmla="*/ 8 w 144"/>
                  <a:gd name="T15" fmla="*/ 22 h 130"/>
                  <a:gd name="T16" fmla="*/ 3 w 144"/>
                  <a:gd name="T17" fmla="*/ 22 h 130"/>
                  <a:gd name="T18" fmla="*/ 3 w 144"/>
                  <a:gd name="T19" fmla="*/ 14 h 130"/>
                  <a:gd name="T20" fmla="*/ 0 w 144"/>
                  <a:gd name="T21" fmla="*/ 9 h 130"/>
                  <a:gd name="T22" fmla="*/ 3 w 144"/>
                  <a:gd name="T23" fmla="*/ 0 h 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4"/>
                  <a:gd name="T37" fmla="*/ 0 h 130"/>
                  <a:gd name="T38" fmla="*/ 144 w 144"/>
                  <a:gd name="T39" fmla="*/ 130 h 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4" h="130">
                    <a:moveTo>
                      <a:pt x="16" y="0"/>
                    </a:moveTo>
                    <a:lnTo>
                      <a:pt x="31" y="0"/>
                    </a:lnTo>
                    <a:lnTo>
                      <a:pt x="64" y="0"/>
                    </a:lnTo>
                    <a:lnTo>
                      <a:pt x="96" y="15"/>
                    </a:lnTo>
                    <a:lnTo>
                      <a:pt x="127" y="71"/>
                    </a:lnTo>
                    <a:lnTo>
                      <a:pt x="144" y="130"/>
                    </a:lnTo>
                    <a:lnTo>
                      <a:pt x="96" y="101"/>
                    </a:lnTo>
                    <a:lnTo>
                      <a:pt x="48" y="71"/>
                    </a:lnTo>
                    <a:lnTo>
                      <a:pt x="16" y="71"/>
                    </a:lnTo>
                    <a:lnTo>
                      <a:pt x="16" y="43"/>
                    </a:lnTo>
                    <a:lnTo>
                      <a:pt x="0" y="28"/>
                    </a:lnTo>
                    <a:lnTo>
                      <a:pt x="16" y="0"/>
                    </a:lnTo>
                    <a:close/>
                  </a:path>
                </a:pathLst>
              </a:custGeom>
              <a:solidFill>
                <a:srgbClr val="FFFF99"/>
              </a:solidFill>
              <a:ln w="9525">
                <a:solidFill>
                  <a:srgbClr val="800000"/>
                </a:solidFill>
                <a:round/>
                <a:headEnd/>
                <a:tailEnd/>
              </a:ln>
            </p:spPr>
            <p:txBody>
              <a:bodyPr/>
              <a:lstStyle/>
              <a:p>
                <a:endParaRPr lang="en-US"/>
              </a:p>
            </p:txBody>
          </p:sp>
          <p:sp>
            <p:nvSpPr>
              <p:cNvPr id="11398" name="Freeform 330"/>
              <p:cNvSpPr>
                <a:spLocks/>
              </p:cNvSpPr>
              <p:nvPr/>
            </p:nvSpPr>
            <p:spPr bwMode="auto">
              <a:xfrm rot="-5400000">
                <a:off x="5574" y="243"/>
                <a:ext cx="18" cy="55"/>
              </a:xfrm>
              <a:custGeom>
                <a:avLst/>
                <a:gdLst>
                  <a:gd name="T0" fmla="*/ 0 w 113"/>
                  <a:gd name="T1" fmla="*/ 51 h 174"/>
                  <a:gd name="T2" fmla="*/ 0 w 113"/>
                  <a:gd name="T3" fmla="*/ 46 h 174"/>
                  <a:gd name="T4" fmla="*/ 3 w 113"/>
                  <a:gd name="T5" fmla="*/ 41 h 174"/>
                  <a:gd name="T6" fmla="*/ 5 w 113"/>
                  <a:gd name="T7" fmla="*/ 37 h 174"/>
                  <a:gd name="T8" fmla="*/ 8 w 113"/>
                  <a:gd name="T9" fmla="*/ 32 h 174"/>
                  <a:gd name="T10" fmla="*/ 10 w 113"/>
                  <a:gd name="T11" fmla="*/ 19 h 174"/>
                  <a:gd name="T12" fmla="*/ 10 w 113"/>
                  <a:gd name="T13" fmla="*/ 14 h 174"/>
                  <a:gd name="T14" fmla="*/ 8 w 113"/>
                  <a:gd name="T15" fmla="*/ 5 h 174"/>
                  <a:gd name="T16" fmla="*/ 5 w 113"/>
                  <a:gd name="T17" fmla="*/ 0 h 174"/>
                  <a:gd name="T18" fmla="*/ 10 w 113"/>
                  <a:gd name="T19" fmla="*/ 0 h 174"/>
                  <a:gd name="T20" fmla="*/ 13 w 113"/>
                  <a:gd name="T21" fmla="*/ 0 h 174"/>
                  <a:gd name="T22" fmla="*/ 15 w 113"/>
                  <a:gd name="T23" fmla="*/ 14 h 174"/>
                  <a:gd name="T24" fmla="*/ 18 w 113"/>
                  <a:gd name="T25" fmla="*/ 28 h 174"/>
                  <a:gd name="T26" fmla="*/ 15 w 113"/>
                  <a:gd name="T27" fmla="*/ 41 h 174"/>
                  <a:gd name="T28" fmla="*/ 13 w 113"/>
                  <a:gd name="T29" fmla="*/ 51 h 174"/>
                  <a:gd name="T30" fmla="*/ 8 w 113"/>
                  <a:gd name="T31" fmla="*/ 55 h 174"/>
                  <a:gd name="T32" fmla="*/ 5 w 113"/>
                  <a:gd name="T33" fmla="*/ 55 h 174"/>
                  <a:gd name="T34" fmla="*/ 0 w 113"/>
                  <a:gd name="T35" fmla="*/ 55 h 174"/>
                  <a:gd name="T36" fmla="*/ 0 w 113"/>
                  <a:gd name="T37" fmla="*/ 51 h 1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174"/>
                  <a:gd name="T59" fmla="*/ 113 w 113"/>
                  <a:gd name="T60" fmla="*/ 174 h 1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174">
                    <a:moveTo>
                      <a:pt x="0" y="160"/>
                    </a:moveTo>
                    <a:lnTo>
                      <a:pt x="0" y="145"/>
                    </a:lnTo>
                    <a:lnTo>
                      <a:pt x="17" y="130"/>
                    </a:lnTo>
                    <a:lnTo>
                      <a:pt x="32" y="117"/>
                    </a:lnTo>
                    <a:lnTo>
                      <a:pt x="48" y="102"/>
                    </a:lnTo>
                    <a:lnTo>
                      <a:pt x="65" y="59"/>
                    </a:lnTo>
                    <a:lnTo>
                      <a:pt x="65" y="44"/>
                    </a:lnTo>
                    <a:lnTo>
                      <a:pt x="48" y="15"/>
                    </a:lnTo>
                    <a:lnTo>
                      <a:pt x="32" y="0"/>
                    </a:lnTo>
                    <a:lnTo>
                      <a:pt x="65" y="0"/>
                    </a:lnTo>
                    <a:lnTo>
                      <a:pt x="80" y="0"/>
                    </a:lnTo>
                    <a:lnTo>
                      <a:pt x="97" y="44"/>
                    </a:lnTo>
                    <a:lnTo>
                      <a:pt x="113" y="87"/>
                    </a:lnTo>
                    <a:lnTo>
                      <a:pt x="97" y="130"/>
                    </a:lnTo>
                    <a:lnTo>
                      <a:pt x="80" y="160"/>
                    </a:lnTo>
                    <a:lnTo>
                      <a:pt x="48" y="174"/>
                    </a:lnTo>
                    <a:lnTo>
                      <a:pt x="32" y="174"/>
                    </a:lnTo>
                    <a:lnTo>
                      <a:pt x="0" y="174"/>
                    </a:lnTo>
                    <a:lnTo>
                      <a:pt x="0" y="160"/>
                    </a:lnTo>
                    <a:close/>
                  </a:path>
                </a:pathLst>
              </a:custGeom>
              <a:solidFill>
                <a:srgbClr val="FFFF99"/>
              </a:solidFill>
              <a:ln w="9525">
                <a:solidFill>
                  <a:srgbClr val="800000"/>
                </a:solidFill>
                <a:round/>
                <a:headEnd/>
                <a:tailEnd/>
              </a:ln>
            </p:spPr>
            <p:txBody>
              <a:bodyPr/>
              <a:lstStyle/>
              <a:p>
                <a:endParaRPr lang="en-US"/>
              </a:p>
            </p:txBody>
          </p:sp>
          <p:sp>
            <p:nvSpPr>
              <p:cNvPr id="11399" name="Freeform 331"/>
              <p:cNvSpPr>
                <a:spLocks/>
              </p:cNvSpPr>
              <p:nvPr/>
            </p:nvSpPr>
            <p:spPr bwMode="auto">
              <a:xfrm rot="-5400000">
                <a:off x="5574" y="243"/>
                <a:ext cx="18" cy="55"/>
              </a:xfrm>
              <a:custGeom>
                <a:avLst/>
                <a:gdLst>
                  <a:gd name="T0" fmla="*/ 0 w 113"/>
                  <a:gd name="T1" fmla="*/ 51 h 174"/>
                  <a:gd name="T2" fmla="*/ 0 w 113"/>
                  <a:gd name="T3" fmla="*/ 46 h 174"/>
                  <a:gd name="T4" fmla="*/ 3 w 113"/>
                  <a:gd name="T5" fmla="*/ 41 h 174"/>
                  <a:gd name="T6" fmla="*/ 5 w 113"/>
                  <a:gd name="T7" fmla="*/ 37 h 174"/>
                  <a:gd name="T8" fmla="*/ 8 w 113"/>
                  <a:gd name="T9" fmla="*/ 32 h 174"/>
                  <a:gd name="T10" fmla="*/ 10 w 113"/>
                  <a:gd name="T11" fmla="*/ 19 h 174"/>
                  <a:gd name="T12" fmla="*/ 10 w 113"/>
                  <a:gd name="T13" fmla="*/ 14 h 174"/>
                  <a:gd name="T14" fmla="*/ 8 w 113"/>
                  <a:gd name="T15" fmla="*/ 5 h 174"/>
                  <a:gd name="T16" fmla="*/ 8 w 113"/>
                  <a:gd name="T17" fmla="*/ 5 h 174"/>
                  <a:gd name="T18" fmla="*/ 5 w 113"/>
                  <a:gd name="T19" fmla="*/ 0 h 174"/>
                  <a:gd name="T20" fmla="*/ 10 w 113"/>
                  <a:gd name="T21" fmla="*/ 0 h 174"/>
                  <a:gd name="T22" fmla="*/ 13 w 113"/>
                  <a:gd name="T23" fmla="*/ 0 h 174"/>
                  <a:gd name="T24" fmla="*/ 15 w 113"/>
                  <a:gd name="T25" fmla="*/ 14 h 174"/>
                  <a:gd name="T26" fmla="*/ 18 w 113"/>
                  <a:gd name="T27" fmla="*/ 28 h 174"/>
                  <a:gd name="T28" fmla="*/ 15 w 113"/>
                  <a:gd name="T29" fmla="*/ 41 h 174"/>
                  <a:gd name="T30" fmla="*/ 13 w 113"/>
                  <a:gd name="T31" fmla="*/ 51 h 174"/>
                  <a:gd name="T32" fmla="*/ 8 w 113"/>
                  <a:gd name="T33" fmla="*/ 55 h 174"/>
                  <a:gd name="T34" fmla="*/ 5 w 113"/>
                  <a:gd name="T35" fmla="*/ 55 h 174"/>
                  <a:gd name="T36" fmla="*/ 0 w 113"/>
                  <a:gd name="T37" fmla="*/ 55 h 174"/>
                  <a:gd name="T38" fmla="*/ 0 w 113"/>
                  <a:gd name="T39" fmla="*/ 51 h 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3"/>
                  <a:gd name="T61" fmla="*/ 0 h 174"/>
                  <a:gd name="T62" fmla="*/ 113 w 113"/>
                  <a:gd name="T63" fmla="*/ 174 h 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3" h="174">
                    <a:moveTo>
                      <a:pt x="0" y="160"/>
                    </a:moveTo>
                    <a:lnTo>
                      <a:pt x="0" y="145"/>
                    </a:lnTo>
                    <a:lnTo>
                      <a:pt x="17" y="130"/>
                    </a:lnTo>
                    <a:lnTo>
                      <a:pt x="32" y="117"/>
                    </a:lnTo>
                    <a:lnTo>
                      <a:pt x="48" y="102"/>
                    </a:lnTo>
                    <a:lnTo>
                      <a:pt x="65" y="59"/>
                    </a:lnTo>
                    <a:lnTo>
                      <a:pt x="65" y="44"/>
                    </a:lnTo>
                    <a:lnTo>
                      <a:pt x="48" y="15"/>
                    </a:lnTo>
                    <a:lnTo>
                      <a:pt x="32" y="0"/>
                    </a:lnTo>
                    <a:lnTo>
                      <a:pt x="65" y="0"/>
                    </a:lnTo>
                    <a:lnTo>
                      <a:pt x="80" y="0"/>
                    </a:lnTo>
                    <a:lnTo>
                      <a:pt x="97" y="44"/>
                    </a:lnTo>
                    <a:lnTo>
                      <a:pt x="113" y="87"/>
                    </a:lnTo>
                    <a:lnTo>
                      <a:pt x="97" y="130"/>
                    </a:lnTo>
                    <a:lnTo>
                      <a:pt x="80" y="160"/>
                    </a:lnTo>
                    <a:lnTo>
                      <a:pt x="48" y="174"/>
                    </a:lnTo>
                    <a:lnTo>
                      <a:pt x="32" y="174"/>
                    </a:lnTo>
                    <a:lnTo>
                      <a:pt x="0" y="174"/>
                    </a:lnTo>
                    <a:lnTo>
                      <a:pt x="0" y="160"/>
                    </a:lnTo>
                  </a:path>
                </a:pathLst>
              </a:custGeom>
              <a:solidFill>
                <a:srgbClr val="FFFF99"/>
              </a:solidFill>
              <a:ln w="5080">
                <a:solidFill>
                  <a:srgbClr val="800000"/>
                </a:solidFill>
                <a:round/>
                <a:headEnd/>
                <a:tailEnd/>
              </a:ln>
            </p:spPr>
            <p:txBody>
              <a:bodyPr/>
              <a:lstStyle/>
              <a:p>
                <a:endParaRPr lang="en-US"/>
              </a:p>
            </p:txBody>
          </p:sp>
          <p:sp>
            <p:nvSpPr>
              <p:cNvPr id="11400" name="Freeform 332"/>
              <p:cNvSpPr>
                <a:spLocks/>
              </p:cNvSpPr>
              <p:nvPr/>
            </p:nvSpPr>
            <p:spPr bwMode="auto">
              <a:xfrm rot="-5400000">
                <a:off x="5572" y="226"/>
                <a:ext cx="17" cy="51"/>
              </a:xfrm>
              <a:custGeom>
                <a:avLst/>
                <a:gdLst>
                  <a:gd name="T0" fmla="*/ 0 w 113"/>
                  <a:gd name="T1" fmla="*/ 37 h 160"/>
                  <a:gd name="T2" fmla="*/ 0 w 113"/>
                  <a:gd name="T3" fmla="*/ 28 h 160"/>
                  <a:gd name="T4" fmla="*/ 3 w 113"/>
                  <a:gd name="T5" fmla="*/ 28 h 160"/>
                  <a:gd name="T6" fmla="*/ 5 w 113"/>
                  <a:gd name="T7" fmla="*/ 28 h 160"/>
                  <a:gd name="T8" fmla="*/ 7 w 113"/>
                  <a:gd name="T9" fmla="*/ 33 h 160"/>
                  <a:gd name="T10" fmla="*/ 7 w 113"/>
                  <a:gd name="T11" fmla="*/ 37 h 160"/>
                  <a:gd name="T12" fmla="*/ 10 w 113"/>
                  <a:gd name="T13" fmla="*/ 37 h 160"/>
                  <a:gd name="T14" fmla="*/ 12 w 113"/>
                  <a:gd name="T15" fmla="*/ 33 h 160"/>
                  <a:gd name="T16" fmla="*/ 10 w 113"/>
                  <a:gd name="T17" fmla="*/ 24 h 160"/>
                  <a:gd name="T18" fmla="*/ 5 w 113"/>
                  <a:gd name="T19" fmla="*/ 19 h 160"/>
                  <a:gd name="T20" fmla="*/ 3 w 113"/>
                  <a:gd name="T21" fmla="*/ 10 h 160"/>
                  <a:gd name="T22" fmla="*/ 0 w 113"/>
                  <a:gd name="T23" fmla="*/ 0 h 160"/>
                  <a:gd name="T24" fmla="*/ 5 w 113"/>
                  <a:gd name="T25" fmla="*/ 0 h 160"/>
                  <a:gd name="T26" fmla="*/ 7 w 113"/>
                  <a:gd name="T27" fmla="*/ 5 h 160"/>
                  <a:gd name="T28" fmla="*/ 14 w 113"/>
                  <a:gd name="T29" fmla="*/ 19 h 160"/>
                  <a:gd name="T30" fmla="*/ 17 w 113"/>
                  <a:gd name="T31" fmla="*/ 33 h 160"/>
                  <a:gd name="T32" fmla="*/ 17 w 113"/>
                  <a:gd name="T33" fmla="*/ 41 h 160"/>
                  <a:gd name="T34" fmla="*/ 14 w 113"/>
                  <a:gd name="T35" fmla="*/ 46 h 160"/>
                  <a:gd name="T36" fmla="*/ 10 w 113"/>
                  <a:gd name="T37" fmla="*/ 51 h 160"/>
                  <a:gd name="T38" fmla="*/ 7 w 113"/>
                  <a:gd name="T39" fmla="*/ 51 h 160"/>
                  <a:gd name="T40" fmla="*/ 3 w 113"/>
                  <a:gd name="T41" fmla="*/ 46 h 160"/>
                  <a:gd name="T42" fmla="*/ 0 w 113"/>
                  <a:gd name="T43" fmla="*/ 3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60"/>
                  <a:gd name="T68" fmla="*/ 113 w 113"/>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60">
                    <a:moveTo>
                      <a:pt x="0" y="117"/>
                    </a:moveTo>
                    <a:lnTo>
                      <a:pt x="0" y="87"/>
                    </a:lnTo>
                    <a:lnTo>
                      <a:pt x="17" y="87"/>
                    </a:lnTo>
                    <a:lnTo>
                      <a:pt x="33" y="87"/>
                    </a:lnTo>
                    <a:lnTo>
                      <a:pt x="48" y="102"/>
                    </a:lnTo>
                    <a:lnTo>
                      <a:pt x="48" y="117"/>
                    </a:lnTo>
                    <a:lnTo>
                      <a:pt x="65" y="117"/>
                    </a:lnTo>
                    <a:lnTo>
                      <a:pt x="81" y="102"/>
                    </a:lnTo>
                    <a:lnTo>
                      <a:pt x="65" y="74"/>
                    </a:lnTo>
                    <a:lnTo>
                      <a:pt x="33" y="59"/>
                    </a:lnTo>
                    <a:lnTo>
                      <a:pt x="17" y="30"/>
                    </a:lnTo>
                    <a:lnTo>
                      <a:pt x="0" y="0"/>
                    </a:lnTo>
                    <a:lnTo>
                      <a:pt x="33" y="0"/>
                    </a:lnTo>
                    <a:lnTo>
                      <a:pt x="48" y="15"/>
                    </a:lnTo>
                    <a:lnTo>
                      <a:pt x="96" y="59"/>
                    </a:lnTo>
                    <a:lnTo>
                      <a:pt x="113" y="102"/>
                    </a:lnTo>
                    <a:lnTo>
                      <a:pt x="113" y="130"/>
                    </a:lnTo>
                    <a:lnTo>
                      <a:pt x="96" y="145"/>
                    </a:lnTo>
                    <a:lnTo>
                      <a:pt x="65" y="160"/>
                    </a:lnTo>
                    <a:lnTo>
                      <a:pt x="48" y="160"/>
                    </a:lnTo>
                    <a:lnTo>
                      <a:pt x="17" y="145"/>
                    </a:lnTo>
                    <a:lnTo>
                      <a:pt x="0" y="117"/>
                    </a:lnTo>
                    <a:close/>
                  </a:path>
                </a:pathLst>
              </a:custGeom>
              <a:solidFill>
                <a:srgbClr val="FFFF99"/>
              </a:solidFill>
              <a:ln w="9525">
                <a:solidFill>
                  <a:srgbClr val="800000"/>
                </a:solidFill>
                <a:round/>
                <a:headEnd/>
                <a:tailEnd/>
              </a:ln>
            </p:spPr>
            <p:txBody>
              <a:bodyPr/>
              <a:lstStyle/>
              <a:p>
                <a:endParaRPr lang="en-US"/>
              </a:p>
            </p:txBody>
          </p:sp>
          <p:sp>
            <p:nvSpPr>
              <p:cNvPr id="11401" name="Freeform 333"/>
              <p:cNvSpPr>
                <a:spLocks/>
              </p:cNvSpPr>
              <p:nvPr/>
            </p:nvSpPr>
            <p:spPr bwMode="auto">
              <a:xfrm rot="-5400000">
                <a:off x="5572" y="226"/>
                <a:ext cx="17" cy="51"/>
              </a:xfrm>
              <a:custGeom>
                <a:avLst/>
                <a:gdLst>
                  <a:gd name="T0" fmla="*/ 0 w 113"/>
                  <a:gd name="T1" fmla="*/ 37 h 160"/>
                  <a:gd name="T2" fmla="*/ 0 w 113"/>
                  <a:gd name="T3" fmla="*/ 28 h 160"/>
                  <a:gd name="T4" fmla="*/ 3 w 113"/>
                  <a:gd name="T5" fmla="*/ 28 h 160"/>
                  <a:gd name="T6" fmla="*/ 5 w 113"/>
                  <a:gd name="T7" fmla="*/ 28 h 160"/>
                  <a:gd name="T8" fmla="*/ 7 w 113"/>
                  <a:gd name="T9" fmla="*/ 33 h 160"/>
                  <a:gd name="T10" fmla="*/ 7 w 113"/>
                  <a:gd name="T11" fmla="*/ 37 h 160"/>
                  <a:gd name="T12" fmla="*/ 10 w 113"/>
                  <a:gd name="T13" fmla="*/ 37 h 160"/>
                  <a:gd name="T14" fmla="*/ 12 w 113"/>
                  <a:gd name="T15" fmla="*/ 33 h 160"/>
                  <a:gd name="T16" fmla="*/ 10 w 113"/>
                  <a:gd name="T17" fmla="*/ 24 h 160"/>
                  <a:gd name="T18" fmla="*/ 5 w 113"/>
                  <a:gd name="T19" fmla="*/ 19 h 160"/>
                  <a:gd name="T20" fmla="*/ 3 w 113"/>
                  <a:gd name="T21" fmla="*/ 10 h 160"/>
                  <a:gd name="T22" fmla="*/ 0 w 113"/>
                  <a:gd name="T23" fmla="*/ 0 h 160"/>
                  <a:gd name="T24" fmla="*/ 5 w 113"/>
                  <a:gd name="T25" fmla="*/ 0 h 160"/>
                  <a:gd name="T26" fmla="*/ 7 w 113"/>
                  <a:gd name="T27" fmla="*/ 5 h 160"/>
                  <a:gd name="T28" fmla="*/ 14 w 113"/>
                  <a:gd name="T29" fmla="*/ 19 h 160"/>
                  <a:gd name="T30" fmla="*/ 17 w 113"/>
                  <a:gd name="T31" fmla="*/ 33 h 160"/>
                  <a:gd name="T32" fmla="*/ 17 w 113"/>
                  <a:gd name="T33" fmla="*/ 41 h 160"/>
                  <a:gd name="T34" fmla="*/ 14 w 113"/>
                  <a:gd name="T35" fmla="*/ 46 h 160"/>
                  <a:gd name="T36" fmla="*/ 10 w 113"/>
                  <a:gd name="T37" fmla="*/ 51 h 160"/>
                  <a:gd name="T38" fmla="*/ 7 w 113"/>
                  <a:gd name="T39" fmla="*/ 51 h 160"/>
                  <a:gd name="T40" fmla="*/ 3 w 113"/>
                  <a:gd name="T41" fmla="*/ 46 h 160"/>
                  <a:gd name="T42" fmla="*/ 0 w 113"/>
                  <a:gd name="T43" fmla="*/ 3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60"/>
                  <a:gd name="T68" fmla="*/ 113 w 113"/>
                  <a:gd name="T69" fmla="*/ 160 h 1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60">
                    <a:moveTo>
                      <a:pt x="0" y="117"/>
                    </a:moveTo>
                    <a:lnTo>
                      <a:pt x="0" y="87"/>
                    </a:lnTo>
                    <a:lnTo>
                      <a:pt x="17" y="87"/>
                    </a:lnTo>
                    <a:lnTo>
                      <a:pt x="33" y="87"/>
                    </a:lnTo>
                    <a:lnTo>
                      <a:pt x="48" y="102"/>
                    </a:lnTo>
                    <a:lnTo>
                      <a:pt x="48" y="117"/>
                    </a:lnTo>
                    <a:lnTo>
                      <a:pt x="65" y="117"/>
                    </a:lnTo>
                    <a:lnTo>
                      <a:pt x="81" y="102"/>
                    </a:lnTo>
                    <a:lnTo>
                      <a:pt x="65" y="74"/>
                    </a:lnTo>
                    <a:lnTo>
                      <a:pt x="33" y="59"/>
                    </a:lnTo>
                    <a:lnTo>
                      <a:pt x="17" y="30"/>
                    </a:lnTo>
                    <a:lnTo>
                      <a:pt x="0" y="0"/>
                    </a:lnTo>
                    <a:lnTo>
                      <a:pt x="33" y="0"/>
                    </a:lnTo>
                    <a:lnTo>
                      <a:pt x="48" y="15"/>
                    </a:lnTo>
                    <a:lnTo>
                      <a:pt x="96" y="59"/>
                    </a:lnTo>
                    <a:lnTo>
                      <a:pt x="113" y="102"/>
                    </a:lnTo>
                    <a:lnTo>
                      <a:pt x="113" y="130"/>
                    </a:lnTo>
                    <a:lnTo>
                      <a:pt x="96" y="145"/>
                    </a:lnTo>
                    <a:lnTo>
                      <a:pt x="65" y="160"/>
                    </a:lnTo>
                    <a:lnTo>
                      <a:pt x="48" y="160"/>
                    </a:lnTo>
                    <a:lnTo>
                      <a:pt x="17" y="145"/>
                    </a:lnTo>
                    <a:lnTo>
                      <a:pt x="0" y="117"/>
                    </a:lnTo>
                  </a:path>
                </a:pathLst>
              </a:custGeom>
              <a:solidFill>
                <a:srgbClr val="FFFF99"/>
              </a:solidFill>
              <a:ln w="5080">
                <a:solidFill>
                  <a:srgbClr val="800000"/>
                </a:solidFill>
                <a:round/>
                <a:headEnd/>
                <a:tailEnd/>
              </a:ln>
            </p:spPr>
            <p:txBody>
              <a:bodyPr/>
              <a:lstStyle/>
              <a:p>
                <a:endParaRPr lang="en-US"/>
              </a:p>
            </p:txBody>
          </p:sp>
          <p:sp>
            <p:nvSpPr>
              <p:cNvPr id="11402" name="Freeform 334"/>
              <p:cNvSpPr>
                <a:spLocks/>
              </p:cNvSpPr>
              <p:nvPr/>
            </p:nvSpPr>
            <p:spPr bwMode="auto">
              <a:xfrm rot="-5400000">
                <a:off x="5594" y="531"/>
                <a:ext cx="10" cy="14"/>
              </a:xfrm>
              <a:custGeom>
                <a:avLst/>
                <a:gdLst>
                  <a:gd name="T0" fmla="*/ 0 w 65"/>
                  <a:gd name="T1" fmla="*/ 4 h 43"/>
                  <a:gd name="T2" fmla="*/ 0 w 65"/>
                  <a:gd name="T3" fmla="*/ 0 h 43"/>
                  <a:gd name="T4" fmla="*/ 3 w 65"/>
                  <a:gd name="T5" fmla="*/ 0 h 43"/>
                  <a:gd name="T6" fmla="*/ 8 w 65"/>
                  <a:gd name="T7" fmla="*/ 4 h 43"/>
                  <a:gd name="T8" fmla="*/ 10 w 65"/>
                  <a:gd name="T9" fmla="*/ 9 h 43"/>
                  <a:gd name="T10" fmla="*/ 10 w 65"/>
                  <a:gd name="T11" fmla="*/ 14 h 43"/>
                  <a:gd name="T12" fmla="*/ 5 w 65"/>
                  <a:gd name="T13" fmla="*/ 9 h 43"/>
                  <a:gd name="T14" fmla="*/ 0 w 65"/>
                  <a:gd name="T15" fmla="*/ 4 h 43"/>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43"/>
                  <a:gd name="T26" fmla="*/ 65 w 6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43">
                    <a:moveTo>
                      <a:pt x="0" y="13"/>
                    </a:moveTo>
                    <a:lnTo>
                      <a:pt x="0" y="0"/>
                    </a:lnTo>
                    <a:lnTo>
                      <a:pt x="17" y="0"/>
                    </a:lnTo>
                    <a:lnTo>
                      <a:pt x="50" y="13"/>
                    </a:lnTo>
                    <a:lnTo>
                      <a:pt x="65" y="28"/>
                    </a:lnTo>
                    <a:lnTo>
                      <a:pt x="65" y="43"/>
                    </a:lnTo>
                    <a:lnTo>
                      <a:pt x="34" y="28"/>
                    </a:lnTo>
                    <a:lnTo>
                      <a:pt x="0" y="13"/>
                    </a:lnTo>
                    <a:close/>
                  </a:path>
                </a:pathLst>
              </a:custGeom>
              <a:solidFill>
                <a:srgbClr val="FFFF99"/>
              </a:solidFill>
              <a:ln w="9525">
                <a:solidFill>
                  <a:srgbClr val="800000"/>
                </a:solidFill>
                <a:round/>
                <a:headEnd/>
                <a:tailEnd/>
              </a:ln>
            </p:spPr>
            <p:txBody>
              <a:bodyPr/>
              <a:lstStyle/>
              <a:p>
                <a:endParaRPr lang="en-US"/>
              </a:p>
            </p:txBody>
          </p:sp>
          <p:sp>
            <p:nvSpPr>
              <p:cNvPr id="11403" name="Freeform 335"/>
              <p:cNvSpPr>
                <a:spLocks/>
              </p:cNvSpPr>
              <p:nvPr/>
            </p:nvSpPr>
            <p:spPr bwMode="auto">
              <a:xfrm rot="-5400000">
                <a:off x="5554" y="82"/>
                <a:ext cx="49" cy="37"/>
              </a:xfrm>
              <a:custGeom>
                <a:avLst/>
                <a:gdLst>
                  <a:gd name="T0" fmla="*/ 29 w 320"/>
                  <a:gd name="T1" fmla="*/ 28 h 115"/>
                  <a:gd name="T2" fmla="*/ 32 w 320"/>
                  <a:gd name="T3" fmla="*/ 37 h 115"/>
                  <a:gd name="T4" fmla="*/ 17 w 320"/>
                  <a:gd name="T5" fmla="*/ 23 h 115"/>
                  <a:gd name="T6" fmla="*/ 7 w 320"/>
                  <a:gd name="T7" fmla="*/ 23 h 115"/>
                  <a:gd name="T8" fmla="*/ 0 w 320"/>
                  <a:gd name="T9" fmla="*/ 23 h 115"/>
                  <a:gd name="T10" fmla="*/ 0 w 320"/>
                  <a:gd name="T11" fmla="*/ 19 h 115"/>
                  <a:gd name="T12" fmla="*/ 0 w 320"/>
                  <a:gd name="T13" fmla="*/ 14 h 115"/>
                  <a:gd name="T14" fmla="*/ 2 w 320"/>
                  <a:gd name="T15" fmla="*/ 5 h 115"/>
                  <a:gd name="T16" fmla="*/ 7 w 320"/>
                  <a:gd name="T17" fmla="*/ 0 h 115"/>
                  <a:gd name="T18" fmla="*/ 17 w 320"/>
                  <a:gd name="T19" fmla="*/ 0 h 115"/>
                  <a:gd name="T20" fmla="*/ 27 w 320"/>
                  <a:gd name="T21" fmla="*/ 0 h 115"/>
                  <a:gd name="T22" fmla="*/ 37 w 320"/>
                  <a:gd name="T23" fmla="*/ 0 h 115"/>
                  <a:gd name="T24" fmla="*/ 39 w 320"/>
                  <a:gd name="T25" fmla="*/ 0 h 115"/>
                  <a:gd name="T26" fmla="*/ 41 w 320"/>
                  <a:gd name="T27" fmla="*/ 0 h 115"/>
                  <a:gd name="T28" fmla="*/ 41 w 320"/>
                  <a:gd name="T29" fmla="*/ 5 h 115"/>
                  <a:gd name="T30" fmla="*/ 32 w 320"/>
                  <a:gd name="T31" fmla="*/ 5 h 115"/>
                  <a:gd name="T32" fmla="*/ 29 w 320"/>
                  <a:gd name="T33" fmla="*/ 5 h 115"/>
                  <a:gd name="T34" fmla="*/ 24 w 320"/>
                  <a:gd name="T35" fmla="*/ 9 h 115"/>
                  <a:gd name="T36" fmla="*/ 24 w 320"/>
                  <a:gd name="T37" fmla="*/ 19 h 115"/>
                  <a:gd name="T38" fmla="*/ 27 w 320"/>
                  <a:gd name="T39" fmla="*/ 23 h 115"/>
                  <a:gd name="T40" fmla="*/ 37 w 320"/>
                  <a:gd name="T41" fmla="*/ 28 h 115"/>
                  <a:gd name="T42" fmla="*/ 49 w 320"/>
                  <a:gd name="T43" fmla="*/ 37 h 115"/>
                  <a:gd name="T44" fmla="*/ 46 w 320"/>
                  <a:gd name="T45" fmla="*/ 37 h 115"/>
                  <a:gd name="T46" fmla="*/ 39 w 320"/>
                  <a:gd name="T47" fmla="*/ 33 h 115"/>
                  <a:gd name="T48" fmla="*/ 34 w 320"/>
                  <a:gd name="T49" fmla="*/ 28 h 115"/>
                  <a:gd name="T50" fmla="*/ 29 w 320"/>
                  <a:gd name="T51" fmla="*/ 28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0"/>
                  <a:gd name="T79" fmla="*/ 0 h 115"/>
                  <a:gd name="T80" fmla="*/ 320 w 320"/>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0" h="115">
                    <a:moveTo>
                      <a:pt x="192" y="87"/>
                    </a:moveTo>
                    <a:lnTo>
                      <a:pt x="207" y="115"/>
                    </a:lnTo>
                    <a:lnTo>
                      <a:pt x="111" y="72"/>
                    </a:lnTo>
                    <a:lnTo>
                      <a:pt x="48" y="72"/>
                    </a:lnTo>
                    <a:lnTo>
                      <a:pt x="0" y="72"/>
                    </a:lnTo>
                    <a:lnTo>
                      <a:pt x="0" y="59"/>
                    </a:lnTo>
                    <a:lnTo>
                      <a:pt x="0" y="44"/>
                    </a:lnTo>
                    <a:lnTo>
                      <a:pt x="15" y="15"/>
                    </a:lnTo>
                    <a:lnTo>
                      <a:pt x="48" y="0"/>
                    </a:lnTo>
                    <a:lnTo>
                      <a:pt x="111" y="0"/>
                    </a:lnTo>
                    <a:lnTo>
                      <a:pt x="175" y="0"/>
                    </a:lnTo>
                    <a:lnTo>
                      <a:pt x="240" y="0"/>
                    </a:lnTo>
                    <a:lnTo>
                      <a:pt x="255" y="0"/>
                    </a:lnTo>
                    <a:lnTo>
                      <a:pt x="271" y="0"/>
                    </a:lnTo>
                    <a:lnTo>
                      <a:pt x="271" y="15"/>
                    </a:lnTo>
                    <a:lnTo>
                      <a:pt x="207" y="15"/>
                    </a:lnTo>
                    <a:lnTo>
                      <a:pt x="192" y="15"/>
                    </a:lnTo>
                    <a:lnTo>
                      <a:pt x="159" y="29"/>
                    </a:lnTo>
                    <a:lnTo>
                      <a:pt x="159" y="59"/>
                    </a:lnTo>
                    <a:lnTo>
                      <a:pt x="175" y="72"/>
                    </a:lnTo>
                    <a:lnTo>
                      <a:pt x="240" y="87"/>
                    </a:lnTo>
                    <a:lnTo>
                      <a:pt x="320" y="115"/>
                    </a:lnTo>
                    <a:lnTo>
                      <a:pt x="303" y="115"/>
                    </a:lnTo>
                    <a:lnTo>
                      <a:pt x="255" y="102"/>
                    </a:lnTo>
                    <a:lnTo>
                      <a:pt x="223" y="87"/>
                    </a:lnTo>
                    <a:lnTo>
                      <a:pt x="192" y="87"/>
                    </a:lnTo>
                    <a:close/>
                  </a:path>
                </a:pathLst>
              </a:custGeom>
              <a:solidFill>
                <a:srgbClr val="FFFF99"/>
              </a:solidFill>
              <a:ln w="9525">
                <a:solidFill>
                  <a:srgbClr val="800000"/>
                </a:solidFill>
                <a:round/>
                <a:headEnd/>
                <a:tailEnd/>
              </a:ln>
            </p:spPr>
            <p:txBody>
              <a:bodyPr/>
              <a:lstStyle/>
              <a:p>
                <a:endParaRPr lang="en-US"/>
              </a:p>
            </p:txBody>
          </p:sp>
          <p:sp>
            <p:nvSpPr>
              <p:cNvPr id="11404" name="Freeform 336"/>
              <p:cNvSpPr>
                <a:spLocks/>
              </p:cNvSpPr>
              <p:nvPr/>
            </p:nvSpPr>
            <p:spPr bwMode="auto">
              <a:xfrm rot="-5400000">
                <a:off x="5582" y="488"/>
                <a:ext cx="7" cy="13"/>
              </a:xfrm>
              <a:custGeom>
                <a:avLst/>
                <a:gdLst>
                  <a:gd name="T0" fmla="*/ 0 w 48"/>
                  <a:gd name="T1" fmla="*/ 4 h 43"/>
                  <a:gd name="T2" fmla="*/ 0 w 48"/>
                  <a:gd name="T3" fmla="*/ 0 h 43"/>
                  <a:gd name="T4" fmla="*/ 2 w 48"/>
                  <a:gd name="T5" fmla="*/ 0 h 43"/>
                  <a:gd name="T6" fmla="*/ 5 w 48"/>
                  <a:gd name="T7" fmla="*/ 0 h 43"/>
                  <a:gd name="T8" fmla="*/ 7 w 48"/>
                  <a:gd name="T9" fmla="*/ 4 h 43"/>
                  <a:gd name="T10" fmla="*/ 7 w 48"/>
                  <a:gd name="T11" fmla="*/ 8 h 43"/>
                  <a:gd name="T12" fmla="*/ 5 w 48"/>
                  <a:gd name="T13" fmla="*/ 13 h 43"/>
                  <a:gd name="T14" fmla="*/ 0 w 48"/>
                  <a:gd name="T15" fmla="*/ 13 h 43"/>
                  <a:gd name="T16" fmla="*/ 0 w 48"/>
                  <a:gd name="T17" fmla="*/ 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13"/>
                    </a:moveTo>
                    <a:lnTo>
                      <a:pt x="0" y="0"/>
                    </a:lnTo>
                    <a:lnTo>
                      <a:pt x="15" y="0"/>
                    </a:lnTo>
                    <a:lnTo>
                      <a:pt x="32" y="0"/>
                    </a:lnTo>
                    <a:lnTo>
                      <a:pt x="48" y="13"/>
                    </a:lnTo>
                    <a:lnTo>
                      <a:pt x="48" y="28"/>
                    </a:lnTo>
                    <a:lnTo>
                      <a:pt x="32" y="43"/>
                    </a:lnTo>
                    <a:lnTo>
                      <a:pt x="0"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405" name="Freeform 337"/>
              <p:cNvSpPr>
                <a:spLocks/>
              </p:cNvSpPr>
              <p:nvPr/>
            </p:nvSpPr>
            <p:spPr bwMode="auto">
              <a:xfrm rot="-5400000">
                <a:off x="5577" y="541"/>
                <a:ext cx="11" cy="18"/>
              </a:xfrm>
              <a:custGeom>
                <a:avLst/>
                <a:gdLst>
                  <a:gd name="T0" fmla="*/ 0 w 65"/>
                  <a:gd name="T1" fmla="*/ 9 h 58"/>
                  <a:gd name="T2" fmla="*/ 3 w 65"/>
                  <a:gd name="T3" fmla="*/ 5 h 58"/>
                  <a:gd name="T4" fmla="*/ 8 w 65"/>
                  <a:gd name="T5" fmla="*/ 0 h 58"/>
                  <a:gd name="T6" fmla="*/ 8 w 65"/>
                  <a:gd name="T7" fmla="*/ 5 h 58"/>
                  <a:gd name="T8" fmla="*/ 11 w 65"/>
                  <a:gd name="T9" fmla="*/ 5 h 58"/>
                  <a:gd name="T10" fmla="*/ 8 w 65"/>
                  <a:gd name="T11" fmla="*/ 18 h 58"/>
                  <a:gd name="T12" fmla="*/ 3 w 65"/>
                  <a:gd name="T13" fmla="*/ 13 h 58"/>
                  <a:gd name="T14" fmla="*/ 0 w 65"/>
                  <a:gd name="T15" fmla="*/ 9 h 58"/>
                  <a:gd name="T16" fmla="*/ 0 60000 65536"/>
                  <a:gd name="T17" fmla="*/ 0 60000 65536"/>
                  <a:gd name="T18" fmla="*/ 0 60000 65536"/>
                  <a:gd name="T19" fmla="*/ 0 60000 65536"/>
                  <a:gd name="T20" fmla="*/ 0 60000 65536"/>
                  <a:gd name="T21" fmla="*/ 0 60000 65536"/>
                  <a:gd name="T22" fmla="*/ 0 60000 65536"/>
                  <a:gd name="T23" fmla="*/ 0 60000 65536"/>
                  <a:gd name="T24" fmla="*/ 0 w 65"/>
                  <a:gd name="T25" fmla="*/ 0 h 58"/>
                  <a:gd name="T26" fmla="*/ 65 w 65"/>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5" h="58">
                    <a:moveTo>
                      <a:pt x="0" y="28"/>
                    </a:moveTo>
                    <a:lnTo>
                      <a:pt x="16" y="15"/>
                    </a:lnTo>
                    <a:lnTo>
                      <a:pt x="48" y="0"/>
                    </a:lnTo>
                    <a:lnTo>
                      <a:pt x="48" y="15"/>
                    </a:lnTo>
                    <a:lnTo>
                      <a:pt x="65" y="15"/>
                    </a:lnTo>
                    <a:lnTo>
                      <a:pt x="48" y="58"/>
                    </a:lnTo>
                    <a:lnTo>
                      <a:pt x="16"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406" name="Freeform 338"/>
              <p:cNvSpPr>
                <a:spLocks/>
              </p:cNvSpPr>
              <p:nvPr/>
            </p:nvSpPr>
            <p:spPr bwMode="auto">
              <a:xfrm rot="-5400000">
                <a:off x="5577" y="520"/>
                <a:ext cx="12" cy="18"/>
              </a:xfrm>
              <a:custGeom>
                <a:avLst/>
                <a:gdLst>
                  <a:gd name="T0" fmla="*/ 0 w 80"/>
                  <a:gd name="T1" fmla="*/ 9 h 58"/>
                  <a:gd name="T2" fmla="*/ 5 w 80"/>
                  <a:gd name="T3" fmla="*/ 0 h 58"/>
                  <a:gd name="T4" fmla="*/ 7 w 80"/>
                  <a:gd name="T5" fmla="*/ 0 h 58"/>
                  <a:gd name="T6" fmla="*/ 9 w 80"/>
                  <a:gd name="T7" fmla="*/ 0 h 58"/>
                  <a:gd name="T8" fmla="*/ 12 w 80"/>
                  <a:gd name="T9" fmla="*/ 5 h 58"/>
                  <a:gd name="T10" fmla="*/ 12 w 80"/>
                  <a:gd name="T11" fmla="*/ 13 h 58"/>
                  <a:gd name="T12" fmla="*/ 9 w 80"/>
                  <a:gd name="T13" fmla="*/ 13 h 58"/>
                  <a:gd name="T14" fmla="*/ 7 w 80"/>
                  <a:gd name="T15" fmla="*/ 18 h 58"/>
                  <a:gd name="T16" fmla="*/ 5 w 80"/>
                  <a:gd name="T17" fmla="*/ 13 h 58"/>
                  <a:gd name="T18" fmla="*/ 0 w 80"/>
                  <a:gd name="T19" fmla="*/ 9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58"/>
                  <a:gd name="T32" fmla="*/ 80 w 8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58">
                    <a:moveTo>
                      <a:pt x="0" y="28"/>
                    </a:moveTo>
                    <a:lnTo>
                      <a:pt x="32" y="0"/>
                    </a:lnTo>
                    <a:lnTo>
                      <a:pt x="48" y="0"/>
                    </a:lnTo>
                    <a:lnTo>
                      <a:pt x="63" y="0"/>
                    </a:lnTo>
                    <a:lnTo>
                      <a:pt x="80" y="15"/>
                    </a:lnTo>
                    <a:lnTo>
                      <a:pt x="80" y="43"/>
                    </a:lnTo>
                    <a:lnTo>
                      <a:pt x="63" y="43"/>
                    </a:lnTo>
                    <a:lnTo>
                      <a:pt x="48" y="58"/>
                    </a:lnTo>
                    <a:lnTo>
                      <a:pt x="32" y="43"/>
                    </a:lnTo>
                    <a:lnTo>
                      <a:pt x="0" y="28"/>
                    </a:lnTo>
                    <a:close/>
                  </a:path>
                </a:pathLst>
              </a:custGeom>
              <a:solidFill>
                <a:srgbClr val="FFFF99"/>
              </a:solidFill>
              <a:ln w="9525">
                <a:solidFill>
                  <a:srgbClr val="800000"/>
                </a:solidFill>
                <a:round/>
                <a:headEnd/>
                <a:tailEnd/>
              </a:ln>
            </p:spPr>
            <p:txBody>
              <a:bodyPr/>
              <a:lstStyle/>
              <a:p>
                <a:endParaRPr lang="en-US"/>
              </a:p>
            </p:txBody>
          </p:sp>
          <p:sp>
            <p:nvSpPr>
              <p:cNvPr id="11407" name="Freeform 339"/>
              <p:cNvSpPr>
                <a:spLocks/>
              </p:cNvSpPr>
              <p:nvPr/>
            </p:nvSpPr>
            <p:spPr bwMode="auto">
              <a:xfrm rot="-5400000">
                <a:off x="5582" y="562"/>
                <a:ext cx="5" cy="5"/>
              </a:xfrm>
              <a:custGeom>
                <a:avLst/>
                <a:gdLst>
                  <a:gd name="T0" fmla="*/ 0 w 32"/>
                  <a:gd name="T1" fmla="*/ 5 h 15"/>
                  <a:gd name="T2" fmla="*/ 0 w 32"/>
                  <a:gd name="T3" fmla="*/ 0 h 15"/>
                  <a:gd name="T4" fmla="*/ 5 w 32"/>
                  <a:gd name="T5" fmla="*/ 0 h 15"/>
                  <a:gd name="T6" fmla="*/ 5 w 32"/>
                  <a:gd name="T7" fmla="*/ 5 h 15"/>
                  <a:gd name="T8" fmla="*/ 2 w 32"/>
                  <a:gd name="T9" fmla="*/ 5 h 15"/>
                  <a:gd name="T10" fmla="*/ 0 w 32"/>
                  <a:gd name="T11" fmla="*/ 5 h 15"/>
                  <a:gd name="T12" fmla="*/ 0 60000 65536"/>
                  <a:gd name="T13" fmla="*/ 0 60000 65536"/>
                  <a:gd name="T14" fmla="*/ 0 60000 65536"/>
                  <a:gd name="T15" fmla="*/ 0 60000 65536"/>
                  <a:gd name="T16" fmla="*/ 0 60000 65536"/>
                  <a:gd name="T17" fmla="*/ 0 60000 65536"/>
                  <a:gd name="T18" fmla="*/ 0 w 32"/>
                  <a:gd name="T19" fmla="*/ 0 h 15"/>
                  <a:gd name="T20" fmla="*/ 32 w 32"/>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2" h="15">
                    <a:moveTo>
                      <a:pt x="0" y="15"/>
                    </a:moveTo>
                    <a:lnTo>
                      <a:pt x="0" y="0"/>
                    </a:lnTo>
                    <a:lnTo>
                      <a:pt x="32" y="0"/>
                    </a:lnTo>
                    <a:lnTo>
                      <a:pt x="32" y="15"/>
                    </a:lnTo>
                    <a:lnTo>
                      <a:pt x="15"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408" name="Freeform 340"/>
              <p:cNvSpPr>
                <a:spLocks/>
              </p:cNvSpPr>
              <p:nvPr/>
            </p:nvSpPr>
            <p:spPr bwMode="auto">
              <a:xfrm rot="-5400000">
                <a:off x="5572" y="81"/>
                <a:ext cx="9" cy="5"/>
              </a:xfrm>
              <a:custGeom>
                <a:avLst/>
                <a:gdLst>
                  <a:gd name="T0" fmla="*/ 0 w 63"/>
                  <a:gd name="T1" fmla="*/ 5 h 15"/>
                  <a:gd name="T2" fmla="*/ 4 w 63"/>
                  <a:gd name="T3" fmla="*/ 0 h 15"/>
                  <a:gd name="T4" fmla="*/ 7 w 63"/>
                  <a:gd name="T5" fmla="*/ 0 h 15"/>
                  <a:gd name="T6" fmla="*/ 9 w 63"/>
                  <a:gd name="T7" fmla="*/ 5 h 15"/>
                  <a:gd name="T8" fmla="*/ 4 w 63"/>
                  <a:gd name="T9" fmla="*/ 5 h 15"/>
                  <a:gd name="T10" fmla="*/ 0 w 63"/>
                  <a:gd name="T11" fmla="*/ 5 h 15"/>
                  <a:gd name="T12" fmla="*/ 0 60000 65536"/>
                  <a:gd name="T13" fmla="*/ 0 60000 65536"/>
                  <a:gd name="T14" fmla="*/ 0 60000 65536"/>
                  <a:gd name="T15" fmla="*/ 0 60000 65536"/>
                  <a:gd name="T16" fmla="*/ 0 60000 65536"/>
                  <a:gd name="T17" fmla="*/ 0 60000 65536"/>
                  <a:gd name="T18" fmla="*/ 0 w 63"/>
                  <a:gd name="T19" fmla="*/ 0 h 15"/>
                  <a:gd name="T20" fmla="*/ 63 w 6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63" h="15">
                    <a:moveTo>
                      <a:pt x="0" y="15"/>
                    </a:moveTo>
                    <a:lnTo>
                      <a:pt x="31" y="0"/>
                    </a:lnTo>
                    <a:lnTo>
                      <a:pt x="48" y="0"/>
                    </a:lnTo>
                    <a:lnTo>
                      <a:pt x="63" y="15"/>
                    </a:lnTo>
                    <a:lnTo>
                      <a:pt x="31"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409" name="Freeform 341"/>
              <p:cNvSpPr>
                <a:spLocks/>
              </p:cNvSpPr>
              <p:nvPr/>
            </p:nvSpPr>
            <p:spPr bwMode="auto">
              <a:xfrm rot="-5400000">
                <a:off x="5565" y="533"/>
                <a:ext cx="10" cy="9"/>
              </a:xfrm>
              <a:custGeom>
                <a:avLst/>
                <a:gdLst>
                  <a:gd name="T0" fmla="*/ 0 w 65"/>
                  <a:gd name="T1" fmla="*/ 4 h 29"/>
                  <a:gd name="T2" fmla="*/ 5 w 65"/>
                  <a:gd name="T3" fmla="*/ 0 h 29"/>
                  <a:gd name="T4" fmla="*/ 8 w 65"/>
                  <a:gd name="T5" fmla="*/ 0 h 29"/>
                  <a:gd name="T6" fmla="*/ 10 w 65"/>
                  <a:gd name="T7" fmla="*/ 0 h 29"/>
                  <a:gd name="T8" fmla="*/ 8 w 65"/>
                  <a:gd name="T9" fmla="*/ 9 h 29"/>
                  <a:gd name="T10" fmla="*/ 3 w 65"/>
                  <a:gd name="T11" fmla="*/ 9 h 29"/>
                  <a:gd name="T12" fmla="*/ 0 w 65"/>
                  <a:gd name="T13" fmla="*/ 4 h 29"/>
                  <a:gd name="T14" fmla="*/ 0 60000 65536"/>
                  <a:gd name="T15" fmla="*/ 0 60000 65536"/>
                  <a:gd name="T16" fmla="*/ 0 60000 65536"/>
                  <a:gd name="T17" fmla="*/ 0 60000 65536"/>
                  <a:gd name="T18" fmla="*/ 0 60000 65536"/>
                  <a:gd name="T19" fmla="*/ 0 60000 65536"/>
                  <a:gd name="T20" fmla="*/ 0 60000 65536"/>
                  <a:gd name="T21" fmla="*/ 0 w 65"/>
                  <a:gd name="T22" fmla="*/ 0 h 29"/>
                  <a:gd name="T23" fmla="*/ 65 w 65"/>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9">
                    <a:moveTo>
                      <a:pt x="0" y="14"/>
                    </a:moveTo>
                    <a:lnTo>
                      <a:pt x="34" y="0"/>
                    </a:lnTo>
                    <a:lnTo>
                      <a:pt x="50" y="0"/>
                    </a:lnTo>
                    <a:lnTo>
                      <a:pt x="65" y="0"/>
                    </a:lnTo>
                    <a:lnTo>
                      <a:pt x="50" y="29"/>
                    </a:lnTo>
                    <a:lnTo>
                      <a:pt x="17" y="29"/>
                    </a:lnTo>
                    <a:lnTo>
                      <a:pt x="0" y="14"/>
                    </a:lnTo>
                    <a:close/>
                  </a:path>
                </a:pathLst>
              </a:custGeom>
              <a:solidFill>
                <a:srgbClr val="FFFF99"/>
              </a:solidFill>
              <a:ln w="9525">
                <a:solidFill>
                  <a:srgbClr val="800000"/>
                </a:solidFill>
                <a:round/>
                <a:headEnd/>
                <a:tailEnd/>
              </a:ln>
            </p:spPr>
            <p:txBody>
              <a:bodyPr/>
              <a:lstStyle/>
              <a:p>
                <a:endParaRPr lang="en-US"/>
              </a:p>
            </p:txBody>
          </p:sp>
          <p:sp>
            <p:nvSpPr>
              <p:cNvPr id="11410" name="Freeform 342"/>
              <p:cNvSpPr>
                <a:spLocks/>
              </p:cNvSpPr>
              <p:nvPr/>
            </p:nvSpPr>
            <p:spPr bwMode="auto">
              <a:xfrm rot="-5400000">
                <a:off x="5522" y="233"/>
                <a:ext cx="35" cy="31"/>
              </a:xfrm>
              <a:custGeom>
                <a:avLst/>
                <a:gdLst>
                  <a:gd name="T0" fmla="*/ 0 w 223"/>
                  <a:gd name="T1" fmla="*/ 18 h 100"/>
                  <a:gd name="T2" fmla="*/ 0 w 223"/>
                  <a:gd name="T3" fmla="*/ 13 h 100"/>
                  <a:gd name="T4" fmla="*/ 5 w 223"/>
                  <a:gd name="T5" fmla="*/ 13 h 100"/>
                  <a:gd name="T6" fmla="*/ 8 w 223"/>
                  <a:gd name="T7" fmla="*/ 13 h 100"/>
                  <a:gd name="T8" fmla="*/ 15 w 223"/>
                  <a:gd name="T9" fmla="*/ 22 h 100"/>
                  <a:gd name="T10" fmla="*/ 23 w 223"/>
                  <a:gd name="T11" fmla="*/ 22 h 100"/>
                  <a:gd name="T12" fmla="*/ 25 w 223"/>
                  <a:gd name="T13" fmla="*/ 22 h 100"/>
                  <a:gd name="T14" fmla="*/ 27 w 223"/>
                  <a:gd name="T15" fmla="*/ 18 h 100"/>
                  <a:gd name="T16" fmla="*/ 25 w 223"/>
                  <a:gd name="T17" fmla="*/ 13 h 100"/>
                  <a:gd name="T18" fmla="*/ 23 w 223"/>
                  <a:gd name="T19" fmla="*/ 9 h 100"/>
                  <a:gd name="T20" fmla="*/ 20 w 223"/>
                  <a:gd name="T21" fmla="*/ 9 h 100"/>
                  <a:gd name="T22" fmla="*/ 18 w 223"/>
                  <a:gd name="T23" fmla="*/ 9 h 100"/>
                  <a:gd name="T24" fmla="*/ 18 w 223"/>
                  <a:gd name="T25" fmla="*/ 4 h 100"/>
                  <a:gd name="T26" fmla="*/ 18 w 223"/>
                  <a:gd name="T27" fmla="*/ 0 h 100"/>
                  <a:gd name="T28" fmla="*/ 23 w 223"/>
                  <a:gd name="T29" fmla="*/ 0 h 100"/>
                  <a:gd name="T30" fmla="*/ 27 w 223"/>
                  <a:gd name="T31" fmla="*/ 0 h 100"/>
                  <a:gd name="T32" fmla="*/ 33 w 223"/>
                  <a:gd name="T33" fmla="*/ 9 h 100"/>
                  <a:gd name="T34" fmla="*/ 35 w 223"/>
                  <a:gd name="T35" fmla="*/ 18 h 100"/>
                  <a:gd name="T36" fmla="*/ 33 w 223"/>
                  <a:gd name="T37" fmla="*/ 27 h 100"/>
                  <a:gd name="T38" fmla="*/ 30 w 223"/>
                  <a:gd name="T39" fmla="*/ 31 h 100"/>
                  <a:gd name="T40" fmla="*/ 23 w 223"/>
                  <a:gd name="T41" fmla="*/ 31 h 100"/>
                  <a:gd name="T42" fmla="*/ 12 w 223"/>
                  <a:gd name="T43" fmla="*/ 27 h 100"/>
                  <a:gd name="T44" fmla="*/ 0 w 223"/>
                  <a:gd name="T45" fmla="*/ 18 h 1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3"/>
                  <a:gd name="T70" fmla="*/ 0 h 100"/>
                  <a:gd name="T71" fmla="*/ 223 w 223"/>
                  <a:gd name="T72" fmla="*/ 100 h 1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3" h="100">
                    <a:moveTo>
                      <a:pt x="0" y="57"/>
                    </a:moveTo>
                    <a:lnTo>
                      <a:pt x="0" y="43"/>
                    </a:lnTo>
                    <a:lnTo>
                      <a:pt x="31" y="43"/>
                    </a:lnTo>
                    <a:lnTo>
                      <a:pt x="48" y="43"/>
                    </a:lnTo>
                    <a:lnTo>
                      <a:pt x="96" y="72"/>
                    </a:lnTo>
                    <a:lnTo>
                      <a:pt x="144" y="72"/>
                    </a:lnTo>
                    <a:lnTo>
                      <a:pt x="160" y="72"/>
                    </a:lnTo>
                    <a:lnTo>
                      <a:pt x="175" y="57"/>
                    </a:lnTo>
                    <a:lnTo>
                      <a:pt x="160" y="43"/>
                    </a:lnTo>
                    <a:lnTo>
                      <a:pt x="144" y="28"/>
                    </a:lnTo>
                    <a:lnTo>
                      <a:pt x="127" y="28"/>
                    </a:lnTo>
                    <a:lnTo>
                      <a:pt x="112" y="28"/>
                    </a:lnTo>
                    <a:lnTo>
                      <a:pt x="112" y="13"/>
                    </a:lnTo>
                    <a:lnTo>
                      <a:pt x="112" y="0"/>
                    </a:lnTo>
                    <a:lnTo>
                      <a:pt x="144" y="0"/>
                    </a:lnTo>
                    <a:lnTo>
                      <a:pt x="175" y="0"/>
                    </a:lnTo>
                    <a:lnTo>
                      <a:pt x="208" y="28"/>
                    </a:lnTo>
                    <a:lnTo>
                      <a:pt x="223" y="57"/>
                    </a:lnTo>
                    <a:lnTo>
                      <a:pt x="208" y="87"/>
                    </a:lnTo>
                    <a:lnTo>
                      <a:pt x="192" y="100"/>
                    </a:lnTo>
                    <a:lnTo>
                      <a:pt x="144" y="100"/>
                    </a:lnTo>
                    <a:lnTo>
                      <a:pt x="79" y="87"/>
                    </a:lnTo>
                    <a:lnTo>
                      <a:pt x="0" y="57"/>
                    </a:lnTo>
                    <a:close/>
                  </a:path>
                </a:pathLst>
              </a:custGeom>
              <a:solidFill>
                <a:srgbClr val="FFFF99"/>
              </a:solidFill>
              <a:ln w="9525">
                <a:solidFill>
                  <a:srgbClr val="800000"/>
                </a:solidFill>
                <a:round/>
                <a:headEnd/>
                <a:tailEnd/>
              </a:ln>
            </p:spPr>
            <p:txBody>
              <a:bodyPr/>
              <a:lstStyle/>
              <a:p>
                <a:endParaRPr lang="en-US"/>
              </a:p>
            </p:txBody>
          </p:sp>
          <p:sp>
            <p:nvSpPr>
              <p:cNvPr id="11411" name="Freeform 343"/>
              <p:cNvSpPr>
                <a:spLocks/>
              </p:cNvSpPr>
              <p:nvPr/>
            </p:nvSpPr>
            <p:spPr bwMode="auto">
              <a:xfrm rot="-5400000">
                <a:off x="5522" y="233"/>
                <a:ext cx="35" cy="31"/>
              </a:xfrm>
              <a:custGeom>
                <a:avLst/>
                <a:gdLst>
                  <a:gd name="T0" fmla="*/ 0 w 223"/>
                  <a:gd name="T1" fmla="*/ 18 h 100"/>
                  <a:gd name="T2" fmla="*/ 0 w 223"/>
                  <a:gd name="T3" fmla="*/ 13 h 100"/>
                  <a:gd name="T4" fmla="*/ 0 w 223"/>
                  <a:gd name="T5" fmla="*/ 13 h 100"/>
                  <a:gd name="T6" fmla="*/ 5 w 223"/>
                  <a:gd name="T7" fmla="*/ 13 h 100"/>
                  <a:gd name="T8" fmla="*/ 8 w 223"/>
                  <a:gd name="T9" fmla="*/ 13 h 100"/>
                  <a:gd name="T10" fmla="*/ 15 w 223"/>
                  <a:gd name="T11" fmla="*/ 22 h 100"/>
                  <a:gd name="T12" fmla="*/ 23 w 223"/>
                  <a:gd name="T13" fmla="*/ 22 h 100"/>
                  <a:gd name="T14" fmla="*/ 25 w 223"/>
                  <a:gd name="T15" fmla="*/ 22 h 100"/>
                  <a:gd name="T16" fmla="*/ 27 w 223"/>
                  <a:gd name="T17" fmla="*/ 18 h 100"/>
                  <a:gd name="T18" fmla="*/ 25 w 223"/>
                  <a:gd name="T19" fmla="*/ 13 h 100"/>
                  <a:gd name="T20" fmla="*/ 23 w 223"/>
                  <a:gd name="T21" fmla="*/ 9 h 100"/>
                  <a:gd name="T22" fmla="*/ 20 w 223"/>
                  <a:gd name="T23" fmla="*/ 9 h 100"/>
                  <a:gd name="T24" fmla="*/ 18 w 223"/>
                  <a:gd name="T25" fmla="*/ 9 h 100"/>
                  <a:gd name="T26" fmla="*/ 18 w 223"/>
                  <a:gd name="T27" fmla="*/ 4 h 100"/>
                  <a:gd name="T28" fmla="*/ 18 w 223"/>
                  <a:gd name="T29" fmla="*/ 0 h 100"/>
                  <a:gd name="T30" fmla="*/ 23 w 223"/>
                  <a:gd name="T31" fmla="*/ 0 h 100"/>
                  <a:gd name="T32" fmla="*/ 27 w 223"/>
                  <a:gd name="T33" fmla="*/ 0 h 100"/>
                  <a:gd name="T34" fmla="*/ 33 w 223"/>
                  <a:gd name="T35" fmla="*/ 9 h 100"/>
                  <a:gd name="T36" fmla="*/ 35 w 223"/>
                  <a:gd name="T37" fmla="*/ 18 h 100"/>
                  <a:gd name="T38" fmla="*/ 33 w 223"/>
                  <a:gd name="T39" fmla="*/ 27 h 100"/>
                  <a:gd name="T40" fmla="*/ 30 w 223"/>
                  <a:gd name="T41" fmla="*/ 31 h 100"/>
                  <a:gd name="T42" fmla="*/ 23 w 223"/>
                  <a:gd name="T43" fmla="*/ 31 h 100"/>
                  <a:gd name="T44" fmla="*/ 12 w 223"/>
                  <a:gd name="T45" fmla="*/ 27 h 100"/>
                  <a:gd name="T46" fmla="*/ 0 w 223"/>
                  <a:gd name="T47" fmla="*/ 18 h 1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0"/>
                  <a:gd name="T74" fmla="*/ 223 w 223"/>
                  <a:gd name="T75" fmla="*/ 100 h 1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0">
                    <a:moveTo>
                      <a:pt x="0" y="57"/>
                    </a:moveTo>
                    <a:lnTo>
                      <a:pt x="0" y="43"/>
                    </a:lnTo>
                    <a:lnTo>
                      <a:pt x="31" y="43"/>
                    </a:lnTo>
                    <a:lnTo>
                      <a:pt x="48" y="43"/>
                    </a:lnTo>
                    <a:lnTo>
                      <a:pt x="96" y="72"/>
                    </a:lnTo>
                    <a:lnTo>
                      <a:pt x="144" y="72"/>
                    </a:lnTo>
                    <a:lnTo>
                      <a:pt x="160" y="72"/>
                    </a:lnTo>
                    <a:lnTo>
                      <a:pt x="175" y="57"/>
                    </a:lnTo>
                    <a:lnTo>
                      <a:pt x="160" y="43"/>
                    </a:lnTo>
                    <a:lnTo>
                      <a:pt x="144" y="28"/>
                    </a:lnTo>
                    <a:lnTo>
                      <a:pt x="127" y="28"/>
                    </a:lnTo>
                    <a:lnTo>
                      <a:pt x="112" y="28"/>
                    </a:lnTo>
                    <a:lnTo>
                      <a:pt x="112" y="13"/>
                    </a:lnTo>
                    <a:lnTo>
                      <a:pt x="112" y="0"/>
                    </a:lnTo>
                    <a:lnTo>
                      <a:pt x="144" y="0"/>
                    </a:lnTo>
                    <a:lnTo>
                      <a:pt x="175" y="0"/>
                    </a:lnTo>
                    <a:lnTo>
                      <a:pt x="208" y="28"/>
                    </a:lnTo>
                    <a:lnTo>
                      <a:pt x="223" y="57"/>
                    </a:lnTo>
                    <a:lnTo>
                      <a:pt x="208" y="87"/>
                    </a:lnTo>
                    <a:lnTo>
                      <a:pt x="192" y="100"/>
                    </a:lnTo>
                    <a:lnTo>
                      <a:pt x="144" y="100"/>
                    </a:lnTo>
                    <a:lnTo>
                      <a:pt x="79" y="87"/>
                    </a:lnTo>
                    <a:lnTo>
                      <a:pt x="0" y="57"/>
                    </a:lnTo>
                  </a:path>
                </a:pathLst>
              </a:custGeom>
              <a:solidFill>
                <a:srgbClr val="FFFF99"/>
              </a:solidFill>
              <a:ln w="5080">
                <a:solidFill>
                  <a:srgbClr val="800000"/>
                </a:solidFill>
                <a:round/>
                <a:headEnd/>
                <a:tailEnd/>
              </a:ln>
            </p:spPr>
            <p:txBody>
              <a:bodyPr/>
              <a:lstStyle/>
              <a:p>
                <a:endParaRPr lang="en-US"/>
              </a:p>
            </p:txBody>
          </p:sp>
          <p:sp>
            <p:nvSpPr>
              <p:cNvPr id="11412" name="Freeform 344"/>
              <p:cNvSpPr>
                <a:spLocks/>
              </p:cNvSpPr>
              <p:nvPr/>
            </p:nvSpPr>
            <p:spPr bwMode="auto">
              <a:xfrm rot="-5400000">
                <a:off x="5515" y="160"/>
                <a:ext cx="26" cy="46"/>
              </a:xfrm>
              <a:custGeom>
                <a:avLst/>
                <a:gdLst>
                  <a:gd name="T0" fmla="*/ 3 w 176"/>
                  <a:gd name="T1" fmla="*/ 32 h 146"/>
                  <a:gd name="T2" fmla="*/ 0 w 176"/>
                  <a:gd name="T3" fmla="*/ 23 h 146"/>
                  <a:gd name="T4" fmla="*/ 3 w 176"/>
                  <a:gd name="T5" fmla="*/ 9 h 146"/>
                  <a:gd name="T6" fmla="*/ 7 w 176"/>
                  <a:gd name="T7" fmla="*/ 5 h 146"/>
                  <a:gd name="T8" fmla="*/ 14 w 176"/>
                  <a:gd name="T9" fmla="*/ 0 h 146"/>
                  <a:gd name="T10" fmla="*/ 19 w 176"/>
                  <a:gd name="T11" fmla="*/ 0 h 146"/>
                  <a:gd name="T12" fmla="*/ 24 w 176"/>
                  <a:gd name="T13" fmla="*/ 5 h 146"/>
                  <a:gd name="T14" fmla="*/ 26 w 176"/>
                  <a:gd name="T15" fmla="*/ 19 h 146"/>
                  <a:gd name="T16" fmla="*/ 24 w 176"/>
                  <a:gd name="T17" fmla="*/ 23 h 146"/>
                  <a:gd name="T18" fmla="*/ 21 w 176"/>
                  <a:gd name="T19" fmla="*/ 27 h 146"/>
                  <a:gd name="T20" fmla="*/ 19 w 176"/>
                  <a:gd name="T21" fmla="*/ 27 h 146"/>
                  <a:gd name="T22" fmla="*/ 19 w 176"/>
                  <a:gd name="T23" fmla="*/ 19 h 146"/>
                  <a:gd name="T24" fmla="*/ 19 w 176"/>
                  <a:gd name="T25" fmla="*/ 14 h 146"/>
                  <a:gd name="T26" fmla="*/ 17 w 176"/>
                  <a:gd name="T27" fmla="*/ 9 h 146"/>
                  <a:gd name="T28" fmla="*/ 14 w 176"/>
                  <a:gd name="T29" fmla="*/ 9 h 146"/>
                  <a:gd name="T30" fmla="*/ 12 w 176"/>
                  <a:gd name="T31" fmla="*/ 14 h 146"/>
                  <a:gd name="T32" fmla="*/ 10 w 176"/>
                  <a:gd name="T33" fmla="*/ 19 h 146"/>
                  <a:gd name="T34" fmla="*/ 7 w 176"/>
                  <a:gd name="T35" fmla="*/ 27 h 146"/>
                  <a:gd name="T36" fmla="*/ 10 w 176"/>
                  <a:gd name="T37" fmla="*/ 32 h 146"/>
                  <a:gd name="T38" fmla="*/ 14 w 176"/>
                  <a:gd name="T39" fmla="*/ 32 h 146"/>
                  <a:gd name="T40" fmla="*/ 17 w 176"/>
                  <a:gd name="T41" fmla="*/ 32 h 146"/>
                  <a:gd name="T42" fmla="*/ 17 w 176"/>
                  <a:gd name="T43" fmla="*/ 41 h 146"/>
                  <a:gd name="T44" fmla="*/ 14 w 176"/>
                  <a:gd name="T45" fmla="*/ 41 h 146"/>
                  <a:gd name="T46" fmla="*/ 12 w 176"/>
                  <a:gd name="T47" fmla="*/ 46 h 146"/>
                  <a:gd name="T48" fmla="*/ 7 w 176"/>
                  <a:gd name="T49" fmla="*/ 46 h 146"/>
                  <a:gd name="T50" fmla="*/ 5 w 176"/>
                  <a:gd name="T51" fmla="*/ 41 h 146"/>
                  <a:gd name="T52" fmla="*/ 3 w 176"/>
                  <a:gd name="T53" fmla="*/ 32 h 1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146"/>
                  <a:gd name="T83" fmla="*/ 176 w 176"/>
                  <a:gd name="T84" fmla="*/ 146 h 1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146">
                    <a:moveTo>
                      <a:pt x="17" y="102"/>
                    </a:moveTo>
                    <a:lnTo>
                      <a:pt x="0" y="72"/>
                    </a:lnTo>
                    <a:lnTo>
                      <a:pt x="17" y="29"/>
                    </a:lnTo>
                    <a:lnTo>
                      <a:pt x="48" y="16"/>
                    </a:lnTo>
                    <a:lnTo>
                      <a:pt x="96" y="0"/>
                    </a:lnTo>
                    <a:lnTo>
                      <a:pt x="128" y="0"/>
                    </a:lnTo>
                    <a:lnTo>
                      <a:pt x="161" y="16"/>
                    </a:lnTo>
                    <a:lnTo>
                      <a:pt x="176" y="59"/>
                    </a:lnTo>
                    <a:lnTo>
                      <a:pt x="161" y="72"/>
                    </a:lnTo>
                    <a:lnTo>
                      <a:pt x="144" y="87"/>
                    </a:lnTo>
                    <a:lnTo>
                      <a:pt x="128" y="87"/>
                    </a:lnTo>
                    <a:lnTo>
                      <a:pt x="128" y="59"/>
                    </a:lnTo>
                    <a:lnTo>
                      <a:pt x="128" y="44"/>
                    </a:lnTo>
                    <a:lnTo>
                      <a:pt x="113" y="29"/>
                    </a:lnTo>
                    <a:lnTo>
                      <a:pt x="96" y="29"/>
                    </a:lnTo>
                    <a:lnTo>
                      <a:pt x="80" y="44"/>
                    </a:lnTo>
                    <a:lnTo>
                      <a:pt x="65" y="59"/>
                    </a:lnTo>
                    <a:lnTo>
                      <a:pt x="48" y="87"/>
                    </a:lnTo>
                    <a:lnTo>
                      <a:pt x="65" y="102"/>
                    </a:lnTo>
                    <a:lnTo>
                      <a:pt x="96" y="102"/>
                    </a:lnTo>
                    <a:lnTo>
                      <a:pt x="113" y="102"/>
                    </a:lnTo>
                    <a:lnTo>
                      <a:pt x="113" y="131"/>
                    </a:lnTo>
                    <a:lnTo>
                      <a:pt x="96" y="131"/>
                    </a:lnTo>
                    <a:lnTo>
                      <a:pt x="80" y="146"/>
                    </a:lnTo>
                    <a:lnTo>
                      <a:pt x="48" y="146"/>
                    </a:lnTo>
                    <a:lnTo>
                      <a:pt x="32" y="131"/>
                    </a:lnTo>
                    <a:lnTo>
                      <a:pt x="17" y="102"/>
                    </a:lnTo>
                    <a:close/>
                  </a:path>
                </a:pathLst>
              </a:custGeom>
              <a:solidFill>
                <a:srgbClr val="FFFF99"/>
              </a:solidFill>
              <a:ln w="9525">
                <a:solidFill>
                  <a:srgbClr val="800000"/>
                </a:solidFill>
                <a:round/>
                <a:headEnd/>
                <a:tailEnd/>
              </a:ln>
            </p:spPr>
            <p:txBody>
              <a:bodyPr/>
              <a:lstStyle/>
              <a:p>
                <a:endParaRPr lang="en-US"/>
              </a:p>
            </p:txBody>
          </p:sp>
          <p:sp>
            <p:nvSpPr>
              <p:cNvPr id="11413" name="Freeform 345"/>
              <p:cNvSpPr>
                <a:spLocks/>
              </p:cNvSpPr>
              <p:nvPr/>
            </p:nvSpPr>
            <p:spPr bwMode="auto">
              <a:xfrm rot="-5400000">
                <a:off x="5515" y="160"/>
                <a:ext cx="26" cy="46"/>
              </a:xfrm>
              <a:custGeom>
                <a:avLst/>
                <a:gdLst>
                  <a:gd name="T0" fmla="*/ 3 w 176"/>
                  <a:gd name="T1" fmla="*/ 32 h 146"/>
                  <a:gd name="T2" fmla="*/ 0 w 176"/>
                  <a:gd name="T3" fmla="*/ 23 h 146"/>
                  <a:gd name="T4" fmla="*/ 3 w 176"/>
                  <a:gd name="T5" fmla="*/ 9 h 146"/>
                  <a:gd name="T6" fmla="*/ 7 w 176"/>
                  <a:gd name="T7" fmla="*/ 5 h 146"/>
                  <a:gd name="T8" fmla="*/ 14 w 176"/>
                  <a:gd name="T9" fmla="*/ 0 h 146"/>
                  <a:gd name="T10" fmla="*/ 19 w 176"/>
                  <a:gd name="T11" fmla="*/ 0 h 146"/>
                  <a:gd name="T12" fmla="*/ 24 w 176"/>
                  <a:gd name="T13" fmla="*/ 5 h 146"/>
                  <a:gd name="T14" fmla="*/ 26 w 176"/>
                  <a:gd name="T15" fmla="*/ 19 h 146"/>
                  <a:gd name="T16" fmla="*/ 24 w 176"/>
                  <a:gd name="T17" fmla="*/ 23 h 146"/>
                  <a:gd name="T18" fmla="*/ 21 w 176"/>
                  <a:gd name="T19" fmla="*/ 27 h 146"/>
                  <a:gd name="T20" fmla="*/ 19 w 176"/>
                  <a:gd name="T21" fmla="*/ 27 h 146"/>
                  <a:gd name="T22" fmla="*/ 19 w 176"/>
                  <a:gd name="T23" fmla="*/ 19 h 146"/>
                  <a:gd name="T24" fmla="*/ 19 w 176"/>
                  <a:gd name="T25" fmla="*/ 14 h 146"/>
                  <a:gd name="T26" fmla="*/ 17 w 176"/>
                  <a:gd name="T27" fmla="*/ 9 h 146"/>
                  <a:gd name="T28" fmla="*/ 14 w 176"/>
                  <a:gd name="T29" fmla="*/ 9 h 146"/>
                  <a:gd name="T30" fmla="*/ 12 w 176"/>
                  <a:gd name="T31" fmla="*/ 14 h 146"/>
                  <a:gd name="T32" fmla="*/ 10 w 176"/>
                  <a:gd name="T33" fmla="*/ 19 h 146"/>
                  <a:gd name="T34" fmla="*/ 7 w 176"/>
                  <a:gd name="T35" fmla="*/ 27 h 146"/>
                  <a:gd name="T36" fmla="*/ 10 w 176"/>
                  <a:gd name="T37" fmla="*/ 32 h 146"/>
                  <a:gd name="T38" fmla="*/ 10 w 176"/>
                  <a:gd name="T39" fmla="*/ 32 h 146"/>
                  <a:gd name="T40" fmla="*/ 14 w 176"/>
                  <a:gd name="T41" fmla="*/ 32 h 146"/>
                  <a:gd name="T42" fmla="*/ 14 w 176"/>
                  <a:gd name="T43" fmla="*/ 32 h 146"/>
                  <a:gd name="T44" fmla="*/ 17 w 176"/>
                  <a:gd name="T45" fmla="*/ 32 h 146"/>
                  <a:gd name="T46" fmla="*/ 17 w 176"/>
                  <a:gd name="T47" fmla="*/ 41 h 146"/>
                  <a:gd name="T48" fmla="*/ 14 w 176"/>
                  <a:gd name="T49" fmla="*/ 41 h 146"/>
                  <a:gd name="T50" fmla="*/ 12 w 176"/>
                  <a:gd name="T51" fmla="*/ 46 h 146"/>
                  <a:gd name="T52" fmla="*/ 7 w 176"/>
                  <a:gd name="T53" fmla="*/ 46 h 146"/>
                  <a:gd name="T54" fmla="*/ 5 w 176"/>
                  <a:gd name="T55" fmla="*/ 41 h 146"/>
                  <a:gd name="T56" fmla="*/ 3 w 176"/>
                  <a:gd name="T57" fmla="*/ 32 h 1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146"/>
                  <a:gd name="T89" fmla="*/ 176 w 176"/>
                  <a:gd name="T90" fmla="*/ 146 h 1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146">
                    <a:moveTo>
                      <a:pt x="17" y="102"/>
                    </a:moveTo>
                    <a:lnTo>
                      <a:pt x="0" y="72"/>
                    </a:lnTo>
                    <a:lnTo>
                      <a:pt x="17" y="29"/>
                    </a:lnTo>
                    <a:lnTo>
                      <a:pt x="48" y="16"/>
                    </a:lnTo>
                    <a:lnTo>
                      <a:pt x="96" y="0"/>
                    </a:lnTo>
                    <a:lnTo>
                      <a:pt x="128" y="0"/>
                    </a:lnTo>
                    <a:lnTo>
                      <a:pt x="161" y="16"/>
                    </a:lnTo>
                    <a:lnTo>
                      <a:pt x="176" y="59"/>
                    </a:lnTo>
                    <a:lnTo>
                      <a:pt x="161" y="72"/>
                    </a:lnTo>
                    <a:lnTo>
                      <a:pt x="144" y="87"/>
                    </a:lnTo>
                    <a:lnTo>
                      <a:pt x="128" y="87"/>
                    </a:lnTo>
                    <a:lnTo>
                      <a:pt x="128" y="59"/>
                    </a:lnTo>
                    <a:lnTo>
                      <a:pt x="128" y="44"/>
                    </a:lnTo>
                    <a:lnTo>
                      <a:pt x="113" y="29"/>
                    </a:lnTo>
                    <a:lnTo>
                      <a:pt x="96" y="29"/>
                    </a:lnTo>
                    <a:lnTo>
                      <a:pt x="80" y="44"/>
                    </a:lnTo>
                    <a:lnTo>
                      <a:pt x="65" y="59"/>
                    </a:lnTo>
                    <a:lnTo>
                      <a:pt x="48" y="87"/>
                    </a:lnTo>
                    <a:lnTo>
                      <a:pt x="65" y="102"/>
                    </a:lnTo>
                    <a:lnTo>
                      <a:pt x="96" y="102"/>
                    </a:lnTo>
                    <a:lnTo>
                      <a:pt x="113" y="102"/>
                    </a:lnTo>
                    <a:lnTo>
                      <a:pt x="113" y="131"/>
                    </a:lnTo>
                    <a:lnTo>
                      <a:pt x="96" y="131"/>
                    </a:lnTo>
                    <a:lnTo>
                      <a:pt x="80" y="146"/>
                    </a:lnTo>
                    <a:lnTo>
                      <a:pt x="48" y="146"/>
                    </a:lnTo>
                    <a:lnTo>
                      <a:pt x="32" y="131"/>
                    </a:lnTo>
                    <a:lnTo>
                      <a:pt x="17" y="102"/>
                    </a:lnTo>
                  </a:path>
                </a:pathLst>
              </a:custGeom>
              <a:solidFill>
                <a:srgbClr val="FFFF99"/>
              </a:solidFill>
              <a:ln w="5080">
                <a:solidFill>
                  <a:srgbClr val="800000"/>
                </a:solidFill>
                <a:round/>
                <a:headEnd/>
                <a:tailEnd/>
              </a:ln>
            </p:spPr>
            <p:txBody>
              <a:bodyPr/>
              <a:lstStyle/>
              <a:p>
                <a:endParaRPr lang="en-US"/>
              </a:p>
            </p:txBody>
          </p:sp>
          <p:sp>
            <p:nvSpPr>
              <p:cNvPr id="11414" name="Freeform 346"/>
              <p:cNvSpPr>
                <a:spLocks/>
              </p:cNvSpPr>
              <p:nvPr/>
            </p:nvSpPr>
            <p:spPr bwMode="auto">
              <a:xfrm rot="-5400000">
                <a:off x="5117" y="-328"/>
                <a:ext cx="7" cy="851"/>
              </a:xfrm>
              <a:custGeom>
                <a:avLst/>
                <a:gdLst>
                  <a:gd name="T0" fmla="*/ 0 w 48"/>
                  <a:gd name="T1" fmla="*/ 846 h 2695"/>
                  <a:gd name="T2" fmla="*/ 2 w 48"/>
                  <a:gd name="T3" fmla="*/ 46 h 2695"/>
                  <a:gd name="T4" fmla="*/ 2 w 48"/>
                  <a:gd name="T5" fmla="*/ 23 h 2695"/>
                  <a:gd name="T6" fmla="*/ 2 w 48"/>
                  <a:gd name="T7" fmla="*/ 9 h 2695"/>
                  <a:gd name="T8" fmla="*/ 5 w 48"/>
                  <a:gd name="T9" fmla="*/ 0 h 2695"/>
                  <a:gd name="T10" fmla="*/ 7 w 48"/>
                  <a:gd name="T11" fmla="*/ 51 h 2695"/>
                  <a:gd name="T12" fmla="*/ 5 w 48"/>
                  <a:gd name="T13" fmla="*/ 851 h 2695"/>
                  <a:gd name="T14" fmla="*/ 2 w 48"/>
                  <a:gd name="T15" fmla="*/ 851 h 2695"/>
                  <a:gd name="T16" fmla="*/ 0 w 48"/>
                  <a:gd name="T17" fmla="*/ 851 h 2695"/>
                  <a:gd name="T18" fmla="*/ 0 w 48"/>
                  <a:gd name="T19" fmla="*/ 846 h 26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2695"/>
                  <a:gd name="T32" fmla="*/ 48 w 48"/>
                  <a:gd name="T33" fmla="*/ 2695 h 26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2695">
                    <a:moveTo>
                      <a:pt x="0" y="2680"/>
                    </a:moveTo>
                    <a:lnTo>
                      <a:pt x="16" y="145"/>
                    </a:lnTo>
                    <a:lnTo>
                      <a:pt x="16" y="73"/>
                    </a:lnTo>
                    <a:lnTo>
                      <a:pt x="16" y="30"/>
                    </a:lnTo>
                    <a:lnTo>
                      <a:pt x="33" y="0"/>
                    </a:lnTo>
                    <a:lnTo>
                      <a:pt x="48" y="160"/>
                    </a:lnTo>
                    <a:lnTo>
                      <a:pt x="33" y="2695"/>
                    </a:lnTo>
                    <a:lnTo>
                      <a:pt x="16" y="2695"/>
                    </a:lnTo>
                    <a:lnTo>
                      <a:pt x="0" y="2695"/>
                    </a:lnTo>
                    <a:lnTo>
                      <a:pt x="0" y="2680"/>
                    </a:lnTo>
                    <a:close/>
                  </a:path>
                </a:pathLst>
              </a:custGeom>
              <a:solidFill>
                <a:srgbClr val="FFFF99"/>
              </a:solidFill>
              <a:ln w="9525">
                <a:solidFill>
                  <a:srgbClr val="800000"/>
                </a:solidFill>
                <a:round/>
                <a:headEnd/>
                <a:tailEnd/>
              </a:ln>
            </p:spPr>
            <p:txBody>
              <a:bodyPr/>
              <a:lstStyle/>
              <a:p>
                <a:endParaRPr lang="en-US"/>
              </a:p>
            </p:txBody>
          </p:sp>
          <p:sp>
            <p:nvSpPr>
              <p:cNvPr id="11415" name="Freeform 347"/>
              <p:cNvSpPr>
                <a:spLocks/>
              </p:cNvSpPr>
              <p:nvPr/>
            </p:nvSpPr>
            <p:spPr bwMode="auto">
              <a:xfrm rot="-5400000">
                <a:off x="5106" y="-353"/>
                <a:ext cx="8" cy="873"/>
              </a:xfrm>
              <a:custGeom>
                <a:avLst/>
                <a:gdLst>
                  <a:gd name="T0" fmla="*/ 0 w 48"/>
                  <a:gd name="T1" fmla="*/ 0 h 2767"/>
                  <a:gd name="T2" fmla="*/ 8 w 48"/>
                  <a:gd name="T3" fmla="*/ 4 h 2767"/>
                  <a:gd name="T4" fmla="*/ 8 w 48"/>
                  <a:gd name="T5" fmla="*/ 9 h 2767"/>
                  <a:gd name="T6" fmla="*/ 8 w 48"/>
                  <a:gd name="T7" fmla="*/ 14 h 2767"/>
                  <a:gd name="T8" fmla="*/ 8 w 48"/>
                  <a:gd name="T9" fmla="*/ 27 h 2767"/>
                  <a:gd name="T10" fmla="*/ 8 w 48"/>
                  <a:gd name="T11" fmla="*/ 41 h 2767"/>
                  <a:gd name="T12" fmla="*/ 8 w 48"/>
                  <a:gd name="T13" fmla="*/ 60 h 2767"/>
                  <a:gd name="T14" fmla="*/ 8 w 48"/>
                  <a:gd name="T15" fmla="*/ 82 h 2767"/>
                  <a:gd name="T16" fmla="*/ 8 w 48"/>
                  <a:gd name="T17" fmla="*/ 109 h 2767"/>
                  <a:gd name="T18" fmla="*/ 8 w 48"/>
                  <a:gd name="T19" fmla="*/ 137 h 2767"/>
                  <a:gd name="T20" fmla="*/ 8 w 48"/>
                  <a:gd name="T21" fmla="*/ 169 h 2767"/>
                  <a:gd name="T22" fmla="*/ 8 w 48"/>
                  <a:gd name="T23" fmla="*/ 205 h 2767"/>
                  <a:gd name="T24" fmla="*/ 8 w 48"/>
                  <a:gd name="T25" fmla="*/ 279 h 2767"/>
                  <a:gd name="T26" fmla="*/ 8 w 48"/>
                  <a:gd name="T27" fmla="*/ 357 h 2767"/>
                  <a:gd name="T28" fmla="*/ 8 w 48"/>
                  <a:gd name="T29" fmla="*/ 434 h 2767"/>
                  <a:gd name="T30" fmla="*/ 8 w 48"/>
                  <a:gd name="T31" fmla="*/ 512 h 2767"/>
                  <a:gd name="T32" fmla="*/ 8 w 48"/>
                  <a:gd name="T33" fmla="*/ 589 h 2767"/>
                  <a:gd name="T34" fmla="*/ 8 w 48"/>
                  <a:gd name="T35" fmla="*/ 663 h 2767"/>
                  <a:gd name="T36" fmla="*/ 5 w 48"/>
                  <a:gd name="T37" fmla="*/ 695 h 2767"/>
                  <a:gd name="T38" fmla="*/ 5 w 48"/>
                  <a:gd name="T39" fmla="*/ 727 h 2767"/>
                  <a:gd name="T40" fmla="*/ 5 w 48"/>
                  <a:gd name="T41" fmla="*/ 758 h 2767"/>
                  <a:gd name="T42" fmla="*/ 5 w 48"/>
                  <a:gd name="T43" fmla="*/ 786 h 2767"/>
                  <a:gd name="T44" fmla="*/ 5 w 48"/>
                  <a:gd name="T45" fmla="*/ 805 h 2767"/>
                  <a:gd name="T46" fmla="*/ 5 w 48"/>
                  <a:gd name="T47" fmla="*/ 827 h 2767"/>
                  <a:gd name="T48" fmla="*/ 5 w 48"/>
                  <a:gd name="T49" fmla="*/ 841 h 2767"/>
                  <a:gd name="T50" fmla="*/ 5 w 48"/>
                  <a:gd name="T51" fmla="*/ 854 h 2767"/>
                  <a:gd name="T52" fmla="*/ 5 w 48"/>
                  <a:gd name="T53" fmla="*/ 859 h 2767"/>
                  <a:gd name="T54" fmla="*/ 5 w 48"/>
                  <a:gd name="T55" fmla="*/ 864 h 2767"/>
                  <a:gd name="T56" fmla="*/ 0 w 48"/>
                  <a:gd name="T57" fmla="*/ 873 h 2767"/>
                  <a:gd name="T58" fmla="*/ 0 w 48"/>
                  <a:gd name="T59" fmla="*/ 868 h 2767"/>
                  <a:gd name="T60" fmla="*/ 0 w 48"/>
                  <a:gd name="T61" fmla="*/ 859 h 2767"/>
                  <a:gd name="T62" fmla="*/ 0 w 48"/>
                  <a:gd name="T63" fmla="*/ 850 h 2767"/>
                  <a:gd name="T64" fmla="*/ 0 w 48"/>
                  <a:gd name="T65" fmla="*/ 832 h 2767"/>
                  <a:gd name="T66" fmla="*/ 0 w 48"/>
                  <a:gd name="T67" fmla="*/ 813 h 2767"/>
                  <a:gd name="T68" fmla="*/ 0 w 48"/>
                  <a:gd name="T69" fmla="*/ 791 h 2767"/>
                  <a:gd name="T70" fmla="*/ 0 w 48"/>
                  <a:gd name="T71" fmla="*/ 763 h 2767"/>
                  <a:gd name="T72" fmla="*/ 0 w 48"/>
                  <a:gd name="T73" fmla="*/ 736 h 2767"/>
                  <a:gd name="T74" fmla="*/ 0 w 48"/>
                  <a:gd name="T75" fmla="*/ 704 h 2767"/>
                  <a:gd name="T76" fmla="*/ 0 w 48"/>
                  <a:gd name="T77" fmla="*/ 668 h 2767"/>
                  <a:gd name="T78" fmla="*/ 0 w 48"/>
                  <a:gd name="T79" fmla="*/ 594 h 2767"/>
                  <a:gd name="T80" fmla="*/ 0 w 48"/>
                  <a:gd name="T81" fmla="*/ 516 h 2767"/>
                  <a:gd name="T82" fmla="*/ 0 w 48"/>
                  <a:gd name="T83" fmla="*/ 434 h 2767"/>
                  <a:gd name="T84" fmla="*/ 0 w 48"/>
                  <a:gd name="T85" fmla="*/ 352 h 2767"/>
                  <a:gd name="T86" fmla="*/ 0 w 48"/>
                  <a:gd name="T87" fmla="*/ 274 h 2767"/>
                  <a:gd name="T88" fmla="*/ 0 w 48"/>
                  <a:gd name="T89" fmla="*/ 201 h 2767"/>
                  <a:gd name="T90" fmla="*/ 0 w 48"/>
                  <a:gd name="T91" fmla="*/ 169 h 2767"/>
                  <a:gd name="T92" fmla="*/ 0 w 48"/>
                  <a:gd name="T93" fmla="*/ 132 h 2767"/>
                  <a:gd name="T94" fmla="*/ 0 w 48"/>
                  <a:gd name="T95" fmla="*/ 105 h 2767"/>
                  <a:gd name="T96" fmla="*/ 0 w 48"/>
                  <a:gd name="T97" fmla="*/ 78 h 2767"/>
                  <a:gd name="T98" fmla="*/ 0 w 48"/>
                  <a:gd name="T99" fmla="*/ 55 h 2767"/>
                  <a:gd name="T100" fmla="*/ 0 w 48"/>
                  <a:gd name="T101" fmla="*/ 36 h 2767"/>
                  <a:gd name="T102" fmla="*/ 0 w 48"/>
                  <a:gd name="T103" fmla="*/ 18 h 2767"/>
                  <a:gd name="T104" fmla="*/ 0 w 48"/>
                  <a:gd name="T105" fmla="*/ 9 h 2767"/>
                  <a:gd name="T106" fmla="*/ 0 w 48"/>
                  <a:gd name="T107" fmla="*/ 0 h 27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
                  <a:gd name="T163" fmla="*/ 0 h 2767"/>
                  <a:gd name="T164" fmla="*/ 48 w 48"/>
                  <a:gd name="T165" fmla="*/ 2767 h 27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 h="2767">
                    <a:moveTo>
                      <a:pt x="0" y="0"/>
                    </a:moveTo>
                    <a:lnTo>
                      <a:pt x="48" y="14"/>
                    </a:lnTo>
                    <a:lnTo>
                      <a:pt x="48" y="29"/>
                    </a:lnTo>
                    <a:lnTo>
                      <a:pt x="48" y="44"/>
                    </a:lnTo>
                    <a:lnTo>
                      <a:pt x="48" y="87"/>
                    </a:lnTo>
                    <a:lnTo>
                      <a:pt x="48" y="130"/>
                    </a:lnTo>
                    <a:lnTo>
                      <a:pt x="48" y="189"/>
                    </a:lnTo>
                    <a:lnTo>
                      <a:pt x="48" y="261"/>
                    </a:lnTo>
                    <a:lnTo>
                      <a:pt x="48" y="347"/>
                    </a:lnTo>
                    <a:lnTo>
                      <a:pt x="48" y="434"/>
                    </a:lnTo>
                    <a:lnTo>
                      <a:pt x="48" y="536"/>
                    </a:lnTo>
                    <a:lnTo>
                      <a:pt x="48" y="651"/>
                    </a:lnTo>
                    <a:lnTo>
                      <a:pt x="48" y="883"/>
                    </a:lnTo>
                    <a:lnTo>
                      <a:pt x="48" y="1130"/>
                    </a:lnTo>
                    <a:lnTo>
                      <a:pt x="48" y="1376"/>
                    </a:lnTo>
                    <a:lnTo>
                      <a:pt x="48" y="1623"/>
                    </a:lnTo>
                    <a:lnTo>
                      <a:pt x="48" y="1868"/>
                    </a:lnTo>
                    <a:lnTo>
                      <a:pt x="48" y="2101"/>
                    </a:lnTo>
                    <a:lnTo>
                      <a:pt x="31" y="2202"/>
                    </a:lnTo>
                    <a:lnTo>
                      <a:pt x="31" y="2303"/>
                    </a:lnTo>
                    <a:lnTo>
                      <a:pt x="31" y="2404"/>
                    </a:lnTo>
                    <a:lnTo>
                      <a:pt x="31" y="2491"/>
                    </a:lnTo>
                    <a:lnTo>
                      <a:pt x="31" y="2550"/>
                    </a:lnTo>
                    <a:lnTo>
                      <a:pt x="31" y="2621"/>
                    </a:lnTo>
                    <a:lnTo>
                      <a:pt x="31" y="2665"/>
                    </a:lnTo>
                    <a:lnTo>
                      <a:pt x="31" y="2708"/>
                    </a:lnTo>
                    <a:lnTo>
                      <a:pt x="31" y="2723"/>
                    </a:lnTo>
                    <a:lnTo>
                      <a:pt x="31" y="2738"/>
                    </a:lnTo>
                    <a:lnTo>
                      <a:pt x="0" y="2767"/>
                    </a:lnTo>
                    <a:lnTo>
                      <a:pt x="0" y="2752"/>
                    </a:lnTo>
                    <a:lnTo>
                      <a:pt x="0" y="2723"/>
                    </a:lnTo>
                    <a:lnTo>
                      <a:pt x="0" y="2695"/>
                    </a:lnTo>
                    <a:lnTo>
                      <a:pt x="0" y="2636"/>
                    </a:lnTo>
                    <a:lnTo>
                      <a:pt x="0" y="2578"/>
                    </a:lnTo>
                    <a:lnTo>
                      <a:pt x="0" y="2506"/>
                    </a:lnTo>
                    <a:lnTo>
                      <a:pt x="0" y="2419"/>
                    </a:lnTo>
                    <a:lnTo>
                      <a:pt x="0" y="2333"/>
                    </a:lnTo>
                    <a:lnTo>
                      <a:pt x="0" y="2231"/>
                    </a:lnTo>
                    <a:lnTo>
                      <a:pt x="0" y="2116"/>
                    </a:lnTo>
                    <a:lnTo>
                      <a:pt x="0" y="1883"/>
                    </a:lnTo>
                    <a:lnTo>
                      <a:pt x="0" y="1636"/>
                    </a:lnTo>
                    <a:lnTo>
                      <a:pt x="0" y="1376"/>
                    </a:lnTo>
                    <a:lnTo>
                      <a:pt x="0" y="1115"/>
                    </a:lnTo>
                    <a:lnTo>
                      <a:pt x="0" y="868"/>
                    </a:lnTo>
                    <a:lnTo>
                      <a:pt x="0" y="638"/>
                    </a:lnTo>
                    <a:lnTo>
                      <a:pt x="0" y="536"/>
                    </a:lnTo>
                    <a:lnTo>
                      <a:pt x="0" y="419"/>
                    </a:lnTo>
                    <a:lnTo>
                      <a:pt x="0" y="332"/>
                    </a:lnTo>
                    <a:lnTo>
                      <a:pt x="0" y="246"/>
                    </a:lnTo>
                    <a:lnTo>
                      <a:pt x="0" y="174"/>
                    </a:lnTo>
                    <a:lnTo>
                      <a:pt x="0" y="115"/>
                    </a:lnTo>
                    <a:lnTo>
                      <a:pt x="0" y="57"/>
                    </a:lnTo>
                    <a:lnTo>
                      <a:pt x="0" y="29"/>
                    </a:lnTo>
                    <a:lnTo>
                      <a:pt x="0" y="0"/>
                    </a:lnTo>
                    <a:close/>
                  </a:path>
                </a:pathLst>
              </a:custGeom>
              <a:solidFill>
                <a:srgbClr val="FFFF99"/>
              </a:solidFill>
              <a:ln w="9525">
                <a:solidFill>
                  <a:srgbClr val="800000"/>
                </a:solidFill>
                <a:round/>
                <a:headEnd/>
                <a:tailEnd/>
              </a:ln>
            </p:spPr>
            <p:txBody>
              <a:bodyPr/>
              <a:lstStyle/>
              <a:p>
                <a:endParaRPr lang="en-US"/>
              </a:p>
            </p:txBody>
          </p:sp>
          <p:sp>
            <p:nvSpPr>
              <p:cNvPr id="11416" name="Freeform 348"/>
              <p:cNvSpPr>
                <a:spLocks/>
              </p:cNvSpPr>
              <p:nvPr/>
            </p:nvSpPr>
            <p:spPr bwMode="auto">
              <a:xfrm rot="-5400000">
                <a:off x="5486" y="243"/>
                <a:ext cx="44" cy="50"/>
              </a:xfrm>
              <a:custGeom>
                <a:avLst/>
                <a:gdLst>
                  <a:gd name="T0" fmla="*/ 7 w 288"/>
                  <a:gd name="T1" fmla="*/ 45 h 158"/>
                  <a:gd name="T2" fmla="*/ 10 w 288"/>
                  <a:gd name="T3" fmla="*/ 32 h 158"/>
                  <a:gd name="T4" fmla="*/ 10 w 288"/>
                  <a:gd name="T5" fmla="*/ 28 h 158"/>
                  <a:gd name="T6" fmla="*/ 10 w 288"/>
                  <a:gd name="T7" fmla="*/ 18 h 158"/>
                  <a:gd name="T8" fmla="*/ 7 w 288"/>
                  <a:gd name="T9" fmla="*/ 18 h 158"/>
                  <a:gd name="T10" fmla="*/ 5 w 288"/>
                  <a:gd name="T11" fmla="*/ 18 h 158"/>
                  <a:gd name="T12" fmla="*/ 2 w 288"/>
                  <a:gd name="T13" fmla="*/ 22 h 158"/>
                  <a:gd name="T14" fmla="*/ 0 w 288"/>
                  <a:gd name="T15" fmla="*/ 18 h 158"/>
                  <a:gd name="T16" fmla="*/ 2 w 288"/>
                  <a:gd name="T17" fmla="*/ 9 h 158"/>
                  <a:gd name="T18" fmla="*/ 5 w 288"/>
                  <a:gd name="T19" fmla="*/ 4 h 158"/>
                  <a:gd name="T20" fmla="*/ 7 w 288"/>
                  <a:gd name="T21" fmla="*/ 4 h 158"/>
                  <a:gd name="T22" fmla="*/ 10 w 288"/>
                  <a:gd name="T23" fmla="*/ 4 h 158"/>
                  <a:gd name="T24" fmla="*/ 12 w 288"/>
                  <a:gd name="T25" fmla="*/ 9 h 158"/>
                  <a:gd name="T26" fmla="*/ 15 w 288"/>
                  <a:gd name="T27" fmla="*/ 14 h 158"/>
                  <a:gd name="T28" fmla="*/ 15 w 288"/>
                  <a:gd name="T29" fmla="*/ 22 h 158"/>
                  <a:gd name="T30" fmla="*/ 15 w 288"/>
                  <a:gd name="T31" fmla="*/ 36 h 158"/>
                  <a:gd name="T32" fmla="*/ 25 w 288"/>
                  <a:gd name="T33" fmla="*/ 32 h 158"/>
                  <a:gd name="T34" fmla="*/ 34 w 288"/>
                  <a:gd name="T35" fmla="*/ 32 h 158"/>
                  <a:gd name="T36" fmla="*/ 37 w 288"/>
                  <a:gd name="T37" fmla="*/ 22 h 158"/>
                  <a:gd name="T38" fmla="*/ 37 w 288"/>
                  <a:gd name="T39" fmla="*/ 18 h 158"/>
                  <a:gd name="T40" fmla="*/ 37 w 288"/>
                  <a:gd name="T41" fmla="*/ 14 h 158"/>
                  <a:gd name="T42" fmla="*/ 34 w 288"/>
                  <a:gd name="T43" fmla="*/ 9 h 158"/>
                  <a:gd name="T44" fmla="*/ 32 w 288"/>
                  <a:gd name="T45" fmla="*/ 14 h 158"/>
                  <a:gd name="T46" fmla="*/ 29 w 288"/>
                  <a:gd name="T47" fmla="*/ 18 h 158"/>
                  <a:gd name="T48" fmla="*/ 27 w 288"/>
                  <a:gd name="T49" fmla="*/ 18 h 158"/>
                  <a:gd name="T50" fmla="*/ 25 w 288"/>
                  <a:gd name="T51" fmla="*/ 18 h 158"/>
                  <a:gd name="T52" fmla="*/ 25 w 288"/>
                  <a:gd name="T53" fmla="*/ 14 h 158"/>
                  <a:gd name="T54" fmla="*/ 27 w 288"/>
                  <a:gd name="T55" fmla="*/ 9 h 158"/>
                  <a:gd name="T56" fmla="*/ 29 w 288"/>
                  <a:gd name="T57" fmla="*/ 4 h 158"/>
                  <a:gd name="T58" fmla="*/ 34 w 288"/>
                  <a:gd name="T59" fmla="*/ 0 h 158"/>
                  <a:gd name="T60" fmla="*/ 37 w 288"/>
                  <a:gd name="T61" fmla="*/ 0 h 158"/>
                  <a:gd name="T62" fmla="*/ 42 w 288"/>
                  <a:gd name="T63" fmla="*/ 4 h 158"/>
                  <a:gd name="T64" fmla="*/ 44 w 288"/>
                  <a:gd name="T65" fmla="*/ 9 h 158"/>
                  <a:gd name="T66" fmla="*/ 44 w 288"/>
                  <a:gd name="T67" fmla="*/ 22 h 158"/>
                  <a:gd name="T68" fmla="*/ 42 w 288"/>
                  <a:gd name="T69" fmla="*/ 32 h 158"/>
                  <a:gd name="T70" fmla="*/ 34 w 288"/>
                  <a:gd name="T71" fmla="*/ 41 h 158"/>
                  <a:gd name="T72" fmla="*/ 29 w 288"/>
                  <a:gd name="T73" fmla="*/ 45 h 158"/>
                  <a:gd name="T74" fmla="*/ 22 w 288"/>
                  <a:gd name="T75" fmla="*/ 45 h 158"/>
                  <a:gd name="T76" fmla="*/ 15 w 288"/>
                  <a:gd name="T77" fmla="*/ 45 h 158"/>
                  <a:gd name="T78" fmla="*/ 15 w 288"/>
                  <a:gd name="T79" fmla="*/ 41 h 158"/>
                  <a:gd name="T80" fmla="*/ 10 w 288"/>
                  <a:gd name="T81" fmla="*/ 45 h 158"/>
                  <a:gd name="T82" fmla="*/ 10 w 288"/>
                  <a:gd name="T83" fmla="*/ 50 h 158"/>
                  <a:gd name="T84" fmla="*/ 7 w 288"/>
                  <a:gd name="T85" fmla="*/ 45 h 1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158"/>
                  <a:gd name="T131" fmla="*/ 288 w 288"/>
                  <a:gd name="T132" fmla="*/ 158 h 1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158">
                    <a:moveTo>
                      <a:pt x="48" y="143"/>
                    </a:moveTo>
                    <a:lnTo>
                      <a:pt x="64" y="100"/>
                    </a:lnTo>
                    <a:lnTo>
                      <a:pt x="64" y="87"/>
                    </a:lnTo>
                    <a:lnTo>
                      <a:pt x="64" y="56"/>
                    </a:lnTo>
                    <a:lnTo>
                      <a:pt x="48" y="56"/>
                    </a:lnTo>
                    <a:lnTo>
                      <a:pt x="33" y="56"/>
                    </a:lnTo>
                    <a:lnTo>
                      <a:pt x="16" y="71"/>
                    </a:lnTo>
                    <a:lnTo>
                      <a:pt x="0" y="56"/>
                    </a:lnTo>
                    <a:lnTo>
                      <a:pt x="16" y="28"/>
                    </a:lnTo>
                    <a:lnTo>
                      <a:pt x="33" y="13"/>
                    </a:lnTo>
                    <a:lnTo>
                      <a:pt x="48" y="13"/>
                    </a:lnTo>
                    <a:lnTo>
                      <a:pt x="64" y="13"/>
                    </a:lnTo>
                    <a:lnTo>
                      <a:pt x="81" y="28"/>
                    </a:lnTo>
                    <a:lnTo>
                      <a:pt x="96" y="43"/>
                    </a:lnTo>
                    <a:lnTo>
                      <a:pt x="96" y="71"/>
                    </a:lnTo>
                    <a:lnTo>
                      <a:pt x="96" y="115"/>
                    </a:lnTo>
                    <a:lnTo>
                      <a:pt x="161" y="100"/>
                    </a:lnTo>
                    <a:lnTo>
                      <a:pt x="225" y="100"/>
                    </a:lnTo>
                    <a:lnTo>
                      <a:pt x="240" y="71"/>
                    </a:lnTo>
                    <a:lnTo>
                      <a:pt x="240" y="56"/>
                    </a:lnTo>
                    <a:lnTo>
                      <a:pt x="240" y="43"/>
                    </a:lnTo>
                    <a:lnTo>
                      <a:pt x="225" y="28"/>
                    </a:lnTo>
                    <a:lnTo>
                      <a:pt x="209" y="43"/>
                    </a:lnTo>
                    <a:lnTo>
                      <a:pt x="192" y="56"/>
                    </a:lnTo>
                    <a:lnTo>
                      <a:pt x="177" y="56"/>
                    </a:lnTo>
                    <a:lnTo>
                      <a:pt x="161" y="56"/>
                    </a:lnTo>
                    <a:lnTo>
                      <a:pt x="161" y="43"/>
                    </a:lnTo>
                    <a:lnTo>
                      <a:pt x="177" y="28"/>
                    </a:lnTo>
                    <a:lnTo>
                      <a:pt x="192" y="13"/>
                    </a:lnTo>
                    <a:lnTo>
                      <a:pt x="225" y="0"/>
                    </a:lnTo>
                    <a:lnTo>
                      <a:pt x="240" y="0"/>
                    </a:lnTo>
                    <a:lnTo>
                      <a:pt x="273" y="13"/>
                    </a:lnTo>
                    <a:lnTo>
                      <a:pt x="288" y="28"/>
                    </a:lnTo>
                    <a:lnTo>
                      <a:pt x="288" y="71"/>
                    </a:lnTo>
                    <a:lnTo>
                      <a:pt x="273" y="100"/>
                    </a:lnTo>
                    <a:lnTo>
                      <a:pt x="225" y="130"/>
                    </a:lnTo>
                    <a:lnTo>
                      <a:pt x="192" y="143"/>
                    </a:lnTo>
                    <a:lnTo>
                      <a:pt x="144" y="143"/>
                    </a:lnTo>
                    <a:lnTo>
                      <a:pt x="96" y="143"/>
                    </a:lnTo>
                    <a:lnTo>
                      <a:pt x="96" y="130"/>
                    </a:lnTo>
                    <a:lnTo>
                      <a:pt x="64" y="143"/>
                    </a:lnTo>
                    <a:lnTo>
                      <a:pt x="64" y="158"/>
                    </a:lnTo>
                    <a:lnTo>
                      <a:pt x="48" y="143"/>
                    </a:lnTo>
                    <a:close/>
                  </a:path>
                </a:pathLst>
              </a:custGeom>
              <a:solidFill>
                <a:srgbClr val="FFFF99"/>
              </a:solidFill>
              <a:ln w="9525">
                <a:solidFill>
                  <a:srgbClr val="800000"/>
                </a:solidFill>
                <a:round/>
                <a:headEnd/>
                <a:tailEnd/>
              </a:ln>
            </p:spPr>
            <p:txBody>
              <a:bodyPr/>
              <a:lstStyle/>
              <a:p>
                <a:endParaRPr lang="en-US"/>
              </a:p>
            </p:txBody>
          </p:sp>
          <p:sp>
            <p:nvSpPr>
              <p:cNvPr id="11417" name="Freeform 349"/>
              <p:cNvSpPr>
                <a:spLocks/>
              </p:cNvSpPr>
              <p:nvPr/>
            </p:nvSpPr>
            <p:spPr bwMode="auto">
              <a:xfrm rot="-5400000">
                <a:off x="5486" y="243"/>
                <a:ext cx="44" cy="50"/>
              </a:xfrm>
              <a:custGeom>
                <a:avLst/>
                <a:gdLst>
                  <a:gd name="T0" fmla="*/ 7 w 288"/>
                  <a:gd name="T1" fmla="*/ 45 h 158"/>
                  <a:gd name="T2" fmla="*/ 10 w 288"/>
                  <a:gd name="T3" fmla="*/ 32 h 158"/>
                  <a:gd name="T4" fmla="*/ 10 w 288"/>
                  <a:gd name="T5" fmla="*/ 28 h 158"/>
                  <a:gd name="T6" fmla="*/ 10 w 288"/>
                  <a:gd name="T7" fmla="*/ 18 h 158"/>
                  <a:gd name="T8" fmla="*/ 10 w 288"/>
                  <a:gd name="T9" fmla="*/ 18 h 158"/>
                  <a:gd name="T10" fmla="*/ 7 w 288"/>
                  <a:gd name="T11" fmla="*/ 18 h 158"/>
                  <a:gd name="T12" fmla="*/ 5 w 288"/>
                  <a:gd name="T13" fmla="*/ 18 h 158"/>
                  <a:gd name="T14" fmla="*/ 2 w 288"/>
                  <a:gd name="T15" fmla="*/ 22 h 158"/>
                  <a:gd name="T16" fmla="*/ 2 w 288"/>
                  <a:gd name="T17" fmla="*/ 22 h 158"/>
                  <a:gd name="T18" fmla="*/ 0 w 288"/>
                  <a:gd name="T19" fmla="*/ 18 h 158"/>
                  <a:gd name="T20" fmla="*/ 2 w 288"/>
                  <a:gd name="T21" fmla="*/ 9 h 158"/>
                  <a:gd name="T22" fmla="*/ 5 w 288"/>
                  <a:gd name="T23" fmla="*/ 4 h 158"/>
                  <a:gd name="T24" fmla="*/ 7 w 288"/>
                  <a:gd name="T25" fmla="*/ 4 h 158"/>
                  <a:gd name="T26" fmla="*/ 10 w 288"/>
                  <a:gd name="T27" fmla="*/ 4 h 158"/>
                  <a:gd name="T28" fmla="*/ 12 w 288"/>
                  <a:gd name="T29" fmla="*/ 9 h 158"/>
                  <a:gd name="T30" fmla="*/ 15 w 288"/>
                  <a:gd name="T31" fmla="*/ 14 h 158"/>
                  <a:gd name="T32" fmla="*/ 15 w 288"/>
                  <a:gd name="T33" fmla="*/ 22 h 158"/>
                  <a:gd name="T34" fmla="*/ 15 w 288"/>
                  <a:gd name="T35" fmla="*/ 36 h 158"/>
                  <a:gd name="T36" fmla="*/ 25 w 288"/>
                  <a:gd name="T37" fmla="*/ 32 h 158"/>
                  <a:gd name="T38" fmla="*/ 34 w 288"/>
                  <a:gd name="T39" fmla="*/ 32 h 158"/>
                  <a:gd name="T40" fmla="*/ 37 w 288"/>
                  <a:gd name="T41" fmla="*/ 22 h 158"/>
                  <a:gd name="T42" fmla="*/ 37 w 288"/>
                  <a:gd name="T43" fmla="*/ 18 h 158"/>
                  <a:gd name="T44" fmla="*/ 37 w 288"/>
                  <a:gd name="T45" fmla="*/ 14 h 158"/>
                  <a:gd name="T46" fmla="*/ 34 w 288"/>
                  <a:gd name="T47" fmla="*/ 9 h 158"/>
                  <a:gd name="T48" fmla="*/ 32 w 288"/>
                  <a:gd name="T49" fmla="*/ 14 h 158"/>
                  <a:gd name="T50" fmla="*/ 29 w 288"/>
                  <a:gd name="T51" fmla="*/ 18 h 158"/>
                  <a:gd name="T52" fmla="*/ 27 w 288"/>
                  <a:gd name="T53" fmla="*/ 18 h 158"/>
                  <a:gd name="T54" fmla="*/ 25 w 288"/>
                  <a:gd name="T55" fmla="*/ 18 h 158"/>
                  <a:gd name="T56" fmla="*/ 25 w 288"/>
                  <a:gd name="T57" fmla="*/ 14 h 158"/>
                  <a:gd name="T58" fmla="*/ 27 w 288"/>
                  <a:gd name="T59" fmla="*/ 9 h 158"/>
                  <a:gd name="T60" fmla="*/ 29 w 288"/>
                  <a:gd name="T61" fmla="*/ 4 h 158"/>
                  <a:gd name="T62" fmla="*/ 34 w 288"/>
                  <a:gd name="T63" fmla="*/ 0 h 158"/>
                  <a:gd name="T64" fmla="*/ 37 w 288"/>
                  <a:gd name="T65" fmla="*/ 0 h 158"/>
                  <a:gd name="T66" fmla="*/ 42 w 288"/>
                  <a:gd name="T67" fmla="*/ 4 h 158"/>
                  <a:gd name="T68" fmla="*/ 44 w 288"/>
                  <a:gd name="T69" fmla="*/ 9 h 158"/>
                  <a:gd name="T70" fmla="*/ 44 w 288"/>
                  <a:gd name="T71" fmla="*/ 22 h 158"/>
                  <a:gd name="T72" fmla="*/ 42 w 288"/>
                  <a:gd name="T73" fmla="*/ 32 h 158"/>
                  <a:gd name="T74" fmla="*/ 34 w 288"/>
                  <a:gd name="T75" fmla="*/ 41 h 158"/>
                  <a:gd name="T76" fmla="*/ 29 w 288"/>
                  <a:gd name="T77" fmla="*/ 45 h 158"/>
                  <a:gd name="T78" fmla="*/ 22 w 288"/>
                  <a:gd name="T79" fmla="*/ 45 h 158"/>
                  <a:gd name="T80" fmla="*/ 15 w 288"/>
                  <a:gd name="T81" fmla="*/ 45 h 158"/>
                  <a:gd name="T82" fmla="*/ 15 w 288"/>
                  <a:gd name="T83" fmla="*/ 41 h 158"/>
                  <a:gd name="T84" fmla="*/ 10 w 288"/>
                  <a:gd name="T85" fmla="*/ 45 h 158"/>
                  <a:gd name="T86" fmla="*/ 10 w 288"/>
                  <a:gd name="T87" fmla="*/ 50 h 158"/>
                  <a:gd name="T88" fmla="*/ 7 w 288"/>
                  <a:gd name="T89" fmla="*/ 45 h 1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8"/>
                  <a:gd name="T136" fmla="*/ 0 h 158"/>
                  <a:gd name="T137" fmla="*/ 288 w 288"/>
                  <a:gd name="T138" fmla="*/ 158 h 1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8" h="158">
                    <a:moveTo>
                      <a:pt x="48" y="143"/>
                    </a:moveTo>
                    <a:lnTo>
                      <a:pt x="64" y="100"/>
                    </a:lnTo>
                    <a:lnTo>
                      <a:pt x="64" y="87"/>
                    </a:lnTo>
                    <a:lnTo>
                      <a:pt x="64" y="56"/>
                    </a:lnTo>
                    <a:lnTo>
                      <a:pt x="48" y="56"/>
                    </a:lnTo>
                    <a:lnTo>
                      <a:pt x="33" y="56"/>
                    </a:lnTo>
                    <a:lnTo>
                      <a:pt x="16" y="71"/>
                    </a:lnTo>
                    <a:lnTo>
                      <a:pt x="0" y="56"/>
                    </a:lnTo>
                    <a:lnTo>
                      <a:pt x="16" y="28"/>
                    </a:lnTo>
                    <a:lnTo>
                      <a:pt x="33" y="13"/>
                    </a:lnTo>
                    <a:lnTo>
                      <a:pt x="48" y="13"/>
                    </a:lnTo>
                    <a:lnTo>
                      <a:pt x="64" y="13"/>
                    </a:lnTo>
                    <a:lnTo>
                      <a:pt x="81" y="28"/>
                    </a:lnTo>
                    <a:lnTo>
                      <a:pt x="96" y="43"/>
                    </a:lnTo>
                    <a:lnTo>
                      <a:pt x="96" y="71"/>
                    </a:lnTo>
                    <a:lnTo>
                      <a:pt x="96" y="115"/>
                    </a:lnTo>
                    <a:lnTo>
                      <a:pt x="161" y="100"/>
                    </a:lnTo>
                    <a:lnTo>
                      <a:pt x="225" y="100"/>
                    </a:lnTo>
                    <a:lnTo>
                      <a:pt x="240" y="71"/>
                    </a:lnTo>
                    <a:lnTo>
                      <a:pt x="240" y="56"/>
                    </a:lnTo>
                    <a:lnTo>
                      <a:pt x="240" y="43"/>
                    </a:lnTo>
                    <a:lnTo>
                      <a:pt x="225" y="28"/>
                    </a:lnTo>
                    <a:lnTo>
                      <a:pt x="209" y="43"/>
                    </a:lnTo>
                    <a:lnTo>
                      <a:pt x="192" y="56"/>
                    </a:lnTo>
                    <a:lnTo>
                      <a:pt x="177" y="56"/>
                    </a:lnTo>
                    <a:lnTo>
                      <a:pt x="161" y="56"/>
                    </a:lnTo>
                    <a:lnTo>
                      <a:pt x="161" y="43"/>
                    </a:lnTo>
                    <a:lnTo>
                      <a:pt x="177" y="28"/>
                    </a:lnTo>
                    <a:lnTo>
                      <a:pt x="192" y="13"/>
                    </a:lnTo>
                    <a:lnTo>
                      <a:pt x="225" y="0"/>
                    </a:lnTo>
                    <a:lnTo>
                      <a:pt x="240" y="0"/>
                    </a:lnTo>
                    <a:lnTo>
                      <a:pt x="273" y="13"/>
                    </a:lnTo>
                    <a:lnTo>
                      <a:pt x="288" y="28"/>
                    </a:lnTo>
                    <a:lnTo>
                      <a:pt x="288" y="71"/>
                    </a:lnTo>
                    <a:lnTo>
                      <a:pt x="273" y="100"/>
                    </a:lnTo>
                    <a:lnTo>
                      <a:pt x="225" y="130"/>
                    </a:lnTo>
                    <a:lnTo>
                      <a:pt x="192" y="143"/>
                    </a:lnTo>
                    <a:lnTo>
                      <a:pt x="144" y="143"/>
                    </a:lnTo>
                    <a:lnTo>
                      <a:pt x="96" y="143"/>
                    </a:lnTo>
                    <a:lnTo>
                      <a:pt x="96" y="130"/>
                    </a:lnTo>
                    <a:lnTo>
                      <a:pt x="64" y="143"/>
                    </a:lnTo>
                    <a:lnTo>
                      <a:pt x="64" y="158"/>
                    </a:lnTo>
                    <a:lnTo>
                      <a:pt x="48" y="143"/>
                    </a:lnTo>
                  </a:path>
                </a:pathLst>
              </a:custGeom>
              <a:solidFill>
                <a:srgbClr val="FFFF99"/>
              </a:solidFill>
              <a:ln w="5080">
                <a:solidFill>
                  <a:srgbClr val="800000"/>
                </a:solidFill>
                <a:round/>
                <a:headEnd/>
                <a:tailEnd/>
              </a:ln>
            </p:spPr>
            <p:txBody>
              <a:bodyPr/>
              <a:lstStyle/>
              <a:p>
                <a:endParaRPr lang="en-US"/>
              </a:p>
            </p:txBody>
          </p:sp>
          <p:sp>
            <p:nvSpPr>
              <p:cNvPr id="11418" name="Freeform 350"/>
              <p:cNvSpPr>
                <a:spLocks/>
              </p:cNvSpPr>
              <p:nvPr/>
            </p:nvSpPr>
            <p:spPr bwMode="auto">
              <a:xfrm rot="-5400000">
                <a:off x="5490" y="182"/>
                <a:ext cx="17" cy="31"/>
              </a:xfrm>
              <a:custGeom>
                <a:avLst/>
                <a:gdLst>
                  <a:gd name="T0" fmla="*/ 7 w 112"/>
                  <a:gd name="T1" fmla="*/ 31 h 100"/>
                  <a:gd name="T2" fmla="*/ 2 w 112"/>
                  <a:gd name="T3" fmla="*/ 9 h 100"/>
                  <a:gd name="T4" fmla="*/ 0 w 112"/>
                  <a:gd name="T5" fmla="*/ 4 h 100"/>
                  <a:gd name="T6" fmla="*/ 0 w 112"/>
                  <a:gd name="T7" fmla="*/ 0 h 100"/>
                  <a:gd name="T8" fmla="*/ 10 w 112"/>
                  <a:gd name="T9" fmla="*/ 4 h 100"/>
                  <a:gd name="T10" fmla="*/ 17 w 112"/>
                  <a:gd name="T11" fmla="*/ 13 h 100"/>
                  <a:gd name="T12" fmla="*/ 17 w 112"/>
                  <a:gd name="T13" fmla="*/ 17 h 100"/>
                  <a:gd name="T14" fmla="*/ 15 w 112"/>
                  <a:gd name="T15" fmla="*/ 17 h 100"/>
                  <a:gd name="T16" fmla="*/ 12 w 112"/>
                  <a:gd name="T17" fmla="*/ 27 h 100"/>
                  <a:gd name="T18" fmla="*/ 10 w 112"/>
                  <a:gd name="T19" fmla="*/ 31 h 100"/>
                  <a:gd name="T20" fmla="*/ 7 w 112"/>
                  <a:gd name="T21" fmla="*/ 31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100"/>
                  <a:gd name="T35" fmla="*/ 112 w 112"/>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100">
                    <a:moveTo>
                      <a:pt x="48" y="100"/>
                    </a:moveTo>
                    <a:lnTo>
                      <a:pt x="16" y="28"/>
                    </a:lnTo>
                    <a:lnTo>
                      <a:pt x="0" y="13"/>
                    </a:lnTo>
                    <a:lnTo>
                      <a:pt x="0" y="0"/>
                    </a:lnTo>
                    <a:lnTo>
                      <a:pt x="64" y="13"/>
                    </a:lnTo>
                    <a:lnTo>
                      <a:pt x="112" y="43"/>
                    </a:lnTo>
                    <a:lnTo>
                      <a:pt x="112" y="56"/>
                    </a:lnTo>
                    <a:lnTo>
                      <a:pt x="96" y="56"/>
                    </a:lnTo>
                    <a:lnTo>
                      <a:pt x="81" y="87"/>
                    </a:lnTo>
                    <a:lnTo>
                      <a:pt x="64" y="100"/>
                    </a:lnTo>
                    <a:lnTo>
                      <a:pt x="48" y="100"/>
                    </a:lnTo>
                    <a:close/>
                  </a:path>
                </a:pathLst>
              </a:custGeom>
              <a:solidFill>
                <a:srgbClr val="FFFF99"/>
              </a:solidFill>
              <a:ln w="9525">
                <a:solidFill>
                  <a:srgbClr val="800000"/>
                </a:solidFill>
                <a:round/>
                <a:headEnd/>
                <a:tailEnd/>
              </a:ln>
            </p:spPr>
            <p:txBody>
              <a:bodyPr/>
              <a:lstStyle/>
              <a:p>
                <a:endParaRPr lang="en-US"/>
              </a:p>
            </p:txBody>
          </p:sp>
          <p:sp>
            <p:nvSpPr>
              <p:cNvPr id="11419" name="Freeform 351"/>
              <p:cNvSpPr>
                <a:spLocks/>
              </p:cNvSpPr>
              <p:nvPr/>
            </p:nvSpPr>
            <p:spPr bwMode="auto">
              <a:xfrm rot="-5400000">
                <a:off x="5490" y="182"/>
                <a:ext cx="17" cy="31"/>
              </a:xfrm>
              <a:custGeom>
                <a:avLst/>
                <a:gdLst>
                  <a:gd name="T0" fmla="*/ 7 w 112"/>
                  <a:gd name="T1" fmla="*/ 31 h 100"/>
                  <a:gd name="T2" fmla="*/ 2 w 112"/>
                  <a:gd name="T3" fmla="*/ 9 h 100"/>
                  <a:gd name="T4" fmla="*/ 0 w 112"/>
                  <a:gd name="T5" fmla="*/ 4 h 100"/>
                  <a:gd name="T6" fmla="*/ 0 w 112"/>
                  <a:gd name="T7" fmla="*/ 0 h 100"/>
                  <a:gd name="T8" fmla="*/ 0 w 112"/>
                  <a:gd name="T9" fmla="*/ 0 h 100"/>
                  <a:gd name="T10" fmla="*/ 10 w 112"/>
                  <a:gd name="T11" fmla="*/ 4 h 100"/>
                  <a:gd name="T12" fmla="*/ 17 w 112"/>
                  <a:gd name="T13" fmla="*/ 13 h 100"/>
                  <a:gd name="T14" fmla="*/ 17 w 112"/>
                  <a:gd name="T15" fmla="*/ 17 h 100"/>
                  <a:gd name="T16" fmla="*/ 15 w 112"/>
                  <a:gd name="T17" fmla="*/ 17 h 100"/>
                  <a:gd name="T18" fmla="*/ 12 w 112"/>
                  <a:gd name="T19" fmla="*/ 27 h 100"/>
                  <a:gd name="T20" fmla="*/ 10 w 112"/>
                  <a:gd name="T21" fmla="*/ 31 h 100"/>
                  <a:gd name="T22" fmla="*/ 7 w 112"/>
                  <a:gd name="T23" fmla="*/ 31 h 100"/>
                  <a:gd name="T24" fmla="*/ 7 w 112"/>
                  <a:gd name="T25" fmla="*/ 31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100"/>
                  <a:gd name="T41" fmla="*/ 112 w 112"/>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100">
                    <a:moveTo>
                      <a:pt x="48" y="100"/>
                    </a:moveTo>
                    <a:lnTo>
                      <a:pt x="16" y="28"/>
                    </a:lnTo>
                    <a:lnTo>
                      <a:pt x="0" y="13"/>
                    </a:lnTo>
                    <a:lnTo>
                      <a:pt x="0" y="0"/>
                    </a:lnTo>
                    <a:lnTo>
                      <a:pt x="64" y="13"/>
                    </a:lnTo>
                    <a:lnTo>
                      <a:pt x="112" y="43"/>
                    </a:lnTo>
                    <a:lnTo>
                      <a:pt x="112" y="56"/>
                    </a:lnTo>
                    <a:lnTo>
                      <a:pt x="96" y="56"/>
                    </a:lnTo>
                    <a:lnTo>
                      <a:pt x="81" y="87"/>
                    </a:lnTo>
                    <a:lnTo>
                      <a:pt x="64" y="100"/>
                    </a:lnTo>
                    <a:lnTo>
                      <a:pt x="48" y="100"/>
                    </a:lnTo>
                  </a:path>
                </a:pathLst>
              </a:custGeom>
              <a:solidFill>
                <a:srgbClr val="FFFF99"/>
              </a:solidFill>
              <a:ln w="5080">
                <a:solidFill>
                  <a:srgbClr val="800000"/>
                </a:solidFill>
                <a:round/>
                <a:headEnd/>
                <a:tailEnd/>
              </a:ln>
            </p:spPr>
            <p:txBody>
              <a:bodyPr/>
              <a:lstStyle/>
              <a:p>
                <a:endParaRPr lang="en-US"/>
              </a:p>
            </p:txBody>
          </p:sp>
          <p:sp>
            <p:nvSpPr>
              <p:cNvPr id="11420" name="Freeform 352"/>
              <p:cNvSpPr>
                <a:spLocks/>
              </p:cNvSpPr>
              <p:nvPr/>
            </p:nvSpPr>
            <p:spPr bwMode="auto">
              <a:xfrm rot="-5400000">
                <a:off x="5400" y="205"/>
                <a:ext cx="37" cy="73"/>
              </a:xfrm>
              <a:custGeom>
                <a:avLst/>
                <a:gdLst>
                  <a:gd name="T0" fmla="*/ 0 w 240"/>
                  <a:gd name="T1" fmla="*/ 64 h 230"/>
                  <a:gd name="T2" fmla="*/ 0 w 240"/>
                  <a:gd name="T3" fmla="*/ 59 h 230"/>
                  <a:gd name="T4" fmla="*/ 3 w 240"/>
                  <a:gd name="T5" fmla="*/ 55 h 230"/>
                  <a:gd name="T6" fmla="*/ 7 w 240"/>
                  <a:gd name="T7" fmla="*/ 41 h 230"/>
                  <a:gd name="T8" fmla="*/ 20 w 240"/>
                  <a:gd name="T9" fmla="*/ 18 h 230"/>
                  <a:gd name="T10" fmla="*/ 32 w 240"/>
                  <a:gd name="T11" fmla="*/ 0 h 230"/>
                  <a:gd name="T12" fmla="*/ 35 w 240"/>
                  <a:gd name="T13" fmla="*/ 4 h 230"/>
                  <a:gd name="T14" fmla="*/ 37 w 240"/>
                  <a:gd name="T15" fmla="*/ 9 h 230"/>
                  <a:gd name="T16" fmla="*/ 32 w 240"/>
                  <a:gd name="T17" fmla="*/ 23 h 230"/>
                  <a:gd name="T18" fmla="*/ 25 w 240"/>
                  <a:gd name="T19" fmla="*/ 41 h 230"/>
                  <a:gd name="T20" fmla="*/ 7 w 240"/>
                  <a:gd name="T21" fmla="*/ 69 h 230"/>
                  <a:gd name="T22" fmla="*/ 5 w 240"/>
                  <a:gd name="T23" fmla="*/ 73 h 230"/>
                  <a:gd name="T24" fmla="*/ 3 w 240"/>
                  <a:gd name="T25" fmla="*/ 73 h 230"/>
                  <a:gd name="T26" fmla="*/ 0 w 240"/>
                  <a:gd name="T27" fmla="*/ 64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30"/>
                  <a:gd name="T44" fmla="*/ 240 w 240"/>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30">
                    <a:moveTo>
                      <a:pt x="0" y="202"/>
                    </a:moveTo>
                    <a:lnTo>
                      <a:pt x="0" y="187"/>
                    </a:lnTo>
                    <a:lnTo>
                      <a:pt x="17" y="173"/>
                    </a:lnTo>
                    <a:lnTo>
                      <a:pt x="48" y="130"/>
                    </a:lnTo>
                    <a:lnTo>
                      <a:pt x="129" y="57"/>
                    </a:lnTo>
                    <a:lnTo>
                      <a:pt x="209" y="0"/>
                    </a:lnTo>
                    <a:lnTo>
                      <a:pt x="225" y="13"/>
                    </a:lnTo>
                    <a:lnTo>
                      <a:pt x="240" y="28"/>
                    </a:lnTo>
                    <a:lnTo>
                      <a:pt x="209" y="72"/>
                    </a:lnTo>
                    <a:lnTo>
                      <a:pt x="161" y="130"/>
                    </a:lnTo>
                    <a:lnTo>
                      <a:pt x="48" y="217"/>
                    </a:lnTo>
                    <a:lnTo>
                      <a:pt x="33" y="230"/>
                    </a:lnTo>
                    <a:lnTo>
                      <a:pt x="17" y="230"/>
                    </a:lnTo>
                    <a:lnTo>
                      <a:pt x="0" y="202"/>
                    </a:lnTo>
                    <a:close/>
                  </a:path>
                </a:pathLst>
              </a:custGeom>
              <a:solidFill>
                <a:srgbClr val="FFFF99"/>
              </a:solidFill>
              <a:ln w="9525">
                <a:solidFill>
                  <a:srgbClr val="800000"/>
                </a:solidFill>
                <a:round/>
                <a:headEnd/>
                <a:tailEnd/>
              </a:ln>
            </p:spPr>
            <p:txBody>
              <a:bodyPr/>
              <a:lstStyle/>
              <a:p>
                <a:endParaRPr lang="en-US"/>
              </a:p>
            </p:txBody>
          </p:sp>
          <p:sp>
            <p:nvSpPr>
              <p:cNvPr id="11421" name="Freeform 353"/>
              <p:cNvSpPr>
                <a:spLocks/>
              </p:cNvSpPr>
              <p:nvPr/>
            </p:nvSpPr>
            <p:spPr bwMode="auto">
              <a:xfrm rot="-5400000">
                <a:off x="5399" y="146"/>
                <a:ext cx="17" cy="59"/>
              </a:xfrm>
              <a:custGeom>
                <a:avLst/>
                <a:gdLst>
                  <a:gd name="T0" fmla="*/ 0 w 113"/>
                  <a:gd name="T1" fmla="*/ 50 h 188"/>
                  <a:gd name="T2" fmla="*/ 0 w 113"/>
                  <a:gd name="T3" fmla="*/ 41 h 188"/>
                  <a:gd name="T4" fmla="*/ 0 w 113"/>
                  <a:gd name="T5" fmla="*/ 27 h 188"/>
                  <a:gd name="T6" fmla="*/ 2 w 113"/>
                  <a:gd name="T7" fmla="*/ 27 h 188"/>
                  <a:gd name="T8" fmla="*/ 2 w 113"/>
                  <a:gd name="T9" fmla="*/ 41 h 188"/>
                  <a:gd name="T10" fmla="*/ 5 w 113"/>
                  <a:gd name="T11" fmla="*/ 46 h 188"/>
                  <a:gd name="T12" fmla="*/ 7 w 113"/>
                  <a:gd name="T13" fmla="*/ 46 h 188"/>
                  <a:gd name="T14" fmla="*/ 10 w 113"/>
                  <a:gd name="T15" fmla="*/ 46 h 188"/>
                  <a:gd name="T16" fmla="*/ 12 w 113"/>
                  <a:gd name="T17" fmla="*/ 41 h 188"/>
                  <a:gd name="T18" fmla="*/ 10 w 113"/>
                  <a:gd name="T19" fmla="*/ 32 h 188"/>
                  <a:gd name="T20" fmla="*/ 7 w 113"/>
                  <a:gd name="T21" fmla="*/ 23 h 188"/>
                  <a:gd name="T22" fmla="*/ 2 w 113"/>
                  <a:gd name="T23" fmla="*/ 5 h 188"/>
                  <a:gd name="T24" fmla="*/ 2 w 113"/>
                  <a:gd name="T25" fmla="*/ 0 h 188"/>
                  <a:gd name="T26" fmla="*/ 5 w 113"/>
                  <a:gd name="T27" fmla="*/ 0 h 188"/>
                  <a:gd name="T28" fmla="*/ 10 w 113"/>
                  <a:gd name="T29" fmla="*/ 13 h 188"/>
                  <a:gd name="T30" fmla="*/ 14 w 113"/>
                  <a:gd name="T31" fmla="*/ 27 h 188"/>
                  <a:gd name="T32" fmla="*/ 17 w 113"/>
                  <a:gd name="T33" fmla="*/ 41 h 188"/>
                  <a:gd name="T34" fmla="*/ 14 w 113"/>
                  <a:gd name="T35" fmla="*/ 54 h 188"/>
                  <a:gd name="T36" fmla="*/ 12 w 113"/>
                  <a:gd name="T37" fmla="*/ 59 h 188"/>
                  <a:gd name="T38" fmla="*/ 7 w 113"/>
                  <a:gd name="T39" fmla="*/ 59 h 188"/>
                  <a:gd name="T40" fmla="*/ 2 w 113"/>
                  <a:gd name="T41" fmla="*/ 54 h 188"/>
                  <a:gd name="T42" fmla="*/ 0 w 113"/>
                  <a:gd name="T43" fmla="*/ 50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88"/>
                  <a:gd name="T68" fmla="*/ 113 w 113"/>
                  <a:gd name="T69" fmla="*/ 188 h 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88">
                    <a:moveTo>
                      <a:pt x="0" y="158"/>
                    </a:moveTo>
                    <a:lnTo>
                      <a:pt x="0" y="130"/>
                    </a:lnTo>
                    <a:lnTo>
                      <a:pt x="0" y="87"/>
                    </a:lnTo>
                    <a:lnTo>
                      <a:pt x="16" y="87"/>
                    </a:lnTo>
                    <a:lnTo>
                      <a:pt x="16" y="130"/>
                    </a:lnTo>
                    <a:lnTo>
                      <a:pt x="33" y="145"/>
                    </a:lnTo>
                    <a:lnTo>
                      <a:pt x="48" y="145"/>
                    </a:lnTo>
                    <a:lnTo>
                      <a:pt x="64" y="145"/>
                    </a:lnTo>
                    <a:lnTo>
                      <a:pt x="81" y="130"/>
                    </a:lnTo>
                    <a:lnTo>
                      <a:pt x="64" y="102"/>
                    </a:lnTo>
                    <a:lnTo>
                      <a:pt x="48" y="72"/>
                    </a:lnTo>
                    <a:lnTo>
                      <a:pt x="16" y="15"/>
                    </a:lnTo>
                    <a:lnTo>
                      <a:pt x="16" y="0"/>
                    </a:lnTo>
                    <a:lnTo>
                      <a:pt x="33" y="0"/>
                    </a:lnTo>
                    <a:lnTo>
                      <a:pt x="64" y="43"/>
                    </a:lnTo>
                    <a:lnTo>
                      <a:pt x="96" y="87"/>
                    </a:lnTo>
                    <a:lnTo>
                      <a:pt x="113" y="130"/>
                    </a:lnTo>
                    <a:lnTo>
                      <a:pt x="96" y="173"/>
                    </a:lnTo>
                    <a:lnTo>
                      <a:pt x="81" y="188"/>
                    </a:lnTo>
                    <a:lnTo>
                      <a:pt x="48" y="188"/>
                    </a:lnTo>
                    <a:lnTo>
                      <a:pt x="16" y="173"/>
                    </a:lnTo>
                    <a:lnTo>
                      <a:pt x="0" y="158"/>
                    </a:lnTo>
                    <a:close/>
                  </a:path>
                </a:pathLst>
              </a:custGeom>
              <a:solidFill>
                <a:srgbClr val="FFFF99"/>
              </a:solidFill>
              <a:ln w="9525">
                <a:solidFill>
                  <a:srgbClr val="800000"/>
                </a:solidFill>
                <a:round/>
                <a:headEnd/>
                <a:tailEnd/>
              </a:ln>
            </p:spPr>
            <p:txBody>
              <a:bodyPr/>
              <a:lstStyle/>
              <a:p>
                <a:endParaRPr lang="en-US"/>
              </a:p>
            </p:txBody>
          </p:sp>
          <p:sp>
            <p:nvSpPr>
              <p:cNvPr id="11422" name="Freeform 354"/>
              <p:cNvSpPr>
                <a:spLocks/>
              </p:cNvSpPr>
              <p:nvPr/>
            </p:nvSpPr>
            <p:spPr bwMode="auto">
              <a:xfrm rot="-5400000">
                <a:off x="5399" y="146"/>
                <a:ext cx="17" cy="59"/>
              </a:xfrm>
              <a:custGeom>
                <a:avLst/>
                <a:gdLst>
                  <a:gd name="T0" fmla="*/ 0 w 113"/>
                  <a:gd name="T1" fmla="*/ 50 h 188"/>
                  <a:gd name="T2" fmla="*/ 0 w 113"/>
                  <a:gd name="T3" fmla="*/ 41 h 188"/>
                  <a:gd name="T4" fmla="*/ 0 w 113"/>
                  <a:gd name="T5" fmla="*/ 27 h 188"/>
                  <a:gd name="T6" fmla="*/ 2 w 113"/>
                  <a:gd name="T7" fmla="*/ 27 h 188"/>
                  <a:gd name="T8" fmla="*/ 2 w 113"/>
                  <a:gd name="T9" fmla="*/ 41 h 188"/>
                  <a:gd name="T10" fmla="*/ 5 w 113"/>
                  <a:gd name="T11" fmla="*/ 46 h 188"/>
                  <a:gd name="T12" fmla="*/ 7 w 113"/>
                  <a:gd name="T13" fmla="*/ 46 h 188"/>
                  <a:gd name="T14" fmla="*/ 10 w 113"/>
                  <a:gd name="T15" fmla="*/ 46 h 188"/>
                  <a:gd name="T16" fmla="*/ 12 w 113"/>
                  <a:gd name="T17" fmla="*/ 41 h 188"/>
                  <a:gd name="T18" fmla="*/ 10 w 113"/>
                  <a:gd name="T19" fmla="*/ 32 h 188"/>
                  <a:gd name="T20" fmla="*/ 7 w 113"/>
                  <a:gd name="T21" fmla="*/ 23 h 188"/>
                  <a:gd name="T22" fmla="*/ 2 w 113"/>
                  <a:gd name="T23" fmla="*/ 5 h 188"/>
                  <a:gd name="T24" fmla="*/ 2 w 113"/>
                  <a:gd name="T25" fmla="*/ 0 h 188"/>
                  <a:gd name="T26" fmla="*/ 5 w 113"/>
                  <a:gd name="T27" fmla="*/ 0 h 188"/>
                  <a:gd name="T28" fmla="*/ 10 w 113"/>
                  <a:gd name="T29" fmla="*/ 13 h 188"/>
                  <a:gd name="T30" fmla="*/ 14 w 113"/>
                  <a:gd name="T31" fmla="*/ 27 h 188"/>
                  <a:gd name="T32" fmla="*/ 17 w 113"/>
                  <a:gd name="T33" fmla="*/ 41 h 188"/>
                  <a:gd name="T34" fmla="*/ 14 w 113"/>
                  <a:gd name="T35" fmla="*/ 54 h 188"/>
                  <a:gd name="T36" fmla="*/ 12 w 113"/>
                  <a:gd name="T37" fmla="*/ 59 h 188"/>
                  <a:gd name="T38" fmla="*/ 7 w 113"/>
                  <a:gd name="T39" fmla="*/ 59 h 188"/>
                  <a:gd name="T40" fmla="*/ 2 w 113"/>
                  <a:gd name="T41" fmla="*/ 54 h 188"/>
                  <a:gd name="T42" fmla="*/ 0 w 113"/>
                  <a:gd name="T43" fmla="*/ 50 h 1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188"/>
                  <a:gd name="T68" fmla="*/ 113 w 113"/>
                  <a:gd name="T69" fmla="*/ 188 h 1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188">
                    <a:moveTo>
                      <a:pt x="0" y="158"/>
                    </a:moveTo>
                    <a:lnTo>
                      <a:pt x="0" y="130"/>
                    </a:lnTo>
                    <a:lnTo>
                      <a:pt x="0" y="87"/>
                    </a:lnTo>
                    <a:lnTo>
                      <a:pt x="16" y="87"/>
                    </a:lnTo>
                    <a:lnTo>
                      <a:pt x="16" y="130"/>
                    </a:lnTo>
                    <a:lnTo>
                      <a:pt x="33" y="145"/>
                    </a:lnTo>
                    <a:lnTo>
                      <a:pt x="48" y="145"/>
                    </a:lnTo>
                    <a:lnTo>
                      <a:pt x="64" y="145"/>
                    </a:lnTo>
                    <a:lnTo>
                      <a:pt x="81" y="130"/>
                    </a:lnTo>
                    <a:lnTo>
                      <a:pt x="64" y="102"/>
                    </a:lnTo>
                    <a:lnTo>
                      <a:pt x="48" y="72"/>
                    </a:lnTo>
                    <a:lnTo>
                      <a:pt x="16" y="15"/>
                    </a:lnTo>
                    <a:lnTo>
                      <a:pt x="16" y="0"/>
                    </a:lnTo>
                    <a:lnTo>
                      <a:pt x="33" y="0"/>
                    </a:lnTo>
                    <a:lnTo>
                      <a:pt x="64" y="43"/>
                    </a:lnTo>
                    <a:lnTo>
                      <a:pt x="96" y="87"/>
                    </a:lnTo>
                    <a:lnTo>
                      <a:pt x="113" y="130"/>
                    </a:lnTo>
                    <a:lnTo>
                      <a:pt x="96" y="173"/>
                    </a:lnTo>
                    <a:lnTo>
                      <a:pt x="81" y="188"/>
                    </a:lnTo>
                    <a:lnTo>
                      <a:pt x="48" y="188"/>
                    </a:lnTo>
                    <a:lnTo>
                      <a:pt x="16" y="173"/>
                    </a:lnTo>
                    <a:lnTo>
                      <a:pt x="0" y="158"/>
                    </a:lnTo>
                  </a:path>
                </a:pathLst>
              </a:custGeom>
              <a:solidFill>
                <a:srgbClr val="FFFF99"/>
              </a:solidFill>
              <a:ln w="5080">
                <a:solidFill>
                  <a:srgbClr val="800000"/>
                </a:solidFill>
                <a:round/>
                <a:headEnd/>
                <a:tailEnd/>
              </a:ln>
            </p:spPr>
            <p:txBody>
              <a:bodyPr/>
              <a:lstStyle/>
              <a:p>
                <a:endParaRPr lang="en-US"/>
              </a:p>
            </p:txBody>
          </p:sp>
          <p:sp>
            <p:nvSpPr>
              <p:cNvPr id="11423" name="Freeform 355"/>
              <p:cNvSpPr>
                <a:spLocks/>
              </p:cNvSpPr>
              <p:nvPr/>
            </p:nvSpPr>
            <p:spPr bwMode="auto">
              <a:xfrm rot="-5400000">
                <a:off x="5392" y="235"/>
                <a:ext cx="18" cy="27"/>
              </a:xfrm>
              <a:custGeom>
                <a:avLst/>
                <a:gdLst>
                  <a:gd name="T0" fmla="*/ 0 w 112"/>
                  <a:gd name="T1" fmla="*/ 27 h 87"/>
                  <a:gd name="T2" fmla="*/ 15 w 112"/>
                  <a:gd name="T3" fmla="*/ 0 h 87"/>
                  <a:gd name="T4" fmla="*/ 18 w 112"/>
                  <a:gd name="T5" fmla="*/ 0 h 87"/>
                  <a:gd name="T6" fmla="*/ 10 w 112"/>
                  <a:gd name="T7" fmla="*/ 18 h 87"/>
                  <a:gd name="T8" fmla="*/ 5 w 112"/>
                  <a:gd name="T9" fmla="*/ 23 h 87"/>
                  <a:gd name="T10" fmla="*/ 0 w 112"/>
                  <a:gd name="T11" fmla="*/ 27 h 87"/>
                  <a:gd name="T12" fmla="*/ 0 60000 65536"/>
                  <a:gd name="T13" fmla="*/ 0 60000 65536"/>
                  <a:gd name="T14" fmla="*/ 0 60000 65536"/>
                  <a:gd name="T15" fmla="*/ 0 60000 65536"/>
                  <a:gd name="T16" fmla="*/ 0 60000 65536"/>
                  <a:gd name="T17" fmla="*/ 0 60000 65536"/>
                  <a:gd name="T18" fmla="*/ 0 w 112"/>
                  <a:gd name="T19" fmla="*/ 0 h 87"/>
                  <a:gd name="T20" fmla="*/ 112 w 112"/>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112" h="87">
                    <a:moveTo>
                      <a:pt x="0" y="87"/>
                    </a:moveTo>
                    <a:lnTo>
                      <a:pt x="96" y="0"/>
                    </a:lnTo>
                    <a:lnTo>
                      <a:pt x="112" y="0"/>
                    </a:lnTo>
                    <a:lnTo>
                      <a:pt x="64" y="59"/>
                    </a:lnTo>
                    <a:lnTo>
                      <a:pt x="31" y="74"/>
                    </a:lnTo>
                    <a:lnTo>
                      <a:pt x="0" y="87"/>
                    </a:lnTo>
                    <a:close/>
                  </a:path>
                </a:pathLst>
              </a:custGeom>
              <a:solidFill>
                <a:srgbClr val="FFFF99"/>
              </a:solidFill>
              <a:ln w="9525">
                <a:solidFill>
                  <a:srgbClr val="800000"/>
                </a:solidFill>
                <a:round/>
                <a:headEnd/>
                <a:tailEnd/>
              </a:ln>
            </p:spPr>
            <p:txBody>
              <a:bodyPr/>
              <a:lstStyle/>
              <a:p>
                <a:endParaRPr lang="en-US"/>
              </a:p>
            </p:txBody>
          </p:sp>
          <p:sp>
            <p:nvSpPr>
              <p:cNvPr id="11424" name="Freeform 356"/>
              <p:cNvSpPr>
                <a:spLocks/>
              </p:cNvSpPr>
              <p:nvPr/>
            </p:nvSpPr>
            <p:spPr bwMode="auto">
              <a:xfrm rot="-5400000">
                <a:off x="5384" y="138"/>
                <a:ext cx="27" cy="32"/>
              </a:xfrm>
              <a:custGeom>
                <a:avLst/>
                <a:gdLst>
                  <a:gd name="T0" fmla="*/ 0 w 175"/>
                  <a:gd name="T1" fmla="*/ 4 h 100"/>
                  <a:gd name="T2" fmla="*/ 0 w 175"/>
                  <a:gd name="T3" fmla="*/ 0 h 100"/>
                  <a:gd name="T4" fmla="*/ 2 w 175"/>
                  <a:gd name="T5" fmla="*/ 0 h 100"/>
                  <a:gd name="T6" fmla="*/ 10 w 175"/>
                  <a:gd name="T7" fmla="*/ 14 h 100"/>
                  <a:gd name="T8" fmla="*/ 15 w 175"/>
                  <a:gd name="T9" fmla="*/ 18 h 100"/>
                  <a:gd name="T10" fmla="*/ 17 w 175"/>
                  <a:gd name="T11" fmla="*/ 18 h 100"/>
                  <a:gd name="T12" fmla="*/ 20 w 175"/>
                  <a:gd name="T13" fmla="*/ 18 h 100"/>
                  <a:gd name="T14" fmla="*/ 22 w 175"/>
                  <a:gd name="T15" fmla="*/ 14 h 100"/>
                  <a:gd name="T16" fmla="*/ 20 w 175"/>
                  <a:gd name="T17" fmla="*/ 9 h 100"/>
                  <a:gd name="T18" fmla="*/ 17 w 175"/>
                  <a:gd name="T19" fmla="*/ 9 h 100"/>
                  <a:gd name="T20" fmla="*/ 17 w 175"/>
                  <a:gd name="T21" fmla="*/ 4 h 100"/>
                  <a:gd name="T22" fmla="*/ 20 w 175"/>
                  <a:gd name="T23" fmla="*/ 0 h 100"/>
                  <a:gd name="T24" fmla="*/ 22 w 175"/>
                  <a:gd name="T25" fmla="*/ 0 h 100"/>
                  <a:gd name="T26" fmla="*/ 27 w 175"/>
                  <a:gd name="T27" fmla="*/ 9 h 100"/>
                  <a:gd name="T28" fmla="*/ 27 w 175"/>
                  <a:gd name="T29" fmla="*/ 18 h 100"/>
                  <a:gd name="T30" fmla="*/ 27 w 175"/>
                  <a:gd name="T31" fmla="*/ 23 h 100"/>
                  <a:gd name="T32" fmla="*/ 25 w 175"/>
                  <a:gd name="T33" fmla="*/ 32 h 100"/>
                  <a:gd name="T34" fmla="*/ 22 w 175"/>
                  <a:gd name="T35" fmla="*/ 32 h 100"/>
                  <a:gd name="T36" fmla="*/ 15 w 175"/>
                  <a:gd name="T37" fmla="*/ 32 h 100"/>
                  <a:gd name="T38" fmla="*/ 7 w 175"/>
                  <a:gd name="T39" fmla="*/ 23 h 100"/>
                  <a:gd name="T40" fmla="*/ 5 w 175"/>
                  <a:gd name="T41" fmla="*/ 14 h 100"/>
                  <a:gd name="T42" fmla="*/ 0 w 175"/>
                  <a:gd name="T43" fmla="*/ 4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00"/>
                  <a:gd name="T68" fmla="*/ 175 w 175"/>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00">
                    <a:moveTo>
                      <a:pt x="0" y="13"/>
                    </a:moveTo>
                    <a:lnTo>
                      <a:pt x="0" y="0"/>
                    </a:lnTo>
                    <a:lnTo>
                      <a:pt x="16" y="0"/>
                    </a:lnTo>
                    <a:lnTo>
                      <a:pt x="64" y="43"/>
                    </a:lnTo>
                    <a:lnTo>
                      <a:pt x="96" y="57"/>
                    </a:lnTo>
                    <a:lnTo>
                      <a:pt x="112" y="57"/>
                    </a:lnTo>
                    <a:lnTo>
                      <a:pt x="127" y="57"/>
                    </a:lnTo>
                    <a:lnTo>
                      <a:pt x="144" y="43"/>
                    </a:lnTo>
                    <a:lnTo>
                      <a:pt x="127" y="28"/>
                    </a:lnTo>
                    <a:lnTo>
                      <a:pt x="112" y="28"/>
                    </a:lnTo>
                    <a:lnTo>
                      <a:pt x="112" y="13"/>
                    </a:lnTo>
                    <a:lnTo>
                      <a:pt x="127" y="0"/>
                    </a:lnTo>
                    <a:lnTo>
                      <a:pt x="144" y="0"/>
                    </a:lnTo>
                    <a:lnTo>
                      <a:pt x="175" y="28"/>
                    </a:lnTo>
                    <a:lnTo>
                      <a:pt x="175" y="57"/>
                    </a:lnTo>
                    <a:lnTo>
                      <a:pt x="175" y="72"/>
                    </a:lnTo>
                    <a:lnTo>
                      <a:pt x="160" y="100"/>
                    </a:lnTo>
                    <a:lnTo>
                      <a:pt x="144" y="100"/>
                    </a:lnTo>
                    <a:lnTo>
                      <a:pt x="96" y="100"/>
                    </a:lnTo>
                    <a:lnTo>
                      <a:pt x="48" y="72"/>
                    </a:lnTo>
                    <a:lnTo>
                      <a:pt x="31" y="43"/>
                    </a:lnTo>
                    <a:lnTo>
                      <a:pt x="0" y="13"/>
                    </a:lnTo>
                    <a:close/>
                  </a:path>
                </a:pathLst>
              </a:custGeom>
              <a:solidFill>
                <a:srgbClr val="FFFF99"/>
              </a:solidFill>
              <a:ln w="9525">
                <a:solidFill>
                  <a:srgbClr val="800000"/>
                </a:solidFill>
                <a:round/>
                <a:headEnd/>
                <a:tailEnd/>
              </a:ln>
            </p:spPr>
            <p:txBody>
              <a:bodyPr/>
              <a:lstStyle/>
              <a:p>
                <a:endParaRPr lang="en-US"/>
              </a:p>
            </p:txBody>
          </p:sp>
          <p:sp>
            <p:nvSpPr>
              <p:cNvPr id="11425" name="Freeform 357"/>
              <p:cNvSpPr>
                <a:spLocks/>
              </p:cNvSpPr>
              <p:nvPr/>
            </p:nvSpPr>
            <p:spPr bwMode="auto">
              <a:xfrm rot="-5400000">
                <a:off x="5384" y="138"/>
                <a:ext cx="27" cy="32"/>
              </a:xfrm>
              <a:custGeom>
                <a:avLst/>
                <a:gdLst>
                  <a:gd name="T0" fmla="*/ 0 w 175"/>
                  <a:gd name="T1" fmla="*/ 4 h 100"/>
                  <a:gd name="T2" fmla="*/ 0 w 175"/>
                  <a:gd name="T3" fmla="*/ 0 h 100"/>
                  <a:gd name="T4" fmla="*/ 2 w 175"/>
                  <a:gd name="T5" fmla="*/ 0 h 100"/>
                  <a:gd name="T6" fmla="*/ 10 w 175"/>
                  <a:gd name="T7" fmla="*/ 14 h 100"/>
                  <a:gd name="T8" fmla="*/ 15 w 175"/>
                  <a:gd name="T9" fmla="*/ 18 h 100"/>
                  <a:gd name="T10" fmla="*/ 17 w 175"/>
                  <a:gd name="T11" fmla="*/ 18 h 100"/>
                  <a:gd name="T12" fmla="*/ 20 w 175"/>
                  <a:gd name="T13" fmla="*/ 18 h 100"/>
                  <a:gd name="T14" fmla="*/ 22 w 175"/>
                  <a:gd name="T15" fmla="*/ 14 h 100"/>
                  <a:gd name="T16" fmla="*/ 20 w 175"/>
                  <a:gd name="T17" fmla="*/ 9 h 100"/>
                  <a:gd name="T18" fmla="*/ 17 w 175"/>
                  <a:gd name="T19" fmla="*/ 9 h 100"/>
                  <a:gd name="T20" fmla="*/ 17 w 175"/>
                  <a:gd name="T21" fmla="*/ 4 h 100"/>
                  <a:gd name="T22" fmla="*/ 20 w 175"/>
                  <a:gd name="T23" fmla="*/ 0 h 100"/>
                  <a:gd name="T24" fmla="*/ 22 w 175"/>
                  <a:gd name="T25" fmla="*/ 0 h 100"/>
                  <a:gd name="T26" fmla="*/ 27 w 175"/>
                  <a:gd name="T27" fmla="*/ 9 h 100"/>
                  <a:gd name="T28" fmla="*/ 27 w 175"/>
                  <a:gd name="T29" fmla="*/ 18 h 100"/>
                  <a:gd name="T30" fmla="*/ 27 w 175"/>
                  <a:gd name="T31" fmla="*/ 23 h 100"/>
                  <a:gd name="T32" fmla="*/ 25 w 175"/>
                  <a:gd name="T33" fmla="*/ 32 h 100"/>
                  <a:gd name="T34" fmla="*/ 22 w 175"/>
                  <a:gd name="T35" fmla="*/ 32 h 100"/>
                  <a:gd name="T36" fmla="*/ 15 w 175"/>
                  <a:gd name="T37" fmla="*/ 32 h 100"/>
                  <a:gd name="T38" fmla="*/ 7 w 175"/>
                  <a:gd name="T39" fmla="*/ 23 h 100"/>
                  <a:gd name="T40" fmla="*/ 5 w 175"/>
                  <a:gd name="T41" fmla="*/ 14 h 100"/>
                  <a:gd name="T42" fmla="*/ 0 w 175"/>
                  <a:gd name="T43" fmla="*/ 4 h 1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5"/>
                  <a:gd name="T67" fmla="*/ 0 h 100"/>
                  <a:gd name="T68" fmla="*/ 175 w 175"/>
                  <a:gd name="T69" fmla="*/ 100 h 1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5" h="100">
                    <a:moveTo>
                      <a:pt x="0" y="13"/>
                    </a:moveTo>
                    <a:lnTo>
                      <a:pt x="0" y="0"/>
                    </a:lnTo>
                    <a:lnTo>
                      <a:pt x="16" y="0"/>
                    </a:lnTo>
                    <a:lnTo>
                      <a:pt x="64" y="43"/>
                    </a:lnTo>
                    <a:lnTo>
                      <a:pt x="96" y="57"/>
                    </a:lnTo>
                    <a:lnTo>
                      <a:pt x="112" y="57"/>
                    </a:lnTo>
                    <a:lnTo>
                      <a:pt x="127" y="57"/>
                    </a:lnTo>
                    <a:lnTo>
                      <a:pt x="144" y="43"/>
                    </a:lnTo>
                    <a:lnTo>
                      <a:pt x="127" y="28"/>
                    </a:lnTo>
                    <a:lnTo>
                      <a:pt x="112" y="28"/>
                    </a:lnTo>
                    <a:lnTo>
                      <a:pt x="112" y="13"/>
                    </a:lnTo>
                    <a:lnTo>
                      <a:pt x="127" y="0"/>
                    </a:lnTo>
                    <a:lnTo>
                      <a:pt x="144" y="0"/>
                    </a:lnTo>
                    <a:lnTo>
                      <a:pt x="175" y="28"/>
                    </a:lnTo>
                    <a:lnTo>
                      <a:pt x="175" y="57"/>
                    </a:lnTo>
                    <a:lnTo>
                      <a:pt x="175" y="72"/>
                    </a:lnTo>
                    <a:lnTo>
                      <a:pt x="160" y="100"/>
                    </a:lnTo>
                    <a:lnTo>
                      <a:pt x="144" y="100"/>
                    </a:lnTo>
                    <a:lnTo>
                      <a:pt x="96" y="100"/>
                    </a:lnTo>
                    <a:lnTo>
                      <a:pt x="48" y="72"/>
                    </a:lnTo>
                    <a:lnTo>
                      <a:pt x="31" y="43"/>
                    </a:lnTo>
                    <a:lnTo>
                      <a:pt x="0" y="13"/>
                    </a:lnTo>
                  </a:path>
                </a:pathLst>
              </a:custGeom>
              <a:solidFill>
                <a:srgbClr val="FFFF99"/>
              </a:solidFill>
              <a:ln w="5080">
                <a:solidFill>
                  <a:srgbClr val="800000"/>
                </a:solidFill>
                <a:round/>
                <a:headEnd/>
                <a:tailEnd/>
              </a:ln>
            </p:spPr>
            <p:txBody>
              <a:bodyPr/>
              <a:lstStyle/>
              <a:p>
                <a:endParaRPr lang="en-US"/>
              </a:p>
            </p:txBody>
          </p:sp>
          <p:sp>
            <p:nvSpPr>
              <p:cNvPr id="11426" name="Freeform 358"/>
              <p:cNvSpPr>
                <a:spLocks/>
              </p:cNvSpPr>
              <p:nvPr/>
            </p:nvSpPr>
            <p:spPr bwMode="auto">
              <a:xfrm rot="-5400000">
                <a:off x="5397" y="338"/>
                <a:ext cx="8" cy="27"/>
              </a:xfrm>
              <a:custGeom>
                <a:avLst/>
                <a:gdLst>
                  <a:gd name="T0" fmla="*/ 0 w 48"/>
                  <a:gd name="T1" fmla="*/ 0 h 87"/>
                  <a:gd name="T2" fmla="*/ 5 w 48"/>
                  <a:gd name="T3" fmla="*/ 5 h 87"/>
                  <a:gd name="T4" fmla="*/ 8 w 48"/>
                  <a:gd name="T5" fmla="*/ 9 h 87"/>
                  <a:gd name="T6" fmla="*/ 8 w 48"/>
                  <a:gd name="T7" fmla="*/ 27 h 87"/>
                  <a:gd name="T8" fmla="*/ 0 w 48"/>
                  <a:gd name="T9" fmla="*/ 14 h 87"/>
                  <a:gd name="T10" fmla="*/ 0 w 48"/>
                  <a:gd name="T11" fmla="*/ 9 h 87"/>
                  <a:gd name="T12" fmla="*/ 0 w 48"/>
                  <a:gd name="T13" fmla="*/ 5 h 87"/>
                  <a:gd name="T14" fmla="*/ 0 w 48"/>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87"/>
                  <a:gd name="T26" fmla="*/ 48 w 48"/>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87">
                    <a:moveTo>
                      <a:pt x="0" y="0"/>
                    </a:moveTo>
                    <a:lnTo>
                      <a:pt x="31" y="15"/>
                    </a:lnTo>
                    <a:lnTo>
                      <a:pt x="48" y="30"/>
                    </a:lnTo>
                    <a:lnTo>
                      <a:pt x="48" y="87"/>
                    </a:lnTo>
                    <a:lnTo>
                      <a:pt x="0" y="44"/>
                    </a:lnTo>
                    <a:lnTo>
                      <a:pt x="0" y="30"/>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427" name="Freeform 359"/>
              <p:cNvSpPr>
                <a:spLocks/>
              </p:cNvSpPr>
              <p:nvPr/>
            </p:nvSpPr>
            <p:spPr bwMode="auto">
              <a:xfrm rot="-5400000">
                <a:off x="5374" y="171"/>
                <a:ext cx="20" cy="50"/>
              </a:xfrm>
              <a:custGeom>
                <a:avLst/>
                <a:gdLst>
                  <a:gd name="T0" fmla="*/ 0 w 129"/>
                  <a:gd name="T1" fmla="*/ 45 h 161"/>
                  <a:gd name="T2" fmla="*/ 0 w 129"/>
                  <a:gd name="T3" fmla="*/ 41 h 161"/>
                  <a:gd name="T4" fmla="*/ 0 w 129"/>
                  <a:gd name="T5" fmla="*/ 32 h 161"/>
                  <a:gd name="T6" fmla="*/ 0 w 129"/>
                  <a:gd name="T7" fmla="*/ 23 h 161"/>
                  <a:gd name="T8" fmla="*/ 2 w 129"/>
                  <a:gd name="T9" fmla="*/ 18 h 161"/>
                  <a:gd name="T10" fmla="*/ 5 w 129"/>
                  <a:gd name="T11" fmla="*/ 18 h 161"/>
                  <a:gd name="T12" fmla="*/ 5 w 129"/>
                  <a:gd name="T13" fmla="*/ 23 h 161"/>
                  <a:gd name="T14" fmla="*/ 5 w 129"/>
                  <a:gd name="T15" fmla="*/ 32 h 161"/>
                  <a:gd name="T16" fmla="*/ 5 w 129"/>
                  <a:gd name="T17" fmla="*/ 41 h 161"/>
                  <a:gd name="T18" fmla="*/ 7 w 129"/>
                  <a:gd name="T19" fmla="*/ 41 h 161"/>
                  <a:gd name="T20" fmla="*/ 10 w 129"/>
                  <a:gd name="T21" fmla="*/ 41 h 161"/>
                  <a:gd name="T22" fmla="*/ 15 w 129"/>
                  <a:gd name="T23" fmla="*/ 32 h 161"/>
                  <a:gd name="T24" fmla="*/ 15 w 129"/>
                  <a:gd name="T25" fmla="*/ 18 h 161"/>
                  <a:gd name="T26" fmla="*/ 15 w 129"/>
                  <a:gd name="T27" fmla="*/ 0 h 161"/>
                  <a:gd name="T28" fmla="*/ 17 w 129"/>
                  <a:gd name="T29" fmla="*/ 0 h 161"/>
                  <a:gd name="T30" fmla="*/ 20 w 129"/>
                  <a:gd name="T31" fmla="*/ 9 h 161"/>
                  <a:gd name="T32" fmla="*/ 20 w 129"/>
                  <a:gd name="T33" fmla="*/ 23 h 161"/>
                  <a:gd name="T34" fmla="*/ 20 w 129"/>
                  <a:gd name="T35" fmla="*/ 32 h 161"/>
                  <a:gd name="T36" fmla="*/ 17 w 129"/>
                  <a:gd name="T37" fmla="*/ 45 h 161"/>
                  <a:gd name="T38" fmla="*/ 13 w 129"/>
                  <a:gd name="T39" fmla="*/ 50 h 161"/>
                  <a:gd name="T40" fmla="*/ 10 w 129"/>
                  <a:gd name="T41" fmla="*/ 50 h 161"/>
                  <a:gd name="T42" fmla="*/ 5 w 129"/>
                  <a:gd name="T43" fmla="*/ 50 h 161"/>
                  <a:gd name="T44" fmla="*/ 0 w 129"/>
                  <a:gd name="T45" fmla="*/ 45 h 1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161"/>
                  <a:gd name="T71" fmla="*/ 129 w 129"/>
                  <a:gd name="T72" fmla="*/ 161 h 1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161">
                    <a:moveTo>
                      <a:pt x="0" y="146"/>
                    </a:moveTo>
                    <a:lnTo>
                      <a:pt x="0" y="131"/>
                    </a:lnTo>
                    <a:lnTo>
                      <a:pt x="0" y="102"/>
                    </a:lnTo>
                    <a:lnTo>
                      <a:pt x="0" y="74"/>
                    </a:lnTo>
                    <a:lnTo>
                      <a:pt x="16" y="59"/>
                    </a:lnTo>
                    <a:lnTo>
                      <a:pt x="33" y="59"/>
                    </a:lnTo>
                    <a:lnTo>
                      <a:pt x="33" y="74"/>
                    </a:lnTo>
                    <a:lnTo>
                      <a:pt x="33" y="102"/>
                    </a:lnTo>
                    <a:lnTo>
                      <a:pt x="33" y="131"/>
                    </a:lnTo>
                    <a:lnTo>
                      <a:pt x="48" y="131"/>
                    </a:lnTo>
                    <a:lnTo>
                      <a:pt x="64" y="131"/>
                    </a:lnTo>
                    <a:lnTo>
                      <a:pt x="96" y="102"/>
                    </a:lnTo>
                    <a:lnTo>
                      <a:pt x="96" y="59"/>
                    </a:lnTo>
                    <a:lnTo>
                      <a:pt x="96" y="0"/>
                    </a:lnTo>
                    <a:lnTo>
                      <a:pt x="112" y="0"/>
                    </a:lnTo>
                    <a:lnTo>
                      <a:pt x="129" y="30"/>
                    </a:lnTo>
                    <a:lnTo>
                      <a:pt x="129" y="74"/>
                    </a:lnTo>
                    <a:lnTo>
                      <a:pt x="129" y="102"/>
                    </a:lnTo>
                    <a:lnTo>
                      <a:pt x="112" y="146"/>
                    </a:lnTo>
                    <a:lnTo>
                      <a:pt x="81" y="161"/>
                    </a:lnTo>
                    <a:lnTo>
                      <a:pt x="64" y="161"/>
                    </a:lnTo>
                    <a:lnTo>
                      <a:pt x="33" y="161"/>
                    </a:lnTo>
                    <a:lnTo>
                      <a:pt x="0" y="146"/>
                    </a:lnTo>
                    <a:close/>
                  </a:path>
                </a:pathLst>
              </a:custGeom>
              <a:solidFill>
                <a:srgbClr val="FFFF99"/>
              </a:solidFill>
              <a:ln w="9525">
                <a:solidFill>
                  <a:srgbClr val="800000"/>
                </a:solidFill>
                <a:round/>
                <a:headEnd/>
                <a:tailEnd/>
              </a:ln>
            </p:spPr>
            <p:txBody>
              <a:bodyPr/>
              <a:lstStyle/>
              <a:p>
                <a:endParaRPr lang="en-US"/>
              </a:p>
            </p:txBody>
          </p:sp>
          <p:sp>
            <p:nvSpPr>
              <p:cNvPr id="11428" name="Freeform 360"/>
              <p:cNvSpPr>
                <a:spLocks/>
              </p:cNvSpPr>
              <p:nvPr/>
            </p:nvSpPr>
            <p:spPr bwMode="auto">
              <a:xfrm rot="-5400000">
                <a:off x="5374" y="171"/>
                <a:ext cx="20" cy="50"/>
              </a:xfrm>
              <a:custGeom>
                <a:avLst/>
                <a:gdLst>
                  <a:gd name="T0" fmla="*/ 0 w 129"/>
                  <a:gd name="T1" fmla="*/ 45 h 161"/>
                  <a:gd name="T2" fmla="*/ 0 w 129"/>
                  <a:gd name="T3" fmla="*/ 41 h 161"/>
                  <a:gd name="T4" fmla="*/ 0 w 129"/>
                  <a:gd name="T5" fmla="*/ 32 h 161"/>
                  <a:gd name="T6" fmla="*/ 0 w 129"/>
                  <a:gd name="T7" fmla="*/ 23 h 161"/>
                  <a:gd name="T8" fmla="*/ 2 w 129"/>
                  <a:gd name="T9" fmla="*/ 18 h 161"/>
                  <a:gd name="T10" fmla="*/ 5 w 129"/>
                  <a:gd name="T11" fmla="*/ 18 h 161"/>
                  <a:gd name="T12" fmla="*/ 5 w 129"/>
                  <a:gd name="T13" fmla="*/ 23 h 161"/>
                  <a:gd name="T14" fmla="*/ 5 w 129"/>
                  <a:gd name="T15" fmla="*/ 32 h 161"/>
                  <a:gd name="T16" fmla="*/ 5 w 129"/>
                  <a:gd name="T17" fmla="*/ 41 h 161"/>
                  <a:gd name="T18" fmla="*/ 7 w 129"/>
                  <a:gd name="T19" fmla="*/ 41 h 161"/>
                  <a:gd name="T20" fmla="*/ 10 w 129"/>
                  <a:gd name="T21" fmla="*/ 41 h 161"/>
                  <a:gd name="T22" fmla="*/ 15 w 129"/>
                  <a:gd name="T23" fmla="*/ 32 h 161"/>
                  <a:gd name="T24" fmla="*/ 15 w 129"/>
                  <a:gd name="T25" fmla="*/ 18 h 161"/>
                  <a:gd name="T26" fmla="*/ 15 w 129"/>
                  <a:gd name="T27" fmla="*/ 0 h 161"/>
                  <a:gd name="T28" fmla="*/ 17 w 129"/>
                  <a:gd name="T29" fmla="*/ 0 h 161"/>
                  <a:gd name="T30" fmla="*/ 17 w 129"/>
                  <a:gd name="T31" fmla="*/ 0 h 161"/>
                  <a:gd name="T32" fmla="*/ 20 w 129"/>
                  <a:gd name="T33" fmla="*/ 9 h 161"/>
                  <a:gd name="T34" fmla="*/ 20 w 129"/>
                  <a:gd name="T35" fmla="*/ 23 h 161"/>
                  <a:gd name="T36" fmla="*/ 20 w 129"/>
                  <a:gd name="T37" fmla="*/ 32 h 161"/>
                  <a:gd name="T38" fmla="*/ 17 w 129"/>
                  <a:gd name="T39" fmla="*/ 45 h 161"/>
                  <a:gd name="T40" fmla="*/ 13 w 129"/>
                  <a:gd name="T41" fmla="*/ 50 h 161"/>
                  <a:gd name="T42" fmla="*/ 10 w 129"/>
                  <a:gd name="T43" fmla="*/ 50 h 161"/>
                  <a:gd name="T44" fmla="*/ 5 w 129"/>
                  <a:gd name="T45" fmla="*/ 50 h 161"/>
                  <a:gd name="T46" fmla="*/ 0 w 129"/>
                  <a:gd name="T47" fmla="*/ 45 h 1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9"/>
                  <a:gd name="T73" fmla="*/ 0 h 161"/>
                  <a:gd name="T74" fmla="*/ 129 w 129"/>
                  <a:gd name="T75" fmla="*/ 161 h 16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9" h="161">
                    <a:moveTo>
                      <a:pt x="0" y="146"/>
                    </a:moveTo>
                    <a:lnTo>
                      <a:pt x="0" y="131"/>
                    </a:lnTo>
                    <a:lnTo>
                      <a:pt x="0" y="102"/>
                    </a:lnTo>
                    <a:lnTo>
                      <a:pt x="0" y="74"/>
                    </a:lnTo>
                    <a:lnTo>
                      <a:pt x="16" y="59"/>
                    </a:lnTo>
                    <a:lnTo>
                      <a:pt x="33" y="59"/>
                    </a:lnTo>
                    <a:lnTo>
                      <a:pt x="33" y="74"/>
                    </a:lnTo>
                    <a:lnTo>
                      <a:pt x="33" y="102"/>
                    </a:lnTo>
                    <a:lnTo>
                      <a:pt x="33" y="131"/>
                    </a:lnTo>
                    <a:lnTo>
                      <a:pt x="48" y="131"/>
                    </a:lnTo>
                    <a:lnTo>
                      <a:pt x="64" y="131"/>
                    </a:lnTo>
                    <a:lnTo>
                      <a:pt x="96" y="102"/>
                    </a:lnTo>
                    <a:lnTo>
                      <a:pt x="96" y="59"/>
                    </a:lnTo>
                    <a:lnTo>
                      <a:pt x="96" y="0"/>
                    </a:lnTo>
                    <a:lnTo>
                      <a:pt x="112" y="0"/>
                    </a:lnTo>
                    <a:lnTo>
                      <a:pt x="129" y="30"/>
                    </a:lnTo>
                    <a:lnTo>
                      <a:pt x="129" y="74"/>
                    </a:lnTo>
                    <a:lnTo>
                      <a:pt x="129" y="102"/>
                    </a:lnTo>
                    <a:lnTo>
                      <a:pt x="112" y="146"/>
                    </a:lnTo>
                    <a:lnTo>
                      <a:pt x="81" y="161"/>
                    </a:lnTo>
                    <a:lnTo>
                      <a:pt x="64" y="161"/>
                    </a:lnTo>
                    <a:lnTo>
                      <a:pt x="33" y="161"/>
                    </a:lnTo>
                    <a:lnTo>
                      <a:pt x="0" y="146"/>
                    </a:lnTo>
                  </a:path>
                </a:pathLst>
              </a:custGeom>
              <a:solidFill>
                <a:srgbClr val="FFFF99"/>
              </a:solidFill>
              <a:ln w="5080">
                <a:solidFill>
                  <a:srgbClr val="800000"/>
                </a:solidFill>
                <a:round/>
                <a:headEnd/>
                <a:tailEnd/>
              </a:ln>
            </p:spPr>
            <p:txBody>
              <a:bodyPr/>
              <a:lstStyle/>
              <a:p>
                <a:endParaRPr lang="en-US"/>
              </a:p>
            </p:txBody>
          </p:sp>
          <p:sp>
            <p:nvSpPr>
              <p:cNvPr id="11429" name="Freeform 361"/>
              <p:cNvSpPr>
                <a:spLocks/>
              </p:cNvSpPr>
              <p:nvPr/>
            </p:nvSpPr>
            <p:spPr bwMode="auto">
              <a:xfrm rot="-5400000">
                <a:off x="5216" y="194"/>
                <a:ext cx="133" cy="242"/>
              </a:xfrm>
              <a:custGeom>
                <a:avLst/>
                <a:gdLst>
                  <a:gd name="T0" fmla="*/ 0 w 866"/>
                  <a:gd name="T1" fmla="*/ 228 h 768"/>
                  <a:gd name="T2" fmla="*/ 7 w 866"/>
                  <a:gd name="T3" fmla="*/ 228 h 768"/>
                  <a:gd name="T4" fmla="*/ 15 w 866"/>
                  <a:gd name="T5" fmla="*/ 219 h 768"/>
                  <a:gd name="T6" fmla="*/ 20 w 866"/>
                  <a:gd name="T7" fmla="*/ 164 h 768"/>
                  <a:gd name="T8" fmla="*/ 39 w 866"/>
                  <a:gd name="T9" fmla="*/ 132 h 768"/>
                  <a:gd name="T10" fmla="*/ 66 w 866"/>
                  <a:gd name="T11" fmla="*/ 137 h 768"/>
                  <a:gd name="T12" fmla="*/ 96 w 866"/>
                  <a:gd name="T13" fmla="*/ 178 h 768"/>
                  <a:gd name="T14" fmla="*/ 71 w 866"/>
                  <a:gd name="T15" fmla="*/ 105 h 768"/>
                  <a:gd name="T16" fmla="*/ 69 w 866"/>
                  <a:gd name="T17" fmla="*/ 68 h 768"/>
                  <a:gd name="T18" fmla="*/ 84 w 866"/>
                  <a:gd name="T19" fmla="*/ 37 h 768"/>
                  <a:gd name="T20" fmla="*/ 106 w 866"/>
                  <a:gd name="T21" fmla="*/ 27 h 768"/>
                  <a:gd name="T22" fmla="*/ 126 w 866"/>
                  <a:gd name="T23" fmla="*/ 14 h 768"/>
                  <a:gd name="T24" fmla="*/ 118 w 866"/>
                  <a:gd name="T25" fmla="*/ 14 h 768"/>
                  <a:gd name="T26" fmla="*/ 128 w 866"/>
                  <a:gd name="T27" fmla="*/ 0 h 768"/>
                  <a:gd name="T28" fmla="*/ 133 w 866"/>
                  <a:gd name="T29" fmla="*/ 9 h 768"/>
                  <a:gd name="T30" fmla="*/ 121 w 866"/>
                  <a:gd name="T31" fmla="*/ 32 h 768"/>
                  <a:gd name="T32" fmla="*/ 108 w 866"/>
                  <a:gd name="T33" fmla="*/ 46 h 768"/>
                  <a:gd name="T34" fmla="*/ 118 w 866"/>
                  <a:gd name="T35" fmla="*/ 59 h 768"/>
                  <a:gd name="T36" fmla="*/ 118 w 866"/>
                  <a:gd name="T37" fmla="*/ 87 h 768"/>
                  <a:gd name="T38" fmla="*/ 101 w 866"/>
                  <a:gd name="T39" fmla="*/ 100 h 768"/>
                  <a:gd name="T40" fmla="*/ 91 w 866"/>
                  <a:gd name="T41" fmla="*/ 87 h 768"/>
                  <a:gd name="T42" fmla="*/ 98 w 866"/>
                  <a:gd name="T43" fmla="*/ 87 h 768"/>
                  <a:gd name="T44" fmla="*/ 106 w 866"/>
                  <a:gd name="T45" fmla="*/ 73 h 768"/>
                  <a:gd name="T46" fmla="*/ 94 w 866"/>
                  <a:gd name="T47" fmla="*/ 55 h 768"/>
                  <a:gd name="T48" fmla="*/ 81 w 866"/>
                  <a:gd name="T49" fmla="*/ 64 h 768"/>
                  <a:gd name="T50" fmla="*/ 79 w 866"/>
                  <a:gd name="T51" fmla="*/ 114 h 768"/>
                  <a:gd name="T52" fmla="*/ 89 w 866"/>
                  <a:gd name="T53" fmla="*/ 146 h 768"/>
                  <a:gd name="T54" fmla="*/ 86 w 866"/>
                  <a:gd name="T55" fmla="*/ 119 h 768"/>
                  <a:gd name="T56" fmla="*/ 84 w 866"/>
                  <a:gd name="T57" fmla="*/ 87 h 768"/>
                  <a:gd name="T58" fmla="*/ 94 w 866"/>
                  <a:gd name="T59" fmla="*/ 141 h 768"/>
                  <a:gd name="T60" fmla="*/ 131 w 866"/>
                  <a:gd name="T61" fmla="*/ 215 h 768"/>
                  <a:gd name="T62" fmla="*/ 81 w 866"/>
                  <a:gd name="T63" fmla="*/ 174 h 768"/>
                  <a:gd name="T64" fmla="*/ 49 w 866"/>
                  <a:gd name="T65" fmla="*/ 155 h 768"/>
                  <a:gd name="T66" fmla="*/ 79 w 866"/>
                  <a:gd name="T67" fmla="*/ 164 h 768"/>
                  <a:gd name="T68" fmla="*/ 71 w 866"/>
                  <a:gd name="T69" fmla="*/ 150 h 768"/>
                  <a:gd name="T70" fmla="*/ 47 w 866"/>
                  <a:gd name="T71" fmla="*/ 141 h 768"/>
                  <a:gd name="T72" fmla="*/ 32 w 866"/>
                  <a:gd name="T73" fmla="*/ 169 h 768"/>
                  <a:gd name="T74" fmla="*/ 39 w 866"/>
                  <a:gd name="T75" fmla="*/ 192 h 768"/>
                  <a:gd name="T76" fmla="*/ 49 w 866"/>
                  <a:gd name="T77" fmla="*/ 182 h 768"/>
                  <a:gd name="T78" fmla="*/ 57 w 866"/>
                  <a:gd name="T79" fmla="*/ 182 h 768"/>
                  <a:gd name="T80" fmla="*/ 52 w 866"/>
                  <a:gd name="T81" fmla="*/ 215 h 768"/>
                  <a:gd name="T82" fmla="*/ 32 w 866"/>
                  <a:gd name="T83" fmla="*/ 219 h 768"/>
                  <a:gd name="T84" fmla="*/ 25 w 866"/>
                  <a:gd name="T85" fmla="*/ 196 h 768"/>
                  <a:gd name="T86" fmla="*/ 20 w 866"/>
                  <a:gd name="T87" fmla="*/ 201 h 768"/>
                  <a:gd name="T88" fmla="*/ 20 w 866"/>
                  <a:gd name="T89" fmla="*/ 223 h 768"/>
                  <a:gd name="T90" fmla="*/ 10 w 866"/>
                  <a:gd name="T91" fmla="*/ 242 h 7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6"/>
                  <a:gd name="T139" fmla="*/ 0 h 768"/>
                  <a:gd name="T140" fmla="*/ 866 w 866"/>
                  <a:gd name="T141" fmla="*/ 768 h 7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6" h="768">
                    <a:moveTo>
                      <a:pt x="0" y="753"/>
                    </a:moveTo>
                    <a:lnTo>
                      <a:pt x="0" y="739"/>
                    </a:lnTo>
                    <a:lnTo>
                      <a:pt x="0" y="724"/>
                    </a:lnTo>
                    <a:lnTo>
                      <a:pt x="33" y="709"/>
                    </a:lnTo>
                    <a:lnTo>
                      <a:pt x="48" y="709"/>
                    </a:lnTo>
                    <a:lnTo>
                      <a:pt x="48" y="724"/>
                    </a:lnTo>
                    <a:lnTo>
                      <a:pt x="64" y="739"/>
                    </a:lnTo>
                    <a:lnTo>
                      <a:pt x="81" y="724"/>
                    </a:lnTo>
                    <a:lnTo>
                      <a:pt x="96" y="696"/>
                    </a:lnTo>
                    <a:lnTo>
                      <a:pt x="96" y="637"/>
                    </a:lnTo>
                    <a:lnTo>
                      <a:pt x="96" y="579"/>
                    </a:lnTo>
                    <a:lnTo>
                      <a:pt x="129" y="522"/>
                    </a:lnTo>
                    <a:lnTo>
                      <a:pt x="161" y="477"/>
                    </a:lnTo>
                    <a:lnTo>
                      <a:pt x="209" y="434"/>
                    </a:lnTo>
                    <a:lnTo>
                      <a:pt x="257" y="420"/>
                    </a:lnTo>
                    <a:lnTo>
                      <a:pt x="321" y="405"/>
                    </a:lnTo>
                    <a:lnTo>
                      <a:pt x="369" y="405"/>
                    </a:lnTo>
                    <a:lnTo>
                      <a:pt x="432" y="434"/>
                    </a:lnTo>
                    <a:lnTo>
                      <a:pt x="528" y="477"/>
                    </a:lnTo>
                    <a:lnTo>
                      <a:pt x="609" y="566"/>
                    </a:lnTo>
                    <a:lnTo>
                      <a:pt x="626" y="566"/>
                    </a:lnTo>
                    <a:lnTo>
                      <a:pt x="626" y="551"/>
                    </a:lnTo>
                    <a:lnTo>
                      <a:pt x="513" y="405"/>
                    </a:lnTo>
                    <a:lnTo>
                      <a:pt x="465" y="333"/>
                    </a:lnTo>
                    <a:lnTo>
                      <a:pt x="449" y="290"/>
                    </a:lnTo>
                    <a:lnTo>
                      <a:pt x="449" y="247"/>
                    </a:lnTo>
                    <a:lnTo>
                      <a:pt x="449" y="217"/>
                    </a:lnTo>
                    <a:lnTo>
                      <a:pt x="465" y="173"/>
                    </a:lnTo>
                    <a:lnTo>
                      <a:pt x="497" y="145"/>
                    </a:lnTo>
                    <a:lnTo>
                      <a:pt x="545" y="116"/>
                    </a:lnTo>
                    <a:lnTo>
                      <a:pt x="578" y="101"/>
                    </a:lnTo>
                    <a:lnTo>
                      <a:pt x="609" y="101"/>
                    </a:lnTo>
                    <a:lnTo>
                      <a:pt x="689" y="86"/>
                    </a:lnTo>
                    <a:lnTo>
                      <a:pt x="770" y="86"/>
                    </a:lnTo>
                    <a:lnTo>
                      <a:pt x="802" y="73"/>
                    </a:lnTo>
                    <a:lnTo>
                      <a:pt x="818" y="43"/>
                    </a:lnTo>
                    <a:lnTo>
                      <a:pt x="818" y="30"/>
                    </a:lnTo>
                    <a:lnTo>
                      <a:pt x="785" y="43"/>
                    </a:lnTo>
                    <a:lnTo>
                      <a:pt x="770" y="43"/>
                    </a:lnTo>
                    <a:lnTo>
                      <a:pt x="785" y="15"/>
                    </a:lnTo>
                    <a:lnTo>
                      <a:pt x="802" y="0"/>
                    </a:lnTo>
                    <a:lnTo>
                      <a:pt x="833" y="0"/>
                    </a:lnTo>
                    <a:lnTo>
                      <a:pt x="850" y="0"/>
                    </a:lnTo>
                    <a:lnTo>
                      <a:pt x="850" y="15"/>
                    </a:lnTo>
                    <a:lnTo>
                      <a:pt x="866" y="30"/>
                    </a:lnTo>
                    <a:lnTo>
                      <a:pt x="850" y="58"/>
                    </a:lnTo>
                    <a:lnTo>
                      <a:pt x="818" y="86"/>
                    </a:lnTo>
                    <a:lnTo>
                      <a:pt x="785" y="101"/>
                    </a:lnTo>
                    <a:lnTo>
                      <a:pt x="770" y="116"/>
                    </a:lnTo>
                    <a:lnTo>
                      <a:pt x="689" y="130"/>
                    </a:lnTo>
                    <a:lnTo>
                      <a:pt x="705" y="145"/>
                    </a:lnTo>
                    <a:lnTo>
                      <a:pt x="722" y="145"/>
                    </a:lnTo>
                    <a:lnTo>
                      <a:pt x="754" y="160"/>
                    </a:lnTo>
                    <a:lnTo>
                      <a:pt x="770" y="188"/>
                    </a:lnTo>
                    <a:lnTo>
                      <a:pt x="770" y="217"/>
                    </a:lnTo>
                    <a:lnTo>
                      <a:pt x="785" y="247"/>
                    </a:lnTo>
                    <a:lnTo>
                      <a:pt x="770" y="275"/>
                    </a:lnTo>
                    <a:lnTo>
                      <a:pt x="737" y="303"/>
                    </a:lnTo>
                    <a:lnTo>
                      <a:pt x="705" y="318"/>
                    </a:lnTo>
                    <a:lnTo>
                      <a:pt x="657" y="318"/>
                    </a:lnTo>
                    <a:lnTo>
                      <a:pt x="609" y="303"/>
                    </a:lnTo>
                    <a:lnTo>
                      <a:pt x="593" y="290"/>
                    </a:lnTo>
                    <a:lnTo>
                      <a:pt x="593" y="275"/>
                    </a:lnTo>
                    <a:lnTo>
                      <a:pt x="593" y="260"/>
                    </a:lnTo>
                    <a:lnTo>
                      <a:pt x="626" y="275"/>
                    </a:lnTo>
                    <a:lnTo>
                      <a:pt x="641" y="275"/>
                    </a:lnTo>
                    <a:lnTo>
                      <a:pt x="657" y="275"/>
                    </a:lnTo>
                    <a:lnTo>
                      <a:pt x="689" y="247"/>
                    </a:lnTo>
                    <a:lnTo>
                      <a:pt x="689" y="232"/>
                    </a:lnTo>
                    <a:lnTo>
                      <a:pt x="689" y="217"/>
                    </a:lnTo>
                    <a:lnTo>
                      <a:pt x="641" y="173"/>
                    </a:lnTo>
                    <a:lnTo>
                      <a:pt x="609" y="173"/>
                    </a:lnTo>
                    <a:lnTo>
                      <a:pt x="578" y="173"/>
                    </a:lnTo>
                    <a:lnTo>
                      <a:pt x="561" y="188"/>
                    </a:lnTo>
                    <a:lnTo>
                      <a:pt x="528" y="203"/>
                    </a:lnTo>
                    <a:lnTo>
                      <a:pt x="497" y="260"/>
                    </a:lnTo>
                    <a:lnTo>
                      <a:pt x="497" y="318"/>
                    </a:lnTo>
                    <a:lnTo>
                      <a:pt x="513" y="362"/>
                    </a:lnTo>
                    <a:lnTo>
                      <a:pt x="528" y="405"/>
                    </a:lnTo>
                    <a:lnTo>
                      <a:pt x="578" y="449"/>
                    </a:lnTo>
                    <a:lnTo>
                      <a:pt x="578" y="464"/>
                    </a:lnTo>
                    <a:lnTo>
                      <a:pt x="593" y="449"/>
                    </a:lnTo>
                    <a:lnTo>
                      <a:pt x="578" y="420"/>
                    </a:lnTo>
                    <a:lnTo>
                      <a:pt x="561" y="377"/>
                    </a:lnTo>
                    <a:lnTo>
                      <a:pt x="545" y="333"/>
                    </a:lnTo>
                    <a:lnTo>
                      <a:pt x="528" y="290"/>
                    </a:lnTo>
                    <a:lnTo>
                      <a:pt x="545" y="275"/>
                    </a:lnTo>
                    <a:lnTo>
                      <a:pt x="561" y="362"/>
                    </a:lnTo>
                    <a:lnTo>
                      <a:pt x="578" y="405"/>
                    </a:lnTo>
                    <a:lnTo>
                      <a:pt x="609" y="449"/>
                    </a:lnTo>
                    <a:lnTo>
                      <a:pt x="657" y="522"/>
                    </a:lnTo>
                    <a:lnTo>
                      <a:pt x="722" y="579"/>
                    </a:lnTo>
                    <a:lnTo>
                      <a:pt x="850" y="681"/>
                    </a:lnTo>
                    <a:lnTo>
                      <a:pt x="785" y="753"/>
                    </a:lnTo>
                    <a:lnTo>
                      <a:pt x="609" y="609"/>
                    </a:lnTo>
                    <a:lnTo>
                      <a:pt x="528" y="551"/>
                    </a:lnTo>
                    <a:lnTo>
                      <a:pt x="465" y="522"/>
                    </a:lnTo>
                    <a:lnTo>
                      <a:pt x="417" y="507"/>
                    </a:lnTo>
                    <a:lnTo>
                      <a:pt x="321" y="492"/>
                    </a:lnTo>
                    <a:lnTo>
                      <a:pt x="369" y="477"/>
                    </a:lnTo>
                    <a:lnTo>
                      <a:pt x="417" y="492"/>
                    </a:lnTo>
                    <a:lnTo>
                      <a:pt x="513" y="522"/>
                    </a:lnTo>
                    <a:lnTo>
                      <a:pt x="528" y="522"/>
                    </a:lnTo>
                    <a:lnTo>
                      <a:pt x="497" y="492"/>
                    </a:lnTo>
                    <a:lnTo>
                      <a:pt x="465" y="477"/>
                    </a:lnTo>
                    <a:lnTo>
                      <a:pt x="417" y="449"/>
                    </a:lnTo>
                    <a:lnTo>
                      <a:pt x="369" y="449"/>
                    </a:lnTo>
                    <a:lnTo>
                      <a:pt x="305" y="449"/>
                    </a:lnTo>
                    <a:lnTo>
                      <a:pt x="257" y="464"/>
                    </a:lnTo>
                    <a:lnTo>
                      <a:pt x="225" y="507"/>
                    </a:lnTo>
                    <a:lnTo>
                      <a:pt x="209" y="536"/>
                    </a:lnTo>
                    <a:lnTo>
                      <a:pt x="209" y="566"/>
                    </a:lnTo>
                    <a:lnTo>
                      <a:pt x="225" y="594"/>
                    </a:lnTo>
                    <a:lnTo>
                      <a:pt x="257" y="609"/>
                    </a:lnTo>
                    <a:lnTo>
                      <a:pt x="288" y="609"/>
                    </a:lnTo>
                    <a:lnTo>
                      <a:pt x="305" y="594"/>
                    </a:lnTo>
                    <a:lnTo>
                      <a:pt x="321" y="579"/>
                    </a:lnTo>
                    <a:lnTo>
                      <a:pt x="336" y="536"/>
                    </a:lnTo>
                    <a:lnTo>
                      <a:pt x="353" y="551"/>
                    </a:lnTo>
                    <a:lnTo>
                      <a:pt x="369" y="579"/>
                    </a:lnTo>
                    <a:lnTo>
                      <a:pt x="369" y="622"/>
                    </a:lnTo>
                    <a:lnTo>
                      <a:pt x="353" y="652"/>
                    </a:lnTo>
                    <a:lnTo>
                      <a:pt x="336" y="681"/>
                    </a:lnTo>
                    <a:lnTo>
                      <a:pt x="305" y="696"/>
                    </a:lnTo>
                    <a:lnTo>
                      <a:pt x="240" y="709"/>
                    </a:lnTo>
                    <a:lnTo>
                      <a:pt x="209" y="696"/>
                    </a:lnTo>
                    <a:lnTo>
                      <a:pt x="161" y="666"/>
                    </a:lnTo>
                    <a:lnTo>
                      <a:pt x="161" y="652"/>
                    </a:lnTo>
                    <a:lnTo>
                      <a:pt x="161" y="622"/>
                    </a:lnTo>
                    <a:lnTo>
                      <a:pt x="144" y="609"/>
                    </a:lnTo>
                    <a:lnTo>
                      <a:pt x="129" y="609"/>
                    </a:lnTo>
                    <a:lnTo>
                      <a:pt x="129" y="637"/>
                    </a:lnTo>
                    <a:lnTo>
                      <a:pt x="129" y="652"/>
                    </a:lnTo>
                    <a:lnTo>
                      <a:pt x="129" y="681"/>
                    </a:lnTo>
                    <a:lnTo>
                      <a:pt x="129" y="709"/>
                    </a:lnTo>
                    <a:lnTo>
                      <a:pt x="112" y="753"/>
                    </a:lnTo>
                    <a:lnTo>
                      <a:pt x="96" y="768"/>
                    </a:lnTo>
                    <a:lnTo>
                      <a:pt x="64" y="768"/>
                    </a:lnTo>
                    <a:lnTo>
                      <a:pt x="33" y="768"/>
                    </a:lnTo>
                    <a:lnTo>
                      <a:pt x="0" y="753"/>
                    </a:lnTo>
                    <a:close/>
                  </a:path>
                </a:pathLst>
              </a:custGeom>
              <a:solidFill>
                <a:srgbClr val="FFFF99"/>
              </a:solidFill>
              <a:ln w="9525">
                <a:solidFill>
                  <a:srgbClr val="800000"/>
                </a:solidFill>
                <a:round/>
                <a:headEnd/>
                <a:tailEnd/>
              </a:ln>
            </p:spPr>
            <p:txBody>
              <a:bodyPr/>
              <a:lstStyle/>
              <a:p>
                <a:endParaRPr lang="en-US"/>
              </a:p>
            </p:txBody>
          </p:sp>
          <p:sp>
            <p:nvSpPr>
              <p:cNvPr id="11430" name="Freeform 362"/>
              <p:cNvSpPr>
                <a:spLocks/>
              </p:cNvSpPr>
              <p:nvPr/>
            </p:nvSpPr>
            <p:spPr bwMode="auto">
              <a:xfrm rot="-5400000">
                <a:off x="5386" y="195"/>
                <a:ext cx="2" cy="0"/>
              </a:xfrm>
              <a:custGeom>
                <a:avLst/>
                <a:gdLst>
                  <a:gd name="T0" fmla="*/ 0 w 17"/>
                  <a:gd name="T1" fmla="*/ 2 w 17"/>
                  <a:gd name="T2" fmla="*/ 0 w 17"/>
                  <a:gd name="T3" fmla="*/ 0 60000 65536"/>
                  <a:gd name="T4" fmla="*/ 0 60000 65536"/>
                  <a:gd name="T5" fmla="*/ 0 60000 65536"/>
                  <a:gd name="T6" fmla="*/ 0 w 17"/>
                  <a:gd name="T7" fmla="*/ 17 w 17"/>
                </a:gdLst>
                <a:ahLst/>
                <a:cxnLst>
                  <a:cxn ang="T3">
                    <a:pos x="T0" y="0"/>
                  </a:cxn>
                  <a:cxn ang="T4">
                    <a:pos x="T1" y="0"/>
                  </a:cxn>
                  <a:cxn ang="T5">
                    <a:pos x="T2" y="0"/>
                  </a:cxn>
                </a:cxnLst>
                <a:rect l="T6" t="0" r="T7" b="0"/>
                <a:pathLst>
                  <a:path w="17">
                    <a:moveTo>
                      <a:pt x="0" y="0"/>
                    </a:moveTo>
                    <a:lnTo>
                      <a:pt x="17" y="0"/>
                    </a:lnTo>
                    <a:lnTo>
                      <a:pt x="0" y="0"/>
                    </a:lnTo>
                    <a:close/>
                  </a:path>
                </a:pathLst>
              </a:custGeom>
              <a:solidFill>
                <a:srgbClr val="FFFF99"/>
              </a:solidFill>
              <a:ln w="9525">
                <a:solidFill>
                  <a:srgbClr val="800000"/>
                </a:solidFill>
                <a:round/>
                <a:headEnd/>
                <a:tailEnd/>
              </a:ln>
            </p:spPr>
            <p:txBody>
              <a:bodyPr/>
              <a:lstStyle/>
              <a:p>
                <a:endParaRPr lang="en-US"/>
              </a:p>
            </p:txBody>
          </p:sp>
          <p:sp>
            <p:nvSpPr>
              <p:cNvPr id="11431" name="Freeform 363"/>
              <p:cNvSpPr>
                <a:spLocks/>
              </p:cNvSpPr>
              <p:nvPr/>
            </p:nvSpPr>
            <p:spPr bwMode="auto">
              <a:xfrm rot="-5400000">
                <a:off x="5386" y="195"/>
                <a:ext cx="2" cy="0"/>
              </a:xfrm>
              <a:custGeom>
                <a:avLst/>
                <a:gdLst>
                  <a:gd name="T0" fmla="*/ 0 w 17"/>
                  <a:gd name="T1" fmla="*/ 0 w 17"/>
                  <a:gd name="T2" fmla="*/ 2 w 17"/>
                  <a:gd name="T3" fmla="*/ 2 w 17"/>
                  <a:gd name="T4" fmla="*/ 2 w 17"/>
                  <a:gd name="T5" fmla="*/ 0 w 17"/>
                  <a:gd name="T6" fmla="*/ 0 60000 65536"/>
                  <a:gd name="T7" fmla="*/ 0 60000 65536"/>
                  <a:gd name="T8" fmla="*/ 0 60000 65536"/>
                  <a:gd name="T9" fmla="*/ 0 60000 65536"/>
                  <a:gd name="T10" fmla="*/ 0 60000 65536"/>
                  <a:gd name="T11" fmla="*/ 0 60000 65536"/>
                  <a:gd name="T12" fmla="*/ 0 w 17"/>
                  <a:gd name="T13" fmla="*/ 17 w 17"/>
                </a:gdLst>
                <a:ahLst/>
                <a:cxnLst>
                  <a:cxn ang="T6">
                    <a:pos x="T0" y="0"/>
                  </a:cxn>
                  <a:cxn ang="T7">
                    <a:pos x="T1" y="0"/>
                  </a:cxn>
                  <a:cxn ang="T8">
                    <a:pos x="T2" y="0"/>
                  </a:cxn>
                  <a:cxn ang="T9">
                    <a:pos x="T3" y="0"/>
                  </a:cxn>
                  <a:cxn ang="T10">
                    <a:pos x="T4" y="0"/>
                  </a:cxn>
                  <a:cxn ang="T11">
                    <a:pos x="T5" y="0"/>
                  </a:cxn>
                </a:cxnLst>
                <a:rect l="T12" t="0" r="T13" b="0"/>
                <a:pathLst>
                  <a:path w="17">
                    <a:moveTo>
                      <a:pt x="0" y="0"/>
                    </a:moveTo>
                    <a:lnTo>
                      <a:pt x="0" y="0"/>
                    </a:lnTo>
                    <a:lnTo>
                      <a:pt x="17" y="0"/>
                    </a:lnTo>
                    <a:lnTo>
                      <a:pt x="0" y="0"/>
                    </a:lnTo>
                  </a:path>
                </a:pathLst>
              </a:custGeom>
              <a:solidFill>
                <a:srgbClr val="FFFF99"/>
              </a:solidFill>
              <a:ln w="5080">
                <a:solidFill>
                  <a:srgbClr val="800000"/>
                </a:solidFill>
                <a:round/>
                <a:headEnd/>
                <a:tailEnd/>
              </a:ln>
            </p:spPr>
            <p:txBody>
              <a:bodyPr/>
              <a:lstStyle/>
              <a:p>
                <a:endParaRPr lang="en-US"/>
              </a:p>
            </p:txBody>
          </p:sp>
          <p:sp>
            <p:nvSpPr>
              <p:cNvPr id="11432" name="Freeform 364"/>
              <p:cNvSpPr>
                <a:spLocks/>
              </p:cNvSpPr>
              <p:nvPr/>
            </p:nvSpPr>
            <p:spPr bwMode="auto">
              <a:xfrm rot="-5400000">
                <a:off x="5350" y="133"/>
                <a:ext cx="24" cy="33"/>
              </a:xfrm>
              <a:custGeom>
                <a:avLst/>
                <a:gdLst>
                  <a:gd name="T0" fmla="*/ 0 w 161"/>
                  <a:gd name="T1" fmla="*/ 28 h 102"/>
                  <a:gd name="T2" fmla="*/ 7 w 161"/>
                  <a:gd name="T3" fmla="*/ 24 h 102"/>
                  <a:gd name="T4" fmla="*/ 19 w 161"/>
                  <a:gd name="T5" fmla="*/ 0 h 102"/>
                  <a:gd name="T6" fmla="*/ 21 w 161"/>
                  <a:gd name="T7" fmla="*/ 5 h 102"/>
                  <a:gd name="T8" fmla="*/ 24 w 161"/>
                  <a:gd name="T9" fmla="*/ 10 h 102"/>
                  <a:gd name="T10" fmla="*/ 21 w 161"/>
                  <a:gd name="T11" fmla="*/ 24 h 102"/>
                  <a:gd name="T12" fmla="*/ 19 w 161"/>
                  <a:gd name="T13" fmla="*/ 33 h 102"/>
                  <a:gd name="T14" fmla="*/ 14 w 161"/>
                  <a:gd name="T15" fmla="*/ 33 h 102"/>
                  <a:gd name="T16" fmla="*/ 10 w 161"/>
                  <a:gd name="T17" fmla="*/ 33 h 102"/>
                  <a:gd name="T18" fmla="*/ 0 w 161"/>
                  <a:gd name="T19" fmla="*/ 33 h 102"/>
                  <a:gd name="T20" fmla="*/ 0 w 161"/>
                  <a:gd name="T21" fmla="*/ 28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02"/>
                  <a:gd name="T35" fmla="*/ 161 w 16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02">
                    <a:moveTo>
                      <a:pt x="0" y="87"/>
                    </a:moveTo>
                    <a:lnTo>
                      <a:pt x="48" y="73"/>
                    </a:lnTo>
                    <a:lnTo>
                      <a:pt x="129" y="0"/>
                    </a:lnTo>
                    <a:lnTo>
                      <a:pt x="144" y="15"/>
                    </a:lnTo>
                    <a:lnTo>
                      <a:pt x="161" y="30"/>
                    </a:lnTo>
                    <a:lnTo>
                      <a:pt x="144" y="73"/>
                    </a:lnTo>
                    <a:lnTo>
                      <a:pt x="129" y="102"/>
                    </a:lnTo>
                    <a:lnTo>
                      <a:pt x="96" y="102"/>
                    </a:lnTo>
                    <a:lnTo>
                      <a:pt x="65" y="102"/>
                    </a:lnTo>
                    <a:lnTo>
                      <a:pt x="0" y="102"/>
                    </a:lnTo>
                    <a:lnTo>
                      <a:pt x="0" y="87"/>
                    </a:lnTo>
                    <a:close/>
                  </a:path>
                </a:pathLst>
              </a:custGeom>
              <a:solidFill>
                <a:srgbClr val="FFFF99"/>
              </a:solidFill>
              <a:ln w="9525">
                <a:solidFill>
                  <a:srgbClr val="800000"/>
                </a:solidFill>
                <a:round/>
                <a:headEnd/>
                <a:tailEnd/>
              </a:ln>
            </p:spPr>
            <p:txBody>
              <a:bodyPr/>
              <a:lstStyle/>
              <a:p>
                <a:endParaRPr lang="en-US"/>
              </a:p>
            </p:txBody>
          </p:sp>
          <p:sp>
            <p:nvSpPr>
              <p:cNvPr id="11433" name="Freeform 365"/>
              <p:cNvSpPr>
                <a:spLocks/>
              </p:cNvSpPr>
              <p:nvPr/>
            </p:nvSpPr>
            <p:spPr bwMode="auto">
              <a:xfrm rot="-5400000">
                <a:off x="5350" y="133"/>
                <a:ext cx="24" cy="33"/>
              </a:xfrm>
              <a:custGeom>
                <a:avLst/>
                <a:gdLst>
                  <a:gd name="T0" fmla="*/ 0 w 161"/>
                  <a:gd name="T1" fmla="*/ 28 h 102"/>
                  <a:gd name="T2" fmla="*/ 7 w 161"/>
                  <a:gd name="T3" fmla="*/ 24 h 102"/>
                  <a:gd name="T4" fmla="*/ 19 w 161"/>
                  <a:gd name="T5" fmla="*/ 0 h 102"/>
                  <a:gd name="T6" fmla="*/ 21 w 161"/>
                  <a:gd name="T7" fmla="*/ 5 h 102"/>
                  <a:gd name="T8" fmla="*/ 24 w 161"/>
                  <a:gd name="T9" fmla="*/ 10 h 102"/>
                  <a:gd name="T10" fmla="*/ 21 w 161"/>
                  <a:gd name="T11" fmla="*/ 24 h 102"/>
                  <a:gd name="T12" fmla="*/ 19 w 161"/>
                  <a:gd name="T13" fmla="*/ 33 h 102"/>
                  <a:gd name="T14" fmla="*/ 14 w 161"/>
                  <a:gd name="T15" fmla="*/ 33 h 102"/>
                  <a:gd name="T16" fmla="*/ 10 w 161"/>
                  <a:gd name="T17" fmla="*/ 33 h 102"/>
                  <a:gd name="T18" fmla="*/ 0 w 161"/>
                  <a:gd name="T19" fmla="*/ 33 h 102"/>
                  <a:gd name="T20" fmla="*/ 0 w 161"/>
                  <a:gd name="T21" fmla="*/ 28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102"/>
                  <a:gd name="T35" fmla="*/ 161 w 161"/>
                  <a:gd name="T36" fmla="*/ 102 h 1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102">
                    <a:moveTo>
                      <a:pt x="0" y="87"/>
                    </a:moveTo>
                    <a:lnTo>
                      <a:pt x="48" y="73"/>
                    </a:lnTo>
                    <a:lnTo>
                      <a:pt x="129" y="0"/>
                    </a:lnTo>
                    <a:lnTo>
                      <a:pt x="144" y="15"/>
                    </a:lnTo>
                    <a:lnTo>
                      <a:pt x="161" y="30"/>
                    </a:lnTo>
                    <a:lnTo>
                      <a:pt x="144" y="73"/>
                    </a:lnTo>
                    <a:lnTo>
                      <a:pt x="129" y="102"/>
                    </a:lnTo>
                    <a:lnTo>
                      <a:pt x="96" y="102"/>
                    </a:lnTo>
                    <a:lnTo>
                      <a:pt x="65" y="102"/>
                    </a:lnTo>
                    <a:lnTo>
                      <a:pt x="0" y="102"/>
                    </a:lnTo>
                    <a:lnTo>
                      <a:pt x="0" y="87"/>
                    </a:lnTo>
                  </a:path>
                </a:pathLst>
              </a:custGeom>
              <a:solidFill>
                <a:srgbClr val="FFFF99"/>
              </a:solidFill>
              <a:ln w="52705">
                <a:solidFill>
                  <a:srgbClr val="800000"/>
                </a:solidFill>
                <a:round/>
                <a:headEnd/>
                <a:tailEnd/>
              </a:ln>
            </p:spPr>
            <p:txBody>
              <a:bodyPr/>
              <a:lstStyle/>
              <a:p>
                <a:endParaRPr lang="en-US"/>
              </a:p>
            </p:txBody>
          </p:sp>
          <p:sp>
            <p:nvSpPr>
              <p:cNvPr id="11434" name="Freeform 366"/>
              <p:cNvSpPr>
                <a:spLocks/>
              </p:cNvSpPr>
              <p:nvPr/>
            </p:nvSpPr>
            <p:spPr bwMode="auto">
              <a:xfrm rot="-5400000">
                <a:off x="5355" y="289"/>
                <a:ext cx="3" cy="23"/>
              </a:xfrm>
              <a:custGeom>
                <a:avLst/>
                <a:gdLst>
                  <a:gd name="T0" fmla="*/ 0 w 15"/>
                  <a:gd name="T1" fmla="*/ 0 h 73"/>
                  <a:gd name="T2" fmla="*/ 3 w 15"/>
                  <a:gd name="T3" fmla="*/ 5 h 73"/>
                  <a:gd name="T4" fmla="*/ 3 w 15"/>
                  <a:gd name="T5" fmla="*/ 9 h 73"/>
                  <a:gd name="T6" fmla="*/ 3 w 15"/>
                  <a:gd name="T7" fmla="*/ 18 h 73"/>
                  <a:gd name="T8" fmla="*/ 0 w 15"/>
                  <a:gd name="T9" fmla="*/ 23 h 73"/>
                  <a:gd name="T10" fmla="*/ 0 w 15"/>
                  <a:gd name="T11" fmla="*/ 0 h 73"/>
                  <a:gd name="T12" fmla="*/ 0 60000 65536"/>
                  <a:gd name="T13" fmla="*/ 0 60000 65536"/>
                  <a:gd name="T14" fmla="*/ 0 60000 65536"/>
                  <a:gd name="T15" fmla="*/ 0 60000 65536"/>
                  <a:gd name="T16" fmla="*/ 0 60000 65536"/>
                  <a:gd name="T17" fmla="*/ 0 60000 65536"/>
                  <a:gd name="T18" fmla="*/ 0 w 15"/>
                  <a:gd name="T19" fmla="*/ 0 h 73"/>
                  <a:gd name="T20" fmla="*/ 15 w 15"/>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5" h="73">
                    <a:moveTo>
                      <a:pt x="0" y="0"/>
                    </a:moveTo>
                    <a:lnTo>
                      <a:pt x="15" y="15"/>
                    </a:lnTo>
                    <a:lnTo>
                      <a:pt x="15" y="30"/>
                    </a:lnTo>
                    <a:lnTo>
                      <a:pt x="15" y="58"/>
                    </a:lnTo>
                    <a:lnTo>
                      <a:pt x="0" y="73"/>
                    </a:lnTo>
                    <a:lnTo>
                      <a:pt x="0" y="0"/>
                    </a:lnTo>
                    <a:close/>
                  </a:path>
                </a:pathLst>
              </a:custGeom>
              <a:solidFill>
                <a:srgbClr val="FFFF99"/>
              </a:solidFill>
              <a:ln w="9525">
                <a:solidFill>
                  <a:srgbClr val="800000"/>
                </a:solidFill>
                <a:round/>
                <a:headEnd/>
                <a:tailEnd/>
              </a:ln>
            </p:spPr>
            <p:txBody>
              <a:bodyPr/>
              <a:lstStyle/>
              <a:p>
                <a:endParaRPr lang="en-US"/>
              </a:p>
            </p:txBody>
          </p:sp>
          <p:sp>
            <p:nvSpPr>
              <p:cNvPr id="11435" name="Freeform 367"/>
              <p:cNvSpPr>
                <a:spLocks/>
              </p:cNvSpPr>
              <p:nvPr/>
            </p:nvSpPr>
            <p:spPr bwMode="auto">
              <a:xfrm rot="-5400000">
                <a:off x="5327" y="181"/>
                <a:ext cx="27" cy="27"/>
              </a:xfrm>
              <a:custGeom>
                <a:avLst/>
                <a:gdLst>
                  <a:gd name="T0" fmla="*/ 0 w 175"/>
                  <a:gd name="T1" fmla="*/ 22 h 87"/>
                  <a:gd name="T2" fmla="*/ 0 w 175"/>
                  <a:gd name="T3" fmla="*/ 14 h 87"/>
                  <a:gd name="T4" fmla="*/ 2 w 175"/>
                  <a:gd name="T5" fmla="*/ 9 h 87"/>
                  <a:gd name="T6" fmla="*/ 7 w 175"/>
                  <a:gd name="T7" fmla="*/ 0 h 87"/>
                  <a:gd name="T8" fmla="*/ 12 w 175"/>
                  <a:gd name="T9" fmla="*/ 0 h 87"/>
                  <a:gd name="T10" fmla="*/ 15 w 175"/>
                  <a:gd name="T11" fmla="*/ 4 h 87"/>
                  <a:gd name="T12" fmla="*/ 12 w 175"/>
                  <a:gd name="T13" fmla="*/ 4 h 87"/>
                  <a:gd name="T14" fmla="*/ 7 w 175"/>
                  <a:gd name="T15" fmla="*/ 9 h 87"/>
                  <a:gd name="T16" fmla="*/ 7 w 175"/>
                  <a:gd name="T17" fmla="*/ 14 h 87"/>
                  <a:gd name="T18" fmla="*/ 7 w 175"/>
                  <a:gd name="T19" fmla="*/ 18 h 87"/>
                  <a:gd name="T20" fmla="*/ 12 w 175"/>
                  <a:gd name="T21" fmla="*/ 18 h 87"/>
                  <a:gd name="T22" fmla="*/ 17 w 175"/>
                  <a:gd name="T23" fmla="*/ 14 h 87"/>
                  <a:gd name="T24" fmla="*/ 25 w 175"/>
                  <a:gd name="T25" fmla="*/ 0 h 87"/>
                  <a:gd name="T26" fmla="*/ 27 w 175"/>
                  <a:gd name="T27" fmla="*/ 0 h 87"/>
                  <a:gd name="T28" fmla="*/ 27 w 175"/>
                  <a:gd name="T29" fmla="*/ 4 h 87"/>
                  <a:gd name="T30" fmla="*/ 25 w 175"/>
                  <a:gd name="T31" fmla="*/ 14 h 87"/>
                  <a:gd name="T32" fmla="*/ 22 w 175"/>
                  <a:gd name="T33" fmla="*/ 22 h 87"/>
                  <a:gd name="T34" fmla="*/ 17 w 175"/>
                  <a:gd name="T35" fmla="*/ 27 h 87"/>
                  <a:gd name="T36" fmla="*/ 12 w 175"/>
                  <a:gd name="T37" fmla="*/ 27 h 87"/>
                  <a:gd name="T38" fmla="*/ 5 w 175"/>
                  <a:gd name="T39" fmla="*/ 27 h 87"/>
                  <a:gd name="T40" fmla="*/ 0 w 175"/>
                  <a:gd name="T41" fmla="*/ 22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5"/>
                  <a:gd name="T64" fmla="*/ 0 h 87"/>
                  <a:gd name="T65" fmla="*/ 175 w 175"/>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5" h="87">
                    <a:moveTo>
                      <a:pt x="0" y="72"/>
                    </a:moveTo>
                    <a:lnTo>
                      <a:pt x="0" y="44"/>
                    </a:lnTo>
                    <a:lnTo>
                      <a:pt x="15" y="29"/>
                    </a:lnTo>
                    <a:lnTo>
                      <a:pt x="48" y="0"/>
                    </a:lnTo>
                    <a:lnTo>
                      <a:pt x="79" y="0"/>
                    </a:lnTo>
                    <a:lnTo>
                      <a:pt x="96" y="14"/>
                    </a:lnTo>
                    <a:lnTo>
                      <a:pt x="79" y="14"/>
                    </a:lnTo>
                    <a:lnTo>
                      <a:pt x="48" y="29"/>
                    </a:lnTo>
                    <a:lnTo>
                      <a:pt x="48" y="44"/>
                    </a:lnTo>
                    <a:lnTo>
                      <a:pt x="48" y="57"/>
                    </a:lnTo>
                    <a:lnTo>
                      <a:pt x="79" y="57"/>
                    </a:lnTo>
                    <a:lnTo>
                      <a:pt x="111" y="44"/>
                    </a:lnTo>
                    <a:lnTo>
                      <a:pt x="159" y="0"/>
                    </a:lnTo>
                    <a:lnTo>
                      <a:pt x="175" y="0"/>
                    </a:lnTo>
                    <a:lnTo>
                      <a:pt x="175" y="14"/>
                    </a:lnTo>
                    <a:lnTo>
                      <a:pt x="159" y="44"/>
                    </a:lnTo>
                    <a:lnTo>
                      <a:pt x="144" y="72"/>
                    </a:lnTo>
                    <a:lnTo>
                      <a:pt x="111" y="87"/>
                    </a:lnTo>
                    <a:lnTo>
                      <a:pt x="79" y="87"/>
                    </a:lnTo>
                    <a:lnTo>
                      <a:pt x="31" y="87"/>
                    </a:lnTo>
                    <a:lnTo>
                      <a:pt x="0" y="72"/>
                    </a:lnTo>
                    <a:close/>
                  </a:path>
                </a:pathLst>
              </a:custGeom>
              <a:solidFill>
                <a:srgbClr val="FFFF99"/>
              </a:solidFill>
              <a:ln w="9525">
                <a:solidFill>
                  <a:srgbClr val="800000"/>
                </a:solidFill>
                <a:round/>
                <a:headEnd/>
                <a:tailEnd/>
              </a:ln>
            </p:spPr>
            <p:txBody>
              <a:bodyPr/>
              <a:lstStyle/>
              <a:p>
                <a:endParaRPr lang="en-US"/>
              </a:p>
            </p:txBody>
          </p:sp>
          <p:sp>
            <p:nvSpPr>
              <p:cNvPr id="11436" name="Freeform 368"/>
              <p:cNvSpPr>
                <a:spLocks/>
              </p:cNvSpPr>
              <p:nvPr/>
            </p:nvSpPr>
            <p:spPr bwMode="auto">
              <a:xfrm rot="-5400000">
                <a:off x="5327" y="181"/>
                <a:ext cx="27" cy="27"/>
              </a:xfrm>
              <a:custGeom>
                <a:avLst/>
                <a:gdLst>
                  <a:gd name="T0" fmla="*/ 0 w 175"/>
                  <a:gd name="T1" fmla="*/ 22 h 87"/>
                  <a:gd name="T2" fmla="*/ 0 w 175"/>
                  <a:gd name="T3" fmla="*/ 14 h 87"/>
                  <a:gd name="T4" fmla="*/ 2 w 175"/>
                  <a:gd name="T5" fmla="*/ 9 h 87"/>
                  <a:gd name="T6" fmla="*/ 7 w 175"/>
                  <a:gd name="T7" fmla="*/ 0 h 87"/>
                  <a:gd name="T8" fmla="*/ 7 w 175"/>
                  <a:gd name="T9" fmla="*/ 0 h 87"/>
                  <a:gd name="T10" fmla="*/ 12 w 175"/>
                  <a:gd name="T11" fmla="*/ 0 h 87"/>
                  <a:gd name="T12" fmla="*/ 15 w 175"/>
                  <a:gd name="T13" fmla="*/ 4 h 87"/>
                  <a:gd name="T14" fmla="*/ 12 w 175"/>
                  <a:gd name="T15" fmla="*/ 4 h 87"/>
                  <a:gd name="T16" fmla="*/ 7 w 175"/>
                  <a:gd name="T17" fmla="*/ 9 h 87"/>
                  <a:gd name="T18" fmla="*/ 7 w 175"/>
                  <a:gd name="T19" fmla="*/ 14 h 87"/>
                  <a:gd name="T20" fmla="*/ 7 w 175"/>
                  <a:gd name="T21" fmla="*/ 18 h 87"/>
                  <a:gd name="T22" fmla="*/ 12 w 175"/>
                  <a:gd name="T23" fmla="*/ 18 h 87"/>
                  <a:gd name="T24" fmla="*/ 17 w 175"/>
                  <a:gd name="T25" fmla="*/ 14 h 87"/>
                  <a:gd name="T26" fmla="*/ 25 w 175"/>
                  <a:gd name="T27" fmla="*/ 0 h 87"/>
                  <a:gd name="T28" fmla="*/ 27 w 175"/>
                  <a:gd name="T29" fmla="*/ 0 h 87"/>
                  <a:gd name="T30" fmla="*/ 27 w 175"/>
                  <a:gd name="T31" fmla="*/ 4 h 87"/>
                  <a:gd name="T32" fmla="*/ 27 w 175"/>
                  <a:gd name="T33" fmla="*/ 4 h 87"/>
                  <a:gd name="T34" fmla="*/ 25 w 175"/>
                  <a:gd name="T35" fmla="*/ 14 h 87"/>
                  <a:gd name="T36" fmla="*/ 22 w 175"/>
                  <a:gd name="T37" fmla="*/ 22 h 87"/>
                  <a:gd name="T38" fmla="*/ 17 w 175"/>
                  <a:gd name="T39" fmla="*/ 27 h 87"/>
                  <a:gd name="T40" fmla="*/ 12 w 175"/>
                  <a:gd name="T41" fmla="*/ 27 h 87"/>
                  <a:gd name="T42" fmla="*/ 5 w 175"/>
                  <a:gd name="T43" fmla="*/ 27 h 87"/>
                  <a:gd name="T44" fmla="*/ 0 w 175"/>
                  <a:gd name="T45" fmla="*/ 22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
                  <a:gd name="T70" fmla="*/ 0 h 87"/>
                  <a:gd name="T71" fmla="*/ 175 w 175"/>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 h="87">
                    <a:moveTo>
                      <a:pt x="0" y="72"/>
                    </a:moveTo>
                    <a:lnTo>
                      <a:pt x="0" y="44"/>
                    </a:lnTo>
                    <a:lnTo>
                      <a:pt x="15" y="29"/>
                    </a:lnTo>
                    <a:lnTo>
                      <a:pt x="48" y="0"/>
                    </a:lnTo>
                    <a:lnTo>
                      <a:pt x="79" y="0"/>
                    </a:lnTo>
                    <a:lnTo>
                      <a:pt x="96" y="14"/>
                    </a:lnTo>
                    <a:lnTo>
                      <a:pt x="79" y="14"/>
                    </a:lnTo>
                    <a:lnTo>
                      <a:pt x="48" y="29"/>
                    </a:lnTo>
                    <a:lnTo>
                      <a:pt x="48" y="44"/>
                    </a:lnTo>
                    <a:lnTo>
                      <a:pt x="48" y="57"/>
                    </a:lnTo>
                    <a:lnTo>
                      <a:pt x="79" y="57"/>
                    </a:lnTo>
                    <a:lnTo>
                      <a:pt x="111" y="44"/>
                    </a:lnTo>
                    <a:lnTo>
                      <a:pt x="159" y="0"/>
                    </a:lnTo>
                    <a:lnTo>
                      <a:pt x="175" y="0"/>
                    </a:lnTo>
                    <a:lnTo>
                      <a:pt x="175" y="14"/>
                    </a:lnTo>
                    <a:lnTo>
                      <a:pt x="159" y="44"/>
                    </a:lnTo>
                    <a:lnTo>
                      <a:pt x="144" y="72"/>
                    </a:lnTo>
                    <a:lnTo>
                      <a:pt x="111" y="87"/>
                    </a:lnTo>
                    <a:lnTo>
                      <a:pt x="79" y="87"/>
                    </a:lnTo>
                    <a:lnTo>
                      <a:pt x="31" y="87"/>
                    </a:lnTo>
                    <a:lnTo>
                      <a:pt x="0" y="72"/>
                    </a:lnTo>
                  </a:path>
                </a:pathLst>
              </a:custGeom>
              <a:solidFill>
                <a:srgbClr val="FFFF99"/>
              </a:solidFill>
              <a:ln w="24130">
                <a:solidFill>
                  <a:srgbClr val="800000"/>
                </a:solidFill>
                <a:round/>
                <a:headEnd/>
                <a:tailEnd/>
              </a:ln>
            </p:spPr>
            <p:txBody>
              <a:bodyPr/>
              <a:lstStyle/>
              <a:p>
                <a:endParaRPr lang="en-US"/>
              </a:p>
            </p:txBody>
          </p:sp>
          <p:sp>
            <p:nvSpPr>
              <p:cNvPr id="11437" name="Freeform 369"/>
              <p:cNvSpPr>
                <a:spLocks/>
              </p:cNvSpPr>
              <p:nvPr/>
            </p:nvSpPr>
            <p:spPr bwMode="auto">
              <a:xfrm rot="-5400000">
                <a:off x="5341" y="12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path>
                </a:pathLst>
              </a:custGeom>
              <a:solidFill>
                <a:srgbClr val="FFFF99"/>
              </a:solidFill>
              <a:ln w="5080">
                <a:solidFill>
                  <a:srgbClr val="800000"/>
                </a:solidFill>
                <a:round/>
                <a:headEnd/>
                <a:tailEnd/>
              </a:ln>
            </p:spPr>
            <p:txBody>
              <a:bodyPr/>
              <a:lstStyle/>
              <a:p>
                <a:endParaRPr lang="en-US"/>
              </a:p>
            </p:txBody>
          </p:sp>
          <p:sp>
            <p:nvSpPr>
              <p:cNvPr id="11438" name="Freeform 370"/>
              <p:cNvSpPr>
                <a:spLocks/>
              </p:cNvSpPr>
              <p:nvPr/>
            </p:nvSpPr>
            <p:spPr bwMode="auto">
              <a:xfrm rot="-5400000">
                <a:off x="5300" y="169"/>
                <a:ext cx="17" cy="28"/>
              </a:xfrm>
              <a:custGeom>
                <a:avLst/>
                <a:gdLst>
                  <a:gd name="T0" fmla="*/ 0 w 112"/>
                  <a:gd name="T1" fmla="*/ 14 h 87"/>
                  <a:gd name="T2" fmla="*/ 0 w 112"/>
                  <a:gd name="T3" fmla="*/ 9 h 87"/>
                  <a:gd name="T4" fmla="*/ 2 w 112"/>
                  <a:gd name="T5" fmla="*/ 0 h 87"/>
                  <a:gd name="T6" fmla="*/ 5 w 112"/>
                  <a:gd name="T7" fmla="*/ 0 h 87"/>
                  <a:gd name="T8" fmla="*/ 5 w 112"/>
                  <a:gd name="T9" fmla="*/ 5 h 87"/>
                  <a:gd name="T10" fmla="*/ 5 w 112"/>
                  <a:gd name="T11" fmla="*/ 9 h 87"/>
                  <a:gd name="T12" fmla="*/ 5 w 112"/>
                  <a:gd name="T13" fmla="*/ 14 h 87"/>
                  <a:gd name="T14" fmla="*/ 5 w 112"/>
                  <a:gd name="T15" fmla="*/ 18 h 87"/>
                  <a:gd name="T16" fmla="*/ 7 w 112"/>
                  <a:gd name="T17" fmla="*/ 18 h 87"/>
                  <a:gd name="T18" fmla="*/ 10 w 112"/>
                  <a:gd name="T19" fmla="*/ 14 h 87"/>
                  <a:gd name="T20" fmla="*/ 12 w 112"/>
                  <a:gd name="T21" fmla="*/ 9 h 87"/>
                  <a:gd name="T22" fmla="*/ 15 w 112"/>
                  <a:gd name="T23" fmla="*/ 9 h 87"/>
                  <a:gd name="T24" fmla="*/ 17 w 112"/>
                  <a:gd name="T25" fmla="*/ 14 h 87"/>
                  <a:gd name="T26" fmla="*/ 15 w 112"/>
                  <a:gd name="T27" fmla="*/ 18 h 87"/>
                  <a:gd name="T28" fmla="*/ 12 w 112"/>
                  <a:gd name="T29" fmla="*/ 23 h 87"/>
                  <a:gd name="T30" fmla="*/ 5 w 112"/>
                  <a:gd name="T31" fmla="*/ 28 h 87"/>
                  <a:gd name="T32" fmla="*/ 2 w 112"/>
                  <a:gd name="T33" fmla="*/ 28 h 87"/>
                  <a:gd name="T34" fmla="*/ 2 w 112"/>
                  <a:gd name="T35" fmla="*/ 23 h 87"/>
                  <a:gd name="T36" fmla="*/ 0 w 112"/>
                  <a:gd name="T37" fmla="*/ 14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7"/>
                  <a:gd name="T59" fmla="*/ 112 w 112"/>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7">
                    <a:moveTo>
                      <a:pt x="0" y="44"/>
                    </a:moveTo>
                    <a:lnTo>
                      <a:pt x="0" y="29"/>
                    </a:lnTo>
                    <a:lnTo>
                      <a:pt x="16" y="0"/>
                    </a:lnTo>
                    <a:lnTo>
                      <a:pt x="33" y="0"/>
                    </a:lnTo>
                    <a:lnTo>
                      <a:pt x="33" y="14"/>
                    </a:lnTo>
                    <a:lnTo>
                      <a:pt x="33" y="29"/>
                    </a:lnTo>
                    <a:lnTo>
                      <a:pt x="33" y="44"/>
                    </a:lnTo>
                    <a:lnTo>
                      <a:pt x="33" y="57"/>
                    </a:lnTo>
                    <a:lnTo>
                      <a:pt x="48" y="57"/>
                    </a:lnTo>
                    <a:lnTo>
                      <a:pt x="64" y="44"/>
                    </a:lnTo>
                    <a:lnTo>
                      <a:pt x="81" y="29"/>
                    </a:lnTo>
                    <a:lnTo>
                      <a:pt x="96" y="29"/>
                    </a:lnTo>
                    <a:lnTo>
                      <a:pt x="112" y="44"/>
                    </a:lnTo>
                    <a:lnTo>
                      <a:pt x="96" y="57"/>
                    </a:lnTo>
                    <a:lnTo>
                      <a:pt x="81" y="72"/>
                    </a:lnTo>
                    <a:lnTo>
                      <a:pt x="33" y="87"/>
                    </a:lnTo>
                    <a:lnTo>
                      <a:pt x="16" y="87"/>
                    </a:lnTo>
                    <a:lnTo>
                      <a:pt x="16" y="72"/>
                    </a:lnTo>
                    <a:lnTo>
                      <a:pt x="0" y="44"/>
                    </a:lnTo>
                    <a:close/>
                  </a:path>
                </a:pathLst>
              </a:custGeom>
              <a:solidFill>
                <a:srgbClr val="FFFF99"/>
              </a:solidFill>
              <a:ln w="9525">
                <a:solidFill>
                  <a:srgbClr val="800000"/>
                </a:solidFill>
                <a:round/>
                <a:headEnd/>
                <a:tailEnd/>
              </a:ln>
            </p:spPr>
            <p:txBody>
              <a:bodyPr/>
              <a:lstStyle/>
              <a:p>
                <a:endParaRPr lang="en-US"/>
              </a:p>
            </p:txBody>
          </p:sp>
          <p:sp>
            <p:nvSpPr>
              <p:cNvPr id="11439" name="Freeform 371"/>
              <p:cNvSpPr>
                <a:spLocks/>
              </p:cNvSpPr>
              <p:nvPr/>
            </p:nvSpPr>
            <p:spPr bwMode="auto">
              <a:xfrm rot="-5400000">
                <a:off x="5300" y="169"/>
                <a:ext cx="17" cy="28"/>
              </a:xfrm>
              <a:custGeom>
                <a:avLst/>
                <a:gdLst>
                  <a:gd name="T0" fmla="*/ 0 w 112"/>
                  <a:gd name="T1" fmla="*/ 14 h 87"/>
                  <a:gd name="T2" fmla="*/ 0 w 112"/>
                  <a:gd name="T3" fmla="*/ 9 h 87"/>
                  <a:gd name="T4" fmla="*/ 2 w 112"/>
                  <a:gd name="T5" fmla="*/ 0 h 87"/>
                  <a:gd name="T6" fmla="*/ 5 w 112"/>
                  <a:gd name="T7" fmla="*/ 0 h 87"/>
                  <a:gd name="T8" fmla="*/ 5 w 112"/>
                  <a:gd name="T9" fmla="*/ 5 h 87"/>
                  <a:gd name="T10" fmla="*/ 5 w 112"/>
                  <a:gd name="T11" fmla="*/ 9 h 87"/>
                  <a:gd name="T12" fmla="*/ 5 w 112"/>
                  <a:gd name="T13" fmla="*/ 14 h 87"/>
                  <a:gd name="T14" fmla="*/ 5 w 112"/>
                  <a:gd name="T15" fmla="*/ 18 h 87"/>
                  <a:gd name="T16" fmla="*/ 7 w 112"/>
                  <a:gd name="T17" fmla="*/ 18 h 87"/>
                  <a:gd name="T18" fmla="*/ 10 w 112"/>
                  <a:gd name="T19" fmla="*/ 14 h 87"/>
                  <a:gd name="T20" fmla="*/ 12 w 112"/>
                  <a:gd name="T21" fmla="*/ 9 h 87"/>
                  <a:gd name="T22" fmla="*/ 15 w 112"/>
                  <a:gd name="T23" fmla="*/ 9 h 87"/>
                  <a:gd name="T24" fmla="*/ 17 w 112"/>
                  <a:gd name="T25" fmla="*/ 14 h 87"/>
                  <a:gd name="T26" fmla="*/ 15 w 112"/>
                  <a:gd name="T27" fmla="*/ 18 h 87"/>
                  <a:gd name="T28" fmla="*/ 12 w 112"/>
                  <a:gd name="T29" fmla="*/ 23 h 87"/>
                  <a:gd name="T30" fmla="*/ 5 w 112"/>
                  <a:gd name="T31" fmla="*/ 28 h 87"/>
                  <a:gd name="T32" fmla="*/ 2 w 112"/>
                  <a:gd name="T33" fmla="*/ 28 h 87"/>
                  <a:gd name="T34" fmla="*/ 2 w 112"/>
                  <a:gd name="T35" fmla="*/ 23 h 87"/>
                  <a:gd name="T36" fmla="*/ 0 w 112"/>
                  <a:gd name="T37" fmla="*/ 14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7"/>
                  <a:gd name="T59" fmla="*/ 112 w 112"/>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7">
                    <a:moveTo>
                      <a:pt x="0" y="44"/>
                    </a:moveTo>
                    <a:lnTo>
                      <a:pt x="0" y="29"/>
                    </a:lnTo>
                    <a:lnTo>
                      <a:pt x="16" y="0"/>
                    </a:lnTo>
                    <a:lnTo>
                      <a:pt x="33" y="0"/>
                    </a:lnTo>
                    <a:lnTo>
                      <a:pt x="33" y="14"/>
                    </a:lnTo>
                    <a:lnTo>
                      <a:pt x="33" y="29"/>
                    </a:lnTo>
                    <a:lnTo>
                      <a:pt x="33" y="44"/>
                    </a:lnTo>
                    <a:lnTo>
                      <a:pt x="33" y="57"/>
                    </a:lnTo>
                    <a:lnTo>
                      <a:pt x="48" y="57"/>
                    </a:lnTo>
                    <a:lnTo>
                      <a:pt x="64" y="44"/>
                    </a:lnTo>
                    <a:lnTo>
                      <a:pt x="81" y="29"/>
                    </a:lnTo>
                    <a:lnTo>
                      <a:pt x="96" y="29"/>
                    </a:lnTo>
                    <a:lnTo>
                      <a:pt x="112" y="44"/>
                    </a:lnTo>
                    <a:lnTo>
                      <a:pt x="96" y="57"/>
                    </a:lnTo>
                    <a:lnTo>
                      <a:pt x="81" y="72"/>
                    </a:lnTo>
                    <a:lnTo>
                      <a:pt x="33" y="87"/>
                    </a:lnTo>
                    <a:lnTo>
                      <a:pt x="16" y="87"/>
                    </a:lnTo>
                    <a:lnTo>
                      <a:pt x="16" y="72"/>
                    </a:lnTo>
                    <a:lnTo>
                      <a:pt x="0" y="44"/>
                    </a:lnTo>
                  </a:path>
                </a:pathLst>
              </a:custGeom>
              <a:solidFill>
                <a:srgbClr val="FFFF99"/>
              </a:solidFill>
              <a:ln w="5080">
                <a:solidFill>
                  <a:srgbClr val="800000"/>
                </a:solidFill>
                <a:round/>
                <a:headEnd/>
                <a:tailEnd/>
              </a:ln>
            </p:spPr>
            <p:txBody>
              <a:bodyPr/>
              <a:lstStyle/>
              <a:p>
                <a:endParaRPr lang="en-US"/>
              </a:p>
            </p:txBody>
          </p:sp>
          <p:sp>
            <p:nvSpPr>
              <p:cNvPr id="11440" name="Freeform 372"/>
              <p:cNvSpPr>
                <a:spLocks/>
              </p:cNvSpPr>
              <p:nvPr/>
            </p:nvSpPr>
            <p:spPr bwMode="auto">
              <a:xfrm rot="-5400000">
                <a:off x="5310" y="269"/>
                <a:ext cx="7" cy="9"/>
              </a:xfrm>
              <a:custGeom>
                <a:avLst/>
                <a:gdLst>
                  <a:gd name="T0" fmla="*/ 0 w 48"/>
                  <a:gd name="T1" fmla="*/ 4 h 28"/>
                  <a:gd name="T2" fmla="*/ 0 w 48"/>
                  <a:gd name="T3" fmla="*/ 0 h 28"/>
                  <a:gd name="T4" fmla="*/ 2 w 48"/>
                  <a:gd name="T5" fmla="*/ 0 h 28"/>
                  <a:gd name="T6" fmla="*/ 7 w 48"/>
                  <a:gd name="T7" fmla="*/ 0 h 28"/>
                  <a:gd name="T8" fmla="*/ 7 w 48"/>
                  <a:gd name="T9" fmla="*/ 4 h 28"/>
                  <a:gd name="T10" fmla="*/ 5 w 48"/>
                  <a:gd name="T11" fmla="*/ 9 h 28"/>
                  <a:gd name="T12" fmla="*/ 2 w 48"/>
                  <a:gd name="T13" fmla="*/ 9 h 28"/>
                  <a:gd name="T14" fmla="*/ 0 w 48"/>
                  <a:gd name="T15" fmla="*/ 4 h 2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8"/>
                  <a:gd name="T26" fmla="*/ 48 w 4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8">
                    <a:moveTo>
                      <a:pt x="0" y="13"/>
                    </a:moveTo>
                    <a:lnTo>
                      <a:pt x="0" y="0"/>
                    </a:lnTo>
                    <a:lnTo>
                      <a:pt x="15" y="0"/>
                    </a:lnTo>
                    <a:lnTo>
                      <a:pt x="48" y="0"/>
                    </a:lnTo>
                    <a:lnTo>
                      <a:pt x="48" y="13"/>
                    </a:lnTo>
                    <a:lnTo>
                      <a:pt x="31" y="28"/>
                    </a:lnTo>
                    <a:lnTo>
                      <a:pt x="15" y="28"/>
                    </a:lnTo>
                    <a:lnTo>
                      <a:pt x="0" y="13"/>
                    </a:lnTo>
                    <a:close/>
                  </a:path>
                </a:pathLst>
              </a:custGeom>
              <a:solidFill>
                <a:srgbClr val="FFFF99"/>
              </a:solidFill>
              <a:ln w="9525">
                <a:solidFill>
                  <a:srgbClr val="800000"/>
                </a:solidFill>
                <a:round/>
                <a:headEnd/>
                <a:tailEnd/>
              </a:ln>
            </p:spPr>
            <p:txBody>
              <a:bodyPr/>
              <a:lstStyle/>
              <a:p>
                <a:endParaRPr lang="en-US"/>
              </a:p>
            </p:txBody>
          </p:sp>
          <p:sp>
            <p:nvSpPr>
              <p:cNvPr id="11441" name="Freeform 373"/>
              <p:cNvSpPr>
                <a:spLocks/>
              </p:cNvSpPr>
              <p:nvPr/>
            </p:nvSpPr>
            <p:spPr bwMode="auto">
              <a:xfrm rot="-5400000">
                <a:off x="4938" y="-123"/>
                <a:ext cx="133" cy="599"/>
              </a:xfrm>
              <a:custGeom>
                <a:avLst/>
                <a:gdLst>
                  <a:gd name="T0" fmla="*/ 0 w 866"/>
                  <a:gd name="T1" fmla="*/ 594 h 1897"/>
                  <a:gd name="T2" fmla="*/ 10 w 866"/>
                  <a:gd name="T3" fmla="*/ 585 h 1897"/>
                  <a:gd name="T4" fmla="*/ 22 w 866"/>
                  <a:gd name="T5" fmla="*/ 576 h 1897"/>
                  <a:gd name="T6" fmla="*/ 35 w 866"/>
                  <a:gd name="T7" fmla="*/ 562 h 1897"/>
                  <a:gd name="T8" fmla="*/ 44 w 866"/>
                  <a:gd name="T9" fmla="*/ 549 h 1897"/>
                  <a:gd name="T10" fmla="*/ 54 w 866"/>
                  <a:gd name="T11" fmla="*/ 535 h 1897"/>
                  <a:gd name="T12" fmla="*/ 64 w 866"/>
                  <a:gd name="T13" fmla="*/ 517 h 1897"/>
                  <a:gd name="T14" fmla="*/ 71 w 866"/>
                  <a:gd name="T15" fmla="*/ 494 h 1897"/>
                  <a:gd name="T16" fmla="*/ 76 w 866"/>
                  <a:gd name="T17" fmla="*/ 476 h 1897"/>
                  <a:gd name="T18" fmla="*/ 81 w 866"/>
                  <a:gd name="T19" fmla="*/ 452 h 1897"/>
                  <a:gd name="T20" fmla="*/ 86 w 866"/>
                  <a:gd name="T21" fmla="*/ 416 h 1897"/>
                  <a:gd name="T22" fmla="*/ 88 w 866"/>
                  <a:gd name="T23" fmla="*/ 375 h 1897"/>
                  <a:gd name="T24" fmla="*/ 88 w 866"/>
                  <a:gd name="T25" fmla="*/ 297 h 1897"/>
                  <a:gd name="T26" fmla="*/ 128 w 866"/>
                  <a:gd name="T27" fmla="*/ 297 h 1897"/>
                  <a:gd name="T28" fmla="*/ 130 w 866"/>
                  <a:gd name="T29" fmla="*/ 288 h 1897"/>
                  <a:gd name="T30" fmla="*/ 130 w 866"/>
                  <a:gd name="T31" fmla="*/ 27 h 1897"/>
                  <a:gd name="T32" fmla="*/ 130 w 866"/>
                  <a:gd name="T33" fmla="*/ 0 h 1897"/>
                  <a:gd name="T34" fmla="*/ 133 w 866"/>
                  <a:gd name="T35" fmla="*/ 0 h 1897"/>
                  <a:gd name="T36" fmla="*/ 133 w 866"/>
                  <a:gd name="T37" fmla="*/ 55 h 1897"/>
                  <a:gd name="T38" fmla="*/ 133 w 866"/>
                  <a:gd name="T39" fmla="*/ 302 h 1897"/>
                  <a:gd name="T40" fmla="*/ 113 w 866"/>
                  <a:gd name="T41" fmla="*/ 306 h 1897"/>
                  <a:gd name="T42" fmla="*/ 96 w 866"/>
                  <a:gd name="T43" fmla="*/ 306 h 1897"/>
                  <a:gd name="T44" fmla="*/ 96 w 866"/>
                  <a:gd name="T45" fmla="*/ 311 h 1897"/>
                  <a:gd name="T46" fmla="*/ 96 w 866"/>
                  <a:gd name="T47" fmla="*/ 361 h 1897"/>
                  <a:gd name="T48" fmla="*/ 94 w 866"/>
                  <a:gd name="T49" fmla="*/ 411 h 1897"/>
                  <a:gd name="T50" fmla="*/ 88 w 866"/>
                  <a:gd name="T51" fmla="*/ 439 h 1897"/>
                  <a:gd name="T52" fmla="*/ 84 w 866"/>
                  <a:gd name="T53" fmla="*/ 462 h 1897"/>
                  <a:gd name="T54" fmla="*/ 79 w 866"/>
                  <a:gd name="T55" fmla="*/ 484 h 1897"/>
                  <a:gd name="T56" fmla="*/ 74 w 866"/>
                  <a:gd name="T57" fmla="*/ 508 h 1897"/>
                  <a:gd name="T58" fmla="*/ 59 w 866"/>
                  <a:gd name="T59" fmla="*/ 539 h 1897"/>
                  <a:gd name="T60" fmla="*/ 42 w 866"/>
                  <a:gd name="T61" fmla="*/ 567 h 1897"/>
                  <a:gd name="T62" fmla="*/ 32 w 866"/>
                  <a:gd name="T63" fmla="*/ 576 h 1897"/>
                  <a:gd name="T64" fmla="*/ 22 w 866"/>
                  <a:gd name="T65" fmla="*/ 585 h 1897"/>
                  <a:gd name="T66" fmla="*/ 12 w 866"/>
                  <a:gd name="T67" fmla="*/ 594 h 1897"/>
                  <a:gd name="T68" fmla="*/ 2 w 866"/>
                  <a:gd name="T69" fmla="*/ 599 h 1897"/>
                  <a:gd name="T70" fmla="*/ 0 w 866"/>
                  <a:gd name="T71" fmla="*/ 594 h 1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
                  <a:gd name="T109" fmla="*/ 0 h 1897"/>
                  <a:gd name="T110" fmla="*/ 866 w 866"/>
                  <a:gd name="T111" fmla="*/ 1897 h 1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 h="1897">
                    <a:moveTo>
                      <a:pt x="0" y="1882"/>
                    </a:moveTo>
                    <a:lnTo>
                      <a:pt x="64" y="1853"/>
                    </a:lnTo>
                    <a:lnTo>
                      <a:pt x="144" y="1825"/>
                    </a:lnTo>
                    <a:lnTo>
                      <a:pt x="225" y="1781"/>
                    </a:lnTo>
                    <a:lnTo>
                      <a:pt x="288" y="1738"/>
                    </a:lnTo>
                    <a:lnTo>
                      <a:pt x="352" y="1695"/>
                    </a:lnTo>
                    <a:lnTo>
                      <a:pt x="417" y="1636"/>
                    </a:lnTo>
                    <a:lnTo>
                      <a:pt x="465" y="1564"/>
                    </a:lnTo>
                    <a:lnTo>
                      <a:pt x="497" y="1506"/>
                    </a:lnTo>
                    <a:lnTo>
                      <a:pt x="528" y="1433"/>
                    </a:lnTo>
                    <a:lnTo>
                      <a:pt x="561" y="1317"/>
                    </a:lnTo>
                    <a:lnTo>
                      <a:pt x="576" y="1187"/>
                    </a:lnTo>
                    <a:lnTo>
                      <a:pt x="576" y="940"/>
                    </a:lnTo>
                    <a:lnTo>
                      <a:pt x="833" y="940"/>
                    </a:lnTo>
                    <a:lnTo>
                      <a:pt x="849" y="912"/>
                    </a:lnTo>
                    <a:lnTo>
                      <a:pt x="849" y="87"/>
                    </a:lnTo>
                    <a:lnTo>
                      <a:pt x="849" y="0"/>
                    </a:lnTo>
                    <a:lnTo>
                      <a:pt x="866" y="0"/>
                    </a:lnTo>
                    <a:lnTo>
                      <a:pt x="866" y="174"/>
                    </a:lnTo>
                    <a:lnTo>
                      <a:pt x="866" y="955"/>
                    </a:lnTo>
                    <a:lnTo>
                      <a:pt x="737" y="970"/>
                    </a:lnTo>
                    <a:lnTo>
                      <a:pt x="624" y="970"/>
                    </a:lnTo>
                    <a:lnTo>
                      <a:pt x="624" y="985"/>
                    </a:lnTo>
                    <a:lnTo>
                      <a:pt x="624" y="1144"/>
                    </a:lnTo>
                    <a:lnTo>
                      <a:pt x="609" y="1302"/>
                    </a:lnTo>
                    <a:lnTo>
                      <a:pt x="576" y="1389"/>
                    </a:lnTo>
                    <a:lnTo>
                      <a:pt x="545" y="1463"/>
                    </a:lnTo>
                    <a:lnTo>
                      <a:pt x="513" y="1534"/>
                    </a:lnTo>
                    <a:lnTo>
                      <a:pt x="480" y="1608"/>
                    </a:lnTo>
                    <a:lnTo>
                      <a:pt x="384" y="1708"/>
                    </a:lnTo>
                    <a:lnTo>
                      <a:pt x="273" y="1795"/>
                    </a:lnTo>
                    <a:lnTo>
                      <a:pt x="208" y="1825"/>
                    </a:lnTo>
                    <a:lnTo>
                      <a:pt x="144" y="1853"/>
                    </a:lnTo>
                    <a:lnTo>
                      <a:pt x="79" y="1882"/>
                    </a:lnTo>
                    <a:lnTo>
                      <a:pt x="16" y="1897"/>
                    </a:lnTo>
                    <a:lnTo>
                      <a:pt x="0" y="1882"/>
                    </a:lnTo>
                    <a:close/>
                  </a:path>
                </a:pathLst>
              </a:custGeom>
              <a:solidFill>
                <a:srgbClr val="FFFF99"/>
              </a:solidFill>
              <a:ln w="9525">
                <a:solidFill>
                  <a:srgbClr val="800000"/>
                </a:solidFill>
                <a:round/>
                <a:headEnd/>
                <a:tailEnd/>
              </a:ln>
            </p:spPr>
            <p:txBody>
              <a:bodyPr/>
              <a:lstStyle/>
              <a:p>
                <a:endParaRPr lang="en-US"/>
              </a:p>
            </p:txBody>
          </p:sp>
          <p:sp>
            <p:nvSpPr>
              <p:cNvPr id="11442" name="Freeform 374"/>
              <p:cNvSpPr>
                <a:spLocks/>
              </p:cNvSpPr>
              <p:nvPr/>
            </p:nvSpPr>
            <p:spPr bwMode="auto">
              <a:xfrm rot="-5400000">
                <a:off x="4903" y="-110"/>
                <a:ext cx="165" cy="626"/>
              </a:xfrm>
              <a:custGeom>
                <a:avLst/>
                <a:gdLst>
                  <a:gd name="T0" fmla="*/ 0 w 1073"/>
                  <a:gd name="T1" fmla="*/ 608 h 1984"/>
                  <a:gd name="T2" fmla="*/ 0 w 1073"/>
                  <a:gd name="T3" fmla="*/ 603 h 1984"/>
                  <a:gd name="T4" fmla="*/ 15 w 1073"/>
                  <a:gd name="T5" fmla="*/ 603 h 1984"/>
                  <a:gd name="T6" fmla="*/ 30 w 1073"/>
                  <a:gd name="T7" fmla="*/ 594 h 1984"/>
                  <a:gd name="T8" fmla="*/ 44 w 1073"/>
                  <a:gd name="T9" fmla="*/ 585 h 1984"/>
                  <a:gd name="T10" fmla="*/ 59 w 1073"/>
                  <a:gd name="T11" fmla="*/ 576 h 1984"/>
                  <a:gd name="T12" fmla="*/ 71 w 1073"/>
                  <a:gd name="T13" fmla="*/ 558 h 1984"/>
                  <a:gd name="T14" fmla="*/ 84 w 1073"/>
                  <a:gd name="T15" fmla="*/ 544 h 1984"/>
                  <a:gd name="T16" fmla="*/ 93 w 1073"/>
                  <a:gd name="T17" fmla="*/ 521 h 1984"/>
                  <a:gd name="T18" fmla="*/ 101 w 1073"/>
                  <a:gd name="T19" fmla="*/ 494 h 1984"/>
                  <a:gd name="T20" fmla="*/ 106 w 1073"/>
                  <a:gd name="T21" fmla="*/ 470 h 1984"/>
                  <a:gd name="T22" fmla="*/ 111 w 1073"/>
                  <a:gd name="T23" fmla="*/ 448 h 1984"/>
                  <a:gd name="T24" fmla="*/ 113 w 1073"/>
                  <a:gd name="T25" fmla="*/ 398 h 1984"/>
                  <a:gd name="T26" fmla="*/ 113 w 1073"/>
                  <a:gd name="T27" fmla="*/ 301 h 1984"/>
                  <a:gd name="T28" fmla="*/ 155 w 1073"/>
                  <a:gd name="T29" fmla="*/ 297 h 1984"/>
                  <a:gd name="T30" fmla="*/ 155 w 1073"/>
                  <a:gd name="T31" fmla="*/ 146 h 1984"/>
                  <a:gd name="T32" fmla="*/ 158 w 1073"/>
                  <a:gd name="T33" fmla="*/ 4 h 1984"/>
                  <a:gd name="T34" fmla="*/ 158 w 1073"/>
                  <a:gd name="T35" fmla="*/ 0 h 1984"/>
                  <a:gd name="T36" fmla="*/ 160 w 1073"/>
                  <a:gd name="T37" fmla="*/ 0 h 1984"/>
                  <a:gd name="T38" fmla="*/ 163 w 1073"/>
                  <a:gd name="T39" fmla="*/ 0 h 1984"/>
                  <a:gd name="T40" fmla="*/ 165 w 1073"/>
                  <a:gd name="T41" fmla="*/ 9 h 1984"/>
                  <a:gd name="T42" fmla="*/ 165 w 1073"/>
                  <a:gd name="T43" fmla="*/ 14 h 1984"/>
                  <a:gd name="T44" fmla="*/ 165 w 1073"/>
                  <a:gd name="T45" fmla="*/ 36 h 1984"/>
                  <a:gd name="T46" fmla="*/ 165 w 1073"/>
                  <a:gd name="T47" fmla="*/ 315 h 1984"/>
                  <a:gd name="T48" fmla="*/ 165 w 1073"/>
                  <a:gd name="T49" fmla="*/ 320 h 1984"/>
                  <a:gd name="T50" fmla="*/ 126 w 1073"/>
                  <a:gd name="T51" fmla="*/ 320 h 1984"/>
                  <a:gd name="T52" fmla="*/ 126 w 1073"/>
                  <a:gd name="T53" fmla="*/ 325 h 1984"/>
                  <a:gd name="T54" fmla="*/ 126 w 1073"/>
                  <a:gd name="T55" fmla="*/ 361 h 1984"/>
                  <a:gd name="T56" fmla="*/ 126 w 1073"/>
                  <a:gd name="T57" fmla="*/ 398 h 1984"/>
                  <a:gd name="T58" fmla="*/ 123 w 1073"/>
                  <a:gd name="T59" fmla="*/ 434 h 1984"/>
                  <a:gd name="T60" fmla="*/ 118 w 1073"/>
                  <a:gd name="T61" fmla="*/ 470 h 1984"/>
                  <a:gd name="T62" fmla="*/ 111 w 1073"/>
                  <a:gd name="T63" fmla="*/ 503 h 1984"/>
                  <a:gd name="T64" fmla="*/ 103 w 1073"/>
                  <a:gd name="T65" fmla="*/ 535 h 1984"/>
                  <a:gd name="T66" fmla="*/ 89 w 1073"/>
                  <a:gd name="T67" fmla="*/ 562 h 1984"/>
                  <a:gd name="T68" fmla="*/ 81 w 1073"/>
                  <a:gd name="T69" fmla="*/ 576 h 1984"/>
                  <a:gd name="T70" fmla="*/ 74 w 1073"/>
                  <a:gd name="T71" fmla="*/ 585 h 1984"/>
                  <a:gd name="T72" fmla="*/ 64 w 1073"/>
                  <a:gd name="T73" fmla="*/ 594 h 1984"/>
                  <a:gd name="T74" fmla="*/ 57 w 1073"/>
                  <a:gd name="T75" fmla="*/ 603 h 1984"/>
                  <a:gd name="T76" fmla="*/ 37 w 1073"/>
                  <a:gd name="T77" fmla="*/ 617 h 1984"/>
                  <a:gd name="T78" fmla="*/ 2 w 1073"/>
                  <a:gd name="T79" fmla="*/ 626 h 1984"/>
                  <a:gd name="T80" fmla="*/ 0 w 1073"/>
                  <a:gd name="T81" fmla="*/ 608 h 19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3"/>
                  <a:gd name="T124" fmla="*/ 0 h 1984"/>
                  <a:gd name="T125" fmla="*/ 1073 w 1073"/>
                  <a:gd name="T126" fmla="*/ 1984 h 19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3" h="1984">
                    <a:moveTo>
                      <a:pt x="0" y="1927"/>
                    </a:moveTo>
                    <a:lnTo>
                      <a:pt x="0" y="1912"/>
                    </a:lnTo>
                    <a:lnTo>
                      <a:pt x="96" y="1912"/>
                    </a:lnTo>
                    <a:lnTo>
                      <a:pt x="192" y="1883"/>
                    </a:lnTo>
                    <a:lnTo>
                      <a:pt x="288" y="1853"/>
                    </a:lnTo>
                    <a:lnTo>
                      <a:pt x="384" y="1825"/>
                    </a:lnTo>
                    <a:lnTo>
                      <a:pt x="464" y="1767"/>
                    </a:lnTo>
                    <a:lnTo>
                      <a:pt x="545" y="1723"/>
                    </a:lnTo>
                    <a:lnTo>
                      <a:pt x="608" y="1651"/>
                    </a:lnTo>
                    <a:lnTo>
                      <a:pt x="656" y="1565"/>
                    </a:lnTo>
                    <a:lnTo>
                      <a:pt x="689" y="1491"/>
                    </a:lnTo>
                    <a:lnTo>
                      <a:pt x="720" y="1419"/>
                    </a:lnTo>
                    <a:lnTo>
                      <a:pt x="737" y="1261"/>
                    </a:lnTo>
                    <a:lnTo>
                      <a:pt x="737" y="955"/>
                    </a:lnTo>
                    <a:lnTo>
                      <a:pt x="1009" y="942"/>
                    </a:lnTo>
                    <a:lnTo>
                      <a:pt x="1009" y="463"/>
                    </a:lnTo>
                    <a:lnTo>
                      <a:pt x="1025" y="14"/>
                    </a:lnTo>
                    <a:lnTo>
                      <a:pt x="1025" y="0"/>
                    </a:lnTo>
                    <a:lnTo>
                      <a:pt x="1042" y="0"/>
                    </a:lnTo>
                    <a:lnTo>
                      <a:pt x="1057" y="0"/>
                    </a:lnTo>
                    <a:lnTo>
                      <a:pt x="1073" y="29"/>
                    </a:lnTo>
                    <a:lnTo>
                      <a:pt x="1073" y="44"/>
                    </a:lnTo>
                    <a:lnTo>
                      <a:pt x="1073" y="115"/>
                    </a:lnTo>
                    <a:lnTo>
                      <a:pt x="1073" y="999"/>
                    </a:lnTo>
                    <a:lnTo>
                      <a:pt x="1073" y="1014"/>
                    </a:lnTo>
                    <a:lnTo>
                      <a:pt x="817" y="1014"/>
                    </a:lnTo>
                    <a:lnTo>
                      <a:pt x="817" y="1029"/>
                    </a:lnTo>
                    <a:lnTo>
                      <a:pt x="817" y="1144"/>
                    </a:lnTo>
                    <a:lnTo>
                      <a:pt x="817" y="1261"/>
                    </a:lnTo>
                    <a:lnTo>
                      <a:pt x="800" y="1376"/>
                    </a:lnTo>
                    <a:lnTo>
                      <a:pt x="769" y="1491"/>
                    </a:lnTo>
                    <a:lnTo>
                      <a:pt x="720" y="1593"/>
                    </a:lnTo>
                    <a:lnTo>
                      <a:pt x="672" y="1695"/>
                    </a:lnTo>
                    <a:lnTo>
                      <a:pt x="576" y="1782"/>
                    </a:lnTo>
                    <a:lnTo>
                      <a:pt x="528" y="1825"/>
                    </a:lnTo>
                    <a:lnTo>
                      <a:pt x="480" y="1853"/>
                    </a:lnTo>
                    <a:lnTo>
                      <a:pt x="416" y="1883"/>
                    </a:lnTo>
                    <a:lnTo>
                      <a:pt x="368" y="1912"/>
                    </a:lnTo>
                    <a:lnTo>
                      <a:pt x="240" y="1955"/>
                    </a:lnTo>
                    <a:lnTo>
                      <a:pt x="15" y="1984"/>
                    </a:lnTo>
                    <a:lnTo>
                      <a:pt x="0" y="1927"/>
                    </a:lnTo>
                    <a:close/>
                  </a:path>
                </a:pathLst>
              </a:custGeom>
              <a:solidFill>
                <a:srgbClr val="FFFF99"/>
              </a:solidFill>
              <a:ln w="9525">
                <a:solidFill>
                  <a:srgbClr val="800000"/>
                </a:solidFill>
                <a:round/>
                <a:headEnd/>
                <a:tailEnd/>
              </a:ln>
            </p:spPr>
            <p:txBody>
              <a:bodyPr/>
              <a:lstStyle/>
              <a:p>
                <a:endParaRPr lang="en-US"/>
              </a:p>
            </p:txBody>
          </p:sp>
          <p:sp>
            <p:nvSpPr>
              <p:cNvPr id="11443" name="Freeform 375"/>
              <p:cNvSpPr>
                <a:spLocks/>
              </p:cNvSpPr>
              <p:nvPr/>
            </p:nvSpPr>
            <p:spPr bwMode="auto">
              <a:xfrm rot="-5400000">
                <a:off x="5276" y="304"/>
                <a:ext cx="10" cy="19"/>
              </a:xfrm>
              <a:custGeom>
                <a:avLst/>
                <a:gdLst>
                  <a:gd name="T0" fmla="*/ 0 w 64"/>
                  <a:gd name="T1" fmla="*/ 10 h 58"/>
                  <a:gd name="T2" fmla="*/ 0 w 64"/>
                  <a:gd name="T3" fmla="*/ 5 h 58"/>
                  <a:gd name="T4" fmla="*/ 0 w 64"/>
                  <a:gd name="T5" fmla="*/ 0 h 58"/>
                  <a:gd name="T6" fmla="*/ 3 w 64"/>
                  <a:gd name="T7" fmla="*/ 0 h 58"/>
                  <a:gd name="T8" fmla="*/ 5 w 64"/>
                  <a:gd name="T9" fmla="*/ 0 h 58"/>
                  <a:gd name="T10" fmla="*/ 10 w 64"/>
                  <a:gd name="T11" fmla="*/ 19 h 58"/>
                  <a:gd name="T12" fmla="*/ 5 w 64"/>
                  <a:gd name="T13" fmla="*/ 19 h 58"/>
                  <a:gd name="T14" fmla="*/ 0 w 64"/>
                  <a:gd name="T15" fmla="*/ 10 h 5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58"/>
                  <a:gd name="T26" fmla="*/ 64 w 64"/>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58">
                    <a:moveTo>
                      <a:pt x="0" y="30"/>
                    </a:moveTo>
                    <a:lnTo>
                      <a:pt x="0" y="15"/>
                    </a:lnTo>
                    <a:lnTo>
                      <a:pt x="0" y="0"/>
                    </a:lnTo>
                    <a:lnTo>
                      <a:pt x="16" y="0"/>
                    </a:lnTo>
                    <a:lnTo>
                      <a:pt x="31" y="0"/>
                    </a:lnTo>
                    <a:lnTo>
                      <a:pt x="64" y="58"/>
                    </a:lnTo>
                    <a:lnTo>
                      <a:pt x="31" y="58"/>
                    </a:lnTo>
                    <a:lnTo>
                      <a:pt x="0" y="30"/>
                    </a:lnTo>
                    <a:close/>
                  </a:path>
                </a:pathLst>
              </a:custGeom>
              <a:solidFill>
                <a:srgbClr val="FFFF99"/>
              </a:solidFill>
              <a:ln w="9525">
                <a:solidFill>
                  <a:srgbClr val="800000"/>
                </a:solidFill>
                <a:round/>
                <a:headEnd/>
                <a:tailEnd/>
              </a:ln>
            </p:spPr>
            <p:txBody>
              <a:bodyPr/>
              <a:lstStyle/>
              <a:p>
                <a:endParaRPr lang="en-US"/>
              </a:p>
            </p:txBody>
          </p:sp>
          <p:sp>
            <p:nvSpPr>
              <p:cNvPr id="11444" name="Freeform 376"/>
              <p:cNvSpPr>
                <a:spLocks/>
              </p:cNvSpPr>
              <p:nvPr/>
            </p:nvSpPr>
            <p:spPr bwMode="auto">
              <a:xfrm rot="-5400000">
                <a:off x="5209" y="291"/>
                <a:ext cx="49" cy="95"/>
              </a:xfrm>
              <a:custGeom>
                <a:avLst/>
                <a:gdLst>
                  <a:gd name="T0" fmla="*/ 0 w 320"/>
                  <a:gd name="T1" fmla="*/ 81 h 304"/>
                  <a:gd name="T2" fmla="*/ 8 w 320"/>
                  <a:gd name="T3" fmla="*/ 72 h 304"/>
                  <a:gd name="T4" fmla="*/ 12 w 320"/>
                  <a:gd name="T5" fmla="*/ 72 h 304"/>
                  <a:gd name="T6" fmla="*/ 17 w 320"/>
                  <a:gd name="T7" fmla="*/ 77 h 304"/>
                  <a:gd name="T8" fmla="*/ 22 w 320"/>
                  <a:gd name="T9" fmla="*/ 77 h 304"/>
                  <a:gd name="T10" fmla="*/ 25 w 320"/>
                  <a:gd name="T11" fmla="*/ 77 h 304"/>
                  <a:gd name="T12" fmla="*/ 27 w 320"/>
                  <a:gd name="T13" fmla="*/ 77 h 304"/>
                  <a:gd name="T14" fmla="*/ 30 w 320"/>
                  <a:gd name="T15" fmla="*/ 72 h 304"/>
                  <a:gd name="T16" fmla="*/ 17 w 320"/>
                  <a:gd name="T17" fmla="*/ 63 h 304"/>
                  <a:gd name="T18" fmla="*/ 15 w 320"/>
                  <a:gd name="T19" fmla="*/ 54 h 304"/>
                  <a:gd name="T20" fmla="*/ 12 w 320"/>
                  <a:gd name="T21" fmla="*/ 45 h 304"/>
                  <a:gd name="T22" fmla="*/ 8 w 320"/>
                  <a:gd name="T23" fmla="*/ 18 h 304"/>
                  <a:gd name="T24" fmla="*/ 15 w 320"/>
                  <a:gd name="T25" fmla="*/ 18 h 304"/>
                  <a:gd name="T26" fmla="*/ 20 w 320"/>
                  <a:gd name="T27" fmla="*/ 23 h 304"/>
                  <a:gd name="T28" fmla="*/ 25 w 320"/>
                  <a:gd name="T29" fmla="*/ 27 h 304"/>
                  <a:gd name="T30" fmla="*/ 30 w 320"/>
                  <a:gd name="T31" fmla="*/ 36 h 304"/>
                  <a:gd name="T32" fmla="*/ 32 w 320"/>
                  <a:gd name="T33" fmla="*/ 41 h 304"/>
                  <a:gd name="T34" fmla="*/ 34 w 320"/>
                  <a:gd name="T35" fmla="*/ 50 h 304"/>
                  <a:gd name="T36" fmla="*/ 34 w 320"/>
                  <a:gd name="T37" fmla="*/ 54 h 304"/>
                  <a:gd name="T38" fmla="*/ 37 w 320"/>
                  <a:gd name="T39" fmla="*/ 58 h 304"/>
                  <a:gd name="T40" fmla="*/ 39 w 320"/>
                  <a:gd name="T41" fmla="*/ 58 h 304"/>
                  <a:gd name="T42" fmla="*/ 37 w 320"/>
                  <a:gd name="T43" fmla="*/ 41 h 304"/>
                  <a:gd name="T44" fmla="*/ 37 w 320"/>
                  <a:gd name="T45" fmla="*/ 27 h 304"/>
                  <a:gd name="T46" fmla="*/ 39 w 320"/>
                  <a:gd name="T47" fmla="*/ 9 h 304"/>
                  <a:gd name="T48" fmla="*/ 44 w 320"/>
                  <a:gd name="T49" fmla="*/ 0 h 304"/>
                  <a:gd name="T50" fmla="*/ 47 w 320"/>
                  <a:gd name="T51" fmla="*/ 4 h 304"/>
                  <a:gd name="T52" fmla="*/ 49 w 320"/>
                  <a:gd name="T53" fmla="*/ 13 h 304"/>
                  <a:gd name="T54" fmla="*/ 49 w 320"/>
                  <a:gd name="T55" fmla="*/ 27 h 304"/>
                  <a:gd name="T56" fmla="*/ 47 w 320"/>
                  <a:gd name="T57" fmla="*/ 58 h 304"/>
                  <a:gd name="T58" fmla="*/ 47 w 320"/>
                  <a:gd name="T59" fmla="*/ 68 h 304"/>
                  <a:gd name="T60" fmla="*/ 44 w 320"/>
                  <a:gd name="T61" fmla="*/ 77 h 304"/>
                  <a:gd name="T62" fmla="*/ 42 w 320"/>
                  <a:gd name="T63" fmla="*/ 77 h 304"/>
                  <a:gd name="T64" fmla="*/ 39 w 320"/>
                  <a:gd name="T65" fmla="*/ 77 h 304"/>
                  <a:gd name="T66" fmla="*/ 37 w 320"/>
                  <a:gd name="T67" fmla="*/ 77 h 304"/>
                  <a:gd name="T68" fmla="*/ 37 w 320"/>
                  <a:gd name="T69" fmla="*/ 86 h 304"/>
                  <a:gd name="T70" fmla="*/ 37 w 320"/>
                  <a:gd name="T71" fmla="*/ 90 h 304"/>
                  <a:gd name="T72" fmla="*/ 22 w 320"/>
                  <a:gd name="T73" fmla="*/ 95 h 304"/>
                  <a:gd name="T74" fmla="*/ 17 w 320"/>
                  <a:gd name="T75" fmla="*/ 95 h 304"/>
                  <a:gd name="T76" fmla="*/ 10 w 320"/>
                  <a:gd name="T77" fmla="*/ 95 h 304"/>
                  <a:gd name="T78" fmla="*/ 0 w 320"/>
                  <a:gd name="T79" fmla="*/ 81 h 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20"/>
                  <a:gd name="T121" fmla="*/ 0 h 304"/>
                  <a:gd name="T122" fmla="*/ 320 w 320"/>
                  <a:gd name="T123" fmla="*/ 304 h 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20" h="304">
                    <a:moveTo>
                      <a:pt x="0" y="260"/>
                    </a:moveTo>
                    <a:lnTo>
                      <a:pt x="49" y="230"/>
                    </a:lnTo>
                    <a:lnTo>
                      <a:pt x="80" y="230"/>
                    </a:lnTo>
                    <a:lnTo>
                      <a:pt x="113" y="245"/>
                    </a:lnTo>
                    <a:lnTo>
                      <a:pt x="145" y="245"/>
                    </a:lnTo>
                    <a:lnTo>
                      <a:pt x="161" y="245"/>
                    </a:lnTo>
                    <a:lnTo>
                      <a:pt x="176" y="245"/>
                    </a:lnTo>
                    <a:lnTo>
                      <a:pt x="193" y="230"/>
                    </a:lnTo>
                    <a:lnTo>
                      <a:pt x="113" y="202"/>
                    </a:lnTo>
                    <a:lnTo>
                      <a:pt x="97" y="174"/>
                    </a:lnTo>
                    <a:lnTo>
                      <a:pt x="80" y="144"/>
                    </a:lnTo>
                    <a:lnTo>
                      <a:pt x="49" y="57"/>
                    </a:lnTo>
                    <a:lnTo>
                      <a:pt x="97" y="57"/>
                    </a:lnTo>
                    <a:lnTo>
                      <a:pt x="128" y="72"/>
                    </a:lnTo>
                    <a:lnTo>
                      <a:pt x="161" y="87"/>
                    </a:lnTo>
                    <a:lnTo>
                      <a:pt x="193" y="115"/>
                    </a:lnTo>
                    <a:lnTo>
                      <a:pt x="209" y="130"/>
                    </a:lnTo>
                    <a:lnTo>
                      <a:pt x="224" y="159"/>
                    </a:lnTo>
                    <a:lnTo>
                      <a:pt x="224" y="174"/>
                    </a:lnTo>
                    <a:lnTo>
                      <a:pt x="241" y="187"/>
                    </a:lnTo>
                    <a:lnTo>
                      <a:pt x="257" y="187"/>
                    </a:lnTo>
                    <a:lnTo>
                      <a:pt x="241" y="130"/>
                    </a:lnTo>
                    <a:lnTo>
                      <a:pt x="241" y="87"/>
                    </a:lnTo>
                    <a:lnTo>
                      <a:pt x="257" y="28"/>
                    </a:lnTo>
                    <a:lnTo>
                      <a:pt x="289" y="0"/>
                    </a:lnTo>
                    <a:lnTo>
                      <a:pt x="305" y="13"/>
                    </a:lnTo>
                    <a:lnTo>
                      <a:pt x="320" y="43"/>
                    </a:lnTo>
                    <a:lnTo>
                      <a:pt x="320" y="87"/>
                    </a:lnTo>
                    <a:lnTo>
                      <a:pt x="305" y="187"/>
                    </a:lnTo>
                    <a:lnTo>
                      <a:pt x="305" y="217"/>
                    </a:lnTo>
                    <a:lnTo>
                      <a:pt x="289" y="245"/>
                    </a:lnTo>
                    <a:lnTo>
                      <a:pt x="272" y="245"/>
                    </a:lnTo>
                    <a:lnTo>
                      <a:pt x="257" y="245"/>
                    </a:lnTo>
                    <a:lnTo>
                      <a:pt x="241" y="245"/>
                    </a:lnTo>
                    <a:lnTo>
                      <a:pt x="241" y="274"/>
                    </a:lnTo>
                    <a:lnTo>
                      <a:pt x="241" y="289"/>
                    </a:lnTo>
                    <a:lnTo>
                      <a:pt x="145" y="304"/>
                    </a:lnTo>
                    <a:lnTo>
                      <a:pt x="113" y="304"/>
                    </a:lnTo>
                    <a:lnTo>
                      <a:pt x="65" y="304"/>
                    </a:lnTo>
                    <a:lnTo>
                      <a:pt x="0" y="260"/>
                    </a:lnTo>
                    <a:close/>
                  </a:path>
                </a:pathLst>
              </a:custGeom>
              <a:solidFill>
                <a:srgbClr val="FFFF99"/>
              </a:solidFill>
              <a:ln w="9525">
                <a:solidFill>
                  <a:srgbClr val="800000"/>
                </a:solidFill>
                <a:round/>
                <a:headEnd/>
                <a:tailEnd/>
              </a:ln>
            </p:spPr>
            <p:txBody>
              <a:bodyPr/>
              <a:lstStyle/>
              <a:p>
                <a:endParaRPr lang="en-US"/>
              </a:p>
            </p:txBody>
          </p:sp>
          <p:sp>
            <p:nvSpPr>
              <p:cNvPr id="11445" name="Freeform 377"/>
              <p:cNvSpPr>
                <a:spLocks/>
              </p:cNvSpPr>
              <p:nvPr/>
            </p:nvSpPr>
            <p:spPr bwMode="auto">
              <a:xfrm rot="-5400000">
                <a:off x="5231" y="129"/>
                <a:ext cx="22" cy="40"/>
              </a:xfrm>
              <a:custGeom>
                <a:avLst/>
                <a:gdLst>
                  <a:gd name="T0" fmla="*/ 5 w 144"/>
                  <a:gd name="T1" fmla="*/ 27 h 130"/>
                  <a:gd name="T2" fmla="*/ 0 w 144"/>
                  <a:gd name="T3" fmla="*/ 14 h 130"/>
                  <a:gd name="T4" fmla="*/ 0 w 144"/>
                  <a:gd name="T5" fmla="*/ 5 h 130"/>
                  <a:gd name="T6" fmla="*/ 5 w 144"/>
                  <a:gd name="T7" fmla="*/ 0 h 130"/>
                  <a:gd name="T8" fmla="*/ 7 w 144"/>
                  <a:gd name="T9" fmla="*/ 5 h 130"/>
                  <a:gd name="T10" fmla="*/ 15 w 144"/>
                  <a:gd name="T11" fmla="*/ 14 h 130"/>
                  <a:gd name="T12" fmla="*/ 22 w 144"/>
                  <a:gd name="T13" fmla="*/ 40 h 130"/>
                  <a:gd name="T14" fmla="*/ 15 w 144"/>
                  <a:gd name="T15" fmla="*/ 31 h 130"/>
                  <a:gd name="T16" fmla="*/ 5 w 144"/>
                  <a:gd name="T17" fmla="*/ 27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0"/>
                  <a:gd name="T29" fmla="*/ 144 w 144"/>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0">
                    <a:moveTo>
                      <a:pt x="31" y="87"/>
                    </a:moveTo>
                    <a:lnTo>
                      <a:pt x="0" y="44"/>
                    </a:lnTo>
                    <a:lnTo>
                      <a:pt x="0" y="15"/>
                    </a:lnTo>
                    <a:lnTo>
                      <a:pt x="31" y="0"/>
                    </a:lnTo>
                    <a:lnTo>
                      <a:pt x="48" y="15"/>
                    </a:lnTo>
                    <a:lnTo>
                      <a:pt x="96" y="44"/>
                    </a:lnTo>
                    <a:lnTo>
                      <a:pt x="144" y="130"/>
                    </a:lnTo>
                    <a:lnTo>
                      <a:pt x="96" y="102"/>
                    </a:lnTo>
                    <a:lnTo>
                      <a:pt x="31" y="87"/>
                    </a:lnTo>
                    <a:close/>
                  </a:path>
                </a:pathLst>
              </a:custGeom>
              <a:solidFill>
                <a:srgbClr val="FFFF99"/>
              </a:solidFill>
              <a:ln w="9525">
                <a:solidFill>
                  <a:srgbClr val="800000"/>
                </a:solidFill>
                <a:round/>
                <a:headEnd/>
                <a:tailEnd/>
              </a:ln>
            </p:spPr>
            <p:txBody>
              <a:bodyPr/>
              <a:lstStyle/>
              <a:p>
                <a:endParaRPr lang="en-US"/>
              </a:p>
            </p:txBody>
          </p:sp>
          <p:sp>
            <p:nvSpPr>
              <p:cNvPr id="11446" name="Freeform 378"/>
              <p:cNvSpPr>
                <a:spLocks/>
              </p:cNvSpPr>
              <p:nvPr/>
            </p:nvSpPr>
            <p:spPr bwMode="auto">
              <a:xfrm rot="-5400000">
                <a:off x="5212" y="243"/>
                <a:ext cx="11" cy="19"/>
              </a:xfrm>
              <a:custGeom>
                <a:avLst/>
                <a:gdLst>
                  <a:gd name="T0" fmla="*/ 0 w 64"/>
                  <a:gd name="T1" fmla="*/ 5 h 58"/>
                  <a:gd name="T2" fmla="*/ 3 w 64"/>
                  <a:gd name="T3" fmla="*/ 0 h 58"/>
                  <a:gd name="T4" fmla="*/ 5 w 64"/>
                  <a:gd name="T5" fmla="*/ 0 h 58"/>
                  <a:gd name="T6" fmla="*/ 11 w 64"/>
                  <a:gd name="T7" fmla="*/ 14 h 58"/>
                  <a:gd name="T8" fmla="*/ 8 w 64"/>
                  <a:gd name="T9" fmla="*/ 19 h 58"/>
                  <a:gd name="T10" fmla="*/ 3 w 64"/>
                  <a:gd name="T11" fmla="*/ 19 h 58"/>
                  <a:gd name="T12" fmla="*/ 0 w 64"/>
                  <a:gd name="T13" fmla="*/ 5 h 58"/>
                  <a:gd name="T14" fmla="*/ 0 60000 65536"/>
                  <a:gd name="T15" fmla="*/ 0 60000 65536"/>
                  <a:gd name="T16" fmla="*/ 0 60000 65536"/>
                  <a:gd name="T17" fmla="*/ 0 60000 65536"/>
                  <a:gd name="T18" fmla="*/ 0 60000 65536"/>
                  <a:gd name="T19" fmla="*/ 0 60000 65536"/>
                  <a:gd name="T20" fmla="*/ 0 60000 65536"/>
                  <a:gd name="T21" fmla="*/ 0 w 64"/>
                  <a:gd name="T22" fmla="*/ 0 h 58"/>
                  <a:gd name="T23" fmla="*/ 64 w 64"/>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58">
                    <a:moveTo>
                      <a:pt x="0" y="15"/>
                    </a:moveTo>
                    <a:lnTo>
                      <a:pt x="16" y="0"/>
                    </a:lnTo>
                    <a:lnTo>
                      <a:pt x="31" y="0"/>
                    </a:lnTo>
                    <a:lnTo>
                      <a:pt x="64" y="43"/>
                    </a:lnTo>
                    <a:lnTo>
                      <a:pt x="48" y="58"/>
                    </a:lnTo>
                    <a:lnTo>
                      <a:pt x="16" y="58"/>
                    </a:lnTo>
                    <a:lnTo>
                      <a:pt x="0" y="15"/>
                    </a:lnTo>
                    <a:close/>
                  </a:path>
                </a:pathLst>
              </a:custGeom>
              <a:solidFill>
                <a:srgbClr val="FFFF99"/>
              </a:solidFill>
              <a:ln w="9525">
                <a:solidFill>
                  <a:srgbClr val="800000"/>
                </a:solidFill>
                <a:round/>
                <a:headEnd/>
                <a:tailEnd/>
              </a:ln>
            </p:spPr>
            <p:txBody>
              <a:bodyPr/>
              <a:lstStyle/>
              <a:p>
                <a:endParaRPr lang="en-US"/>
              </a:p>
            </p:txBody>
          </p:sp>
          <p:sp>
            <p:nvSpPr>
              <p:cNvPr id="11447" name="Freeform 379"/>
              <p:cNvSpPr>
                <a:spLocks/>
              </p:cNvSpPr>
              <p:nvPr/>
            </p:nvSpPr>
            <p:spPr bwMode="auto">
              <a:xfrm rot="-5400000">
                <a:off x="4940" y="150"/>
                <a:ext cx="10" cy="14"/>
              </a:xfrm>
              <a:custGeom>
                <a:avLst/>
                <a:gdLst>
                  <a:gd name="T0" fmla="*/ 0 w 65"/>
                  <a:gd name="T1" fmla="*/ 14 h 43"/>
                  <a:gd name="T2" fmla="*/ 3 w 65"/>
                  <a:gd name="T3" fmla="*/ 5 h 43"/>
                  <a:gd name="T4" fmla="*/ 5 w 65"/>
                  <a:gd name="T5" fmla="*/ 0 h 43"/>
                  <a:gd name="T6" fmla="*/ 7 w 65"/>
                  <a:gd name="T7" fmla="*/ 5 h 43"/>
                  <a:gd name="T8" fmla="*/ 10 w 65"/>
                  <a:gd name="T9" fmla="*/ 9 h 43"/>
                  <a:gd name="T10" fmla="*/ 7 w 65"/>
                  <a:gd name="T11" fmla="*/ 14 h 43"/>
                  <a:gd name="T12" fmla="*/ 5 w 65"/>
                  <a:gd name="T13" fmla="*/ 14 h 43"/>
                  <a:gd name="T14" fmla="*/ 3 w 65"/>
                  <a:gd name="T15" fmla="*/ 14 h 43"/>
                  <a:gd name="T16" fmla="*/ 0 w 65"/>
                  <a:gd name="T17" fmla="*/ 14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43"/>
                  <a:gd name="T29" fmla="*/ 65 w 65"/>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43">
                    <a:moveTo>
                      <a:pt x="0" y="43"/>
                    </a:moveTo>
                    <a:lnTo>
                      <a:pt x="17" y="15"/>
                    </a:lnTo>
                    <a:lnTo>
                      <a:pt x="33" y="0"/>
                    </a:lnTo>
                    <a:lnTo>
                      <a:pt x="48" y="15"/>
                    </a:lnTo>
                    <a:lnTo>
                      <a:pt x="65" y="28"/>
                    </a:lnTo>
                    <a:lnTo>
                      <a:pt x="48" y="43"/>
                    </a:lnTo>
                    <a:lnTo>
                      <a:pt x="33" y="43"/>
                    </a:lnTo>
                    <a:lnTo>
                      <a:pt x="17" y="43"/>
                    </a:lnTo>
                    <a:lnTo>
                      <a:pt x="0" y="43"/>
                    </a:lnTo>
                    <a:close/>
                  </a:path>
                </a:pathLst>
              </a:custGeom>
              <a:solidFill>
                <a:srgbClr val="FFFF99"/>
              </a:solidFill>
              <a:ln w="9525">
                <a:solidFill>
                  <a:srgbClr val="800000"/>
                </a:solidFill>
                <a:round/>
                <a:headEnd/>
                <a:tailEnd/>
              </a:ln>
            </p:spPr>
            <p:txBody>
              <a:bodyPr/>
              <a:lstStyle/>
              <a:p>
                <a:endParaRPr lang="en-US"/>
              </a:p>
            </p:txBody>
          </p:sp>
          <p:sp>
            <p:nvSpPr>
              <p:cNvPr id="11448" name="Freeform 380"/>
              <p:cNvSpPr>
                <a:spLocks/>
              </p:cNvSpPr>
              <p:nvPr/>
            </p:nvSpPr>
            <p:spPr bwMode="auto">
              <a:xfrm rot="-5400000">
                <a:off x="4892" y="140"/>
                <a:ext cx="32" cy="32"/>
              </a:xfrm>
              <a:custGeom>
                <a:avLst/>
                <a:gdLst>
                  <a:gd name="T0" fmla="*/ 0 w 207"/>
                  <a:gd name="T1" fmla="*/ 0 h 102"/>
                  <a:gd name="T2" fmla="*/ 5 w 207"/>
                  <a:gd name="T3" fmla="*/ 5 h 102"/>
                  <a:gd name="T4" fmla="*/ 10 w 207"/>
                  <a:gd name="T5" fmla="*/ 9 h 102"/>
                  <a:gd name="T6" fmla="*/ 17 w 207"/>
                  <a:gd name="T7" fmla="*/ 18 h 102"/>
                  <a:gd name="T8" fmla="*/ 22 w 207"/>
                  <a:gd name="T9" fmla="*/ 9 h 102"/>
                  <a:gd name="T10" fmla="*/ 25 w 207"/>
                  <a:gd name="T11" fmla="*/ 5 h 102"/>
                  <a:gd name="T12" fmla="*/ 27 w 207"/>
                  <a:gd name="T13" fmla="*/ 0 h 102"/>
                  <a:gd name="T14" fmla="*/ 32 w 207"/>
                  <a:gd name="T15" fmla="*/ 0 h 102"/>
                  <a:gd name="T16" fmla="*/ 27 w 207"/>
                  <a:gd name="T17" fmla="*/ 9 h 102"/>
                  <a:gd name="T18" fmla="*/ 25 w 207"/>
                  <a:gd name="T19" fmla="*/ 23 h 102"/>
                  <a:gd name="T20" fmla="*/ 20 w 207"/>
                  <a:gd name="T21" fmla="*/ 32 h 102"/>
                  <a:gd name="T22" fmla="*/ 17 w 207"/>
                  <a:gd name="T23" fmla="*/ 32 h 102"/>
                  <a:gd name="T24" fmla="*/ 12 w 207"/>
                  <a:gd name="T25" fmla="*/ 32 h 102"/>
                  <a:gd name="T26" fmla="*/ 5 w 207"/>
                  <a:gd name="T27" fmla="*/ 18 h 102"/>
                  <a:gd name="T28" fmla="*/ 0 w 207"/>
                  <a:gd name="T29" fmla="*/ 0 h 1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7"/>
                  <a:gd name="T46" fmla="*/ 0 h 102"/>
                  <a:gd name="T47" fmla="*/ 207 w 207"/>
                  <a:gd name="T48" fmla="*/ 102 h 1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7" h="102">
                    <a:moveTo>
                      <a:pt x="0" y="0"/>
                    </a:moveTo>
                    <a:lnTo>
                      <a:pt x="32" y="15"/>
                    </a:lnTo>
                    <a:lnTo>
                      <a:pt x="63" y="30"/>
                    </a:lnTo>
                    <a:lnTo>
                      <a:pt x="111" y="58"/>
                    </a:lnTo>
                    <a:lnTo>
                      <a:pt x="144" y="30"/>
                    </a:lnTo>
                    <a:lnTo>
                      <a:pt x="159" y="15"/>
                    </a:lnTo>
                    <a:lnTo>
                      <a:pt x="176" y="0"/>
                    </a:lnTo>
                    <a:lnTo>
                      <a:pt x="207" y="0"/>
                    </a:lnTo>
                    <a:lnTo>
                      <a:pt x="176" y="30"/>
                    </a:lnTo>
                    <a:lnTo>
                      <a:pt x="159" y="73"/>
                    </a:lnTo>
                    <a:lnTo>
                      <a:pt x="128" y="102"/>
                    </a:lnTo>
                    <a:lnTo>
                      <a:pt x="111" y="102"/>
                    </a:lnTo>
                    <a:lnTo>
                      <a:pt x="80" y="102"/>
                    </a:lnTo>
                    <a:lnTo>
                      <a:pt x="32" y="58"/>
                    </a:lnTo>
                    <a:lnTo>
                      <a:pt x="0" y="0"/>
                    </a:lnTo>
                    <a:close/>
                  </a:path>
                </a:pathLst>
              </a:custGeom>
              <a:solidFill>
                <a:srgbClr val="FFFF99"/>
              </a:solidFill>
              <a:ln w="9525">
                <a:solidFill>
                  <a:srgbClr val="800000"/>
                </a:solidFill>
                <a:round/>
                <a:headEnd/>
                <a:tailEnd/>
              </a:ln>
            </p:spPr>
            <p:txBody>
              <a:bodyPr/>
              <a:lstStyle/>
              <a:p>
                <a:endParaRPr lang="en-US"/>
              </a:p>
            </p:txBody>
          </p:sp>
          <p:sp>
            <p:nvSpPr>
              <p:cNvPr id="11449" name="Freeform 381"/>
              <p:cNvSpPr>
                <a:spLocks/>
              </p:cNvSpPr>
              <p:nvPr/>
            </p:nvSpPr>
            <p:spPr bwMode="auto">
              <a:xfrm rot="-5400000">
                <a:off x="4880" y="144"/>
                <a:ext cx="12" cy="23"/>
              </a:xfrm>
              <a:custGeom>
                <a:avLst/>
                <a:gdLst>
                  <a:gd name="T0" fmla="*/ 0 w 81"/>
                  <a:gd name="T1" fmla="*/ 14 h 72"/>
                  <a:gd name="T2" fmla="*/ 3 w 81"/>
                  <a:gd name="T3" fmla="*/ 4 h 72"/>
                  <a:gd name="T4" fmla="*/ 5 w 81"/>
                  <a:gd name="T5" fmla="*/ 0 h 72"/>
                  <a:gd name="T6" fmla="*/ 7 w 81"/>
                  <a:gd name="T7" fmla="*/ 4 h 72"/>
                  <a:gd name="T8" fmla="*/ 12 w 81"/>
                  <a:gd name="T9" fmla="*/ 9 h 72"/>
                  <a:gd name="T10" fmla="*/ 10 w 81"/>
                  <a:gd name="T11" fmla="*/ 14 h 72"/>
                  <a:gd name="T12" fmla="*/ 10 w 81"/>
                  <a:gd name="T13" fmla="*/ 18 h 72"/>
                  <a:gd name="T14" fmla="*/ 5 w 81"/>
                  <a:gd name="T15" fmla="*/ 23 h 72"/>
                  <a:gd name="T16" fmla="*/ 3 w 81"/>
                  <a:gd name="T17" fmla="*/ 18 h 72"/>
                  <a:gd name="T18" fmla="*/ 0 w 81"/>
                  <a:gd name="T19" fmla="*/ 1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72"/>
                  <a:gd name="T32" fmla="*/ 81 w 81"/>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72">
                    <a:moveTo>
                      <a:pt x="0" y="43"/>
                    </a:moveTo>
                    <a:lnTo>
                      <a:pt x="17" y="13"/>
                    </a:lnTo>
                    <a:lnTo>
                      <a:pt x="33" y="0"/>
                    </a:lnTo>
                    <a:lnTo>
                      <a:pt x="48" y="13"/>
                    </a:lnTo>
                    <a:lnTo>
                      <a:pt x="81" y="28"/>
                    </a:lnTo>
                    <a:lnTo>
                      <a:pt x="65" y="43"/>
                    </a:lnTo>
                    <a:lnTo>
                      <a:pt x="65" y="57"/>
                    </a:lnTo>
                    <a:lnTo>
                      <a:pt x="33" y="72"/>
                    </a:lnTo>
                    <a:lnTo>
                      <a:pt x="17" y="57"/>
                    </a:lnTo>
                    <a:lnTo>
                      <a:pt x="0" y="43"/>
                    </a:lnTo>
                    <a:close/>
                  </a:path>
                </a:pathLst>
              </a:custGeom>
              <a:solidFill>
                <a:srgbClr val="FFFF99"/>
              </a:solidFill>
              <a:ln w="9525">
                <a:solidFill>
                  <a:srgbClr val="800000"/>
                </a:solidFill>
                <a:round/>
                <a:headEnd/>
                <a:tailEnd/>
              </a:ln>
            </p:spPr>
            <p:txBody>
              <a:bodyPr/>
              <a:lstStyle/>
              <a:p>
                <a:endParaRPr lang="en-US"/>
              </a:p>
            </p:txBody>
          </p:sp>
          <p:sp>
            <p:nvSpPr>
              <p:cNvPr id="11450" name="Freeform 382"/>
              <p:cNvSpPr>
                <a:spLocks/>
              </p:cNvSpPr>
              <p:nvPr/>
            </p:nvSpPr>
            <p:spPr bwMode="auto">
              <a:xfrm rot="-5400000">
                <a:off x="4870" y="157"/>
                <a:ext cx="8" cy="18"/>
              </a:xfrm>
              <a:custGeom>
                <a:avLst/>
                <a:gdLst>
                  <a:gd name="T0" fmla="*/ 0 w 48"/>
                  <a:gd name="T1" fmla="*/ 13 h 58"/>
                  <a:gd name="T2" fmla="*/ 3 w 48"/>
                  <a:gd name="T3" fmla="*/ 5 h 58"/>
                  <a:gd name="T4" fmla="*/ 6 w 48"/>
                  <a:gd name="T5" fmla="*/ 0 h 58"/>
                  <a:gd name="T6" fmla="*/ 8 w 48"/>
                  <a:gd name="T7" fmla="*/ 0 h 58"/>
                  <a:gd name="T8" fmla="*/ 8 w 48"/>
                  <a:gd name="T9" fmla="*/ 5 h 58"/>
                  <a:gd name="T10" fmla="*/ 8 w 48"/>
                  <a:gd name="T11" fmla="*/ 9 h 58"/>
                  <a:gd name="T12" fmla="*/ 3 w 48"/>
                  <a:gd name="T13" fmla="*/ 18 h 58"/>
                  <a:gd name="T14" fmla="*/ 0 w 48"/>
                  <a:gd name="T15" fmla="*/ 13 h 5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58"/>
                  <a:gd name="T26" fmla="*/ 48 w 48"/>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58">
                    <a:moveTo>
                      <a:pt x="0" y="43"/>
                    </a:moveTo>
                    <a:lnTo>
                      <a:pt x="17" y="15"/>
                    </a:lnTo>
                    <a:lnTo>
                      <a:pt x="33" y="0"/>
                    </a:lnTo>
                    <a:lnTo>
                      <a:pt x="48" y="0"/>
                    </a:lnTo>
                    <a:lnTo>
                      <a:pt x="48" y="15"/>
                    </a:lnTo>
                    <a:lnTo>
                      <a:pt x="48" y="30"/>
                    </a:lnTo>
                    <a:lnTo>
                      <a:pt x="17" y="58"/>
                    </a:lnTo>
                    <a:lnTo>
                      <a:pt x="0" y="43"/>
                    </a:lnTo>
                    <a:close/>
                  </a:path>
                </a:pathLst>
              </a:custGeom>
              <a:solidFill>
                <a:srgbClr val="FFFF99"/>
              </a:solidFill>
              <a:ln w="9525">
                <a:solidFill>
                  <a:srgbClr val="800000"/>
                </a:solidFill>
                <a:round/>
                <a:headEnd/>
                <a:tailEnd/>
              </a:ln>
            </p:spPr>
            <p:txBody>
              <a:bodyPr/>
              <a:lstStyle/>
              <a:p>
                <a:endParaRPr lang="en-US"/>
              </a:p>
            </p:txBody>
          </p:sp>
          <p:sp>
            <p:nvSpPr>
              <p:cNvPr id="11451" name="Freeform 383"/>
              <p:cNvSpPr>
                <a:spLocks/>
              </p:cNvSpPr>
              <p:nvPr/>
            </p:nvSpPr>
            <p:spPr bwMode="auto">
              <a:xfrm rot="-5400000">
                <a:off x="4865" y="140"/>
                <a:ext cx="7" cy="18"/>
              </a:xfrm>
              <a:custGeom>
                <a:avLst/>
                <a:gdLst>
                  <a:gd name="T0" fmla="*/ 2 w 48"/>
                  <a:gd name="T1" fmla="*/ 0 h 56"/>
                  <a:gd name="T2" fmla="*/ 5 w 48"/>
                  <a:gd name="T3" fmla="*/ 9 h 56"/>
                  <a:gd name="T4" fmla="*/ 7 w 48"/>
                  <a:gd name="T5" fmla="*/ 18 h 56"/>
                  <a:gd name="T6" fmla="*/ 5 w 48"/>
                  <a:gd name="T7" fmla="*/ 18 h 56"/>
                  <a:gd name="T8" fmla="*/ 2 w 48"/>
                  <a:gd name="T9" fmla="*/ 9 h 56"/>
                  <a:gd name="T10" fmla="*/ 0 w 48"/>
                  <a:gd name="T11" fmla="*/ 4 h 56"/>
                  <a:gd name="T12" fmla="*/ 2 w 48"/>
                  <a:gd name="T13" fmla="*/ 0 h 56"/>
                  <a:gd name="T14" fmla="*/ 0 60000 65536"/>
                  <a:gd name="T15" fmla="*/ 0 60000 65536"/>
                  <a:gd name="T16" fmla="*/ 0 60000 65536"/>
                  <a:gd name="T17" fmla="*/ 0 60000 65536"/>
                  <a:gd name="T18" fmla="*/ 0 60000 65536"/>
                  <a:gd name="T19" fmla="*/ 0 60000 65536"/>
                  <a:gd name="T20" fmla="*/ 0 60000 65536"/>
                  <a:gd name="T21" fmla="*/ 0 w 48"/>
                  <a:gd name="T22" fmla="*/ 0 h 56"/>
                  <a:gd name="T23" fmla="*/ 48 w 48"/>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6">
                    <a:moveTo>
                      <a:pt x="16" y="0"/>
                    </a:moveTo>
                    <a:lnTo>
                      <a:pt x="31" y="28"/>
                    </a:lnTo>
                    <a:lnTo>
                      <a:pt x="48" y="56"/>
                    </a:lnTo>
                    <a:lnTo>
                      <a:pt x="31" y="56"/>
                    </a:lnTo>
                    <a:lnTo>
                      <a:pt x="16" y="28"/>
                    </a:lnTo>
                    <a:lnTo>
                      <a:pt x="0" y="13"/>
                    </a:lnTo>
                    <a:lnTo>
                      <a:pt x="16" y="0"/>
                    </a:lnTo>
                    <a:close/>
                  </a:path>
                </a:pathLst>
              </a:custGeom>
              <a:solidFill>
                <a:srgbClr val="FFFF99"/>
              </a:solidFill>
              <a:ln w="9525">
                <a:solidFill>
                  <a:srgbClr val="800000"/>
                </a:solidFill>
                <a:round/>
                <a:headEnd/>
                <a:tailEnd/>
              </a:ln>
            </p:spPr>
            <p:txBody>
              <a:bodyPr/>
              <a:lstStyle/>
              <a:p>
                <a:endParaRPr lang="en-US"/>
              </a:p>
            </p:txBody>
          </p:sp>
          <p:sp>
            <p:nvSpPr>
              <p:cNvPr id="11452" name="Freeform 384"/>
              <p:cNvSpPr>
                <a:spLocks/>
              </p:cNvSpPr>
              <p:nvPr/>
            </p:nvSpPr>
            <p:spPr bwMode="auto">
              <a:xfrm rot="-5400000">
                <a:off x="4845" y="151"/>
                <a:ext cx="5" cy="14"/>
              </a:xfrm>
              <a:custGeom>
                <a:avLst/>
                <a:gdLst>
                  <a:gd name="T0" fmla="*/ 0 w 31"/>
                  <a:gd name="T1" fmla="*/ 9 h 44"/>
                  <a:gd name="T2" fmla="*/ 0 w 31"/>
                  <a:gd name="T3" fmla="*/ 4 h 44"/>
                  <a:gd name="T4" fmla="*/ 3 w 31"/>
                  <a:gd name="T5" fmla="*/ 0 h 44"/>
                  <a:gd name="T6" fmla="*/ 5 w 31"/>
                  <a:gd name="T7" fmla="*/ 4 h 44"/>
                  <a:gd name="T8" fmla="*/ 5 w 31"/>
                  <a:gd name="T9" fmla="*/ 9 h 44"/>
                  <a:gd name="T10" fmla="*/ 3 w 31"/>
                  <a:gd name="T11" fmla="*/ 14 h 44"/>
                  <a:gd name="T12" fmla="*/ 0 w 31"/>
                  <a:gd name="T13" fmla="*/ 14 h 44"/>
                  <a:gd name="T14" fmla="*/ 0 w 31"/>
                  <a:gd name="T15" fmla="*/ 9 h 4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44"/>
                  <a:gd name="T26" fmla="*/ 31 w 31"/>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44">
                    <a:moveTo>
                      <a:pt x="0" y="28"/>
                    </a:moveTo>
                    <a:lnTo>
                      <a:pt x="0" y="13"/>
                    </a:lnTo>
                    <a:lnTo>
                      <a:pt x="16" y="0"/>
                    </a:lnTo>
                    <a:lnTo>
                      <a:pt x="31" y="13"/>
                    </a:lnTo>
                    <a:lnTo>
                      <a:pt x="31" y="28"/>
                    </a:lnTo>
                    <a:lnTo>
                      <a:pt x="16" y="44"/>
                    </a:lnTo>
                    <a:lnTo>
                      <a:pt x="0" y="44"/>
                    </a:lnTo>
                    <a:lnTo>
                      <a:pt x="0" y="28"/>
                    </a:lnTo>
                    <a:close/>
                  </a:path>
                </a:pathLst>
              </a:custGeom>
              <a:solidFill>
                <a:srgbClr val="FFFF99"/>
              </a:solidFill>
              <a:ln w="9525">
                <a:solidFill>
                  <a:srgbClr val="800000"/>
                </a:solidFill>
                <a:round/>
                <a:headEnd/>
                <a:tailEnd/>
              </a:ln>
            </p:spPr>
            <p:txBody>
              <a:bodyPr/>
              <a:lstStyle/>
              <a:p>
                <a:endParaRPr lang="en-US"/>
              </a:p>
            </p:txBody>
          </p:sp>
          <p:sp>
            <p:nvSpPr>
              <p:cNvPr id="11453" name="Freeform 385"/>
              <p:cNvSpPr>
                <a:spLocks/>
              </p:cNvSpPr>
              <p:nvPr/>
            </p:nvSpPr>
            <p:spPr bwMode="auto">
              <a:xfrm rot="-5400000">
                <a:off x="4819" y="154"/>
                <a:ext cx="7" cy="10"/>
              </a:xfrm>
              <a:custGeom>
                <a:avLst/>
                <a:gdLst>
                  <a:gd name="T0" fmla="*/ 0 w 48"/>
                  <a:gd name="T1" fmla="*/ 5 h 30"/>
                  <a:gd name="T2" fmla="*/ 2 w 48"/>
                  <a:gd name="T3" fmla="*/ 0 h 30"/>
                  <a:gd name="T4" fmla="*/ 5 w 48"/>
                  <a:gd name="T5" fmla="*/ 0 h 30"/>
                  <a:gd name="T6" fmla="*/ 7 w 48"/>
                  <a:gd name="T7" fmla="*/ 5 h 30"/>
                  <a:gd name="T8" fmla="*/ 5 w 48"/>
                  <a:gd name="T9" fmla="*/ 10 h 30"/>
                  <a:gd name="T10" fmla="*/ 2 w 48"/>
                  <a:gd name="T11" fmla="*/ 10 h 30"/>
                  <a:gd name="T12" fmla="*/ 0 w 48"/>
                  <a:gd name="T13" fmla="*/ 5 h 30"/>
                  <a:gd name="T14" fmla="*/ 0 60000 65536"/>
                  <a:gd name="T15" fmla="*/ 0 60000 65536"/>
                  <a:gd name="T16" fmla="*/ 0 60000 65536"/>
                  <a:gd name="T17" fmla="*/ 0 60000 65536"/>
                  <a:gd name="T18" fmla="*/ 0 60000 65536"/>
                  <a:gd name="T19" fmla="*/ 0 60000 65536"/>
                  <a:gd name="T20" fmla="*/ 0 60000 65536"/>
                  <a:gd name="T21" fmla="*/ 0 w 48"/>
                  <a:gd name="T22" fmla="*/ 0 h 30"/>
                  <a:gd name="T23" fmla="*/ 48 w 48"/>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0">
                    <a:moveTo>
                      <a:pt x="0" y="15"/>
                    </a:moveTo>
                    <a:lnTo>
                      <a:pt x="17" y="0"/>
                    </a:lnTo>
                    <a:lnTo>
                      <a:pt x="33" y="0"/>
                    </a:lnTo>
                    <a:lnTo>
                      <a:pt x="48" y="15"/>
                    </a:lnTo>
                    <a:lnTo>
                      <a:pt x="33" y="30"/>
                    </a:lnTo>
                    <a:lnTo>
                      <a:pt x="17" y="30"/>
                    </a:lnTo>
                    <a:lnTo>
                      <a:pt x="0" y="15"/>
                    </a:lnTo>
                    <a:close/>
                  </a:path>
                </a:pathLst>
              </a:custGeom>
              <a:solidFill>
                <a:srgbClr val="FFFF99"/>
              </a:solidFill>
              <a:ln w="9525">
                <a:solidFill>
                  <a:srgbClr val="800000"/>
                </a:solidFill>
                <a:round/>
                <a:headEnd/>
                <a:tailEnd/>
              </a:ln>
            </p:spPr>
            <p:txBody>
              <a:bodyPr/>
              <a:lstStyle/>
              <a:p>
                <a:endParaRPr lang="en-US"/>
              </a:p>
            </p:txBody>
          </p:sp>
          <p:sp>
            <p:nvSpPr>
              <p:cNvPr id="11454" name="Freeform 386"/>
              <p:cNvSpPr>
                <a:spLocks/>
              </p:cNvSpPr>
              <p:nvPr/>
            </p:nvSpPr>
            <p:spPr bwMode="auto">
              <a:xfrm rot="-5400000">
                <a:off x="4652" y="76"/>
                <a:ext cx="35" cy="60"/>
              </a:xfrm>
              <a:custGeom>
                <a:avLst/>
                <a:gdLst>
                  <a:gd name="T0" fmla="*/ 0 w 225"/>
                  <a:gd name="T1" fmla="*/ 14 h 189"/>
                  <a:gd name="T2" fmla="*/ 0 w 225"/>
                  <a:gd name="T3" fmla="*/ 0 h 189"/>
                  <a:gd name="T4" fmla="*/ 2 w 225"/>
                  <a:gd name="T5" fmla="*/ 0 h 189"/>
                  <a:gd name="T6" fmla="*/ 2 w 225"/>
                  <a:gd name="T7" fmla="*/ 5 h 189"/>
                  <a:gd name="T8" fmla="*/ 7 w 225"/>
                  <a:gd name="T9" fmla="*/ 23 h 189"/>
                  <a:gd name="T10" fmla="*/ 10 w 225"/>
                  <a:gd name="T11" fmla="*/ 32 h 189"/>
                  <a:gd name="T12" fmla="*/ 15 w 225"/>
                  <a:gd name="T13" fmla="*/ 42 h 189"/>
                  <a:gd name="T14" fmla="*/ 17 w 225"/>
                  <a:gd name="T15" fmla="*/ 42 h 189"/>
                  <a:gd name="T16" fmla="*/ 22 w 225"/>
                  <a:gd name="T17" fmla="*/ 42 h 189"/>
                  <a:gd name="T18" fmla="*/ 32 w 225"/>
                  <a:gd name="T19" fmla="*/ 0 h 189"/>
                  <a:gd name="T20" fmla="*/ 35 w 225"/>
                  <a:gd name="T21" fmla="*/ 5 h 189"/>
                  <a:gd name="T22" fmla="*/ 32 w 225"/>
                  <a:gd name="T23" fmla="*/ 9 h 189"/>
                  <a:gd name="T24" fmla="*/ 32 w 225"/>
                  <a:gd name="T25" fmla="*/ 14 h 189"/>
                  <a:gd name="T26" fmla="*/ 28 w 225"/>
                  <a:gd name="T27" fmla="*/ 37 h 189"/>
                  <a:gd name="T28" fmla="*/ 20 w 225"/>
                  <a:gd name="T29" fmla="*/ 60 h 189"/>
                  <a:gd name="T30" fmla="*/ 13 w 225"/>
                  <a:gd name="T31" fmla="*/ 50 h 189"/>
                  <a:gd name="T32" fmla="*/ 7 w 225"/>
                  <a:gd name="T33" fmla="*/ 42 h 189"/>
                  <a:gd name="T34" fmla="*/ 0 w 225"/>
                  <a:gd name="T35" fmla="*/ 14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5"/>
                  <a:gd name="T55" fmla="*/ 0 h 189"/>
                  <a:gd name="T56" fmla="*/ 225 w 225"/>
                  <a:gd name="T57" fmla="*/ 189 h 1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5" h="189">
                    <a:moveTo>
                      <a:pt x="0" y="44"/>
                    </a:moveTo>
                    <a:lnTo>
                      <a:pt x="0" y="0"/>
                    </a:lnTo>
                    <a:lnTo>
                      <a:pt x="16" y="0"/>
                    </a:lnTo>
                    <a:lnTo>
                      <a:pt x="16" y="15"/>
                    </a:lnTo>
                    <a:lnTo>
                      <a:pt x="48" y="72"/>
                    </a:lnTo>
                    <a:lnTo>
                      <a:pt x="64" y="102"/>
                    </a:lnTo>
                    <a:lnTo>
                      <a:pt x="96" y="131"/>
                    </a:lnTo>
                    <a:lnTo>
                      <a:pt x="112" y="131"/>
                    </a:lnTo>
                    <a:lnTo>
                      <a:pt x="144" y="131"/>
                    </a:lnTo>
                    <a:lnTo>
                      <a:pt x="208" y="0"/>
                    </a:lnTo>
                    <a:lnTo>
                      <a:pt x="225" y="15"/>
                    </a:lnTo>
                    <a:lnTo>
                      <a:pt x="208" y="29"/>
                    </a:lnTo>
                    <a:lnTo>
                      <a:pt x="208" y="44"/>
                    </a:lnTo>
                    <a:lnTo>
                      <a:pt x="177" y="116"/>
                    </a:lnTo>
                    <a:lnTo>
                      <a:pt x="129" y="189"/>
                    </a:lnTo>
                    <a:lnTo>
                      <a:pt x="81" y="159"/>
                    </a:lnTo>
                    <a:lnTo>
                      <a:pt x="48" y="131"/>
                    </a:lnTo>
                    <a:lnTo>
                      <a:pt x="0" y="44"/>
                    </a:lnTo>
                    <a:close/>
                  </a:path>
                </a:pathLst>
              </a:custGeom>
              <a:solidFill>
                <a:srgbClr val="FFFF99"/>
              </a:solidFill>
              <a:ln w="9525">
                <a:solidFill>
                  <a:srgbClr val="800000"/>
                </a:solidFill>
                <a:round/>
                <a:headEnd/>
                <a:tailEnd/>
              </a:ln>
            </p:spPr>
            <p:txBody>
              <a:bodyPr/>
              <a:lstStyle/>
              <a:p>
                <a:endParaRPr lang="en-US"/>
              </a:p>
            </p:txBody>
          </p:sp>
          <p:sp>
            <p:nvSpPr>
              <p:cNvPr id="11455" name="Freeform 387"/>
              <p:cNvSpPr>
                <a:spLocks/>
              </p:cNvSpPr>
              <p:nvPr/>
            </p:nvSpPr>
            <p:spPr bwMode="auto">
              <a:xfrm rot="-5400000">
                <a:off x="4626" y="73"/>
                <a:ext cx="20" cy="64"/>
              </a:xfrm>
              <a:custGeom>
                <a:avLst/>
                <a:gdLst>
                  <a:gd name="T0" fmla="*/ 2 w 129"/>
                  <a:gd name="T1" fmla="*/ 46 h 202"/>
                  <a:gd name="T2" fmla="*/ 0 w 129"/>
                  <a:gd name="T3" fmla="*/ 32 h 202"/>
                  <a:gd name="T4" fmla="*/ 0 w 129"/>
                  <a:gd name="T5" fmla="*/ 23 h 202"/>
                  <a:gd name="T6" fmla="*/ 5 w 129"/>
                  <a:gd name="T7" fmla="*/ 18 h 202"/>
                  <a:gd name="T8" fmla="*/ 7 w 129"/>
                  <a:gd name="T9" fmla="*/ 18 h 202"/>
                  <a:gd name="T10" fmla="*/ 7 w 129"/>
                  <a:gd name="T11" fmla="*/ 14 h 202"/>
                  <a:gd name="T12" fmla="*/ 10 w 129"/>
                  <a:gd name="T13" fmla="*/ 4 h 202"/>
                  <a:gd name="T14" fmla="*/ 13 w 129"/>
                  <a:gd name="T15" fmla="*/ 0 h 202"/>
                  <a:gd name="T16" fmla="*/ 13 w 129"/>
                  <a:gd name="T17" fmla="*/ 9 h 202"/>
                  <a:gd name="T18" fmla="*/ 15 w 129"/>
                  <a:gd name="T19" fmla="*/ 14 h 202"/>
                  <a:gd name="T20" fmla="*/ 20 w 129"/>
                  <a:gd name="T21" fmla="*/ 28 h 202"/>
                  <a:gd name="T22" fmla="*/ 15 w 129"/>
                  <a:gd name="T23" fmla="*/ 46 h 202"/>
                  <a:gd name="T24" fmla="*/ 10 w 129"/>
                  <a:gd name="T25" fmla="*/ 64 h 202"/>
                  <a:gd name="T26" fmla="*/ 7 w 129"/>
                  <a:gd name="T27" fmla="*/ 64 h 202"/>
                  <a:gd name="T28" fmla="*/ 5 w 129"/>
                  <a:gd name="T29" fmla="*/ 55 h 202"/>
                  <a:gd name="T30" fmla="*/ 2 w 129"/>
                  <a:gd name="T31" fmla="*/ 46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202"/>
                  <a:gd name="T50" fmla="*/ 129 w 129"/>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202">
                    <a:moveTo>
                      <a:pt x="16" y="144"/>
                    </a:moveTo>
                    <a:lnTo>
                      <a:pt x="0" y="100"/>
                    </a:lnTo>
                    <a:lnTo>
                      <a:pt x="0" y="72"/>
                    </a:lnTo>
                    <a:lnTo>
                      <a:pt x="33" y="57"/>
                    </a:lnTo>
                    <a:lnTo>
                      <a:pt x="48" y="57"/>
                    </a:lnTo>
                    <a:lnTo>
                      <a:pt x="48" y="44"/>
                    </a:lnTo>
                    <a:lnTo>
                      <a:pt x="64" y="13"/>
                    </a:lnTo>
                    <a:lnTo>
                      <a:pt x="81" y="0"/>
                    </a:lnTo>
                    <a:lnTo>
                      <a:pt x="81" y="28"/>
                    </a:lnTo>
                    <a:lnTo>
                      <a:pt x="96" y="44"/>
                    </a:lnTo>
                    <a:lnTo>
                      <a:pt x="129" y="87"/>
                    </a:lnTo>
                    <a:lnTo>
                      <a:pt x="96" y="144"/>
                    </a:lnTo>
                    <a:lnTo>
                      <a:pt x="64" y="202"/>
                    </a:lnTo>
                    <a:lnTo>
                      <a:pt x="48" y="202"/>
                    </a:lnTo>
                    <a:lnTo>
                      <a:pt x="33" y="174"/>
                    </a:lnTo>
                    <a:lnTo>
                      <a:pt x="16" y="144"/>
                    </a:lnTo>
                    <a:close/>
                  </a:path>
                </a:pathLst>
              </a:custGeom>
              <a:solidFill>
                <a:srgbClr val="FFFF99"/>
              </a:solidFill>
              <a:ln w="9525">
                <a:solidFill>
                  <a:srgbClr val="800000"/>
                </a:solidFill>
                <a:round/>
                <a:headEnd/>
                <a:tailEnd/>
              </a:ln>
            </p:spPr>
            <p:txBody>
              <a:bodyPr/>
              <a:lstStyle/>
              <a:p>
                <a:endParaRPr lang="en-US"/>
              </a:p>
            </p:txBody>
          </p:sp>
          <p:sp>
            <p:nvSpPr>
              <p:cNvPr id="11456" name="Freeform 388"/>
              <p:cNvSpPr>
                <a:spLocks/>
              </p:cNvSpPr>
              <p:nvPr/>
            </p:nvSpPr>
            <p:spPr bwMode="auto">
              <a:xfrm rot="-5400000">
                <a:off x="4652" y="66"/>
                <a:ext cx="10" cy="23"/>
              </a:xfrm>
              <a:custGeom>
                <a:avLst/>
                <a:gdLst>
                  <a:gd name="T0" fmla="*/ 0 w 65"/>
                  <a:gd name="T1" fmla="*/ 14 h 72"/>
                  <a:gd name="T2" fmla="*/ 0 w 65"/>
                  <a:gd name="T3" fmla="*/ 4 h 72"/>
                  <a:gd name="T4" fmla="*/ 3 w 65"/>
                  <a:gd name="T5" fmla="*/ 0 h 72"/>
                  <a:gd name="T6" fmla="*/ 8 w 65"/>
                  <a:gd name="T7" fmla="*/ 0 h 72"/>
                  <a:gd name="T8" fmla="*/ 10 w 65"/>
                  <a:gd name="T9" fmla="*/ 9 h 72"/>
                  <a:gd name="T10" fmla="*/ 10 w 65"/>
                  <a:gd name="T11" fmla="*/ 14 h 72"/>
                  <a:gd name="T12" fmla="*/ 5 w 65"/>
                  <a:gd name="T13" fmla="*/ 23 h 72"/>
                  <a:gd name="T14" fmla="*/ 3 w 65"/>
                  <a:gd name="T15" fmla="*/ 18 h 72"/>
                  <a:gd name="T16" fmla="*/ 0 w 65"/>
                  <a:gd name="T17" fmla="*/ 14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
                  <a:gd name="T28" fmla="*/ 0 h 72"/>
                  <a:gd name="T29" fmla="*/ 65 w 6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 h="72">
                    <a:moveTo>
                      <a:pt x="0" y="44"/>
                    </a:moveTo>
                    <a:lnTo>
                      <a:pt x="0" y="14"/>
                    </a:lnTo>
                    <a:lnTo>
                      <a:pt x="17" y="0"/>
                    </a:lnTo>
                    <a:lnTo>
                      <a:pt x="49" y="0"/>
                    </a:lnTo>
                    <a:lnTo>
                      <a:pt x="65" y="29"/>
                    </a:lnTo>
                    <a:lnTo>
                      <a:pt x="65" y="44"/>
                    </a:lnTo>
                    <a:lnTo>
                      <a:pt x="32" y="72"/>
                    </a:lnTo>
                    <a:lnTo>
                      <a:pt x="17" y="57"/>
                    </a:lnTo>
                    <a:lnTo>
                      <a:pt x="0" y="44"/>
                    </a:lnTo>
                    <a:close/>
                  </a:path>
                </a:pathLst>
              </a:custGeom>
              <a:solidFill>
                <a:srgbClr val="FFFF99"/>
              </a:solidFill>
              <a:ln w="9525">
                <a:solidFill>
                  <a:srgbClr val="800000"/>
                </a:solidFill>
                <a:round/>
                <a:headEnd/>
                <a:tailEnd/>
              </a:ln>
            </p:spPr>
            <p:txBody>
              <a:bodyPr/>
              <a:lstStyle/>
              <a:p>
                <a:endParaRPr lang="en-US"/>
              </a:p>
            </p:txBody>
          </p:sp>
          <p:sp>
            <p:nvSpPr>
              <p:cNvPr id="11457" name="Freeform 389"/>
              <p:cNvSpPr>
                <a:spLocks/>
              </p:cNvSpPr>
              <p:nvPr/>
            </p:nvSpPr>
            <p:spPr bwMode="auto">
              <a:xfrm rot="-5400000">
                <a:off x="4651" y="124"/>
                <a:ext cx="7" cy="19"/>
              </a:xfrm>
              <a:custGeom>
                <a:avLst/>
                <a:gdLst>
                  <a:gd name="T0" fmla="*/ 0 w 48"/>
                  <a:gd name="T1" fmla="*/ 15 h 57"/>
                  <a:gd name="T2" fmla="*/ 2 w 48"/>
                  <a:gd name="T3" fmla="*/ 10 h 57"/>
                  <a:gd name="T4" fmla="*/ 5 w 48"/>
                  <a:gd name="T5" fmla="*/ 0 h 57"/>
                  <a:gd name="T6" fmla="*/ 7 w 48"/>
                  <a:gd name="T7" fmla="*/ 5 h 57"/>
                  <a:gd name="T8" fmla="*/ 7 w 48"/>
                  <a:gd name="T9" fmla="*/ 10 h 57"/>
                  <a:gd name="T10" fmla="*/ 7 w 48"/>
                  <a:gd name="T11" fmla="*/ 15 h 57"/>
                  <a:gd name="T12" fmla="*/ 7 w 48"/>
                  <a:gd name="T13" fmla="*/ 19 h 57"/>
                  <a:gd name="T14" fmla="*/ 2 w 48"/>
                  <a:gd name="T15" fmla="*/ 19 h 57"/>
                  <a:gd name="T16" fmla="*/ 0 w 48"/>
                  <a:gd name="T17" fmla="*/ 15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57"/>
                  <a:gd name="T29" fmla="*/ 48 w 48"/>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57">
                    <a:moveTo>
                      <a:pt x="0" y="44"/>
                    </a:moveTo>
                    <a:lnTo>
                      <a:pt x="16" y="29"/>
                    </a:lnTo>
                    <a:lnTo>
                      <a:pt x="31" y="0"/>
                    </a:lnTo>
                    <a:lnTo>
                      <a:pt x="48" y="14"/>
                    </a:lnTo>
                    <a:lnTo>
                      <a:pt x="48" y="29"/>
                    </a:lnTo>
                    <a:lnTo>
                      <a:pt x="48" y="44"/>
                    </a:lnTo>
                    <a:lnTo>
                      <a:pt x="48" y="57"/>
                    </a:lnTo>
                    <a:lnTo>
                      <a:pt x="16" y="57"/>
                    </a:lnTo>
                    <a:lnTo>
                      <a:pt x="0" y="44"/>
                    </a:lnTo>
                    <a:close/>
                  </a:path>
                </a:pathLst>
              </a:custGeom>
              <a:solidFill>
                <a:srgbClr val="FFFF99"/>
              </a:solidFill>
              <a:ln w="9525">
                <a:solidFill>
                  <a:srgbClr val="800000"/>
                </a:solidFill>
                <a:round/>
                <a:headEnd/>
                <a:tailEnd/>
              </a:ln>
            </p:spPr>
            <p:txBody>
              <a:bodyPr/>
              <a:lstStyle/>
              <a:p>
                <a:endParaRPr lang="en-US"/>
              </a:p>
            </p:txBody>
          </p:sp>
          <p:sp>
            <p:nvSpPr>
              <p:cNvPr id="11458" name="Freeform 390"/>
              <p:cNvSpPr>
                <a:spLocks/>
              </p:cNvSpPr>
              <p:nvPr/>
            </p:nvSpPr>
            <p:spPr bwMode="auto">
              <a:xfrm rot="-5400000">
                <a:off x="4549" y="14"/>
                <a:ext cx="31" cy="142"/>
              </a:xfrm>
              <a:custGeom>
                <a:avLst/>
                <a:gdLst>
                  <a:gd name="T0" fmla="*/ 24 w 209"/>
                  <a:gd name="T1" fmla="*/ 133 h 449"/>
                  <a:gd name="T2" fmla="*/ 21 w 209"/>
                  <a:gd name="T3" fmla="*/ 124 h 449"/>
                  <a:gd name="T4" fmla="*/ 19 w 209"/>
                  <a:gd name="T5" fmla="*/ 124 h 449"/>
                  <a:gd name="T6" fmla="*/ 17 w 209"/>
                  <a:gd name="T7" fmla="*/ 128 h 449"/>
                  <a:gd name="T8" fmla="*/ 17 w 209"/>
                  <a:gd name="T9" fmla="*/ 138 h 449"/>
                  <a:gd name="T10" fmla="*/ 12 w 209"/>
                  <a:gd name="T11" fmla="*/ 138 h 449"/>
                  <a:gd name="T12" fmla="*/ 14 w 209"/>
                  <a:gd name="T13" fmla="*/ 128 h 449"/>
                  <a:gd name="T14" fmla="*/ 17 w 209"/>
                  <a:gd name="T15" fmla="*/ 114 h 449"/>
                  <a:gd name="T16" fmla="*/ 17 w 209"/>
                  <a:gd name="T17" fmla="*/ 106 h 449"/>
                  <a:gd name="T18" fmla="*/ 17 w 209"/>
                  <a:gd name="T19" fmla="*/ 101 h 449"/>
                  <a:gd name="T20" fmla="*/ 14 w 209"/>
                  <a:gd name="T21" fmla="*/ 92 h 449"/>
                  <a:gd name="T22" fmla="*/ 12 w 209"/>
                  <a:gd name="T23" fmla="*/ 97 h 449"/>
                  <a:gd name="T24" fmla="*/ 12 w 209"/>
                  <a:gd name="T25" fmla="*/ 101 h 449"/>
                  <a:gd name="T26" fmla="*/ 12 w 209"/>
                  <a:gd name="T27" fmla="*/ 110 h 449"/>
                  <a:gd name="T28" fmla="*/ 9 w 209"/>
                  <a:gd name="T29" fmla="*/ 119 h 449"/>
                  <a:gd name="T30" fmla="*/ 7 w 209"/>
                  <a:gd name="T31" fmla="*/ 124 h 449"/>
                  <a:gd name="T32" fmla="*/ 5 w 209"/>
                  <a:gd name="T33" fmla="*/ 124 h 449"/>
                  <a:gd name="T34" fmla="*/ 5 w 209"/>
                  <a:gd name="T35" fmla="*/ 114 h 449"/>
                  <a:gd name="T36" fmla="*/ 12 w 209"/>
                  <a:gd name="T37" fmla="*/ 92 h 449"/>
                  <a:gd name="T38" fmla="*/ 17 w 209"/>
                  <a:gd name="T39" fmla="*/ 78 h 449"/>
                  <a:gd name="T40" fmla="*/ 17 w 209"/>
                  <a:gd name="T41" fmla="*/ 60 h 449"/>
                  <a:gd name="T42" fmla="*/ 14 w 209"/>
                  <a:gd name="T43" fmla="*/ 60 h 449"/>
                  <a:gd name="T44" fmla="*/ 12 w 209"/>
                  <a:gd name="T45" fmla="*/ 78 h 449"/>
                  <a:gd name="T46" fmla="*/ 7 w 209"/>
                  <a:gd name="T47" fmla="*/ 92 h 449"/>
                  <a:gd name="T48" fmla="*/ 5 w 209"/>
                  <a:gd name="T49" fmla="*/ 97 h 449"/>
                  <a:gd name="T50" fmla="*/ 0 w 209"/>
                  <a:gd name="T51" fmla="*/ 101 h 449"/>
                  <a:gd name="T52" fmla="*/ 0 w 209"/>
                  <a:gd name="T53" fmla="*/ 97 h 449"/>
                  <a:gd name="T54" fmla="*/ 12 w 209"/>
                  <a:gd name="T55" fmla="*/ 60 h 449"/>
                  <a:gd name="T56" fmla="*/ 17 w 209"/>
                  <a:gd name="T57" fmla="*/ 41 h 449"/>
                  <a:gd name="T58" fmla="*/ 17 w 209"/>
                  <a:gd name="T59" fmla="*/ 23 h 449"/>
                  <a:gd name="T60" fmla="*/ 17 w 209"/>
                  <a:gd name="T61" fmla="*/ 19 h 449"/>
                  <a:gd name="T62" fmla="*/ 14 w 209"/>
                  <a:gd name="T63" fmla="*/ 23 h 449"/>
                  <a:gd name="T64" fmla="*/ 7 w 209"/>
                  <a:gd name="T65" fmla="*/ 51 h 449"/>
                  <a:gd name="T66" fmla="*/ 5 w 209"/>
                  <a:gd name="T67" fmla="*/ 65 h 449"/>
                  <a:gd name="T68" fmla="*/ 0 w 209"/>
                  <a:gd name="T69" fmla="*/ 73 h 449"/>
                  <a:gd name="T70" fmla="*/ 0 w 209"/>
                  <a:gd name="T71" fmla="*/ 60 h 449"/>
                  <a:gd name="T72" fmla="*/ 5 w 209"/>
                  <a:gd name="T73" fmla="*/ 55 h 449"/>
                  <a:gd name="T74" fmla="*/ 7 w 209"/>
                  <a:gd name="T75" fmla="*/ 46 h 449"/>
                  <a:gd name="T76" fmla="*/ 7 w 209"/>
                  <a:gd name="T77" fmla="*/ 41 h 449"/>
                  <a:gd name="T78" fmla="*/ 7 w 209"/>
                  <a:gd name="T79" fmla="*/ 37 h 449"/>
                  <a:gd name="T80" fmla="*/ 5 w 209"/>
                  <a:gd name="T81" fmla="*/ 28 h 449"/>
                  <a:gd name="T82" fmla="*/ 2 w 209"/>
                  <a:gd name="T83" fmla="*/ 23 h 449"/>
                  <a:gd name="T84" fmla="*/ 2 w 209"/>
                  <a:gd name="T85" fmla="*/ 19 h 449"/>
                  <a:gd name="T86" fmla="*/ 2 w 209"/>
                  <a:gd name="T87" fmla="*/ 14 h 449"/>
                  <a:gd name="T88" fmla="*/ 5 w 209"/>
                  <a:gd name="T89" fmla="*/ 9 h 449"/>
                  <a:gd name="T90" fmla="*/ 7 w 209"/>
                  <a:gd name="T91" fmla="*/ 0 h 449"/>
                  <a:gd name="T92" fmla="*/ 9 w 209"/>
                  <a:gd name="T93" fmla="*/ 0 h 449"/>
                  <a:gd name="T94" fmla="*/ 12 w 209"/>
                  <a:gd name="T95" fmla="*/ 0 h 449"/>
                  <a:gd name="T96" fmla="*/ 19 w 209"/>
                  <a:gd name="T97" fmla="*/ 5 h 449"/>
                  <a:gd name="T98" fmla="*/ 21 w 209"/>
                  <a:gd name="T99" fmla="*/ 9 h 449"/>
                  <a:gd name="T100" fmla="*/ 21 w 209"/>
                  <a:gd name="T101" fmla="*/ 14 h 449"/>
                  <a:gd name="T102" fmla="*/ 24 w 209"/>
                  <a:gd name="T103" fmla="*/ 28 h 449"/>
                  <a:gd name="T104" fmla="*/ 24 w 209"/>
                  <a:gd name="T105" fmla="*/ 41 h 449"/>
                  <a:gd name="T106" fmla="*/ 19 w 209"/>
                  <a:gd name="T107" fmla="*/ 69 h 449"/>
                  <a:gd name="T108" fmla="*/ 19 w 209"/>
                  <a:gd name="T109" fmla="*/ 97 h 449"/>
                  <a:gd name="T110" fmla="*/ 19 w 209"/>
                  <a:gd name="T111" fmla="*/ 110 h 449"/>
                  <a:gd name="T112" fmla="*/ 24 w 209"/>
                  <a:gd name="T113" fmla="*/ 124 h 449"/>
                  <a:gd name="T114" fmla="*/ 26 w 209"/>
                  <a:gd name="T115" fmla="*/ 133 h 449"/>
                  <a:gd name="T116" fmla="*/ 31 w 209"/>
                  <a:gd name="T117" fmla="*/ 142 h 449"/>
                  <a:gd name="T118" fmla="*/ 28 w 209"/>
                  <a:gd name="T119" fmla="*/ 142 h 449"/>
                  <a:gd name="T120" fmla="*/ 26 w 209"/>
                  <a:gd name="T121" fmla="*/ 142 h 449"/>
                  <a:gd name="T122" fmla="*/ 24 w 209"/>
                  <a:gd name="T123" fmla="*/ 138 h 449"/>
                  <a:gd name="T124" fmla="*/ 24 w 209"/>
                  <a:gd name="T125" fmla="*/ 133 h 4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9"/>
                  <a:gd name="T190" fmla="*/ 0 h 449"/>
                  <a:gd name="T191" fmla="*/ 209 w 209"/>
                  <a:gd name="T192" fmla="*/ 449 h 4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9" h="449">
                    <a:moveTo>
                      <a:pt x="161" y="421"/>
                    </a:moveTo>
                    <a:lnTo>
                      <a:pt x="144" y="393"/>
                    </a:lnTo>
                    <a:lnTo>
                      <a:pt x="129" y="393"/>
                    </a:lnTo>
                    <a:lnTo>
                      <a:pt x="112" y="406"/>
                    </a:lnTo>
                    <a:lnTo>
                      <a:pt x="112" y="436"/>
                    </a:lnTo>
                    <a:lnTo>
                      <a:pt x="81" y="436"/>
                    </a:lnTo>
                    <a:lnTo>
                      <a:pt x="96" y="406"/>
                    </a:lnTo>
                    <a:lnTo>
                      <a:pt x="112" y="362"/>
                    </a:lnTo>
                    <a:lnTo>
                      <a:pt x="112" y="334"/>
                    </a:lnTo>
                    <a:lnTo>
                      <a:pt x="112" y="319"/>
                    </a:lnTo>
                    <a:lnTo>
                      <a:pt x="96" y="291"/>
                    </a:lnTo>
                    <a:lnTo>
                      <a:pt x="81" y="306"/>
                    </a:lnTo>
                    <a:lnTo>
                      <a:pt x="81" y="319"/>
                    </a:lnTo>
                    <a:lnTo>
                      <a:pt x="81" y="349"/>
                    </a:lnTo>
                    <a:lnTo>
                      <a:pt x="64" y="377"/>
                    </a:lnTo>
                    <a:lnTo>
                      <a:pt x="48" y="393"/>
                    </a:lnTo>
                    <a:lnTo>
                      <a:pt x="33" y="393"/>
                    </a:lnTo>
                    <a:lnTo>
                      <a:pt x="33" y="362"/>
                    </a:lnTo>
                    <a:lnTo>
                      <a:pt x="81" y="291"/>
                    </a:lnTo>
                    <a:lnTo>
                      <a:pt x="112" y="247"/>
                    </a:lnTo>
                    <a:lnTo>
                      <a:pt x="112" y="189"/>
                    </a:lnTo>
                    <a:lnTo>
                      <a:pt x="96" y="189"/>
                    </a:lnTo>
                    <a:lnTo>
                      <a:pt x="81" y="247"/>
                    </a:lnTo>
                    <a:lnTo>
                      <a:pt x="48" y="291"/>
                    </a:lnTo>
                    <a:lnTo>
                      <a:pt x="33" y="306"/>
                    </a:lnTo>
                    <a:lnTo>
                      <a:pt x="0" y="319"/>
                    </a:lnTo>
                    <a:lnTo>
                      <a:pt x="0" y="306"/>
                    </a:lnTo>
                    <a:lnTo>
                      <a:pt x="81" y="189"/>
                    </a:lnTo>
                    <a:lnTo>
                      <a:pt x="112" y="130"/>
                    </a:lnTo>
                    <a:lnTo>
                      <a:pt x="112" y="74"/>
                    </a:lnTo>
                    <a:lnTo>
                      <a:pt x="112" y="59"/>
                    </a:lnTo>
                    <a:lnTo>
                      <a:pt x="96" y="74"/>
                    </a:lnTo>
                    <a:lnTo>
                      <a:pt x="48" y="160"/>
                    </a:lnTo>
                    <a:lnTo>
                      <a:pt x="33" y="204"/>
                    </a:lnTo>
                    <a:lnTo>
                      <a:pt x="0" y="232"/>
                    </a:lnTo>
                    <a:lnTo>
                      <a:pt x="0" y="189"/>
                    </a:lnTo>
                    <a:lnTo>
                      <a:pt x="33" y="174"/>
                    </a:lnTo>
                    <a:lnTo>
                      <a:pt x="48" y="145"/>
                    </a:lnTo>
                    <a:lnTo>
                      <a:pt x="48" y="130"/>
                    </a:lnTo>
                    <a:lnTo>
                      <a:pt x="48" y="117"/>
                    </a:lnTo>
                    <a:lnTo>
                      <a:pt x="33" y="87"/>
                    </a:lnTo>
                    <a:lnTo>
                      <a:pt x="16" y="74"/>
                    </a:lnTo>
                    <a:lnTo>
                      <a:pt x="16" y="59"/>
                    </a:lnTo>
                    <a:lnTo>
                      <a:pt x="16" y="44"/>
                    </a:lnTo>
                    <a:lnTo>
                      <a:pt x="33" y="30"/>
                    </a:lnTo>
                    <a:lnTo>
                      <a:pt x="48" y="0"/>
                    </a:lnTo>
                    <a:lnTo>
                      <a:pt x="64" y="0"/>
                    </a:lnTo>
                    <a:lnTo>
                      <a:pt x="81" y="0"/>
                    </a:lnTo>
                    <a:lnTo>
                      <a:pt x="129" y="15"/>
                    </a:lnTo>
                    <a:lnTo>
                      <a:pt x="144" y="30"/>
                    </a:lnTo>
                    <a:lnTo>
                      <a:pt x="144" y="44"/>
                    </a:lnTo>
                    <a:lnTo>
                      <a:pt x="161" y="87"/>
                    </a:lnTo>
                    <a:lnTo>
                      <a:pt x="161" y="130"/>
                    </a:lnTo>
                    <a:lnTo>
                      <a:pt x="129" y="219"/>
                    </a:lnTo>
                    <a:lnTo>
                      <a:pt x="129" y="306"/>
                    </a:lnTo>
                    <a:lnTo>
                      <a:pt x="129" y="349"/>
                    </a:lnTo>
                    <a:lnTo>
                      <a:pt x="161" y="393"/>
                    </a:lnTo>
                    <a:lnTo>
                      <a:pt x="177" y="421"/>
                    </a:lnTo>
                    <a:lnTo>
                      <a:pt x="209" y="449"/>
                    </a:lnTo>
                    <a:lnTo>
                      <a:pt x="192" y="449"/>
                    </a:lnTo>
                    <a:lnTo>
                      <a:pt x="177" y="449"/>
                    </a:lnTo>
                    <a:lnTo>
                      <a:pt x="161" y="436"/>
                    </a:lnTo>
                    <a:lnTo>
                      <a:pt x="161" y="421"/>
                    </a:lnTo>
                    <a:close/>
                  </a:path>
                </a:pathLst>
              </a:custGeom>
              <a:solidFill>
                <a:srgbClr val="FFFF99"/>
              </a:solidFill>
              <a:ln w="9525">
                <a:solidFill>
                  <a:srgbClr val="800000"/>
                </a:solidFill>
                <a:round/>
                <a:headEnd/>
                <a:tailEnd/>
              </a:ln>
            </p:spPr>
            <p:txBody>
              <a:bodyPr/>
              <a:lstStyle/>
              <a:p>
                <a:endParaRPr lang="en-US"/>
              </a:p>
            </p:txBody>
          </p:sp>
          <p:sp>
            <p:nvSpPr>
              <p:cNvPr id="11459" name="Freeform 391"/>
              <p:cNvSpPr>
                <a:spLocks/>
              </p:cNvSpPr>
              <p:nvPr/>
            </p:nvSpPr>
            <p:spPr bwMode="auto">
              <a:xfrm rot="-5400000">
                <a:off x="4547" y="46"/>
                <a:ext cx="32" cy="146"/>
              </a:xfrm>
              <a:custGeom>
                <a:avLst/>
                <a:gdLst>
                  <a:gd name="T0" fmla="*/ 0 w 209"/>
                  <a:gd name="T1" fmla="*/ 146 h 462"/>
                  <a:gd name="T2" fmla="*/ 5 w 209"/>
                  <a:gd name="T3" fmla="*/ 132 h 462"/>
                  <a:gd name="T4" fmla="*/ 7 w 209"/>
                  <a:gd name="T5" fmla="*/ 123 h 462"/>
                  <a:gd name="T6" fmla="*/ 10 w 209"/>
                  <a:gd name="T7" fmla="*/ 110 h 462"/>
                  <a:gd name="T8" fmla="*/ 10 w 209"/>
                  <a:gd name="T9" fmla="*/ 96 h 462"/>
                  <a:gd name="T10" fmla="*/ 5 w 209"/>
                  <a:gd name="T11" fmla="*/ 41 h 462"/>
                  <a:gd name="T12" fmla="*/ 5 w 209"/>
                  <a:gd name="T13" fmla="*/ 27 h 462"/>
                  <a:gd name="T14" fmla="*/ 7 w 209"/>
                  <a:gd name="T15" fmla="*/ 18 h 462"/>
                  <a:gd name="T16" fmla="*/ 10 w 209"/>
                  <a:gd name="T17" fmla="*/ 9 h 462"/>
                  <a:gd name="T18" fmla="*/ 12 w 209"/>
                  <a:gd name="T19" fmla="*/ 4 h 462"/>
                  <a:gd name="T20" fmla="*/ 20 w 209"/>
                  <a:gd name="T21" fmla="*/ 0 h 462"/>
                  <a:gd name="T22" fmla="*/ 32 w 209"/>
                  <a:gd name="T23" fmla="*/ 23 h 462"/>
                  <a:gd name="T24" fmla="*/ 29 w 209"/>
                  <a:gd name="T25" fmla="*/ 23 h 462"/>
                  <a:gd name="T26" fmla="*/ 25 w 209"/>
                  <a:gd name="T27" fmla="*/ 27 h 462"/>
                  <a:gd name="T28" fmla="*/ 22 w 209"/>
                  <a:gd name="T29" fmla="*/ 36 h 462"/>
                  <a:gd name="T30" fmla="*/ 22 w 209"/>
                  <a:gd name="T31" fmla="*/ 41 h 462"/>
                  <a:gd name="T32" fmla="*/ 22 w 209"/>
                  <a:gd name="T33" fmla="*/ 50 h 462"/>
                  <a:gd name="T34" fmla="*/ 25 w 209"/>
                  <a:gd name="T35" fmla="*/ 55 h 462"/>
                  <a:gd name="T36" fmla="*/ 27 w 209"/>
                  <a:gd name="T37" fmla="*/ 59 h 462"/>
                  <a:gd name="T38" fmla="*/ 27 w 209"/>
                  <a:gd name="T39" fmla="*/ 82 h 462"/>
                  <a:gd name="T40" fmla="*/ 25 w 209"/>
                  <a:gd name="T41" fmla="*/ 73 h 462"/>
                  <a:gd name="T42" fmla="*/ 22 w 209"/>
                  <a:gd name="T43" fmla="*/ 69 h 462"/>
                  <a:gd name="T44" fmla="*/ 20 w 209"/>
                  <a:gd name="T45" fmla="*/ 55 h 462"/>
                  <a:gd name="T46" fmla="*/ 15 w 209"/>
                  <a:gd name="T47" fmla="*/ 23 h 462"/>
                  <a:gd name="T48" fmla="*/ 12 w 209"/>
                  <a:gd name="T49" fmla="*/ 23 h 462"/>
                  <a:gd name="T50" fmla="*/ 12 w 209"/>
                  <a:gd name="T51" fmla="*/ 27 h 462"/>
                  <a:gd name="T52" fmla="*/ 10 w 209"/>
                  <a:gd name="T53" fmla="*/ 36 h 462"/>
                  <a:gd name="T54" fmla="*/ 12 w 209"/>
                  <a:gd name="T55" fmla="*/ 50 h 462"/>
                  <a:gd name="T56" fmla="*/ 17 w 209"/>
                  <a:gd name="T57" fmla="*/ 73 h 462"/>
                  <a:gd name="T58" fmla="*/ 22 w 209"/>
                  <a:gd name="T59" fmla="*/ 87 h 462"/>
                  <a:gd name="T60" fmla="*/ 27 w 209"/>
                  <a:gd name="T61" fmla="*/ 101 h 462"/>
                  <a:gd name="T62" fmla="*/ 27 w 209"/>
                  <a:gd name="T63" fmla="*/ 105 h 462"/>
                  <a:gd name="T64" fmla="*/ 22 w 209"/>
                  <a:gd name="T65" fmla="*/ 105 h 462"/>
                  <a:gd name="T66" fmla="*/ 20 w 209"/>
                  <a:gd name="T67" fmla="*/ 96 h 462"/>
                  <a:gd name="T68" fmla="*/ 15 w 209"/>
                  <a:gd name="T69" fmla="*/ 82 h 462"/>
                  <a:gd name="T70" fmla="*/ 12 w 209"/>
                  <a:gd name="T71" fmla="*/ 82 h 462"/>
                  <a:gd name="T72" fmla="*/ 12 w 209"/>
                  <a:gd name="T73" fmla="*/ 91 h 462"/>
                  <a:gd name="T74" fmla="*/ 15 w 209"/>
                  <a:gd name="T75" fmla="*/ 105 h 462"/>
                  <a:gd name="T76" fmla="*/ 22 w 209"/>
                  <a:gd name="T77" fmla="*/ 119 h 462"/>
                  <a:gd name="T78" fmla="*/ 22 w 209"/>
                  <a:gd name="T79" fmla="*/ 128 h 462"/>
                  <a:gd name="T80" fmla="*/ 20 w 209"/>
                  <a:gd name="T81" fmla="*/ 128 h 462"/>
                  <a:gd name="T82" fmla="*/ 17 w 209"/>
                  <a:gd name="T83" fmla="*/ 123 h 462"/>
                  <a:gd name="T84" fmla="*/ 15 w 209"/>
                  <a:gd name="T85" fmla="*/ 119 h 462"/>
                  <a:gd name="T86" fmla="*/ 15 w 209"/>
                  <a:gd name="T87" fmla="*/ 114 h 462"/>
                  <a:gd name="T88" fmla="*/ 12 w 209"/>
                  <a:gd name="T89" fmla="*/ 110 h 462"/>
                  <a:gd name="T90" fmla="*/ 12 w 209"/>
                  <a:gd name="T91" fmla="*/ 119 h 462"/>
                  <a:gd name="T92" fmla="*/ 12 w 209"/>
                  <a:gd name="T93" fmla="*/ 128 h 462"/>
                  <a:gd name="T94" fmla="*/ 15 w 209"/>
                  <a:gd name="T95" fmla="*/ 132 h 462"/>
                  <a:gd name="T96" fmla="*/ 12 w 209"/>
                  <a:gd name="T97" fmla="*/ 137 h 462"/>
                  <a:gd name="T98" fmla="*/ 12 w 209"/>
                  <a:gd name="T99" fmla="*/ 142 h 462"/>
                  <a:gd name="T100" fmla="*/ 7 w 209"/>
                  <a:gd name="T101" fmla="*/ 137 h 462"/>
                  <a:gd name="T102" fmla="*/ 5 w 209"/>
                  <a:gd name="T103" fmla="*/ 142 h 462"/>
                  <a:gd name="T104" fmla="*/ 2 w 209"/>
                  <a:gd name="T105" fmla="*/ 146 h 462"/>
                  <a:gd name="T106" fmla="*/ 0 w 209"/>
                  <a:gd name="T107" fmla="*/ 146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9"/>
                  <a:gd name="T163" fmla="*/ 0 h 462"/>
                  <a:gd name="T164" fmla="*/ 209 w 20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9" h="462">
                    <a:moveTo>
                      <a:pt x="0" y="462"/>
                    </a:moveTo>
                    <a:lnTo>
                      <a:pt x="32" y="419"/>
                    </a:lnTo>
                    <a:lnTo>
                      <a:pt x="48" y="390"/>
                    </a:lnTo>
                    <a:lnTo>
                      <a:pt x="65" y="347"/>
                    </a:lnTo>
                    <a:lnTo>
                      <a:pt x="65" y="304"/>
                    </a:lnTo>
                    <a:lnTo>
                      <a:pt x="32" y="130"/>
                    </a:lnTo>
                    <a:lnTo>
                      <a:pt x="32" y="87"/>
                    </a:lnTo>
                    <a:lnTo>
                      <a:pt x="48" y="57"/>
                    </a:lnTo>
                    <a:lnTo>
                      <a:pt x="65" y="28"/>
                    </a:lnTo>
                    <a:lnTo>
                      <a:pt x="80" y="13"/>
                    </a:lnTo>
                    <a:lnTo>
                      <a:pt x="128" y="0"/>
                    </a:lnTo>
                    <a:lnTo>
                      <a:pt x="209" y="72"/>
                    </a:lnTo>
                    <a:lnTo>
                      <a:pt x="192" y="72"/>
                    </a:lnTo>
                    <a:lnTo>
                      <a:pt x="161" y="87"/>
                    </a:lnTo>
                    <a:lnTo>
                      <a:pt x="144" y="115"/>
                    </a:lnTo>
                    <a:lnTo>
                      <a:pt x="144" y="130"/>
                    </a:lnTo>
                    <a:lnTo>
                      <a:pt x="144" y="158"/>
                    </a:lnTo>
                    <a:lnTo>
                      <a:pt x="161" y="173"/>
                    </a:lnTo>
                    <a:lnTo>
                      <a:pt x="176" y="187"/>
                    </a:lnTo>
                    <a:lnTo>
                      <a:pt x="176" y="260"/>
                    </a:lnTo>
                    <a:lnTo>
                      <a:pt x="161" y="232"/>
                    </a:lnTo>
                    <a:lnTo>
                      <a:pt x="144" y="217"/>
                    </a:lnTo>
                    <a:lnTo>
                      <a:pt x="128" y="173"/>
                    </a:lnTo>
                    <a:lnTo>
                      <a:pt x="96" y="72"/>
                    </a:lnTo>
                    <a:lnTo>
                      <a:pt x="80" y="72"/>
                    </a:lnTo>
                    <a:lnTo>
                      <a:pt x="80" y="87"/>
                    </a:lnTo>
                    <a:lnTo>
                      <a:pt x="65" y="115"/>
                    </a:lnTo>
                    <a:lnTo>
                      <a:pt x="80" y="158"/>
                    </a:lnTo>
                    <a:lnTo>
                      <a:pt x="113" y="232"/>
                    </a:lnTo>
                    <a:lnTo>
                      <a:pt x="144" y="275"/>
                    </a:lnTo>
                    <a:lnTo>
                      <a:pt x="176" y="319"/>
                    </a:lnTo>
                    <a:lnTo>
                      <a:pt x="176" y="332"/>
                    </a:lnTo>
                    <a:lnTo>
                      <a:pt x="144" y="332"/>
                    </a:lnTo>
                    <a:lnTo>
                      <a:pt x="128" y="304"/>
                    </a:lnTo>
                    <a:lnTo>
                      <a:pt x="96" y="260"/>
                    </a:lnTo>
                    <a:lnTo>
                      <a:pt x="80" y="260"/>
                    </a:lnTo>
                    <a:lnTo>
                      <a:pt x="80" y="289"/>
                    </a:lnTo>
                    <a:lnTo>
                      <a:pt x="96" y="332"/>
                    </a:lnTo>
                    <a:lnTo>
                      <a:pt x="144" y="375"/>
                    </a:lnTo>
                    <a:lnTo>
                      <a:pt x="144" y="406"/>
                    </a:lnTo>
                    <a:lnTo>
                      <a:pt x="128" y="406"/>
                    </a:lnTo>
                    <a:lnTo>
                      <a:pt x="113" y="390"/>
                    </a:lnTo>
                    <a:lnTo>
                      <a:pt x="96" y="375"/>
                    </a:lnTo>
                    <a:lnTo>
                      <a:pt x="96" y="362"/>
                    </a:lnTo>
                    <a:lnTo>
                      <a:pt x="80" y="347"/>
                    </a:lnTo>
                    <a:lnTo>
                      <a:pt x="80" y="375"/>
                    </a:lnTo>
                    <a:lnTo>
                      <a:pt x="80" y="406"/>
                    </a:lnTo>
                    <a:lnTo>
                      <a:pt x="96" y="419"/>
                    </a:lnTo>
                    <a:lnTo>
                      <a:pt x="80" y="434"/>
                    </a:lnTo>
                    <a:lnTo>
                      <a:pt x="80" y="449"/>
                    </a:lnTo>
                    <a:lnTo>
                      <a:pt x="48" y="434"/>
                    </a:lnTo>
                    <a:lnTo>
                      <a:pt x="32" y="449"/>
                    </a:lnTo>
                    <a:lnTo>
                      <a:pt x="15" y="462"/>
                    </a:lnTo>
                    <a:lnTo>
                      <a:pt x="0" y="462"/>
                    </a:lnTo>
                    <a:close/>
                  </a:path>
                </a:pathLst>
              </a:custGeom>
              <a:solidFill>
                <a:srgbClr val="FFFF99"/>
              </a:solidFill>
              <a:ln w="9525">
                <a:solidFill>
                  <a:srgbClr val="800000"/>
                </a:solidFill>
                <a:round/>
                <a:headEnd/>
                <a:tailEnd/>
              </a:ln>
            </p:spPr>
            <p:txBody>
              <a:bodyPr/>
              <a:lstStyle/>
              <a:p>
                <a:endParaRPr lang="en-US"/>
              </a:p>
            </p:txBody>
          </p:sp>
          <p:sp>
            <p:nvSpPr>
              <p:cNvPr id="11460" name="Freeform 392"/>
              <p:cNvSpPr>
                <a:spLocks/>
              </p:cNvSpPr>
              <p:nvPr/>
            </p:nvSpPr>
            <p:spPr bwMode="auto">
              <a:xfrm rot="-5400000">
                <a:off x="4477" y="90"/>
                <a:ext cx="15" cy="28"/>
              </a:xfrm>
              <a:custGeom>
                <a:avLst/>
                <a:gdLst>
                  <a:gd name="T0" fmla="*/ 0 w 96"/>
                  <a:gd name="T1" fmla="*/ 0 h 87"/>
                  <a:gd name="T2" fmla="*/ 15 w 96"/>
                  <a:gd name="T3" fmla="*/ 0 h 87"/>
                  <a:gd name="T4" fmla="*/ 15 w 96"/>
                  <a:gd name="T5" fmla="*/ 5 h 87"/>
                  <a:gd name="T6" fmla="*/ 15 w 96"/>
                  <a:gd name="T7" fmla="*/ 14 h 87"/>
                  <a:gd name="T8" fmla="*/ 10 w 96"/>
                  <a:gd name="T9" fmla="*/ 28 h 87"/>
                  <a:gd name="T10" fmla="*/ 8 w 96"/>
                  <a:gd name="T11" fmla="*/ 28 h 87"/>
                  <a:gd name="T12" fmla="*/ 5 w 96"/>
                  <a:gd name="T13" fmla="*/ 23 h 87"/>
                  <a:gd name="T14" fmla="*/ 2 w 96"/>
                  <a:gd name="T15" fmla="*/ 14 h 87"/>
                  <a:gd name="T16" fmla="*/ 0 w 96"/>
                  <a:gd name="T17" fmla="*/ 5 h 87"/>
                  <a:gd name="T18" fmla="*/ 0 w 96"/>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87"/>
                  <a:gd name="T32" fmla="*/ 96 w 96"/>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87">
                    <a:moveTo>
                      <a:pt x="0" y="0"/>
                    </a:moveTo>
                    <a:lnTo>
                      <a:pt x="96" y="0"/>
                    </a:lnTo>
                    <a:lnTo>
                      <a:pt x="96" y="15"/>
                    </a:lnTo>
                    <a:lnTo>
                      <a:pt x="96" y="44"/>
                    </a:lnTo>
                    <a:lnTo>
                      <a:pt x="63" y="87"/>
                    </a:lnTo>
                    <a:lnTo>
                      <a:pt x="48" y="87"/>
                    </a:lnTo>
                    <a:lnTo>
                      <a:pt x="31" y="72"/>
                    </a:lnTo>
                    <a:lnTo>
                      <a:pt x="15" y="44"/>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461" name="Freeform 393"/>
              <p:cNvSpPr>
                <a:spLocks/>
              </p:cNvSpPr>
              <p:nvPr/>
            </p:nvSpPr>
            <p:spPr bwMode="auto">
              <a:xfrm rot="-5400000">
                <a:off x="4441" y="100"/>
                <a:ext cx="27" cy="4"/>
              </a:xfrm>
              <a:custGeom>
                <a:avLst/>
                <a:gdLst>
                  <a:gd name="T0" fmla="*/ 0 w 177"/>
                  <a:gd name="T1" fmla="*/ 4 h 15"/>
                  <a:gd name="T2" fmla="*/ 12 w 177"/>
                  <a:gd name="T3" fmla="*/ 0 h 15"/>
                  <a:gd name="T4" fmla="*/ 20 w 177"/>
                  <a:gd name="T5" fmla="*/ 0 h 15"/>
                  <a:gd name="T6" fmla="*/ 27 w 177"/>
                  <a:gd name="T7" fmla="*/ 4 h 15"/>
                  <a:gd name="T8" fmla="*/ 12 w 177"/>
                  <a:gd name="T9" fmla="*/ 4 h 15"/>
                  <a:gd name="T10" fmla="*/ 5 w 177"/>
                  <a:gd name="T11" fmla="*/ 4 h 15"/>
                  <a:gd name="T12" fmla="*/ 0 w 177"/>
                  <a:gd name="T13" fmla="*/ 4 h 15"/>
                  <a:gd name="T14" fmla="*/ 0 60000 65536"/>
                  <a:gd name="T15" fmla="*/ 0 60000 65536"/>
                  <a:gd name="T16" fmla="*/ 0 60000 65536"/>
                  <a:gd name="T17" fmla="*/ 0 60000 65536"/>
                  <a:gd name="T18" fmla="*/ 0 60000 65536"/>
                  <a:gd name="T19" fmla="*/ 0 60000 65536"/>
                  <a:gd name="T20" fmla="*/ 0 60000 65536"/>
                  <a:gd name="T21" fmla="*/ 0 w 177"/>
                  <a:gd name="T22" fmla="*/ 0 h 15"/>
                  <a:gd name="T23" fmla="*/ 177 w 17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15">
                    <a:moveTo>
                      <a:pt x="0" y="15"/>
                    </a:moveTo>
                    <a:lnTo>
                      <a:pt x="81" y="0"/>
                    </a:lnTo>
                    <a:lnTo>
                      <a:pt x="129" y="0"/>
                    </a:lnTo>
                    <a:lnTo>
                      <a:pt x="177" y="15"/>
                    </a:lnTo>
                    <a:lnTo>
                      <a:pt x="81" y="15"/>
                    </a:lnTo>
                    <a:lnTo>
                      <a:pt x="33" y="15"/>
                    </a:lnTo>
                    <a:lnTo>
                      <a:pt x="0" y="15"/>
                    </a:lnTo>
                    <a:close/>
                  </a:path>
                </a:pathLst>
              </a:custGeom>
              <a:solidFill>
                <a:srgbClr val="FFFF99"/>
              </a:solidFill>
              <a:ln w="9525">
                <a:solidFill>
                  <a:srgbClr val="800000"/>
                </a:solidFill>
                <a:round/>
                <a:headEnd/>
                <a:tailEnd/>
              </a:ln>
            </p:spPr>
            <p:txBody>
              <a:bodyPr/>
              <a:lstStyle/>
              <a:p>
                <a:endParaRPr lang="en-US"/>
              </a:p>
            </p:txBody>
          </p:sp>
          <p:sp>
            <p:nvSpPr>
              <p:cNvPr id="11462" name="Freeform 394"/>
              <p:cNvSpPr>
                <a:spLocks/>
              </p:cNvSpPr>
              <p:nvPr/>
            </p:nvSpPr>
            <p:spPr bwMode="auto">
              <a:xfrm rot="-5400000">
                <a:off x="4411" y="91"/>
                <a:ext cx="44" cy="23"/>
              </a:xfrm>
              <a:custGeom>
                <a:avLst/>
                <a:gdLst>
                  <a:gd name="T0" fmla="*/ 0 w 288"/>
                  <a:gd name="T1" fmla="*/ 14 h 72"/>
                  <a:gd name="T2" fmla="*/ 0 w 288"/>
                  <a:gd name="T3" fmla="*/ 4 h 72"/>
                  <a:gd name="T4" fmla="*/ 2 w 288"/>
                  <a:gd name="T5" fmla="*/ 0 h 72"/>
                  <a:gd name="T6" fmla="*/ 41 w 288"/>
                  <a:gd name="T7" fmla="*/ 0 h 72"/>
                  <a:gd name="T8" fmla="*/ 44 w 288"/>
                  <a:gd name="T9" fmla="*/ 9 h 72"/>
                  <a:gd name="T10" fmla="*/ 44 w 288"/>
                  <a:gd name="T11" fmla="*/ 14 h 72"/>
                  <a:gd name="T12" fmla="*/ 41 w 288"/>
                  <a:gd name="T13" fmla="*/ 23 h 72"/>
                  <a:gd name="T14" fmla="*/ 5 w 288"/>
                  <a:gd name="T15" fmla="*/ 23 h 72"/>
                  <a:gd name="T16" fmla="*/ 0 w 288"/>
                  <a:gd name="T17" fmla="*/ 18 h 72"/>
                  <a:gd name="T18" fmla="*/ 0 w 288"/>
                  <a:gd name="T19" fmla="*/ 1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72"/>
                  <a:gd name="T32" fmla="*/ 288 w 288"/>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72">
                    <a:moveTo>
                      <a:pt x="0" y="43"/>
                    </a:moveTo>
                    <a:lnTo>
                      <a:pt x="0" y="13"/>
                    </a:lnTo>
                    <a:lnTo>
                      <a:pt x="15" y="0"/>
                    </a:lnTo>
                    <a:lnTo>
                      <a:pt x="271" y="0"/>
                    </a:lnTo>
                    <a:lnTo>
                      <a:pt x="288" y="28"/>
                    </a:lnTo>
                    <a:lnTo>
                      <a:pt x="288" y="43"/>
                    </a:lnTo>
                    <a:lnTo>
                      <a:pt x="271" y="72"/>
                    </a:lnTo>
                    <a:lnTo>
                      <a:pt x="31" y="72"/>
                    </a:lnTo>
                    <a:lnTo>
                      <a:pt x="0" y="57"/>
                    </a:lnTo>
                    <a:lnTo>
                      <a:pt x="0" y="43"/>
                    </a:lnTo>
                    <a:close/>
                  </a:path>
                </a:pathLst>
              </a:custGeom>
              <a:solidFill>
                <a:srgbClr val="FFFF99"/>
              </a:solidFill>
              <a:ln w="9525">
                <a:solidFill>
                  <a:srgbClr val="800000"/>
                </a:solidFill>
                <a:round/>
                <a:headEnd/>
                <a:tailEnd/>
              </a:ln>
            </p:spPr>
            <p:txBody>
              <a:bodyPr/>
              <a:lstStyle/>
              <a:p>
                <a:endParaRPr lang="en-US"/>
              </a:p>
            </p:txBody>
          </p:sp>
          <p:sp>
            <p:nvSpPr>
              <p:cNvPr id="11463" name="Freeform 395"/>
              <p:cNvSpPr>
                <a:spLocks/>
              </p:cNvSpPr>
              <p:nvPr/>
            </p:nvSpPr>
            <p:spPr bwMode="auto">
              <a:xfrm rot="-5400000">
                <a:off x="4391" y="103"/>
                <a:ext cx="27" cy="4"/>
              </a:xfrm>
              <a:custGeom>
                <a:avLst/>
                <a:gdLst>
                  <a:gd name="T0" fmla="*/ 0 w 175"/>
                  <a:gd name="T1" fmla="*/ 0 h 15"/>
                  <a:gd name="T2" fmla="*/ 15 w 175"/>
                  <a:gd name="T3" fmla="*/ 0 h 15"/>
                  <a:gd name="T4" fmla="*/ 27 w 175"/>
                  <a:gd name="T5" fmla="*/ 0 h 15"/>
                  <a:gd name="T6" fmla="*/ 27 w 175"/>
                  <a:gd name="T7" fmla="*/ 4 h 15"/>
                  <a:gd name="T8" fmla="*/ 15 w 175"/>
                  <a:gd name="T9" fmla="*/ 4 h 15"/>
                  <a:gd name="T10" fmla="*/ 0 w 175"/>
                  <a:gd name="T11" fmla="*/ 4 h 15"/>
                  <a:gd name="T12" fmla="*/ 0 w 175"/>
                  <a:gd name="T13" fmla="*/ 0 h 15"/>
                  <a:gd name="T14" fmla="*/ 0 60000 65536"/>
                  <a:gd name="T15" fmla="*/ 0 60000 65536"/>
                  <a:gd name="T16" fmla="*/ 0 60000 65536"/>
                  <a:gd name="T17" fmla="*/ 0 60000 65536"/>
                  <a:gd name="T18" fmla="*/ 0 60000 65536"/>
                  <a:gd name="T19" fmla="*/ 0 60000 65536"/>
                  <a:gd name="T20" fmla="*/ 0 60000 65536"/>
                  <a:gd name="T21" fmla="*/ 0 w 175"/>
                  <a:gd name="T22" fmla="*/ 0 h 15"/>
                  <a:gd name="T23" fmla="*/ 175 w 17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
                    <a:moveTo>
                      <a:pt x="0" y="0"/>
                    </a:moveTo>
                    <a:lnTo>
                      <a:pt x="96" y="0"/>
                    </a:lnTo>
                    <a:lnTo>
                      <a:pt x="175" y="0"/>
                    </a:lnTo>
                    <a:lnTo>
                      <a:pt x="175" y="15"/>
                    </a:lnTo>
                    <a:lnTo>
                      <a:pt x="96" y="15"/>
                    </a:lnTo>
                    <a:lnTo>
                      <a:pt x="0" y="15"/>
                    </a:lnTo>
                    <a:lnTo>
                      <a:pt x="0" y="0"/>
                    </a:lnTo>
                    <a:close/>
                  </a:path>
                </a:pathLst>
              </a:custGeom>
              <a:solidFill>
                <a:srgbClr val="FFFF99"/>
              </a:solidFill>
              <a:ln w="9525">
                <a:solidFill>
                  <a:srgbClr val="800000"/>
                </a:solidFill>
                <a:round/>
                <a:headEnd/>
                <a:tailEnd/>
              </a:ln>
            </p:spPr>
            <p:txBody>
              <a:bodyPr/>
              <a:lstStyle/>
              <a:p>
                <a:endParaRPr lang="en-US"/>
              </a:p>
            </p:txBody>
          </p:sp>
          <p:sp>
            <p:nvSpPr>
              <p:cNvPr id="11464" name="Line 396"/>
              <p:cNvSpPr>
                <a:spLocks noChangeShapeType="1"/>
              </p:cNvSpPr>
              <p:nvPr/>
            </p:nvSpPr>
            <p:spPr bwMode="auto">
              <a:xfrm>
                <a:off x="1589" y="90"/>
                <a:ext cx="2730"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5" name="Line 397"/>
              <p:cNvSpPr>
                <a:spLocks noChangeShapeType="1"/>
              </p:cNvSpPr>
              <p:nvPr/>
            </p:nvSpPr>
            <p:spPr bwMode="auto">
              <a:xfrm>
                <a:off x="1589" y="132"/>
                <a:ext cx="2730"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6" name="Line 398"/>
              <p:cNvSpPr>
                <a:spLocks noChangeShapeType="1"/>
              </p:cNvSpPr>
              <p:nvPr/>
            </p:nvSpPr>
            <p:spPr bwMode="auto">
              <a:xfrm rot="16200000" flipH="1">
                <a:off x="-1268" y="2168"/>
                <a:ext cx="2718"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7" name="Line 399"/>
              <p:cNvSpPr>
                <a:spLocks noChangeShapeType="1"/>
              </p:cNvSpPr>
              <p:nvPr/>
            </p:nvSpPr>
            <p:spPr bwMode="auto">
              <a:xfrm rot="16200000" flipH="1">
                <a:off x="-1218" y="2168"/>
                <a:ext cx="2718"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8" name="Line 400"/>
              <p:cNvSpPr>
                <a:spLocks noChangeShapeType="1"/>
              </p:cNvSpPr>
              <p:nvPr/>
            </p:nvSpPr>
            <p:spPr bwMode="auto">
              <a:xfrm rot="5400000" flipH="1">
                <a:off x="4351" y="2192"/>
                <a:ext cx="2719" cy="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69" name="Line 401"/>
              <p:cNvSpPr>
                <a:spLocks noChangeShapeType="1"/>
              </p:cNvSpPr>
              <p:nvPr/>
            </p:nvSpPr>
            <p:spPr bwMode="auto">
              <a:xfrm rot="5400000" flipH="1">
                <a:off x="4312" y="2192"/>
                <a:ext cx="2719" cy="0"/>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505200" y="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4000" b="1" u="sng">
                <a:solidFill>
                  <a:srgbClr val="FF0000"/>
                </a:solidFill>
                <a:latin typeface="Times New Roman" pitchFamily="18" charset="0"/>
              </a:rPr>
              <a:t>BÀI 19</a:t>
            </a:r>
          </a:p>
        </p:txBody>
      </p:sp>
      <p:sp>
        <p:nvSpPr>
          <p:cNvPr id="20483" name="Text Box 5"/>
          <p:cNvSpPr txBox="1">
            <a:spLocks noChangeArrowheads="1"/>
          </p:cNvSpPr>
          <p:nvPr/>
        </p:nvSpPr>
        <p:spPr bwMode="auto">
          <a:xfrm>
            <a:off x="-152400" y="533400"/>
            <a:ext cx="929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FF0000"/>
                </a:solidFill>
                <a:latin typeface="Times New Roman" pitchFamily="18" charset="0"/>
              </a:rPr>
              <a:t>PHONG TRÀO CÁCH MẠNG TRONG NHỮNG NĂM 1930-1935</a:t>
            </a:r>
          </a:p>
        </p:txBody>
      </p:sp>
      <p:sp>
        <p:nvSpPr>
          <p:cNvPr id="20484" name="Rectangle 6"/>
          <p:cNvSpPr>
            <a:spLocks noChangeArrowheads="1"/>
          </p:cNvSpPr>
          <p:nvPr/>
        </p:nvSpPr>
        <p:spPr bwMode="auto">
          <a:xfrm>
            <a:off x="0" y="1524000"/>
            <a:ext cx="4876800" cy="53340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0485" name="Rectangle 7"/>
          <p:cNvSpPr>
            <a:spLocks noChangeArrowheads="1"/>
          </p:cNvSpPr>
          <p:nvPr/>
        </p:nvSpPr>
        <p:spPr bwMode="auto">
          <a:xfrm>
            <a:off x="4724400" y="1524000"/>
            <a:ext cx="4419600" cy="5334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486" name="Text Box 8"/>
          <p:cNvSpPr txBox="1">
            <a:spLocks noChangeArrowheads="1"/>
          </p:cNvSpPr>
          <p:nvPr/>
        </p:nvSpPr>
        <p:spPr bwMode="auto">
          <a:xfrm>
            <a:off x="4735513" y="1524000"/>
            <a:ext cx="441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II. Phong trào cách mạng 1930-1931 với đỉnh cao Xô viết Nghệ </a:t>
            </a:r>
            <a:r>
              <a:rPr lang="en-US" b="1" smtClean="0">
                <a:solidFill>
                  <a:srgbClr val="FF0000"/>
                </a:solidFill>
                <a:latin typeface="Times New Roman" pitchFamily="18" charset="0"/>
              </a:rPr>
              <a:t>- Tĩnh</a:t>
            </a:r>
            <a:r>
              <a:rPr lang="en-US" b="1">
                <a:solidFill>
                  <a:srgbClr val="FF0000"/>
                </a:solidFill>
                <a:latin typeface="Times New Roman" pitchFamily="18" charset="0"/>
              </a:rPr>
              <a:t>:</a:t>
            </a:r>
          </a:p>
          <a:p>
            <a:pPr eaLnBrk="1" hangingPunct="1">
              <a:spcBef>
                <a:spcPct val="50000"/>
              </a:spcBef>
            </a:pPr>
            <a:r>
              <a:rPr lang="en-US" sz="2000" b="1">
                <a:solidFill>
                  <a:srgbClr val="FF0000"/>
                </a:solidFill>
                <a:latin typeface="Times New Roman" pitchFamily="18" charset="0"/>
              </a:rPr>
              <a:t>       </a:t>
            </a:r>
            <a:r>
              <a:rPr lang="en-US" b="1">
                <a:solidFill>
                  <a:srgbClr val="0000FF"/>
                </a:solidFill>
                <a:latin typeface="Times New Roman" pitchFamily="18" charset="0"/>
              </a:rPr>
              <a:t>1. Nguyên nhân:</a:t>
            </a:r>
            <a:r>
              <a:rPr lang="en-US" sz="2000" b="1">
                <a:solidFill>
                  <a:srgbClr val="0000FF"/>
                </a:solidFill>
                <a:latin typeface="Times New Roman" pitchFamily="18" charset="0"/>
              </a:rPr>
              <a:t>        </a:t>
            </a:r>
            <a:endParaRPr lang="en-US" sz="2400" b="1">
              <a:solidFill>
                <a:srgbClr val="0000FF"/>
              </a:solidFill>
              <a:latin typeface="Times New Roman" pitchFamily="18" charset="0"/>
            </a:endParaRPr>
          </a:p>
        </p:txBody>
      </p:sp>
      <p:graphicFrame>
        <p:nvGraphicFramePr>
          <p:cNvPr id="15436" name="Group 76"/>
          <p:cNvGraphicFramePr>
            <a:graphicFrameLocks noGrp="1"/>
          </p:cNvGraphicFramePr>
          <p:nvPr>
            <p:ph/>
          </p:nvPr>
        </p:nvGraphicFramePr>
        <p:xfrm>
          <a:off x="4767263" y="3170238"/>
          <a:ext cx="4419600" cy="3687762"/>
        </p:xfrm>
        <a:graphic>
          <a:graphicData uri="http://schemas.openxmlformats.org/drawingml/2006/table">
            <a:tbl>
              <a:tblPr/>
              <a:tblGrid>
                <a:gridCol w="1162050"/>
                <a:gridCol w="3257550"/>
              </a:tblGrid>
              <a:tr h="47677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defRPr/>
                      </a:pPr>
                      <a:r>
                        <a:rPr lang="en-US" sz="1800" b="1" smtClean="0">
                          <a:solidFill>
                            <a:srgbClr val="FF0000"/>
                          </a:solidFill>
                          <a:latin typeface="Times New Roman" pitchFamily="18" charset="0"/>
                        </a:rPr>
                        <a:t>Thời gian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defRPr/>
                      </a:pPr>
                      <a:r>
                        <a:rPr lang="en-US" sz="2000" b="1" smtClean="0">
                          <a:solidFill>
                            <a:srgbClr val="FF0000"/>
                          </a:solidFill>
                          <a:latin typeface="Times New Roman" pitchFamily="18" charset="0"/>
                        </a:rPr>
                        <a:t>Diễn biến</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098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395" name="Picture 35" descr="Phong trao chong Phap cua cac dan toc mien N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724400" cy="5334000"/>
          </a:xfrm>
          <a:prstGeom prst="rect">
            <a:avLst/>
          </a:prstGeom>
          <a:solidFill>
            <a:srgbClr val="FF0000"/>
          </a:solidFill>
          <a:ln w="28575">
            <a:solidFill>
              <a:srgbClr val="CC0000"/>
            </a:solidFill>
            <a:miter lim="800000"/>
            <a:headEnd/>
            <a:tailEnd/>
          </a:ln>
        </p:spPr>
      </p:pic>
      <p:sp>
        <p:nvSpPr>
          <p:cNvPr id="15398" name="Text Box 38"/>
          <p:cNvSpPr txBox="1">
            <a:spLocks noChangeArrowheads="1"/>
          </p:cNvSpPr>
          <p:nvPr/>
        </p:nvSpPr>
        <p:spPr bwMode="auto">
          <a:xfrm>
            <a:off x="1295400" y="5257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latin typeface="Arial" pitchFamily="34" charset="0"/>
              </a:rPr>
              <a:t>2/1930</a:t>
            </a:r>
          </a:p>
        </p:txBody>
      </p:sp>
      <p:sp>
        <p:nvSpPr>
          <p:cNvPr id="15399" name="Text Box 39"/>
          <p:cNvSpPr txBox="1">
            <a:spLocks noChangeArrowheads="1"/>
          </p:cNvSpPr>
          <p:nvPr/>
        </p:nvSpPr>
        <p:spPr bwMode="auto">
          <a:xfrm>
            <a:off x="2209800" y="5334000"/>
            <a:ext cx="2438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3000 công nhân đồn điền cao su Phú Riềng bãi công</a:t>
            </a:r>
          </a:p>
        </p:txBody>
      </p:sp>
      <p:sp>
        <p:nvSpPr>
          <p:cNvPr id="15400" name="Oval 40"/>
          <p:cNvSpPr>
            <a:spLocks noChangeArrowheads="1"/>
          </p:cNvSpPr>
          <p:nvPr/>
        </p:nvSpPr>
        <p:spPr bwMode="auto">
          <a:xfrm>
            <a:off x="2133600" y="5562600"/>
            <a:ext cx="152400" cy="152400"/>
          </a:xfrm>
          <a:prstGeom prst="ellipse">
            <a:avLst/>
          </a:prstGeom>
          <a:solidFill>
            <a:srgbClr val="FF0000"/>
          </a:solidFill>
          <a:ln w="9525">
            <a:solidFill>
              <a:schemeClr val="tx1"/>
            </a:solidFill>
            <a:round/>
            <a:headEnd/>
            <a:tailEnd/>
          </a:ln>
        </p:spPr>
        <p:txBody>
          <a:bodyPr wrap="none" anchor="ctr"/>
          <a:lstStyle/>
          <a:p>
            <a:pPr algn="ctr" eaLnBrk="1" hangingPunct="1"/>
            <a:endParaRPr lang="en-US">
              <a:solidFill>
                <a:srgbClr val="FFFF00"/>
              </a:solidFill>
              <a:latin typeface="Arial" pitchFamily="34" charset="0"/>
            </a:endParaRPr>
          </a:p>
        </p:txBody>
      </p:sp>
      <p:sp>
        <p:nvSpPr>
          <p:cNvPr id="15402" name="Text Box 42"/>
          <p:cNvSpPr txBox="1">
            <a:spLocks noChangeArrowheads="1"/>
          </p:cNvSpPr>
          <p:nvPr/>
        </p:nvSpPr>
        <p:spPr bwMode="auto">
          <a:xfrm>
            <a:off x="5878513" y="376555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smtClean="0">
                <a:solidFill>
                  <a:srgbClr val="0000FF"/>
                </a:solidFill>
                <a:latin typeface="Times New Roman" pitchFamily="18" charset="0"/>
              </a:rPr>
              <a:t>- 3000 </a:t>
            </a:r>
            <a:r>
              <a:rPr lang="en-US" sz="2000" b="1">
                <a:solidFill>
                  <a:srgbClr val="0000FF"/>
                </a:solidFill>
                <a:latin typeface="Times New Roman" pitchFamily="18" charset="0"/>
              </a:rPr>
              <a:t>công nhân đồn điền cao su Phú Riềng bãi công</a:t>
            </a:r>
          </a:p>
        </p:txBody>
      </p:sp>
      <p:sp>
        <p:nvSpPr>
          <p:cNvPr id="15403" name="Text Box 43"/>
          <p:cNvSpPr txBox="1">
            <a:spLocks noChangeArrowheads="1"/>
          </p:cNvSpPr>
          <p:nvPr/>
        </p:nvSpPr>
        <p:spPr bwMode="auto">
          <a:xfrm>
            <a:off x="0" y="2971800"/>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latin typeface="Arial" pitchFamily="34" charset="0"/>
              </a:rPr>
              <a:t>4/1930</a:t>
            </a:r>
          </a:p>
        </p:txBody>
      </p:sp>
      <p:sp>
        <p:nvSpPr>
          <p:cNvPr id="15405" name="Text Box 45"/>
          <p:cNvSpPr txBox="1">
            <a:spLocks noChangeArrowheads="1"/>
          </p:cNvSpPr>
          <p:nvPr/>
        </p:nvSpPr>
        <p:spPr bwMode="auto">
          <a:xfrm>
            <a:off x="1524000" y="3124200"/>
            <a:ext cx="3581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Arial" pitchFamily="34" charset="0"/>
                <a:cs typeface="Arial" pitchFamily="34" charset="0"/>
              </a:rPr>
              <a:t>400 công nhân diêm và cưa Bến Thủy bãi công</a:t>
            </a:r>
          </a:p>
        </p:txBody>
      </p:sp>
      <p:sp>
        <p:nvSpPr>
          <p:cNvPr id="15406" name="Oval 46"/>
          <p:cNvSpPr>
            <a:spLocks noChangeArrowheads="1"/>
          </p:cNvSpPr>
          <p:nvPr/>
        </p:nvSpPr>
        <p:spPr bwMode="auto">
          <a:xfrm>
            <a:off x="1219200" y="3200400"/>
            <a:ext cx="152400" cy="152400"/>
          </a:xfrm>
          <a:prstGeom prst="ellipse">
            <a:avLst/>
          </a:prstGeom>
          <a:solidFill>
            <a:srgbClr val="FF0000"/>
          </a:solidFill>
          <a:ln w="9525">
            <a:solidFill>
              <a:schemeClr val="tx1"/>
            </a:solidFill>
            <a:round/>
            <a:headEnd/>
            <a:tailEnd/>
          </a:ln>
        </p:spPr>
        <p:txBody>
          <a:bodyPr wrap="none" anchor="ctr"/>
          <a:lstStyle/>
          <a:p>
            <a:pPr algn="ctr" eaLnBrk="1" hangingPunct="1"/>
            <a:endParaRPr lang="en-US">
              <a:solidFill>
                <a:srgbClr val="FFFF00"/>
              </a:solidFill>
              <a:latin typeface="Arial" pitchFamily="34" charset="0"/>
            </a:endParaRPr>
          </a:p>
        </p:txBody>
      </p:sp>
      <p:sp>
        <p:nvSpPr>
          <p:cNvPr id="15408" name="Text Box 48"/>
          <p:cNvSpPr txBox="1">
            <a:spLocks noChangeArrowheads="1"/>
          </p:cNvSpPr>
          <p:nvPr/>
        </p:nvSpPr>
        <p:spPr bwMode="auto">
          <a:xfrm>
            <a:off x="457200" y="22098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latin typeface="Arial" pitchFamily="34" charset="0"/>
              </a:rPr>
              <a:t>4/1930</a:t>
            </a:r>
          </a:p>
        </p:txBody>
      </p:sp>
      <p:sp>
        <p:nvSpPr>
          <p:cNvPr id="15409" name="Text Box 49"/>
          <p:cNvSpPr txBox="1">
            <a:spLocks noChangeArrowheads="1"/>
          </p:cNvSpPr>
          <p:nvPr/>
        </p:nvSpPr>
        <p:spPr bwMode="auto">
          <a:xfrm>
            <a:off x="1447800" y="22860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Arial" pitchFamily="34" charset="0"/>
              </a:rPr>
              <a:t> 4000 công nhân sợi Nam Định bãi công</a:t>
            </a:r>
          </a:p>
        </p:txBody>
      </p:sp>
      <p:sp>
        <p:nvSpPr>
          <p:cNvPr id="15410" name="Oval 50"/>
          <p:cNvSpPr>
            <a:spLocks noChangeArrowheads="1"/>
          </p:cNvSpPr>
          <p:nvPr/>
        </p:nvSpPr>
        <p:spPr bwMode="auto">
          <a:xfrm>
            <a:off x="1371600" y="2514600"/>
            <a:ext cx="152400" cy="152400"/>
          </a:xfrm>
          <a:prstGeom prst="ellipse">
            <a:avLst/>
          </a:prstGeom>
          <a:solidFill>
            <a:srgbClr val="FF0000"/>
          </a:solidFill>
          <a:ln w="9525">
            <a:solidFill>
              <a:schemeClr val="tx1"/>
            </a:solidFill>
            <a:round/>
            <a:headEnd/>
            <a:tailEnd/>
          </a:ln>
        </p:spPr>
        <p:txBody>
          <a:bodyPr wrap="none" anchor="ctr"/>
          <a:lstStyle/>
          <a:p>
            <a:pPr algn="ctr" eaLnBrk="1" hangingPunct="1"/>
            <a:endParaRPr lang="en-US">
              <a:solidFill>
                <a:srgbClr val="FFFF00"/>
              </a:solidFill>
              <a:latin typeface="Arial" pitchFamily="34" charset="0"/>
            </a:endParaRPr>
          </a:p>
        </p:txBody>
      </p:sp>
      <p:sp>
        <p:nvSpPr>
          <p:cNvPr id="15411" name="Text Box 51"/>
          <p:cNvSpPr txBox="1">
            <a:spLocks noChangeArrowheads="1"/>
          </p:cNvSpPr>
          <p:nvPr/>
        </p:nvSpPr>
        <p:spPr bwMode="auto">
          <a:xfrm>
            <a:off x="5867400" y="4525963"/>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latin typeface="Times New Roman" pitchFamily="18" charset="0"/>
              </a:rPr>
              <a:t>- </a:t>
            </a:r>
            <a:r>
              <a:rPr lang="en-US" sz="2000" b="1">
                <a:solidFill>
                  <a:srgbClr val="0000FF"/>
                </a:solidFill>
                <a:latin typeface="Times New Roman" pitchFamily="18" charset="0"/>
              </a:rPr>
              <a:t>4000 công nhân sợi Nam Định bãi công</a:t>
            </a:r>
          </a:p>
        </p:txBody>
      </p:sp>
      <p:sp>
        <p:nvSpPr>
          <p:cNvPr id="15412" name="Text Box 52"/>
          <p:cNvSpPr txBox="1">
            <a:spLocks noChangeArrowheads="1"/>
          </p:cNvSpPr>
          <p:nvPr/>
        </p:nvSpPr>
        <p:spPr bwMode="auto">
          <a:xfrm>
            <a:off x="5889625" y="5303838"/>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latin typeface="Times New Roman" pitchFamily="18" charset="0"/>
                <a:cs typeface="Arial" pitchFamily="34" charset="0"/>
              </a:rPr>
              <a:t>- </a:t>
            </a:r>
            <a:r>
              <a:rPr lang="en-US" sz="2000" b="1">
                <a:solidFill>
                  <a:srgbClr val="0000FF"/>
                </a:solidFill>
                <a:latin typeface="Times New Roman" pitchFamily="18" charset="0"/>
                <a:cs typeface="Arial" pitchFamily="34" charset="0"/>
              </a:rPr>
              <a:t>400 công nhân diêm và cưa Bến Thủy bãi công…</a:t>
            </a:r>
          </a:p>
        </p:txBody>
      </p:sp>
      <p:sp>
        <p:nvSpPr>
          <p:cNvPr id="15432" name="Text Box 72"/>
          <p:cNvSpPr txBox="1">
            <a:spLocks noChangeArrowheads="1"/>
          </p:cNvSpPr>
          <p:nvPr/>
        </p:nvSpPr>
        <p:spPr bwMode="auto">
          <a:xfrm>
            <a:off x="4746625" y="378777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a:solidFill>
                  <a:srgbClr val="FF0000"/>
                </a:solidFill>
                <a:latin typeface="Times New Roman" pitchFamily="18" charset="0"/>
              </a:rPr>
              <a:t>2-1930</a:t>
            </a:r>
          </a:p>
        </p:txBody>
      </p:sp>
      <p:sp>
        <p:nvSpPr>
          <p:cNvPr id="15433" name="Text Box 73"/>
          <p:cNvSpPr txBox="1">
            <a:spLocks noChangeArrowheads="1"/>
          </p:cNvSpPr>
          <p:nvPr/>
        </p:nvSpPr>
        <p:spPr bwMode="auto">
          <a:xfrm>
            <a:off x="4784725" y="4648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a:solidFill>
                  <a:srgbClr val="FF0000"/>
                </a:solidFill>
                <a:latin typeface="Times New Roman" pitchFamily="18" charset="0"/>
              </a:rPr>
              <a:t>4-1930</a:t>
            </a:r>
          </a:p>
        </p:txBody>
      </p:sp>
      <p:sp>
        <p:nvSpPr>
          <p:cNvPr id="15438" name="Text Box 78"/>
          <p:cNvSpPr txBox="1">
            <a:spLocks noChangeArrowheads="1"/>
          </p:cNvSpPr>
          <p:nvPr/>
        </p:nvSpPr>
        <p:spPr bwMode="auto">
          <a:xfrm>
            <a:off x="5181600" y="2740025"/>
            <a:ext cx="3657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2. Diễn biến </a:t>
            </a:r>
            <a:r>
              <a:rPr lang="en-US" sz="2000" b="1" smtClean="0">
                <a:solidFill>
                  <a:srgbClr val="0000FF"/>
                </a:solidFill>
                <a:latin typeface="Times New Roman" pitchFamily="18" charset="0"/>
              </a:rPr>
              <a:t>- Kết </a:t>
            </a:r>
            <a:r>
              <a:rPr lang="en-US" sz="2000" b="1" smtClean="0">
                <a:solidFill>
                  <a:srgbClr val="0000FF"/>
                </a:solidFill>
                <a:latin typeface="Times New Roman" pitchFamily="18" charset="0"/>
              </a:rPr>
              <a:t>quả</a:t>
            </a:r>
            <a:r>
              <a:rPr lang="en-US" sz="2000" b="1">
                <a:solidFill>
                  <a:srgbClr val="0000FF"/>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436"/>
                                        </p:tgtEl>
                                        <p:attrNameLst>
                                          <p:attrName>style.visibility</p:attrName>
                                        </p:attrNameLst>
                                      </p:cBhvr>
                                      <p:to>
                                        <p:strVal val="visible"/>
                                      </p:to>
                                    </p:set>
                                    <p:animEffect transition="in" filter="circle(in)">
                                      <p:cBhvr>
                                        <p:cTn id="7" dur="2000"/>
                                        <p:tgtEl>
                                          <p:spTgt spid="1543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432"/>
                                        </p:tgtEl>
                                        <p:attrNameLst>
                                          <p:attrName>style.visibility</p:attrName>
                                        </p:attrNameLst>
                                      </p:cBhvr>
                                      <p:to>
                                        <p:strVal val="visible"/>
                                      </p:to>
                                    </p:set>
                                    <p:animEffect transition="in" filter="circle(in)">
                                      <p:cBhvr>
                                        <p:cTn id="10" dur="2000"/>
                                        <p:tgtEl>
                                          <p:spTgt spid="1543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15395"/>
                                        </p:tgtEl>
                                        <p:attrNameLst>
                                          <p:attrName>style.visibility</p:attrName>
                                        </p:attrNameLst>
                                      </p:cBhvr>
                                      <p:to>
                                        <p:strVal val="visible"/>
                                      </p:to>
                                    </p:set>
                                    <p:animEffect transition="in" filter="randombar(horizontal)">
                                      <p:cBhvr>
                                        <p:cTn id="15" dur="500"/>
                                        <p:tgtEl>
                                          <p:spTgt spid="153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400"/>
                                        </p:tgtEl>
                                        <p:attrNameLst>
                                          <p:attrName>style.visibility</p:attrName>
                                        </p:attrNameLst>
                                      </p:cBhvr>
                                      <p:to>
                                        <p:strVal val="visible"/>
                                      </p:to>
                                    </p:set>
                                    <p:animEffect transition="in" filter="randombar(horizontal)">
                                      <p:cBhvr>
                                        <p:cTn id="20" dur="500"/>
                                        <p:tgtEl>
                                          <p:spTgt spid="15400"/>
                                        </p:tgtEl>
                                      </p:cBhvr>
                                    </p:animEffect>
                                  </p:childTnLst>
                                </p:cTn>
                              </p:par>
                            </p:childTnLst>
                          </p:cTn>
                        </p:par>
                        <p:par>
                          <p:cTn id="21" fill="hold" nodeType="afterGroup">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15399"/>
                                        </p:tgtEl>
                                        <p:attrNameLst>
                                          <p:attrName>style.visibility</p:attrName>
                                        </p:attrNameLst>
                                      </p:cBhvr>
                                      <p:to>
                                        <p:strVal val="visible"/>
                                      </p:to>
                                    </p:set>
                                    <p:animEffect transition="in" filter="randombar(horizontal)">
                                      <p:cBhvr>
                                        <p:cTn id="24" dur="500"/>
                                        <p:tgtEl>
                                          <p:spTgt spid="15399"/>
                                        </p:tgtEl>
                                      </p:cBhvr>
                                    </p:animEffect>
                                  </p:childTnLst>
                                </p:cTn>
                              </p:par>
                            </p:childTnLst>
                          </p:cTn>
                        </p:par>
                        <p:par>
                          <p:cTn id="25" fill="hold" nodeType="afterGroup">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15398"/>
                                        </p:tgtEl>
                                        <p:attrNameLst>
                                          <p:attrName>style.visibility</p:attrName>
                                        </p:attrNameLst>
                                      </p:cBhvr>
                                      <p:to>
                                        <p:strVal val="visible"/>
                                      </p:to>
                                    </p:set>
                                    <p:animEffect transition="in" filter="randombar(horizontal)">
                                      <p:cBhvr>
                                        <p:cTn id="28" dur="500"/>
                                        <p:tgtEl>
                                          <p:spTgt spid="1539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540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4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5408"/>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499"/>
                                          </p:stCondLst>
                                        </p:cTn>
                                        <p:tgtEl>
                                          <p:spTgt spid="15410"/>
                                        </p:tgtEl>
                                        <p:attrNameLst>
                                          <p:attrName>style.visibility</p:attrName>
                                        </p:attrNameLst>
                                      </p:cBhvr>
                                      <p:to>
                                        <p:strVal val="visible"/>
                                      </p:to>
                                    </p:set>
                                  </p:childTnLst>
                                </p:cTn>
                              </p:par>
                            </p:childTnLst>
                          </p:cTn>
                        </p:par>
                        <p:par>
                          <p:cTn id="44" fill="hold" nodeType="afterGroup">
                            <p:stCondLst>
                              <p:cond delay="1000"/>
                            </p:stCondLst>
                            <p:childTnLst>
                              <p:par>
                                <p:cTn id="45" presetID="1" presetClass="entr" presetSubtype="0" fill="hold" grpId="0" nodeType="afterEffect">
                                  <p:stCondLst>
                                    <p:cond delay="0"/>
                                  </p:stCondLst>
                                  <p:childTnLst>
                                    <p:set>
                                      <p:cBhvr>
                                        <p:cTn id="46" dur="1" fill="hold">
                                          <p:stCondLst>
                                            <p:cond delay="499"/>
                                          </p:stCondLst>
                                        </p:cTn>
                                        <p:tgtEl>
                                          <p:spTgt spid="1540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411"/>
                                        </p:tgtEl>
                                        <p:attrNameLst>
                                          <p:attrName>style.visibility</p:attrName>
                                        </p:attrNameLst>
                                      </p:cBhvr>
                                      <p:to>
                                        <p:strVal val="visible"/>
                                      </p:to>
                                    </p:set>
                                    <p:animEffect transition="in" filter="dissolve">
                                      <p:cBhvr>
                                        <p:cTn id="51" dur="500"/>
                                        <p:tgtEl>
                                          <p:spTgt spid="154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5406"/>
                                        </p:tgtEl>
                                        <p:attrNameLst>
                                          <p:attrName>style.visibility</p:attrName>
                                        </p:attrNameLst>
                                      </p:cBhvr>
                                      <p:to>
                                        <p:strVal val="visible"/>
                                      </p:to>
                                    </p:set>
                                    <p:animEffect transition="in" filter="randombar(horizontal)">
                                      <p:cBhvr>
                                        <p:cTn id="56" dur="500"/>
                                        <p:tgtEl>
                                          <p:spTgt spid="15406"/>
                                        </p:tgtEl>
                                      </p:cBhvr>
                                    </p:animEffect>
                                  </p:childTnLst>
                                </p:cTn>
                              </p:par>
                            </p:childTnLst>
                          </p:cTn>
                        </p:par>
                        <p:par>
                          <p:cTn id="57" fill="hold" nodeType="afterGroup">
                            <p:stCondLst>
                              <p:cond delay="500"/>
                            </p:stCondLst>
                            <p:childTnLst>
                              <p:par>
                                <p:cTn id="58" presetID="14" presetClass="entr" presetSubtype="10" fill="hold" grpId="0" nodeType="afterEffect">
                                  <p:stCondLst>
                                    <p:cond delay="0"/>
                                  </p:stCondLst>
                                  <p:childTnLst>
                                    <p:set>
                                      <p:cBhvr>
                                        <p:cTn id="59" dur="1" fill="hold">
                                          <p:stCondLst>
                                            <p:cond delay="0"/>
                                          </p:stCondLst>
                                        </p:cTn>
                                        <p:tgtEl>
                                          <p:spTgt spid="15403"/>
                                        </p:tgtEl>
                                        <p:attrNameLst>
                                          <p:attrName>style.visibility</p:attrName>
                                        </p:attrNameLst>
                                      </p:cBhvr>
                                      <p:to>
                                        <p:strVal val="visible"/>
                                      </p:to>
                                    </p:set>
                                    <p:animEffect transition="in" filter="randombar(horizontal)">
                                      <p:cBhvr>
                                        <p:cTn id="60" dur="500"/>
                                        <p:tgtEl>
                                          <p:spTgt spid="15403"/>
                                        </p:tgtEl>
                                      </p:cBhvr>
                                    </p:animEffect>
                                  </p:childTnLst>
                                </p:cTn>
                              </p:par>
                            </p:childTnLst>
                          </p:cTn>
                        </p:par>
                        <p:par>
                          <p:cTn id="61" fill="hold" nodeType="afterGroup">
                            <p:stCondLst>
                              <p:cond delay="1000"/>
                            </p:stCondLst>
                            <p:childTnLst>
                              <p:par>
                                <p:cTn id="62" presetID="14" presetClass="entr" presetSubtype="10" fill="hold" grpId="0" nodeType="afterEffect">
                                  <p:stCondLst>
                                    <p:cond delay="0"/>
                                  </p:stCondLst>
                                  <p:childTnLst>
                                    <p:set>
                                      <p:cBhvr>
                                        <p:cTn id="63" dur="1" fill="hold">
                                          <p:stCondLst>
                                            <p:cond delay="0"/>
                                          </p:stCondLst>
                                        </p:cTn>
                                        <p:tgtEl>
                                          <p:spTgt spid="15405"/>
                                        </p:tgtEl>
                                        <p:attrNameLst>
                                          <p:attrName>style.visibility</p:attrName>
                                        </p:attrNameLst>
                                      </p:cBhvr>
                                      <p:to>
                                        <p:strVal val="visible"/>
                                      </p:to>
                                    </p:set>
                                    <p:animEffect transition="in" filter="randombar(horizontal)">
                                      <p:cBhvr>
                                        <p:cTn id="64" dur="500"/>
                                        <p:tgtEl>
                                          <p:spTgt spid="15405"/>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15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8" grpId="0" autoUpdateAnimBg="0"/>
      <p:bldP spid="15399" grpId="0" autoUpdateAnimBg="0"/>
      <p:bldP spid="15400" grpId="0" animBg="1" autoUpdateAnimBg="0"/>
      <p:bldP spid="15402" grpId="0" autoUpdateAnimBg="0"/>
      <p:bldP spid="15403" grpId="0" autoUpdateAnimBg="0"/>
      <p:bldP spid="15405" grpId="0" autoUpdateAnimBg="0"/>
      <p:bldP spid="15406" grpId="0" animBg="1" autoUpdateAnimBg="0"/>
      <p:bldP spid="15408" grpId="0" autoUpdateAnimBg="0"/>
      <p:bldP spid="15409" grpId="0" autoUpdateAnimBg="0"/>
      <p:bldP spid="15410" grpId="0" animBg="1" autoUpdateAnimBg="0"/>
      <p:bldP spid="15411" grpId="0" autoUpdateAnimBg="0"/>
      <p:bldP spid="15412" grpId="0" autoUpdateAnimBg="0"/>
      <p:bldP spid="15432" grpId="0"/>
      <p:bldP spid="1543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505200" y="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4000" b="1" u="sng">
                <a:solidFill>
                  <a:srgbClr val="FF0000"/>
                </a:solidFill>
                <a:latin typeface="Times New Roman" pitchFamily="18" charset="0"/>
              </a:rPr>
              <a:t>BÀI 19</a:t>
            </a:r>
          </a:p>
        </p:txBody>
      </p:sp>
      <p:sp>
        <p:nvSpPr>
          <p:cNvPr id="21507" name="Text Box 5"/>
          <p:cNvSpPr txBox="1">
            <a:spLocks noChangeArrowheads="1"/>
          </p:cNvSpPr>
          <p:nvPr/>
        </p:nvSpPr>
        <p:spPr bwMode="auto">
          <a:xfrm>
            <a:off x="-152400" y="533400"/>
            <a:ext cx="929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FF0000"/>
                </a:solidFill>
                <a:latin typeface="Times New Roman" pitchFamily="18" charset="0"/>
              </a:rPr>
              <a:t>PHONG TRÀO CÁCH MẠNG TRONG NHỮNG NĂM 1930-1935</a:t>
            </a:r>
          </a:p>
        </p:txBody>
      </p:sp>
      <p:sp>
        <p:nvSpPr>
          <p:cNvPr id="21508" name="Rectangle 6"/>
          <p:cNvSpPr>
            <a:spLocks noChangeArrowheads="1"/>
          </p:cNvSpPr>
          <p:nvPr/>
        </p:nvSpPr>
        <p:spPr bwMode="auto">
          <a:xfrm>
            <a:off x="0" y="1524000"/>
            <a:ext cx="4648200" cy="53340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1509" name="Rectangle 7"/>
          <p:cNvSpPr>
            <a:spLocks noChangeArrowheads="1"/>
          </p:cNvSpPr>
          <p:nvPr/>
        </p:nvSpPr>
        <p:spPr bwMode="auto">
          <a:xfrm>
            <a:off x="4648200" y="1524000"/>
            <a:ext cx="4495800" cy="5334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0" name="Text Box 8"/>
          <p:cNvSpPr txBox="1">
            <a:spLocks noChangeArrowheads="1"/>
          </p:cNvSpPr>
          <p:nvPr/>
        </p:nvSpPr>
        <p:spPr bwMode="auto">
          <a:xfrm>
            <a:off x="4648200" y="1589088"/>
            <a:ext cx="4495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II. Phong trào cách mạng 1930-1931 với đỉnh cao Xô viết Nghệ Tĩnh:</a:t>
            </a:r>
          </a:p>
          <a:p>
            <a:pPr eaLnBrk="1" hangingPunct="1">
              <a:lnSpc>
                <a:spcPct val="150000"/>
              </a:lnSpc>
            </a:pPr>
            <a:r>
              <a:rPr lang="en-US">
                <a:latin typeface="Times New Roman" pitchFamily="18" charset="0"/>
              </a:rPr>
              <a:t>       </a:t>
            </a:r>
            <a:r>
              <a:rPr lang="en-US" b="1">
                <a:solidFill>
                  <a:srgbClr val="0000FF"/>
                </a:solidFill>
                <a:latin typeface="Times New Roman" pitchFamily="18" charset="0"/>
              </a:rPr>
              <a:t>1. Nguyên nhân:</a:t>
            </a:r>
          </a:p>
          <a:p>
            <a:pPr eaLnBrk="1" hangingPunct="1">
              <a:lnSpc>
                <a:spcPct val="150000"/>
              </a:lnSpc>
            </a:pPr>
            <a:r>
              <a:rPr lang="en-US" b="1">
                <a:solidFill>
                  <a:srgbClr val="0000FF"/>
                </a:solidFill>
                <a:latin typeface="Times New Roman" pitchFamily="18" charset="0"/>
              </a:rPr>
              <a:t>       2. Diễn biến - Kết quả</a:t>
            </a:r>
            <a:r>
              <a:rPr lang="en-US" b="1" smtClean="0">
                <a:solidFill>
                  <a:srgbClr val="0000FF"/>
                </a:solidFill>
                <a:latin typeface="Times New Roman" pitchFamily="18" charset="0"/>
              </a:rPr>
              <a:t>:</a:t>
            </a:r>
            <a:endParaRPr lang="en-US" b="1">
              <a:solidFill>
                <a:srgbClr val="0000FF"/>
              </a:solidFill>
              <a:latin typeface="Times New Roman" pitchFamily="18" charset="0"/>
            </a:endParaRPr>
          </a:p>
        </p:txBody>
      </p:sp>
      <p:pic>
        <p:nvPicPr>
          <p:cNvPr id="18442" name="Picture 10" descr="Phong trao chong Phap cua cac dan toc mien N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724400" cy="5334000"/>
          </a:xfrm>
          <a:prstGeom prst="rect">
            <a:avLst/>
          </a:prstGeom>
          <a:solidFill>
            <a:srgbClr val="FF0000"/>
          </a:solidFill>
          <a:ln w="28575">
            <a:solidFill>
              <a:schemeClr val="bg1"/>
            </a:solidFill>
            <a:miter lim="800000"/>
            <a:headEnd/>
            <a:tailEnd/>
          </a:ln>
        </p:spPr>
      </p:pic>
      <p:pic>
        <p:nvPicPr>
          <p:cNvPr id="18443" name="Picture 11"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133600"/>
            <a:ext cx="257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2"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3" descr="CAMPFIRE"/>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0313" y="2590800"/>
            <a:ext cx="193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5" descr="CAMPFIR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209800"/>
            <a:ext cx="1920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16"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17"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7150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19"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11388" y="4303713"/>
            <a:ext cx="255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2" name="Picture 20"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004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3" name="Picture 21"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8006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2"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8674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6" name="Picture 24"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9436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7" name="Picture 25"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198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8" name="Picture 26"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63246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1" name="Picture 29"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3340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30" descr="CAMPFIR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638800"/>
            <a:ext cx="255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98" name="Group 66"/>
          <p:cNvGraphicFramePr>
            <a:graphicFrameLocks noGrp="1"/>
          </p:cNvGraphicFramePr>
          <p:nvPr>
            <p:ph/>
          </p:nvPr>
        </p:nvGraphicFramePr>
        <p:xfrm>
          <a:off x="4724400" y="3352800"/>
          <a:ext cx="4419600" cy="3511550"/>
        </p:xfrm>
        <a:graphic>
          <a:graphicData uri="http://schemas.openxmlformats.org/drawingml/2006/table">
            <a:tbl>
              <a:tblPr/>
              <a:tblGrid>
                <a:gridCol w="1162050"/>
                <a:gridCol w="3257550"/>
              </a:tblGrid>
              <a:tr h="44291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1800" b="0" i="0" u="none" strike="noStrike" cap="none" normalizeH="0" baseline="0" smtClean="0">
                        <a:ln>
                          <a:noFill/>
                        </a:ln>
                        <a:solidFill>
                          <a:srgbClr val="FF0000"/>
                        </a:solidFill>
                        <a:effectLst/>
                        <a:latin typeface="Arial Black"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000" b="0" i="0" u="none" strike="noStrike" cap="none" normalizeH="0" baseline="0" smtClean="0">
                        <a:ln>
                          <a:noFill/>
                        </a:ln>
                        <a:solidFill>
                          <a:srgbClr val="FF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8637">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1" i="0" u="none" strike="noStrike" cap="none" normalizeH="0" baseline="0" smtClean="0">
                        <a:ln>
                          <a:noFill/>
                        </a:ln>
                        <a:solidFill>
                          <a:srgbClr val="FF0000"/>
                        </a:solidFill>
                        <a:effectLst/>
                        <a:latin typeface="Arial Black"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38" name="Text Box 44"/>
          <p:cNvSpPr txBox="1">
            <a:spLocks noChangeArrowheads="1"/>
          </p:cNvSpPr>
          <p:nvPr/>
        </p:nvSpPr>
        <p:spPr bwMode="auto">
          <a:xfrm>
            <a:off x="4724400" y="3352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Thời gian</a:t>
            </a:r>
          </a:p>
        </p:txBody>
      </p:sp>
      <p:sp>
        <p:nvSpPr>
          <p:cNvPr id="21539" name="Text Box 45"/>
          <p:cNvSpPr txBox="1">
            <a:spLocks noChangeArrowheads="1"/>
          </p:cNvSpPr>
          <p:nvPr/>
        </p:nvSpPr>
        <p:spPr bwMode="auto">
          <a:xfrm>
            <a:off x="6553200" y="3352800"/>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Diễn biến</a:t>
            </a:r>
          </a:p>
        </p:txBody>
      </p:sp>
      <p:sp>
        <p:nvSpPr>
          <p:cNvPr id="21540" name="Text Box 46"/>
          <p:cNvSpPr txBox="1">
            <a:spLocks noChangeArrowheads="1"/>
          </p:cNvSpPr>
          <p:nvPr/>
        </p:nvSpPr>
        <p:spPr bwMode="auto">
          <a:xfrm>
            <a:off x="4800600" y="3733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a:solidFill>
                  <a:srgbClr val="FF0000"/>
                </a:solidFill>
                <a:latin typeface="Times New Roman" pitchFamily="18" charset="0"/>
              </a:rPr>
              <a:t>2-1930</a:t>
            </a:r>
          </a:p>
        </p:txBody>
      </p:sp>
      <p:sp>
        <p:nvSpPr>
          <p:cNvPr id="21541" name="Text Box 47"/>
          <p:cNvSpPr txBox="1">
            <a:spLocks noChangeArrowheads="1"/>
          </p:cNvSpPr>
          <p:nvPr/>
        </p:nvSpPr>
        <p:spPr bwMode="auto">
          <a:xfrm>
            <a:off x="5867400" y="3733800"/>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smtClean="0">
                <a:solidFill>
                  <a:srgbClr val="0000FF"/>
                </a:solidFill>
                <a:latin typeface="Times New Roman" pitchFamily="18" charset="0"/>
              </a:rPr>
              <a:t>- 3000 </a:t>
            </a:r>
            <a:r>
              <a:rPr lang="en-US" sz="2000" b="1">
                <a:solidFill>
                  <a:srgbClr val="0000FF"/>
                </a:solidFill>
                <a:latin typeface="Times New Roman" pitchFamily="18" charset="0"/>
              </a:rPr>
              <a:t>công nhân đồn điền cao su Phú Riềng bãi công</a:t>
            </a:r>
          </a:p>
        </p:txBody>
      </p:sp>
      <p:sp>
        <p:nvSpPr>
          <p:cNvPr id="21542" name="Text Box 48"/>
          <p:cNvSpPr txBox="1">
            <a:spLocks noChangeArrowheads="1"/>
          </p:cNvSpPr>
          <p:nvPr/>
        </p:nvSpPr>
        <p:spPr bwMode="auto">
          <a:xfrm>
            <a:off x="4800600" y="4419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a:solidFill>
                  <a:srgbClr val="FF0000"/>
                </a:solidFill>
                <a:latin typeface="Times New Roman" pitchFamily="18" charset="0"/>
              </a:rPr>
              <a:t>4-1930</a:t>
            </a:r>
          </a:p>
        </p:txBody>
      </p:sp>
      <p:sp>
        <p:nvSpPr>
          <p:cNvPr id="21543" name="Text Box 49"/>
          <p:cNvSpPr txBox="1">
            <a:spLocks noChangeArrowheads="1"/>
          </p:cNvSpPr>
          <p:nvPr/>
        </p:nvSpPr>
        <p:spPr bwMode="auto">
          <a:xfrm>
            <a:off x="5791200" y="4495800"/>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- 4000 công nhân sợi Nam Định bãi công</a:t>
            </a:r>
          </a:p>
        </p:txBody>
      </p:sp>
      <p:sp>
        <p:nvSpPr>
          <p:cNvPr id="21544" name="Text Box 50"/>
          <p:cNvSpPr txBox="1">
            <a:spLocks noChangeArrowheads="1"/>
          </p:cNvSpPr>
          <p:nvPr/>
        </p:nvSpPr>
        <p:spPr bwMode="auto">
          <a:xfrm>
            <a:off x="5791200" y="5105400"/>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cs typeface="Arial" pitchFamily="34" charset="0"/>
              </a:rPr>
              <a:t>- 400 công nhân diêm và cưa Bến Thủy bãi công…</a:t>
            </a:r>
          </a:p>
        </p:txBody>
      </p:sp>
      <p:sp>
        <p:nvSpPr>
          <p:cNvPr id="18483" name="Text Box 51"/>
          <p:cNvSpPr txBox="1">
            <a:spLocks noChangeArrowheads="1"/>
          </p:cNvSpPr>
          <p:nvPr/>
        </p:nvSpPr>
        <p:spPr bwMode="auto">
          <a:xfrm>
            <a:off x="4648200" y="5791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a:solidFill>
                  <a:srgbClr val="FF0000"/>
                </a:solidFill>
                <a:latin typeface="Times New Roman" pitchFamily="18" charset="0"/>
              </a:rPr>
              <a:t>1-5-1930</a:t>
            </a:r>
          </a:p>
        </p:txBody>
      </p:sp>
      <p:sp>
        <p:nvSpPr>
          <p:cNvPr id="18484" name="Text Box 52"/>
          <p:cNvSpPr txBox="1">
            <a:spLocks noChangeArrowheads="1"/>
          </p:cNvSpPr>
          <p:nvPr/>
        </p:nvSpPr>
        <p:spPr bwMode="auto">
          <a:xfrm>
            <a:off x="5791200" y="5851525"/>
            <a:ext cx="335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smtClean="0">
                <a:solidFill>
                  <a:srgbClr val="0000FF"/>
                </a:solidFill>
                <a:latin typeface="Times New Roman" pitchFamily="18" charset="0"/>
              </a:rPr>
              <a:t>- Phong </a:t>
            </a:r>
            <a:r>
              <a:rPr lang="en-US" sz="2000" b="1">
                <a:solidFill>
                  <a:srgbClr val="0000FF"/>
                </a:solidFill>
                <a:latin typeface="Times New Roman" pitchFamily="18" charset="0"/>
              </a:rPr>
              <a:t>trào đấu tranh của nhân dân nổ ra khắp mọi nơi trong cả  nước.</a:t>
            </a:r>
          </a:p>
        </p:txBody>
      </p:sp>
      <p:sp>
        <p:nvSpPr>
          <p:cNvPr id="18487" name="Text Box 55"/>
          <p:cNvSpPr txBox="1">
            <a:spLocks noChangeArrowheads="1"/>
          </p:cNvSpPr>
          <p:nvPr/>
        </p:nvSpPr>
        <p:spPr bwMode="auto">
          <a:xfrm>
            <a:off x="1981200" y="1524000"/>
            <a:ext cx="2743200" cy="1673225"/>
          </a:xfrm>
          <a:prstGeom prst="rect">
            <a:avLst/>
          </a:prstGeom>
          <a:solidFill>
            <a:schemeClr val="bg1"/>
          </a:solidFill>
          <a:ln w="57150" cmpd="thinThick">
            <a:solidFill>
              <a:srgbClr val="FF0000"/>
            </a:solidFill>
            <a:miter lim="800000"/>
            <a:headEnd/>
            <a:tailEnd/>
          </a:ln>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      Nhìn vào lược đồ              nhận xét về phong   trào đấu tranh của nhân dân ta nhân ngày 1-5-1930?</a:t>
            </a:r>
          </a:p>
        </p:txBody>
      </p:sp>
      <p:sp>
        <p:nvSpPr>
          <p:cNvPr id="18492" name="WordArt 60"/>
          <p:cNvSpPr>
            <a:spLocks noChangeArrowheads="1" noChangeShapeType="1" noTextEdit="1"/>
          </p:cNvSpPr>
          <p:nvPr/>
        </p:nvSpPr>
        <p:spPr bwMode="auto">
          <a:xfrm>
            <a:off x="2057400" y="1600200"/>
            <a:ext cx="3810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2917"/>
              </a:avLst>
            </a:prstTxWarp>
          </a:bodyPr>
          <a:lstStyle/>
          <a:p>
            <a:pPr algn="ctr"/>
            <a:r>
              <a:rPr lang="en-US" sz="3600" kern="10">
                <a:solidFill>
                  <a:srgbClr val="FF0000"/>
                </a:solidFill>
                <a:effectLst>
                  <a:outerShdw dist="35921" dir="2700000" algn="ctr" rotWithShape="0">
                    <a:srgbClr val="808080">
                      <a:alpha val="50000"/>
                    </a:srgbClr>
                  </a:outerShdw>
                </a:effectLst>
                <a:latin typeface="Times New Roman"/>
                <a:cs typeface="Times New Roman"/>
              </a:rPr>
              <a:t>?</a:t>
            </a:r>
          </a:p>
        </p:txBody>
      </p:sp>
      <p:sp>
        <p:nvSpPr>
          <p:cNvPr id="18494" name="Oval 62"/>
          <p:cNvSpPr>
            <a:spLocks noChangeArrowheads="1"/>
          </p:cNvSpPr>
          <p:nvPr/>
        </p:nvSpPr>
        <p:spPr bwMode="auto">
          <a:xfrm>
            <a:off x="2133600" y="5715000"/>
            <a:ext cx="2514600" cy="11430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8495" name="Picture 63" descr="CAMPFIR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76475" y="6019800"/>
            <a:ext cx="4667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6" name="Text Box 64"/>
          <p:cNvSpPr txBox="1">
            <a:spLocks noChangeArrowheads="1"/>
          </p:cNvSpPr>
          <p:nvPr/>
        </p:nvSpPr>
        <p:spPr bwMode="auto">
          <a:xfrm>
            <a:off x="2667000" y="5670550"/>
            <a:ext cx="1752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a:solidFill>
                  <a:srgbClr val="FF0000"/>
                </a:solidFill>
                <a:latin typeface="Times New Roman" pitchFamily="18" charset="0"/>
              </a:rPr>
              <a:t>Nơi diễn ra phong trào đấu tranh</a:t>
            </a:r>
          </a:p>
        </p:txBody>
      </p:sp>
      <p:sp>
        <p:nvSpPr>
          <p:cNvPr id="18500" name="Text Box 68"/>
          <p:cNvSpPr txBox="1">
            <a:spLocks noChangeArrowheads="1"/>
          </p:cNvSpPr>
          <p:nvPr/>
        </p:nvSpPr>
        <p:spPr bwMode="auto">
          <a:xfrm>
            <a:off x="2209800" y="4267200"/>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Quãng</a:t>
            </a:r>
            <a:r>
              <a:rPr lang="en-US" sz="2000" b="1">
                <a:solidFill>
                  <a:srgbClr val="0000FF"/>
                </a:solidFill>
                <a:latin typeface="Times New Roman" pitchFamily="18" charset="0"/>
              </a:rPr>
              <a:t> </a:t>
            </a:r>
            <a:r>
              <a:rPr lang="en-US" sz="2000" b="1">
                <a:solidFill>
                  <a:srgbClr val="FF0000"/>
                </a:solidFill>
                <a:latin typeface="Times New Roman" pitchFamily="18" charset="0"/>
              </a:rPr>
              <a:t>Nam</a:t>
            </a:r>
          </a:p>
        </p:txBody>
      </p:sp>
      <p:pic>
        <p:nvPicPr>
          <p:cNvPr id="18501" name="Picture 69" descr="150px-Co_bua_lie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4038600"/>
            <a:ext cx="106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8483"/>
                                        </p:tgtEl>
                                        <p:attrNameLst>
                                          <p:attrName>style.visibility</p:attrName>
                                        </p:attrNameLst>
                                      </p:cBhvr>
                                      <p:to>
                                        <p:strVal val="visible"/>
                                      </p:to>
                                    </p:set>
                                    <p:animEffect transition="in" filter="plus(in)">
                                      <p:cBhvr>
                                        <p:cTn id="7" dur="1000"/>
                                        <p:tgtEl>
                                          <p:spTgt spid="18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442"/>
                                        </p:tgtEl>
                                        <p:attrNameLst>
                                          <p:attrName>style.visibility</p:attrName>
                                        </p:attrNameLst>
                                      </p:cBhvr>
                                      <p:to>
                                        <p:strVal val="visible"/>
                                      </p:to>
                                    </p:set>
                                    <p:animEffect transition="in" filter="randombar(horizontal)">
                                      <p:cBhvr>
                                        <p:cTn id="12" dur="1000"/>
                                        <p:tgtEl>
                                          <p:spTgt spid="18442"/>
                                        </p:tgtEl>
                                      </p:cBhvr>
                                    </p:animEffect>
                                  </p:childTnLst>
                                </p:cTn>
                              </p:par>
                              <p:par>
                                <p:cTn id="13" presetID="14" presetClass="entr" presetSubtype="10" fill="hold" nodeType="withEffect">
                                  <p:stCondLst>
                                    <p:cond delay="0"/>
                                  </p:stCondLst>
                                  <p:childTnLst>
                                    <p:set>
                                      <p:cBhvr>
                                        <p:cTn id="14" dur="1" fill="hold">
                                          <p:stCondLst>
                                            <p:cond delay="0"/>
                                          </p:stCondLst>
                                        </p:cTn>
                                        <p:tgtEl>
                                          <p:spTgt spid="18456"/>
                                        </p:tgtEl>
                                        <p:attrNameLst>
                                          <p:attrName>style.visibility</p:attrName>
                                        </p:attrNameLst>
                                      </p:cBhvr>
                                      <p:to>
                                        <p:strVal val="visible"/>
                                      </p:to>
                                    </p:set>
                                    <p:animEffect transition="in" filter="randombar(horizontal)">
                                      <p:cBhvr>
                                        <p:cTn id="15" dur="1000"/>
                                        <p:tgtEl>
                                          <p:spTgt spid="18456"/>
                                        </p:tgtEl>
                                      </p:cBhvr>
                                    </p:animEffect>
                                  </p:childTnLst>
                                </p:cTn>
                              </p:par>
                              <p:par>
                                <p:cTn id="16" presetID="14" presetClass="entr" presetSubtype="10" fill="hold" nodeType="withEffect">
                                  <p:stCondLst>
                                    <p:cond delay="0"/>
                                  </p:stCondLst>
                                  <p:childTnLst>
                                    <p:set>
                                      <p:cBhvr>
                                        <p:cTn id="17" dur="1" fill="hold">
                                          <p:stCondLst>
                                            <p:cond delay="0"/>
                                          </p:stCondLst>
                                        </p:cTn>
                                        <p:tgtEl>
                                          <p:spTgt spid="18458"/>
                                        </p:tgtEl>
                                        <p:attrNameLst>
                                          <p:attrName>style.visibility</p:attrName>
                                        </p:attrNameLst>
                                      </p:cBhvr>
                                      <p:to>
                                        <p:strVal val="visible"/>
                                      </p:to>
                                    </p:set>
                                    <p:animEffect transition="in" filter="randombar(horizontal)">
                                      <p:cBhvr>
                                        <p:cTn id="18" dur="1000"/>
                                        <p:tgtEl>
                                          <p:spTgt spid="18458"/>
                                        </p:tgtEl>
                                      </p:cBhvr>
                                    </p:animEffect>
                                  </p:childTnLst>
                                </p:cTn>
                              </p:par>
                              <p:par>
                                <p:cTn id="19" presetID="14" presetClass="entr" presetSubtype="10" fill="hold" nodeType="withEffect">
                                  <p:stCondLst>
                                    <p:cond delay="0"/>
                                  </p:stCondLst>
                                  <p:childTnLst>
                                    <p:set>
                                      <p:cBhvr>
                                        <p:cTn id="20" dur="1" fill="hold">
                                          <p:stCondLst>
                                            <p:cond delay="0"/>
                                          </p:stCondLst>
                                        </p:cTn>
                                        <p:tgtEl>
                                          <p:spTgt spid="18454"/>
                                        </p:tgtEl>
                                        <p:attrNameLst>
                                          <p:attrName>style.visibility</p:attrName>
                                        </p:attrNameLst>
                                      </p:cBhvr>
                                      <p:to>
                                        <p:strVal val="visible"/>
                                      </p:to>
                                    </p:set>
                                    <p:animEffect transition="in" filter="randombar(horizontal)">
                                      <p:cBhvr>
                                        <p:cTn id="21" dur="1000"/>
                                        <p:tgtEl>
                                          <p:spTgt spid="18454"/>
                                        </p:tgtEl>
                                      </p:cBhvr>
                                    </p:animEffect>
                                  </p:childTnLst>
                                </p:cTn>
                              </p:par>
                              <p:par>
                                <p:cTn id="22" presetID="14" presetClass="entr" presetSubtype="10" fill="hold" nodeType="withEffect">
                                  <p:stCondLst>
                                    <p:cond delay="0"/>
                                  </p:stCondLst>
                                  <p:childTnLst>
                                    <p:set>
                                      <p:cBhvr>
                                        <p:cTn id="23" dur="1" fill="hold">
                                          <p:stCondLst>
                                            <p:cond delay="0"/>
                                          </p:stCondLst>
                                        </p:cTn>
                                        <p:tgtEl>
                                          <p:spTgt spid="18457"/>
                                        </p:tgtEl>
                                        <p:attrNameLst>
                                          <p:attrName>style.visibility</p:attrName>
                                        </p:attrNameLst>
                                      </p:cBhvr>
                                      <p:to>
                                        <p:strVal val="visible"/>
                                      </p:to>
                                    </p:set>
                                    <p:animEffect transition="in" filter="randombar(horizontal)">
                                      <p:cBhvr>
                                        <p:cTn id="24" dur="1000"/>
                                        <p:tgtEl>
                                          <p:spTgt spid="18457"/>
                                        </p:tgtEl>
                                      </p:cBhvr>
                                    </p:animEffect>
                                  </p:childTnLst>
                                </p:cTn>
                              </p:par>
                              <p:par>
                                <p:cTn id="25" presetID="14" presetClass="entr" presetSubtype="10" fill="hold" nodeType="withEffect">
                                  <p:stCondLst>
                                    <p:cond delay="0"/>
                                  </p:stCondLst>
                                  <p:childTnLst>
                                    <p:set>
                                      <p:cBhvr>
                                        <p:cTn id="26" dur="1" fill="hold">
                                          <p:stCondLst>
                                            <p:cond delay="0"/>
                                          </p:stCondLst>
                                        </p:cTn>
                                        <p:tgtEl>
                                          <p:spTgt spid="18449"/>
                                        </p:tgtEl>
                                        <p:attrNameLst>
                                          <p:attrName>style.visibility</p:attrName>
                                        </p:attrNameLst>
                                      </p:cBhvr>
                                      <p:to>
                                        <p:strVal val="visible"/>
                                      </p:to>
                                    </p:set>
                                    <p:animEffect transition="in" filter="randombar(horizontal)">
                                      <p:cBhvr>
                                        <p:cTn id="27" dur="1000"/>
                                        <p:tgtEl>
                                          <p:spTgt spid="18449"/>
                                        </p:tgtEl>
                                      </p:cBhvr>
                                    </p:animEffect>
                                  </p:childTnLst>
                                </p:cTn>
                              </p:par>
                              <p:par>
                                <p:cTn id="28" presetID="14" presetClass="entr" presetSubtype="10" fill="hold" nodeType="withEffect">
                                  <p:stCondLst>
                                    <p:cond delay="0"/>
                                  </p:stCondLst>
                                  <p:childTnLst>
                                    <p:set>
                                      <p:cBhvr>
                                        <p:cTn id="29" dur="1" fill="hold">
                                          <p:stCondLst>
                                            <p:cond delay="0"/>
                                          </p:stCondLst>
                                        </p:cTn>
                                        <p:tgtEl>
                                          <p:spTgt spid="18462"/>
                                        </p:tgtEl>
                                        <p:attrNameLst>
                                          <p:attrName>style.visibility</p:attrName>
                                        </p:attrNameLst>
                                      </p:cBhvr>
                                      <p:to>
                                        <p:strVal val="visible"/>
                                      </p:to>
                                    </p:set>
                                    <p:animEffect transition="in" filter="randombar(horizontal)">
                                      <p:cBhvr>
                                        <p:cTn id="30" dur="1000"/>
                                        <p:tgtEl>
                                          <p:spTgt spid="18462"/>
                                        </p:tgtEl>
                                      </p:cBhvr>
                                    </p:animEffect>
                                  </p:childTnLst>
                                </p:cTn>
                              </p:par>
                              <p:par>
                                <p:cTn id="31" presetID="14" presetClass="entr" presetSubtype="10" fill="hold" nodeType="withEffect">
                                  <p:stCondLst>
                                    <p:cond delay="0"/>
                                  </p:stCondLst>
                                  <p:childTnLst>
                                    <p:set>
                                      <p:cBhvr>
                                        <p:cTn id="32" dur="1" fill="hold">
                                          <p:stCondLst>
                                            <p:cond delay="0"/>
                                          </p:stCondLst>
                                        </p:cTn>
                                        <p:tgtEl>
                                          <p:spTgt spid="18461"/>
                                        </p:tgtEl>
                                        <p:attrNameLst>
                                          <p:attrName>style.visibility</p:attrName>
                                        </p:attrNameLst>
                                      </p:cBhvr>
                                      <p:to>
                                        <p:strVal val="visible"/>
                                      </p:to>
                                    </p:set>
                                    <p:animEffect transition="in" filter="randombar(horizontal)">
                                      <p:cBhvr>
                                        <p:cTn id="33" dur="1000"/>
                                        <p:tgtEl>
                                          <p:spTgt spid="18461"/>
                                        </p:tgtEl>
                                      </p:cBhvr>
                                    </p:animEffect>
                                  </p:childTnLst>
                                </p:cTn>
                              </p:par>
                              <p:par>
                                <p:cTn id="34" presetID="14" presetClass="entr" presetSubtype="10" fill="hold" nodeType="withEffect">
                                  <p:stCondLst>
                                    <p:cond delay="0"/>
                                  </p:stCondLst>
                                  <p:childTnLst>
                                    <p:set>
                                      <p:cBhvr>
                                        <p:cTn id="35" dur="1" fill="hold">
                                          <p:stCondLst>
                                            <p:cond delay="0"/>
                                          </p:stCondLst>
                                        </p:cTn>
                                        <p:tgtEl>
                                          <p:spTgt spid="18453"/>
                                        </p:tgtEl>
                                        <p:attrNameLst>
                                          <p:attrName>style.visibility</p:attrName>
                                        </p:attrNameLst>
                                      </p:cBhvr>
                                      <p:to>
                                        <p:strVal val="visible"/>
                                      </p:to>
                                    </p:set>
                                    <p:animEffect transition="in" filter="randombar(horizontal)">
                                      <p:cBhvr>
                                        <p:cTn id="36" dur="1000"/>
                                        <p:tgtEl>
                                          <p:spTgt spid="18453"/>
                                        </p:tgtEl>
                                      </p:cBhvr>
                                    </p:animEffect>
                                  </p:childTnLst>
                                </p:cTn>
                              </p:par>
                              <p:par>
                                <p:cTn id="37" presetID="14" presetClass="entr" presetSubtype="10" fill="hold" nodeType="withEffect">
                                  <p:stCondLst>
                                    <p:cond delay="0"/>
                                  </p:stCondLst>
                                  <p:childTnLst>
                                    <p:set>
                                      <p:cBhvr>
                                        <p:cTn id="38" dur="1" fill="hold">
                                          <p:stCondLst>
                                            <p:cond delay="0"/>
                                          </p:stCondLst>
                                        </p:cTn>
                                        <p:tgtEl>
                                          <p:spTgt spid="18451"/>
                                        </p:tgtEl>
                                        <p:attrNameLst>
                                          <p:attrName>style.visibility</p:attrName>
                                        </p:attrNameLst>
                                      </p:cBhvr>
                                      <p:to>
                                        <p:strVal val="visible"/>
                                      </p:to>
                                    </p:set>
                                    <p:animEffect transition="in" filter="randombar(horizontal)">
                                      <p:cBhvr>
                                        <p:cTn id="39" dur="1000"/>
                                        <p:tgtEl>
                                          <p:spTgt spid="18451"/>
                                        </p:tgtEl>
                                      </p:cBhvr>
                                    </p:animEffect>
                                  </p:childTnLst>
                                </p:cTn>
                              </p:par>
                              <p:par>
                                <p:cTn id="40" presetID="14" presetClass="entr" presetSubtype="10" fill="hold" nodeType="withEffect">
                                  <p:stCondLst>
                                    <p:cond delay="0"/>
                                  </p:stCondLst>
                                  <p:childTnLst>
                                    <p:set>
                                      <p:cBhvr>
                                        <p:cTn id="41" dur="1" fill="hold">
                                          <p:stCondLst>
                                            <p:cond delay="0"/>
                                          </p:stCondLst>
                                        </p:cTn>
                                        <p:tgtEl>
                                          <p:spTgt spid="18452"/>
                                        </p:tgtEl>
                                        <p:attrNameLst>
                                          <p:attrName>style.visibility</p:attrName>
                                        </p:attrNameLst>
                                      </p:cBhvr>
                                      <p:to>
                                        <p:strVal val="visible"/>
                                      </p:to>
                                    </p:set>
                                    <p:animEffect transition="in" filter="randombar(horizontal)">
                                      <p:cBhvr>
                                        <p:cTn id="42" dur="1000"/>
                                        <p:tgtEl>
                                          <p:spTgt spid="18452"/>
                                        </p:tgtEl>
                                      </p:cBhvr>
                                    </p:animEffect>
                                  </p:childTnLst>
                                </p:cTn>
                              </p:par>
                              <p:par>
                                <p:cTn id="43" presetID="14" presetClass="entr" presetSubtype="10" fill="hold" nodeType="withEffect">
                                  <p:stCondLst>
                                    <p:cond delay="0"/>
                                  </p:stCondLst>
                                  <p:childTnLst>
                                    <p:set>
                                      <p:cBhvr>
                                        <p:cTn id="44" dur="1" fill="hold">
                                          <p:stCondLst>
                                            <p:cond delay="0"/>
                                          </p:stCondLst>
                                        </p:cTn>
                                        <p:tgtEl>
                                          <p:spTgt spid="18448"/>
                                        </p:tgtEl>
                                        <p:attrNameLst>
                                          <p:attrName>style.visibility</p:attrName>
                                        </p:attrNameLst>
                                      </p:cBhvr>
                                      <p:to>
                                        <p:strVal val="visible"/>
                                      </p:to>
                                    </p:set>
                                    <p:animEffect transition="in" filter="randombar(horizontal)">
                                      <p:cBhvr>
                                        <p:cTn id="45" dur="1000"/>
                                        <p:tgtEl>
                                          <p:spTgt spid="18448"/>
                                        </p:tgtEl>
                                      </p:cBhvr>
                                    </p:animEffect>
                                  </p:childTnLst>
                                </p:cTn>
                              </p:par>
                              <p:par>
                                <p:cTn id="46" presetID="14" presetClass="entr" presetSubtype="10" fill="hold" nodeType="withEffect">
                                  <p:stCondLst>
                                    <p:cond delay="0"/>
                                  </p:stCondLst>
                                  <p:childTnLst>
                                    <p:set>
                                      <p:cBhvr>
                                        <p:cTn id="47" dur="1" fill="hold">
                                          <p:stCondLst>
                                            <p:cond delay="0"/>
                                          </p:stCondLst>
                                        </p:cTn>
                                        <p:tgtEl>
                                          <p:spTgt spid="18445"/>
                                        </p:tgtEl>
                                        <p:attrNameLst>
                                          <p:attrName>style.visibility</p:attrName>
                                        </p:attrNameLst>
                                      </p:cBhvr>
                                      <p:to>
                                        <p:strVal val="visible"/>
                                      </p:to>
                                    </p:set>
                                    <p:animEffect transition="in" filter="randombar(horizontal)">
                                      <p:cBhvr>
                                        <p:cTn id="48" dur="1000"/>
                                        <p:tgtEl>
                                          <p:spTgt spid="18445"/>
                                        </p:tgtEl>
                                      </p:cBhvr>
                                    </p:animEffect>
                                  </p:childTnLst>
                                </p:cTn>
                              </p:par>
                              <p:par>
                                <p:cTn id="49" presetID="14" presetClass="entr" presetSubtype="10" fill="hold" nodeType="withEffect">
                                  <p:stCondLst>
                                    <p:cond delay="0"/>
                                  </p:stCondLst>
                                  <p:childTnLst>
                                    <p:set>
                                      <p:cBhvr>
                                        <p:cTn id="50" dur="1" fill="hold">
                                          <p:stCondLst>
                                            <p:cond delay="0"/>
                                          </p:stCondLst>
                                        </p:cTn>
                                        <p:tgtEl>
                                          <p:spTgt spid="18443"/>
                                        </p:tgtEl>
                                        <p:attrNameLst>
                                          <p:attrName>style.visibility</p:attrName>
                                        </p:attrNameLst>
                                      </p:cBhvr>
                                      <p:to>
                                        <p:strVal val="visible"/>
                                      </p:to>
                                    </p:set>
                                    <p:animEffect transition="in" filter="randombar(horizontal)">
                                      <p:cBhvr>
                                        <p:cTn id="51" dur="1000"/>
                                        <p:tgtEl>
                                          <p:spTgt spid="18443"/>
                                        </p:tgtEl>
                                      </p:cBhvr>
                                    </p:animEffect>
                                  </p:childTnLst>
                                </p:cTn>
                              </p:par>
                              <p:par>
                                <p:cTn id="52" presetID="14" presetClass="entr" presetSubtype="10" fill="hold" nodeType="withEffect">
                                  <p:stCondLst>
                                    <p:cond delay="0"/>
                                  </p:stCondLst>
                                  <p:childTnLst>
                                    <p:set>
                                      <p:cBhvr>
                                        <p:cTn id="53" dur="1" fill="hold">
                                          <p:stCondLst>
                                            <p:cond delay="0"/>
                                          </p:stCondLst>
                                        </p:cTn>
                                        <p:tgtEl>
                                          <p:spTgt spid="18447"/>
                                        </p:tgtEl>
                                        <p:attrNameLst>
                                          <p:attrName>style.visibility</p:attrName>
                                        </p:attrNameLst>
                                      </p:cBhvr>
                                      <p:to>
                                        <p:strVal val="visible"/>
                                      </p:to>
                                    </p:set>
                                    <p:animEffect transition="in" filter="randombar(horizontal)">
                                      <p:cBhvr>
                                        <p:cTn id="54" dur="1000"/>
                                        <p:tgtEl>
                                          <p:spTgt spid="18447"/>
                                        </p:tgtEl>
                                      </p:cBhvr>
                                    </p:animEffect>
                                  </p:childTnLst>
                                </p:cTn>
                              </p:par>
                              <p:par>
                                <p:cTn id="55" presetID="14" presetClass="entr" presetSubtype="10" fill="hold" nodeType="withEffect">
                                  <p:stCondLst>
                                    <p:cond delay="0"/>
                                  </p:stCondLst>
                                  <p:childTnLst>
                                    <p:set>
                                      <p:cBhvr>
                                        <p:cTn id="56" dur="1" fill="hold">
                                          <p:stCondLst>
                                            <p:cond delay="0"/>
                                          </p:stCondLst>
                                        </p:cTn>
                                        <p:tgtEl>
                                          <p:spTgt spid="18444"/>
                                        </p:tgtEl>
                                        <p:attrNameLst>
                                          <p:attrName>style.visibility</p:attrName>
                                        </p:attrNameLst>
                                      </p:cBhvr>
                                      <p:to>
                                        <p:strVal val="visible"/>
                                      </p:to>
                                    </p:set>
                                    <p:animEffect transition="in" filter="randombar(horizontal)">
                                      <p:cBhvr>
                                        <p:cTn id="57" dur="1000"/>
                                        <p:tgtEl>
                                          <p:spTgt spid="184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7" presetClass="entr" presetSubtype="10" fill="hold" nodeType="clickEffect">
                                  <p:stCondLst>
                                    <p:cond delay="0"/>
                                  </p:stCondLst>
                                  <p:childTnLst>
                                    <p:set>
                                      <p:cBhvr>
                                        <p:cTn id="61" dur="1" fill="hold">
                                          <p:stCondLst>
                                            <p:cond delay="0"/>
                                          </p:stCondLst>
                                        </p:cTn>
                                        <p:tgtEl>
                                          <p:spTgt spid="18495"/>
                                        </p:tgtEl>
                                        <p:attrNameLst>
                                          <p:attrName>style.visibility</p:attrName>
                                        </p:attrNameLst>
                                      </p:cBhvr>
                                      <p:to>
                                        <p:strVal val="visible"/>
                                      </p:to>
                                    </p:set>
                                    <p:anim calcmode="lin" valueType="num">
                                      <p:cBhvr>
                                        <p:cTn id="62" dur="500" fill="hold"/>
                                        <p:tgtEl>
                                          <p:spTgt spid="18495"/>
                                        </p:tgtEl>
                                        <p:attrNameLst>
                                          <p:attrName>ppt_w</p:attrName>
                                        </p:attrNameLst>
                                      </p:cBhvr>
                                      <p:tavLst>
                                        <p:tav tm="0">
                                          <p:val>
                                            <p:fltVal val="0"/>
                                          </p:val>
                                        </p:tav>
                                        <p:tav tm="100000">
                                          <p:val>
                                            <p:strVal val="#ppt_w"/>
                                          </p:val>
                                        </p:tav>
                                      </p:tavLst>
                                    </p:anim>
                                    <p:anim calcmode="lin" valueType="num">
                                      <p:cBhvr>
                                        <p:cTn id="63" dur="500" fill="hold"/>
                                        <p:tgtEl>
                                          <p:spTgt spid="18495"/>
                                        </p:tgtEl>
                                        <p:attrNameLst>
                                          <p:attrName>ppt_h</p:attrName>
                                        </p:attrNameLst>
                                      </p:cBhvr>
                                      <p:tavLst>
                                        <p:tav tm="0">
                                          <p:val>
                                            <p:strVal val="#ppt_h"/>
                                          </p:val>
                                        </p:tav>
                                        <p:tav tm="100000">
                                          <p:val>
                                            <p:strVal val="#ppt_h"/>
                                          </p:val>
                                        </p:tav>
                                      </p:tavLst>
                                    </p:anim>
                                  </p:childTnLst>
                                </p:cTn>
                              </p:par>
                              <p:par>
                                <p:cTn id="64" presetID="17" presetClass="entr" presetSubtype="10" fill="hold" grpId="0" nodeType="withEffect">
                                  <p:stCondLst>
                                    <p:cond delay="0"/>
                                  </p:stCondLst>
                                  <p:childTnLst>
                                    <p:set>
                                      <p:cBhvr>
                                        <p:cTn id="65" dur="1" fill="hold">
                                          <p:stCondLst>
                                            <p:cond delay="0"/>
                                          </p:stCondLst>
                                        </p:cTn>
                                        <p:tgtEl>
                                          <p:spTgt spid="18496"/>
                                        </p:tgtEl>
                                        <p:attrNameLst>
                                          <p:attrName>style.visibility</p:attrName>
                                        </p:attrNameLst>
                                      </p:cBhvr>
                                      <p:to>
                                        <p:strVal val="visible"/>
                                      </p:to>
                                    </p:set>
                                    <p:anim calcmode="lin" valueType="num">
                                      <p:cBhvr>
                                        <p:cTn id="66" dur="500" fill="hold"/>
                                        <p:tgtEl>
                                          <p:spTgt spid="18496"/>
                                        </p:tgtEl>
                                        <p:attrNameLst>
                                          <p:attrName>ppt_w</p:attrName>
                                        </p:attrNameLst>
                                      </p:cBhvr>
                                      <p:tavLst>
                                        <p:tav tm="0">
                                          <p:val>
                                            <p:fltVal val="0"/>
                                          </p:val>
                                        </p:tav>
                                        <p:tav tm="100000">
                                          <p:val>
                                            <p:strVal val="#ppt_w"/>
                                          </p:val>
                                        </p:tav>
                                      </p:tavLst>
                                    </p:anim>
                                    <p:anim calcmode="lin" valueType="num">
                                      <p:cBhvr>
                                        <p:cTn id="67" dur="500" fill="hold"/>
                                        <p:tgtEl>
                                          <p:spTgt spid="18496"/>
                                        </p:tgtEl>
                                        <p:attrNameLst>
                                          <p:attrName>ppt_h</p:attrName>
                                        </p:attrNameLst>
                                      </p:cBhvr>
                                      <p:tavLst>
                                        <p:tav tm="0">
                                          <p:val>
                                            <p:strVal val="#ppt_h"/>
                                          </p:val>
                                        </p:tav>
                                        <p:tav tm="100000">
                                          <p:val>
                                            <p:strVal val="#ppt_h"/>
                                          </p:val>
                                        </p:tav>
                                      </p:tavLst>
                                    </p:anim>
                                  </p:childTnLst>
                                </p:cTn>
                              </p:par>
                              <p:par>
                                <p:cTn id="68" presetID="17" presetClass="entr" presetSubtype="10" fill="hold" grpId="0" nodeType="withEffect">
                                  <p:stCondLst>
                                    <p:cond delay="0"/>
                                  </p:stCondLst>
                                  <p:childTnLst>
                                    <p:set>
                                      <p:cBhvr>
                                        <p:cTn id="69" dur="1" fill="hold">
                                          <p:stCondLst>
                                            <p:cond delay="0"/>
                                          </p:stCondLst>
                                        </p:cTn>
                                        <p:tgtEl>
                                          <p:spTgt spid="18494"/>
                                        </p:tgtEl>
                                        <p:attrNameLst>
                                          <p:attrName>style.visibility</p:attrName>
                                        </p:attrNameLst>
                                      </p:cBhvr>
                                      <p:to>
                                        <p:strVal val="visible"/>
                                      </p:to>
                                    </p:set>
                                    <p:anim calcmode="lin" valueType="num">
                                      <p:cBhvr>
                                        <p:cTn id="70" dur="500" fill="hold"/>
                                        <p:tgtEl>
                                          <p:spTgt spid="18494"/>
                                        </p:tgtEl>
                                        <p:attrNameLst>
                                          <p:attrName>ppt_w</p:attrName>
                                        </p:attrNameLst>
                                      </p:cBhvr>
                                      <p:tavLst>
                                        <p:tav tm="0">
                                          <p:val>
                                            <p:fltVal val="0"/>
                                          </p:val>
                                        </p:tav>
                                        <p:tav tm="100000">
                                          <p:val>
                                            <p:strVal val="#ppt_w"/>
                                          </p:val>
                                        </p:tav>
                                      </p:tavLst>
                                    </p:anim>
                                    <p:anim calcmode="lin" valueType="num">
                                      <p:cBhvr>
                                        <p:cTn id="71" dur="500" fill="hold"/>
                                        <p:tgtEl>
                                          <p:spTgt spid="18494"/>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0" presetClass="entr" presetSubtype="0" decel="100000" fill="hold" grpId="0" nodeType="clickEffect">
                                  <p:stCondLst>
                                    <p:cond delay="0"/>
                                  </p:stCondLst>
                                  <p:childTnLst>
                                    <p:set>
                                      <p:cBhvr>
                                        <p:cTn id="75" dur="1" fill="hold">
                                          <p:stCondLst>
                                            <p:cond delay="0"/>
                                          </p:stCondLst>
                                        </p:cTn>
                                        <p:tgtEl>
                                          <p:spTgt spid="18487"/>
                                        </p:tgtEl>
                                        <p:attrNameLst>
                                          <p:attrName>style.visibility</p:attrName>
                                        </p:attrNameLst>
                                      </p:cBhvr>
                                      <p:to>
                                        <p:strVal val="visible"/>
                                      </p:to>
                                    </p:set>
                                    <p:anim calcmode="lin" valueType="num">
                                      <p:cBhvr>
                                        <p:cTn id="76" dur="1000" fill="hold"/>
                                        <p:tgtEl>
                                          <p:spTgt spid="18487"/>
                                        </p:tgtEl>
                                        <p:attrNameLst>
                                          <p:attrName>ppt_w</p:attrName>
                                        </p:attrNameLst>
                                      </p:cBhvr>
                                      <p:tavLst>
                                        <p:tav tm="0">
                                          <p:val>
                                            <p:strVal val="#ppt_w+.3"/>
                                          </p:val>
                                        </p:tav>
                                        <p:tav tm="100000">
                                          <p:val>
                                            <p:strVal val="#ppt_w"/>
                                          </p:val>
                                        </p:tav>
                                      </p:tavLst>
                                    </p:anim>
                                    <p:anim calcmode="lin" valueType="num">
                                      <p:cBhvr>
                                        <p:cTn id="77" dur="1000" fill="hold"/>
                                        <p:tgtEl>
                                          <p:spTgt spid="18487"/>
                                        </p:tgtEl>
                                        <p:attrNameLst>
                                          <p:attrName>ppt_h</p:attrName>
                                        </p:attrNameLst>
                                      </p:cBhvr>
                                      <p:tavLst>
                                        <p:tav tm="0">
                                          <p:val>
                                            <p:strVal val="#ppt_h"/>
                                          </p:val>
                                        </p:tav>
                                        <p:tav tm="100000">
                                          <p:val>
                                            <p:strVal val="#ppt_h"/>
                                          </p:val>
                                        </p:tav>
                                      </p:tavLst>
                                    </p:anim>
                                    <p:animEffect transition="in" filter="fade">
                                      <p:cBhvr>
                                        <p:cTn id="78" dur="1000"/>
                                        <p:tgtEl>
                                          <p:spTgt spid="1848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9" presetClass="entr" presetSubtype="10" repeatCount="indefinite" fill="hold" grpId="0" nodeType="clickEffect">
                                  <p:stCondLst>
                                    <p:cond delay="0"/>
                                  </p:stCondLst>
                                  <p:childTnLst>
                                    <p:set>
                                      <p:cBhvr>
                                        <p:cTn id="82" dur="1" fill="hold">
                                          <p:stCondLst>
                                            <p:cond delay="0"/>
                                          </p:stCondLst>
                                        </p:cTn>
                                        <p:tgtEl>
                                          <p:spTgt spid="18492"/>
                                        </p:tgtEl>
                                        <p:attrNameLst>
                                          <p:attrName>style.visibility</p:attrName>
                                        </p:attrNameLst>
                                      </p:cBhvr>
                                      <p:to>
                                        <p:strVal val="visible"/>
                                      </p:to>
                                    </p:set>
                                    <p:anim calcmode="lin" valueType="num">
                                      <p:cBhvr>
                                        <p:cTn id="83" dur="5000" fill="hold"/>
                                        <p:tgtEl>
                                          <p:spTgt spid="18492"/>
                                        </p:tgtEl>
                                        <p:attrNameLst>
                                          <p:attrName>ppt_w</p:attrName>
                                        </p:attrNameLst>
                                      </p:cBhvr>
                                      <p:tavLst>
                                        <p:tav tm="0" fmla="#ppt_w*sin(2.5*pi*$)">
                                          <p:val>
                                            <p:fltVal val="0"/>
                                          </p:val>
                                        </p:tav>
                                        <p:tav tm="100000">
                                          <p:val>
                                            <p:fltVal val="1"/>
                                          </p:val>
                                        </p:tav>
                                      </p:tavLst>
                                    </p:anim>
                                    <p:anim calcmode="lin" valueType="num">
                                      <p:cBhvr>
                                        <p:cTn id="84" dur="5000" fill="hold"/>
                                        <p:tgtEl>
                                          <p:spTgt spid="18492"/>
                                        </p:tgtEl>
                                        <p:attrNameLst>
                                          <p:attrName>ppt_h</p:attrName>
                                        </p:attrNameLst>
                                      </p:cBhvr>
                                      <p:tavLst>
                                        <p:tav tm="0">
                                          <p:val>
                                            <p:strVal val="#ppt_h"/>
                                          </p:val>
                                        </p:tav>
                                        <p:tav tm="100000">
                                          <p:val>
                                            <p:strVal val="#ppt_h"/>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8484"/>
                                        </p:tgtEl>
                                        <p:attrNameLst>
                                          <p:attrName>style.visibility</p:attrName>
                                        </p:attrNameLst>
                                      </p:cBhvr>
                                      <p:to>
                                        <p:strVal val="visible"/>
                                      </p:to>
                                    </p:set>
                                    <p:animEffect transition="in" filter="circle(in)">
                                      <p:cBhvr>
                                        <p:cTn id="89" dur="1000"/>
                                        <p:tgtEl>
                                          <p:spTgt spid="1848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 presetClass="exit" presetSubtype="10" fill="hold" grpId="1" nodeType="clickEffect">
                                  <p:stCondLst>
                                    <p:cond delay="0"/>
                                  </p:stCondLst>
                                  <p:childTnLst>
                                    <p:animEffect transition="out" filter="checkerboard(across)">
                                      <p:cBhvr>
                                        <p:cTn id="93" dur="500"/>
                                        <p:tgtEl>
                                          <p:spTgt spid="18492"/>
                                        </p:tgtEl>
                                      </p:cBhvr>
                                    </p:animEffect>
                                    <p:set>
                                      <p:cBhvr>
                                        <p:cTn id="94" dur="1" fill="hold">
                                          <p:stCondLst>
                                            <p:cond delay="499"/>
                                          </p:stCondLst>
                                        </p:cTn>
                                        <p:tgtEl>
                                          <p:spTgt spid="18492"/>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18487"/>
                                        </p:tgtEl>
                                      </p:cBhvr>
                                    </p:animEffect>
                                    <p:set>
                                      <p:cBhvr>
                                        <p:cTn id="97" dur="1" fill="hold">
                                          <p:stCondLst>
                                            <p:cond delay="499"/>
                                          </p:stCondLst>
                                        </p:cTn>
                                        <p:tgtEl>
                                          <p:spTgt spid="18487"/>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8500"/>
                                        </p:tgtEl>
                                        <p:attrNameLst>
                                          <p:attrName>style.visibility</p:attrName>
                                        </p:attrNameLst>
                                      </p:cBhvr>
                                      <p:to>
                                        <p:strVal val="visible"/>
                                      </p:to>
                                    </p:set>
                                    <p:anim calcmode="lin" valueType="num">
                                      <p:cBhvr additive="base">
                                        <p:cTn id="102" dur="500" fill="hold"/>
                                        <p:tgtEl>
                                          <p:spTgt spid="18500"/>
                                        </p:tgtEl>
                                        <p:attrNameLst>
                                          <p:attrName>ppt_x</p:attrName>
                                        </p:attrNameLst>
                                      </p:cBhvr>
                                      <p:tavLst>
                                        <p:tav tm="0">
                                          <p:val>
                                            <p:strVal val="#ppt_x"/>
                                          </p:val>
                                        </p:tav>
                                        <p:tav tm="100000">
                                          <p:val>
                                            <p:strVal val="#ppt_x"/>
                                          </p:val>
                                        </p:tav>
                                      </p:tavLst>
                                    </p:anim>
                                    <p:anim calcmode="lin" valueType="num">
                                      <p:cBhvr additive="base">
                                        <p:cTn id="103" dur="500" fill="hold"/>
                                        <p:tgtEl>
                                          <p:spTgt spid="18500"/>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9" presetClass="entr" presetSubtype="10" fill="hold" nodeType="clickEffect">
                                  <p:stCondLst>
                                    <p:cond delay="0"/>
                                  </p:stCondLst>
                                  <p:childTnLst>
                                    <p:set>
                                      <p:cBhvr>
                                        <p:cTn id="107" dur="1" fill="hold">
                                          <p:stCondLst>
                                            <p:cond delay="0"/>
                                          </p:stCondLst>
                                        </p:cTn>
                                        <p:tgtEl>
                                          <p:spTgt spid="18501"/>
                                        </p:tgtEl>
                                        <p:attrNameLst>
                                          <p:attrName>style.visibility</p:attrName>
                                        </p:attrNameLst>
                                      </p:cBhvr>
                                      <p:to>
                                        <p:strVal val="visible"/>
                                      </p:to>
                                    </p:set>
                                    <p:anim calcmode="lin" valueType="num">
                                      <p:cBhvr>
                                        <p:cTn id="108" dur="5000" fill="hold"/>
                                        <p:tgtEl>
                                          <p:spTgt spid="18501"/>
                                        </p:tgtEl>
                                        <p:attrNameLst>
                                          <p:attrName>ppt_w</p:attrName>
                                        </p:attrNameLst>
                                      </p:cBhvr>
                                      <p:tavLst>
                                        <p:tav tm="0" fmla="#ppt_w*sin(2.5*pi*$)">
                                          <p:val>
                                            <p:fltVal val="0"/>
                                          </p:val>
                                        </p:tav>
                                        <p:tav tm="100000">
                                          <p:val>
                                            <p:fltVal val="1"/>
                                          </p:val>
                                        </p:tav>
                                      </p:tavLst>
                                    </p:anim>
                                    <p:anim calcmode="lin" valueType="num">
                                      <p:cBhvr>
                                        <p:cTn id="109" dur="5000" fill="hold"/>
                                        <p:tgtEl>
                                          <p:spTgt spid="185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83" grpId="0"/>
      <p:bldP spid="18484" grpId="0"/>
      <p:bldP spid="18487" grpId="0" animBg="1"/>
      <p:bldP spid="18487" grpId="1" animBg="1"/>
      <p:bldP spid="18492" grpId="0" animBg="1"/>
      <p:bldP spid="18492" grpId="1" animBg="1"/>
      <p:bldP spid="18494" grpId="0" animBg="1"/>
      <p:bldP spid="18496" grpId="0"/>
      <p:bldP spid="185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505200" y="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4000" b="1" u="sng">
                <a:solidFill>
                  <a:srgbClr val="FF0000"/>
                </a:solidFill>
                <a:latin typeface="Times New Roman" pitchFamily="18" charset="0"/>
              </a:rPr>
              <a:t>BÀI 19</a:t>
            </a:r>
          </a:p>
        </p:txBody>
      </p:sp>
      <p:sp>
        <p:nvSpPr>
          <p:cNvPr id="22531" name="Text Box 5"/>
          <p:cNvSpPr txBox="1">
            <a:spLocks noChangeArrowheads="1"/>
          </p:cNvSpPr>
          <p:nvPr/>
        </p:nvSpPr>
        <p:spPr bwMode="auto">
          <a:xfrm>
            <a:off x="-457200" y="457200"/>
            <a:ext cx="929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FF0000"/>
                </a:solidFill>
                <a:latin typeface="Times New Roman" pitchFamily="18" charset="0"/>
              </a:rPr>
              <a:t>PHONG TRÀO CÁCH MẠNG TRONG NHỮNG NĂM 1930-1935</a:t>
            </a:r>
          </a:p>
        </p:txBody>
      </p:sp>
      <p:sp>
        <p:nvSpPr>
          <p:cNvPr id="22532" name="Rectangle 6"/>
          <p:cNvSpPr>
            <a:spLocks noChangeArrowheads="1"/>
          </p:cNvSpPr>
          <p:nvPr/>
        </p:nvSpPr>
        <p:spPr bwMode="auto">
          <a:xfrm>
            <a:off x="0" y="1524000"/>
            <a:ext cx="4648200" cy="5334000"/>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2533" name="Rectangle 7"/>
          <p:cNvSpPr>
            <a:spLocks noChangeArrowheads="1"/>
          </p:cNvSpPr>
          <p:nvPr/>
        </p:nvSpPr>
        <p:spPr bwMode="auto">
          <a:xfrm>
            <a:off x="4648200" y="1524000"/>
            <a:ext cx="4495800" cy="5334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2534" name="Text Box 8"/>
          <p:cNvSpPr txBox="1">
            <a:spLocks noChangeArrowheads="1"/>
          </p:cNvSpPr>
          <p:nvPr/>
        </p:nvSpPr>
        <p:spPr bwMode="auto">
          <a:xfrm>
            <a:off x="4648200" y="1554163"/>
            <a:ext cx="4495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II. Phong trào cách mạng 1930-1931 với đỉnh cao Xô viết - Nghệ Tĩnh:</a:t>
            </a:r>
            <a:endParaRPr lang="en-US" sz="2400" b="1">
              <a:solidFill>
                <a:srgbClr val="0000FF"/>
              </a:solidFill>
              <a:latin typeface="Times New Roman" pitchFamily="18" charset="0"/>
            </a:endParaRPr>
          </a:p>
        </p:txBody>
      </p:sp>
      <p:pic>
        <p:nvPicPr>
          <p:cNvPr id="19489" name="Picture 33" descr="Lược đồ phong trào Xô Viết Nghệ Tĩnh (1930 - 1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64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p:cNvGrpSpPr>
            <a:grpSpLocks/>
          </p:cNvGrpSpPr>
          <p:nvPr/>
        </p:nvGrpSpPr>
        <p:grpSpPr bwMode="auto">
          <a:xfrm>
            <a:off x="1828800" y="2743200"/>
            <a:ext cx="2057400" cy="2895600"/>
            <a:chOff x="2640" y="1056"/>
            <a:chExt cx="2112" cy="2016"/>
          </a:xfrm>
        </p:grpSpPr>
        <p:pic>
          <p:nvPicPr>
            <p:cNvPr id="22561" name="Picture 35"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08" y="1248"/>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2" name="Picture 36"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82" y="139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3" name="Picture 37"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48" y="1680"/>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8"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2" y="2448"/>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5" name="Picture 39"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10" y="2688"/>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6" name="Picture 40"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2" y="1440"/>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7" name="Picture 41"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 y="187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8" name="Picture 42"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98" y="2448"/>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9" name="Picture 43"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40" y="139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4"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86" y="1056"/>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5"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50" y="283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2" name="Picture 46"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42" y="187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3" name="Picture 47"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00" y="235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4" name="Picture 48" descr="CAMPFI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6" y="1632"/>
              <a:ext cx="20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9565" name="Group 109"/>
          <p:cNvGraphicFramePr>
            <a:graphicFrameLocks noGrp="1"/>
          </p:cNvGraphicFramePr>
          <p:nvPr>
            <p:ph/>
          </p:nvPr>
        </p:nvGraphicFramePr>
        <p:xfrm>
          <a:off x="4659313" y="2989263"/>
          <a:ext cx="4419600" cy="3868737"/>
        </p:xfrm>
        <a:graphic>
          <a:graphicData uri="http://schemas.openxmlformats.org/drawingml/2006/table">
            <a:tbl>
              <a:tblPr/>
              <a:tblGrid>
                <a:gridCol w="1162050"/>
                <a:gridCol w="3257550"/>
              </a:tblGrid>
              <a:tr h="499362">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defRPr/>
                      </a:pPr>
                      <a:r>
                        <a:rPr lang="en-US" sz="1800" b="1" smtClean="0">
                          <a:solidFill>
                            <a:srgbClr val="FF0000"/>
                          </a:solidFill>
                          <a:latin typeface="Times New Roman" pitchFamily="18" charset="0"/>
                        </a:rPr>
                        <a:t>Thời gian</a:t>
                      </a:r>
                      <a:endParaRPr kumimoji="0" lang="en-US" sz="1800" b="0" i="0" u="none" strike="noStrike" cap="none" normalizeH="0" baseline="0" smtClean="0">
                        <a:ln>
                          <a:noFill/>
                        </a:ln>
                        <a:solidFill>
                          <a:srgbClr val="FF0000"/>
                        </a:solidFill>
                        <a:effectLst/>
                        <a:latin typeface="Arial Black"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defRPr/>
                      </a:pPr>
                      <a:r>
                        <a:rPr lang="en-US" sz="2000" b="1" smtClean="0">
                          <a:solidFill>
                            <a:srgbClr val="FF0000"/>
                          </a:solidFill>
                          <a:latin typeface="Times New Roman" pitchFamily="18" charset="0"/>
                        </a:rPr>
                        <a:t>Diễn biến</a:t>
                      </a:r>
                      <a:endParaRPr kumimoji="0" lang="en-US" sz="2000" b="0" i="0" u="none" strike="noStrike" cap="none" normalizeH="0" baseline="0" smtClean="0">
                        <a:ln>
                          <a:noFill/>
                        </a:ln>
                        <a:solidFill>
                          <a:srgbClr val="FF0000"/>
                        </a:solidFill>
                        <a:effectLst/>
                        <a:latin typeface="Arial Black"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937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1" i="0" u="none" strike="noStrike" cap="none" normalizeH="0" baseline="0" smtClean="0">
                        <a:ln>
                          <a:noFill/>
                        </a:ln>
                        <a:solidFill>
                          <a:srgbClr val="FF0000"/>
                        </a:solidFill>
                        <a:effectLst/>
                        <a:latin typeface="Arial Black"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48" name="Text Box 98"/>
          <p:cNvSpPr txBox="1">
            <a:spLocks noChangeArrowheads="1"/>
          </p:cNvSpPr>
          <p:nvPr/>
        </p:nvSpPr>
        <p:spPr bwMode="auto">
          <a:xfrm>
            <a:off x="4686300" y="3570288"/>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2-1930</a:t>
            </a:r>
          </a:p>
        </p:txBody>
      </p:sp>
      <p:sp>
        <p:nvSpPr>
          <p:cNvPr id="22549" name="Text Box 99"/>
          <p:cNvSpPr txBox="1">
            <a:spLocks noChangeArrowheads="1"/>
          </p:cNvSpPr>
          <p:nvPr/>
        </p:nvSpPr>
        <p:spPr bwMode="auto">
          <a:xfrm>
            <a:off x="5791200" y="3413125"/>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- 3000 công nhân đồn điền cao su Phú Riềng bãi công</a:t>
            </a:r>
          </a:p>
        </p:txBody>
      </p:sp>
      <p:sp>
        <p:nvSpPr>
          <p:cNvPr id="22550" name="Text Box 100"/>
          <p:cNvSpPr txBox="1">
            <a:spLocks noChangeArrowheads="1"/>
          </p:cNvSpPr>
          <p:nvPr/>
        </p:nvSpPr>
        <p:spPr bwMode="auto">
          <a:xfrm>
            <a:off x="4659313" y="4038600"/>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4-1930</a:t>
            </a:r>
          </a:p>
        </p:txBody>
      </p:sp>
      <p:sp>
        <p:nvSpPr>
          <p:cNvPr id="22551" name="Text Box 101"/>
          <p:cNvSpPr txBox="1">
            <a:spLocks noChangeArrowheads="1"/>
          </p:cNvSpPr>
          <p:nvPr/>
        </p:nvSpPr>
        <p:spPr bwMode="auto">
          <a:xfrm>
            <a:off x="5764213" y="4022725"/>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- 4000 công nhân sợi Nam Định bãi công.</a:t>
            </a:r>
          </a:p>
        </p:txBody>
      </p:sp>
      <p:sp>
        <p:nvSpPr>
          <p:cNvPr id="22552" name="Text Box 102"/>
          <p:cNvSpPr txBox="1">
            <a:spLocks noChangeArrowheads="1"/>
          </p:cNvSpPr>
          <p:nvPr/>
        </p:nvSpPr>
        <p:spPr bwMode="auto">
          <a:xfrm>
            <a:off x="5791200" y="4648200"/>
            <a:ext cx="3352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cs typeface="Arial" pitchFamily="34" charset="0"/>
              </a:rPr>
              <a:t>- 400 công nhân diêm và cưa Bến Thủy bãi công…</a:t>
            </a:r>
          </a:p>
        </p:txBody>
      </p:sp>
      <p:sp>
        <p:nvSpPr>
          <p:cNvPr id="22553" name="Text Box 103"/>
          <p:cNvSpPr txBox="1">
            <a:spLocks noChangeArrowheads="1"/>
          </p:cNvSpPr>
          <p:nvPr/>
        </p:nvSpPr>
        <p:spPr bwMode="auto">
          <a:xfrm>
            <a:off x="4605338" y="53340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1-5-1930</a:t>
            </a:r>
          </a:p>
        </p:txBody>
      </p:sp>
      <p:sp>
        <p:nvSpPr>
          <p:cNvPr id="22554" name="Text Box 104"/>
          <p:cNvSpPr txBox="1">
            <a:spLocks noChangeArrowheads="1"/>
          </p:cNvSpPr>
          <p:nvPr/>
        </p:nvSpPr>
        <p:spPr bwMode="auto">
          <a:xfrm>
            <a:off x="5791200" y="5257800"/>
            <a:ext cx="3352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 Phong trào đấu tranh của nhân dân nổ ra khắp mọi nơi trong cả  nước.</a:t>
            </a:r>
          </a:p>
        </p:txBody>
      </p:sp>
      <p:sp>
        <p:nvSpPr>
          <p:cNvPr id="22555" name="Text Box 107"/>
          <p:cNvSpPr txBox="1">
            <a:spLocks noChangeArrowheads="1"/>
          </p:cNvSpPr>
          <p:nvPr/>
        </p:nvSpPr>
        <p:spPr bwMode="auto">
          <a:xfrm>
            <a:off x="4953000" y="2200275"/>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1. Nguyên nhân:</a:t>
            </a:r>
          </a:p>
        </p:txBody>
      </p:sp>
      <p:sp>
        <p:nvSpPr>
          <p:cNvPr id="22556" name="Text Box 108"/>
          <p:cNvSpPr txBox="1">
            <a:spLocks noChangeArrowheads="1"/>
          </p:cNvSpPr>
          <p:nvPr/>
        </p:nvSpPr>
        <p:spPr bwMode="auto">
          <a:xfrm>
            <a:off x="4953000" y="2559050"/>
            <a:ext cx="281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0000FF"/>
                </a:solidFill>
                <a:latin typeface="Times New Roman" pitchFamily="18" charset="0"/>
              </a:rPr>
              <a:t>2. Diễn </a:t>
            </a:r>
            <a:r>
              <a:rPr lang="en-US" b="1" smtClean="0">
                <a:solidFill>
                  <a:srgbClr val="0000FF"/>
                </a:solidFill>
                <a:latin typeface="Times New Roman" pitchFamily="18" charset="0"/>
              </a:rPr>
              <a:t>biến – Kết quả:</a:t>
            </a:r>
            <a:endParaRPr lang="en-US" b="1">
              <a:solidFill>
                <a:srgbClr val="0000FF"/>
              </a:solidFill>
              <a:latin typeface="Times New Roman" pitchFamily="18" charset="0"/>
            </a:endParaRPr>
          </a:p>
        </p:txBody>
      </p:sp>
      <p:sp>
        <p:nvSpPr>
          <p:cNvPr id="19566" name="Text Box 110"/>
          <p:cNvSpPr txBox="1">
            <a:spLocks noChangeArrowheads="1"/>
          </p:cNvSpPr>
          <p:nvPr/>
        </p:nvSpPr>
        <p:spPr bwMode="auto">
          <a:xfrm>
            <a:off x="4724400" y="6172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FF0000"/>
                </a:solidFill>
                <a:latin typeface="Times New Roman" pitchFamily="18" charset="0"/>
              </a:rPr>
              <a:t>9-1930</a:t>
            </a:r>
          </a:p>
        </p:txBody>
      </p:sp>
      <p:sp>
        <p:nvSpPr>
          <p:cNvPr id="19567" name="Text Box 111"/>
          <p:cNvSpPr txBox="1">
            <a:spLocks noChangeArrowheads="1"/>
          </p:cNvSpPr>
          <p:nvPr/>
        </p:nvSpPr>
        <p:spPr bwMode="auto">
          <a:xfrm>
            <a:off x="3124200" y="4038600"/>
            <a:ext cx="990600" cy="5286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a:solidFill>
                  <a:srgbClr val="FF0000"/>
                </a:solidFill>
                <a:latin typeface="Times New Roman" pitchFamily="18" charset="0"/>
              </a:rPr>
              <a:t>Vinh</a:t>
            </a:r>
          </a:p>
        </p:txBody>
      </p:sp>
      <p:sp>
        <p:nvSpPr>
          <p:cNvPr id="19568" name="Text Box 112"/>
          <p:cNvSpPr txBox="1">
            <a:spLocks noChangeArrowheads="1"/>
          </p:cNvSpPr>
          <p:nvPr/>
        </p:nvSpPr>
        <p:spPr bwMode="auto">
          <a:xfrm>
            <a:off x="3048000" y="3733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0000FF"/>
                </a:solidFill>
                <a:latin typeface="Times New Roman" pitchFamily="18" charset="0"/>
              </a:rPr>
              <a:t>12-9-1930</a:t>
            </a:r>
          </a:p>
        </p:txBody>
      </p:sp>
      <p:sp>
        <p:nvSpPr>
          <p:cNvPr id="41" name="Text Box 111"/>
          <p:cNvSpPr txBox="1">
            <a:spLocks noChangeArrowheads="1"/>
          </p:cNvSpPr>
          <p:nvPr/>
        </p:nvSpPr>
        <p:spPr bwMode="auto">
          <a:xfrm>
            <a:off x="5791200" y="6172200"/>
            <a:ext cx="3227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000" b="1">
                <a:solidFill>
                  <a:srgbClr val="0000FF"/>
                </a:solidFill>
                <a:latin typeface="Times New Roman" pitchFamily="18" charset="0"/>
              </a:rPr>
              <a:t>- Phong trào Xô Viết Nghệ - Tĩnh đạt đến đỉnh cao.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9566"/>
                                        </p:tgtEl>
                                        <p:attrNameLst>
                                          <p:attrName>style.visibility</p:attrName>
                                        </p:attrNameLst>
                                      </p:cBhvr>
                                      <p:to>
                                        <p:strVal val="visible"/>
                                      </p:to>
                                    </p:set>
                                    <p:animEffect transition="in" filter="fade">
                                      <p:cBhvr>
                                        <p:cTn id="7" dur="1000"/>
                                        <p:tgtEl>
                                          <p:spTgt spid="19566"/>
                                        </p:tgtEl>
                                      </p:cBhvr>
                                    </p:animEffect>
                                    <p:anim calcmode="lin" valueType="num">
                                      <p:cBhvr>
                                        <p:cTn id="8" dur="1000" fill="hold"/>
                                        <p:tgtEl>
                                          <p:spTgt spid="19566"/>
                                        </p:tgtEl>
                                        <p:attrNameLst>
                                          <p:attrName>ppt_x</p:attrName>
                                        </p:attrNameLst>
                                      </p:cBhvr>
                                      <p:tavLst>
                                        <p:tav tm="0">
                                          <p:val>
                                            <p:strVal val="#ppt_x"/>
                                          </p:val>
                                        </p:tav>
                                        <p:tav tm="100000">
                                          <p:val>
                                            <p:strVal val="#ppt_x"/>
                                          </p:val>
                                        </p:tav>
                                      </p:tavLst>
                                    </p:anim>
                                    <p:anim calcmode="lin" valueType="num">
                                      <p:cBhvr>
                                        <p:cTn id="9" dur="900" decel="100000" fill="hold"/>
                                        <p:tgtEl>
                                          <p:spTgt spid="1956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56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19489"/>
                                        </p:tgtEl>
                                        <p:attrNameLst>
                                          <p:attrName>style.visibility</p:attrName>
                                        </p:attrNameLst>
                                      </p:cBhvr>
                                      <p:to>
                                        <p:strVal val="visible"/>
                                      </p:to>
                                    </p:set>
                                    <p:animEffect transition="in" filter="circle(in)">
                                      <p:cBhvr>
                                        <p:cTn id="15" dur="2000"/>
                                        <p:tgtEl>
                                          <p:spTgt spid="19489"/>
                                        </p:tgtEl>
                                      </p:cBhvr>
                                    </p:animEffect>
                                  </p:childTnLst>
                                </p:cTn>
                              </p:par>
                              <p:par>
                                <p:cTn id="16" presetID="6"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grpId="0" nodeType="clickEffect">
                                  <p:stCondLst>
                                    <p:cond delay="0"/>
                                  </p:stCondLst>
                                  <p:childTnLst>
                                    <p:set>
                                      <p:cBhvr>
                                        <p:cTn id="22" dur="1" fill="hold">
                                          <p:stCondLst>
                                            <p:cond delay="0"/>
                                          </p:stCondLst>
                                        </p:cTn>
                                        <p:tgtEl>
                                          <p:spTgt spid="19567"/>
                                        </p:tgtEl>
                                        <p:attrNameLst>
                                          <p:attrName>style.visibility</p:attrName>
                                        </p:attrNameLst>
                                      </p:cBhvr>
                                      <p:to>
                                        <p:strVal val="visible"/>
                                      </p:to>
                                    </p:set>
                                    <p:animEffect transition="in" filter="fade">
                                      <p:cBhvr>
                                        <p:cTn id="23" dur="770" decel="100000"/>
                                        <p:tgtEl>
                                          <p:spTgt spid="19567"/>
                                        </p:tgtEl>
                                      </p:cBhvr>
                                    </p:animEffect>
                                    <p:animScale>
                                      <p:cBhvr>
                                        <p:cTn id="24" dur="770" decel="100000"/>
                                        <p:tgtEl>
                                          <p:spTgt spid="19567"/>
                                        </p:tgtEl>
                                      </p:cBhvr>
                                      <p:from x="10000" y="10000"/>
                                      <p:to x="200000" y="450000"/>
                                    </p:animScale>
                                    <p:animScale>
                                      <p:cBhvr>
                                        <p:cTn id="25" dur="1230" accel="100000" fill="hold">
                                          <p:stCondLst>
                                            <p:cond delay="770"/>
                                          </p:stCondLst>
                                        </p:cTn>
                                        <p:tgtEl>
                                          <p:spTgt spid="19567"/>
                                        </p:tgtEl>
                                      </p:cBhvr>
                                      <p:from x="200000" y="450000"/>
                                      <p:to x="100000" y="100000"/>
                                    </p:animScale>
                                    <p:set>
                                      <p:cBhvr>
                                        <p:cTn id="26" dur="770" fill="hold"/>
                                        <p:tgtEl>
                                          <p:spTgt spid="19567"/>
                                        </p:tgtEl>
                                        <p:attrNameLst>
                                          <p:attrName>ppt_x</p:attrName>
                                        </p:attrNameLst>
                                      </p:cBhvr>
                                      <p:to>
                                        <p:strVal val="(0.5)"/>
                                      </p:to>
                                    </p:set>
                                    <p:anim from="(0.5)" to="(#ppt_x)" calcmode="lin" valueType="num">
                                      <p:cBhvr>
                                        <p:cTn id="27" dur="1230" accel="100000" fill="hold">
                                          <p:stCondLst>
                                            <p:cond delay="770"/>
                                          </p:stCondLst>
                                        </p:cTn>
                                        <p:tgtEl>
                                          <p:spTgt spid="19567"/>
                                        </p:tgtEl>
                                        <p:attrNameLst>
                                          <p:attrName>ppt_x</p:attrName>
                                        </p:attrNameLst>
                                      </p:cBhvr>
                                    </p:anim>
                                    <p:set>
                                      <p:cBhvr>
                                        <p:cTn id="28" dur="770" fill="hold"/>
                                        <p:tgtEl>
                                          <p:spTgt spid="19567"/>
                                        </p:tgtEl>
                                        <p:attrNameLst>
                                          <p:attrName>ppt_y</p:attrName>
                                        </p:attrNameLst>
                                      </p:cBhvr>
                                      <p:to>
                                        <p:strVal val="(#ppt_y+0.4)"/>
                                      </p:to>
                                    </p:set>
                                    <p:anim from="(#ppt_y+0.4)" to="(#ppt_y)" calcmode="lin" valueType="num">
                                      <p:cBhvr>
                                        <p:cTn id="29" dur="1230" accel="100000" fill="hold">
                                          <p:stCondLst>
                                            <p:cond delay="770"/>
                                          </p:stCondLst>
                                        </p:cTn>
                                        <p:tgtEl>
                                          <p:spTgt spid="19567"/>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5" presetClass="entr" presetSubtype="0" fill="hold" grpId="0" nodeType="clickEffect">
                                  <p:stCondLst>
                                    <p:cond delay="0"/>
                                  </p:stCondLst>
                                  <p:childTnLst>
                                    <p:set>
                                      <p:cBhvr>
                                        <p:cTn id="33" dur="1" fill="hold">
                                          <p:stCondLst>
                                            <p:cond delay="0"/>
                                          </p:stCondLst>
                                        </p:cTn>
                                        <p:tgtEl>
                                          <p:spTgt spid="19568"/>
                                        </p:tgtEl>
                                        <p:attrNameLst>
                                          <p:attrName>style.visibility</p:attrName>
                                        </p:attrNameLst>
                                      </p:cBhvr>
                                      <p:to>
                                        <p:strVal val="visible"/>
                                      </p:to>
                                    </p:set>
                                    <p:anim calcmode="lin" valueType="num">
                                      <p:cBhvr>
                                        <p:cTn id="34" dur="1000" fill="hold"/>
                                        <p:tgtEl>
                                          <p:spTgt spid="19568"/>
                                        </p:tgtEl>
                                        <p:attrNameLst>
                                          <p:attrName>ppt_w</p:attrName>
                                        </p:attrNameLst>
                                      </p:cBhvr>
                                      <p:tavLst>
                                        <p:tav tm="0">
                                          <p:val>
                                            <p:fltVal val="0"/>
                                          </p:val>
                                        </p:tav>
                                        <p:tav tm="100000">
                                          <p:val>
                                            <p:strVal val="#ppt_w"/>
                                          </p:val>
                                        </p:tav>
                                      </p:tavLst>
                                    </p:anim>
                                    <p:anim calcmode="lin" valueType="num">
                                      <p:cBhvr>
                                        <p:cTn id="35" dur="1000" fill="hold"/>
                                        <p:tgtEl>
                                          <p:spTgt spid="19568"/>
                                        </p:tgtEl>
                                        <p:attrNameLst>
                                          <p:attrName>ppt_h</p:attrName>
                                        </p:attrNameLst>
                                      </p:cBhvr>
                                      <p:tavLst>
                                        <p:tav tm="0">
                                          <p:val>
                                            <p:fltVal val="0"/>
                                          </p:val>
                                        </p:tav>
                                        <p:tav tm="100000">
                                          <p:val>
                                            <p:strVal val="#ppt_h"/>
                                          </p:val>
                                        </p:tav>
                                      </p:tavLst>
                                    </p:anim>
                                    <p:anim calcmode="lin" valueType="num">
                                      <p:cBhvr>
                                        <p:cTn id="36" dur="1000" fill="hold"/>
                                        <p:tgtEl>
                                          <p:spTgt spid="19568"/>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95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770" decel="100000"/>
                                        <p:tgtEl>
                                          <p:spTgt spid="41"/>
                                        </p:tgtEl>
                                      </p:cBhvr>
                                    </p:animEffect>
                                    <p:animScale>
                                      <p:cBhvr>
                                        <p:cTn id="43" dur="770" decel="100000"/>
                                        <p:tgtEl>
                                          <p:spTgt spid="41"/>
                                        </p:tgtEl>
                                      </p:cBhvr>
                                      <p:from x="10000" y="10000"/>
                                      <p:to x="200000" y="450000"/>
                                    </p:animScale>
                                    <p:animScale>
                                      <p:cBhvr>
                                        <p:cTn id="44" dur="1230" accel="100000" fill="hold">
                                          <p:stCondLst>
                                            <p:cond delay="770"/>
                                          </p:stCondLst>
                                        </p:cTn>
                                        <p:tgtEl>
                                          <p:spTgt spid="41"/>
                                        </p:tgtEl>
                                      </p:cBhvr>
                                      <p:from x="200000" y="450000"/>
                                      <p:to x="100000" y="100000"/>
                                    </p:animScale>
                                    <p:set>
                                      <p:cBhvr>
                                        <p:cTn id="45" dur="770" fill="hold"/>
                                        <p:tgtEl>
                                          <p:spTgt spid="41"/>
                                        </p:tgtEl>
                                        <p:attrNameLst>
                                          <p:attrName>ppt_x</p:attrName>
                                        </p:attrNameLst>
                                      </p:cBhvr>
                                      <p:to>
                                        <p:strVal val="(0.5)"/>
                                      </p:to>
                                    </p:set>
                                    <p:anim from="(0.5)" to="(#ppt_x)" calcmode="lin" valueType="num">
                                      <p:cBhvr>
                                        <p:cTn id="46" dur="1230" accel="100000" fill="hold">
                                          <p:stCondLst>
                                            <p:cond delay="770"/>
                                          </p:stCondLst>
                                        </p:cTn>
                                        <p:tgtEl>
                                          <p:spTgt spid="41"/>
                                        </p:tgtEl>
                                        <p:attrNameLst>
                                          <p:attrName>ppt_x</p:attrName>
                                        </p:attrNameLst>
                                      </p:cBhvr>
                                    </p:anim>
                                    <p:set>
                                      <p:cBhvr>
                                        <p:cTn id="47" dur="770" fill="hold"/>
                                        <p:tgtEl>
                                          <p:spTgt spid="41"/>
                                        </p:tgtEl>
                                        <p:attrNameLst>
                                          <p:attrName>ppt_y</p:attrName>
                                        </p:attrNameLst>
                                      </p:cBhvr>
                                      <p:to>
                                        <p:strVal val="(#ppt_y+0.4)"/>
                                      </p:to>
                                    </p:set>
                                    <p:anim from="(#ppt_y+0.4)" to="(#ppt_y)" calcmode="lin" valueType="num">
                                      <p:cBhvr>
                                        <p:cTn id="48" dur="1230" accel="100000" fill="hold">
                                          <p:stCondLst>
                                            <p:cond delay="770"/>
                                          </p:stCondLst>
                                        </p:cTn>
                                        <p:tgtEl>
                                          <p:spTgt spid="4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6" grpId="0"/>
      <p:bldP spid="19567" grpId="0" animBg="1"/>
      <p:bldP spid="19568"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8" name="Object 4"/>
          <p:cNvGraphicFramePr>
            <a:graphicFrameLocks noGrp="1" noChangeAspect="1"/>
          </p:cNvGraphicFramePr>
          <p:nvPr>
            <p:ph idx="1"/>
          </p:nvPr>
        </p:nvGraphicFramePr>
        <p:xfrm>
          <a:off x="533400" y="368300"/>
          <a:ext cx="8153400" cy="5283200"/>
        </p:xfrm>
        <a:graphic>
          <a:graphicData uri="http://schemas.openxmlformats.org/presentationml/2006/ole">
            <mc:AlternateContent xmlns:mc="http://schemas.openxmlformats.org/markup-compatibility/2006">
              <mc:Choice xmlns:v="urn:schemas-microsoft-com:vml" Requires="v">
                <p:oleObj spid="_x0000_s39971" name="Photo Editor Photo" r:id="rId3" imgW="4533333" imgH="3572374" progId="MSPhotoEd.3">
                  <p:embed/>
                </p:oleObj>
              </mc:Choice>
              <mc:Fallback>
                <p:oleObj name="Photo Editor Photo" r:id="rId3" imgW="4533333" imgH="357237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68300"/>
                        <a:ext cx="81534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1" name="Rectangle 7"/>
          <p:cNvSpPr>
            <a:spLocks noChangeArrowheads="1"/>
          </p:cNvSpPr>
          <p:nvPr/>
        </p:nvSpPr>
        <p:spPr bwMode="auto">
          <a:xfrm>
            <a:off x="457200" y="5867400"/>
            <a:ext cx="8458200" cy="762000"/>
          </a:xfrm>
          <a:prstGeom prst="rect">
            <a:avLst/>
          </a:prstGeom>
          <a:solidFill>
            <a:srgbClr val="FFFFCC"/>
          </a:solidFill>
          <a:ln w="9525">
            <a:solidFill>
              <a:srgbClr val="003300"/>
            </a:solidFill>
            <a:miter lim="800000"/>
            <a:headEnd/>
            <a:tailEnd/>
          </a:ln>
        </p:spPr>
        <p:txBody>
          <a:bodyPr wrap="none" anchor="ctr"/>
          <a:lstStyle/>
          <a:p>
            <a:pPr algn="ctr" eaLnBrk="1" hangingPunct="1"/>
            <a:r>
              <a:rPr lang="en-US" sz="2400" b="1">
                <a:solidFill>
                  <a:srgbClr val="003300"/>
                </a:solidFill>
                <a:latin typeface="Arial" pitchFamily="34" charset="0"/>
              </a:rPr>
              <a:t>Hình</a:t>
            </a:r>
            <a:r>
              <a:rPr lang="en-US" sz="2400" b="1">
                <a:latin typeface="Arial" pitchFamily="34" charset="0"/>
              </a:rPr>
              <a:t> </a:t>
            </a:r>
            <a:r>
              <a:rPr lang="en-US" sz="2400" b="1">
                <a:solidFill>
                  <a:srgbClr val="003300"/>
                </a:solidFill>
                <a:latin typeface="Arial" pitchFamily="34" charset="0"/>
              </a:rPr>
              <a:t>34. Mít tinh kỷ niệm ngày Quốc tế  lao động </a:t>
            </a:r>
          </a:p>
          <a:p>
            <a:pPr algn="ctr" eaLnBrk="1" hangingPunct="1"/>
            <a:r>
              <a:rPr lang="en-US" sz="2400" b="1">
                <a:solidFill>
                  <a:srgbClr val="003300"/>
                </a:solidFill>
                <a:latin typeface="Arial" pitchFamily="34" charset="0"/>
              </a:rPr>
              <a:t>(1-5-1938 - tại Hà Nội)</a:t>
            </a:r>
          </a:p>
        </p:txBody>
      </p:sp>
    </p:spTree>
    <p:extLst>
      <p:ext uri="{BB962C8B-B14F-4D97-AF65-F5344CB8AC3E}">
        <p14:creationId xmlns:p14="http://schemas.microsoft.com/office/powerpoint/2010/main" val="959408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amond(in)">
                                      <p:cBhvr>
                                        <p:cTn id="7" dur="2000"/>
                                        <p:tgtEl>
                                          <p:spTgt spid="6758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7591"/>
                                        </p:tgtEl>
                                        <p:attrNameLst>
                                          <p:attrName>style.visibility</p:attrName>
                                        </p:attrNameLst>
                                      </p:cBhvr>
                                      <p:to>
                                        <p:strVal val="visible"/>
                                      </p:to>
                                    </p:set>
                                    <p:animEffect transition="in" filter="diamond(in)">
                                      <p:cBhvr>
                                        <p:cTn id="10" dur="20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533400" y="554038"/>
            <a:ext cx="7772400" cy="5026025"/>
          </a:xfrm>
          <a:noFill/>
          <a:extLst>
            <a:ext uri="{909E8E84-426E-40DD-AFC4-6F175D3DCCD1}">
              <a14:hiddenFill xmlns:a14="http://schemas.microsoft.com/office/drawing/2010/main">
                <a:solidFill>
                  <a:srgbClr val="FFFFFF"/>
                </a:solidFill>
              </a14:hiddenFill>
            </a:ext>
          </a:extLst>
        </p:spPr>
      </p:pic>
      <p:sp>
        <p:nvSpPr>
          <p:cNvPr id="64517" name="Text Box 5"/>
          <p:cNvSpPr txBox="1">
            <a:spLocks noChangeArrowheads="1"/>
          </p:cNvSpPr>
          <p:nvPr/>
        </p:nvSpPr>
        <p:spPr bwMode="auto">
          <a:xfrm>
            <a:off x="1203325" y="5857875"/>
            <a:ext cx="7489825" cy="5191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a:t>Nơi đấu tranh của công nhân dâng cao vào 1930</a:t>
            </a:r>
          </a:p>
        </p:txBody>
      </p:sp>
      <p:pic>
        <p:nvPicPr>
          <p:cNvPr id="64518" name="Picture 6" descr="CoD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04800"/>
            <a:ext cx="16573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953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ox(in)">
                                      <p:cBhvr>
                                        <p:cTn id="7" dur="500"/>
                                        <p:tgtEl>
                                          <p:spTgt spid="645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4517"/>
                                        </p:tgtEl>
                                        <p:attrNameLst>
                                          <p:attrName>style.visibility</p:attrName>
                                        </p:attrNameLst>
                                      </p:cBhvr>
                                      <p:to>
                                        <p:strVal val="visible"/>
                                      </p:to>
                                    </p:set>
                                    <p:animEffect transition="in" filter="box(in)">
                                      <p:cBhvr>
                                        <p:cTn id="10" dur="500"/>
                                        <p:tgtEl>
                                          <p:spTgt spid="64517"/>
                                        </p:tgtEl>
                                      </p:cBhvr>
                                    </p:animEffect>
                                  </p:childTnLst>
                                </p:cTn>
                              </p:par>
                              <p:par>
                                <p:cTn id="11" presetID="4" presetClass="entr" presetSubtype="16" fill="hold" nodeType="withEffect">
                                  <p:stCondLst>
                                    <p:cond delay="0"/>
                                  </p:stCondLst>
                                  <p:childTnLst>
                                    <p:set>
                                      <p:cBhvr>
                                        <p:cTn id="12" dur="1" fill="hold">
                                          <p:stCondLst>
                                            <p:cond delay="0"/>
                                          </p:stCondLst>
                                        </p:cTn>
                                        <p:tgtEl>
                                          <p:spTgt spid="64518"/>
                                        </p:tgtEl>
                                        <p:attrNameLst>
                                          <p:attrName>style.visibility</p:attrName>
                                        </p:attrNameLst>
                                      </p:cBhvr>
                                      <p:to>
                                        <p:strVal val="visible"/>
                                      </p:to>
                                    </p:set>
                                    <p:animEffect transition="in" filter="box(in)">
                                      <p:cBhvr>
                                        <p:cTn id="13"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381000" y="443091"/>
            <a:ext cx="8458200" cy="612475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r>
              <a:rPr lang="en-US" sz="2400" b="1">
                <a:solidFill>
                  <a:srgbClr val="0000FF"/>
                </a:solidFill>
                <a:latin typeface="Arial" pitchFamily="34" charset="0"/>
                <a:cs typeface="Arial" pitchFamily="34" charset="0"/>
              </a:rPr>
              <a:t>T</a:t>
            </a:r>
            <a:r>
              <a:rPr lang="vi-VN" sz="2400" b="1">
                <a:solidFill>
                  <a:srgbClr val="0000FF"/>
                </a:solidFill>
                <a:latin typeface="Arial" pitchFamily="34" charset="0"/>
                <a:cs typeface="Arial" pitchFamily="34" charset="0"/>
              </a:rPr>
              <a:t>Ư</a:t>
            </a:r>
            <a:r>
              <a:rPr lang="en-US" sz="2400" b="1">
                <a:solidFill>
                  <a:srgbClr val="0000FF"/>
                </a:solidFill>
                <a:latin typeface="Arial" pitchFamily="34" charset="0"/>
                <a:cs typeface="Arial" pitchFamily="34" charset="0"/>
              </a:rPr>
              <a:t> LI</a:t>
            </a:r>
            <a:r>
              <a:rPr lang="vi-VN" sz="2400" b="1">
                <a:solidFill>
                  <a:srgbClr val="0000FF"/>
                </a:solidFill>
                <a:latin typeface="Arial" pitchFamily="34" charset="0"/>
                <a:cs typeface="Arial" pitchFamily="34" charset="0"/>
              </a:rPr>
              <a:t>ỆU</a:t>
            </a:r>
            <a:r>
              <a:rPr lang="en-US" sz="2400" b="1">
                <a:solidFill>
                  <a:srgbClr val="0000FF"/>
                </a:solidFill>
                <a:latin typeface="Arial" pitchFamily="34" charset="0"/>
                <a:cs typeface="Arial" pitchFamily="34" charset="0"/>
              </a:rPr>
              <a:t> L</a:t>
            </a:r>
            <a:r>
              <a:rPr lang="vi-VN" sz="2400" b="1">
                <a:solidFill>
                  <a:srgbClr val="0000FF"/>
                </a:solidFill>
                <a:latin typeface="Arial" pitchFamily="34" charset="0"/>
                <a:cs typeface="Arial" pitchFamily="34" charset="0"/>
              </a:rPr>
              <a:t>ỊCH</a:t>
            </a:r>
            <a:r>
              <a:rPr lang="en-US" sz="2400" b="1">
                <a:solidFill>
                  <a:srgbClr val="0000FF"/>
                </a:solidFill>
                <a:latin typeface="Arial" pitchFamily="34" charset="0"/>
                <a:cs typeface="Arial" pitchFamily="34" charset="0"/>
              </a:rPr>
              <a:t> S</a:t>
            </a:r>
            <a:r>
              <a:rPr lang="vi-VN" sz="2400" b="1">
                <a:solidFill>
                  <a:srgbClr val="0000FF"/>
                </a:solidFill>
                <a:latin typeface="Arial" pitchFamily="34" charset="0"/>
                <a:cs typeface="Arial" pitchFamily="34" charset="0"/>
              </a:rPr>
              <a:t>Ử</a:t>
            </a:r>
            <a:r>
              <a:rPr lang="en-US" sz="2400" b="1">
                <a:solidFill>
                  <a:srgbClr val="0000FF"/>
                </a:solidFill>
                <a:latin typeface="Arial" pitchFamily="34" charset="0"/>
                <a:cs typeface="Arial" pitchFamily="34" charset="0"/>
              </a:rPr>
              <a:t> V</a:t>
            </a:r>
            <a:r>
              <a:rPr lang="vi-VN" sz="2400" b="1">
                <a:solidFill>
                  <a:srgbClr val="0000FF"/>
                </a:solidFill>
                <a:latin typeface="Arial" pitchFamily="34" charset="0"/>
                <a:cs typeface="Arial" pitchFamily="34" charset="0"/>
              </a:rPr>
              <a:t>Ề</a:t>
            </a:r>
            <a:r>
              <a:rPr lang="en-US" sz="2400" b="1">
                <a:solidFill>
                  <a:srgbClr val="0000FF"/>
                </a:solidFill>
                <a:latin typeface="Arial" pitchFamily="34" charset="0"/>
                <a:cs typeface="Arial" pitchFamily="34" charset="0"/>
              </a:rPr>
              <a:t> NG</a:t>
            </a:r>
            <a:r>
              <a:rPr lang="vi-VN" sz="2400" b="1">
                <a:solidFill>
                  <a:srgbClr val="0000FF"/>
                </a:solidFill>
                <a:latin typeface="Arial" pitchFamily="34" charset="0"/>
                <a:cs typeface="Arial" pitchFamily="34" charset="0"/>
              </a:rPr>
              <a:t>ÀY</a:t>
            </a:r>
            <a:r>
              <a:rPr lang="en-US" sz="2400" b="1">
                <a:solidFill>
                  <a:srgbClr val="0000FF"/>
                </a:solidFill>
                <a:latin typeface="Arial" pitchFamily="34" charset="0"/>
                <a:cs typeface="Arial" pitchFamily="34" charset="0"/>
              </a:rPr>
              <a:t> QU</a:t>
            </a:r>
            <a:r>
              <a:rPr lang="vi-VN" sz="2400" b="1">
                <a:solidFill>
                  <a:srgbClr val="0000FF"/>
                </a:solidFill>
                <a:latin typeface="Arial" pitchFamily="34" charset="0"/>
                <a:cs typeface="Arial" pitchFamily="34" charset="0"/>
              </a:rPr>
              <a:t>ỐC</a:t>
            </a:r>
            <a:r>
              <a:rPr lang="en-US" sz="2400" b="1">
                <a:solidFill>
                  <a:srgbClr val="0000FF"/>
                </a:solidFill>
                <a:latin typeface="Arial" pitchFamily="34" charset="0"/>
                <a:cs typeface="Arial" pitchFamily="34" charset="0"/>
              </a:rPr>
              <a:t> T</a:t>
            </a:r>
            <a:r>
              <a:rPr lang="vi-VN" sz="2400" b="1">
                <a:solidFill>
                  <a:srgbClr val="0000FF"/>
                </a:solidFill>
                <a:latin typeface="Arial" pitchFamily="34" charset="0"/>
                <a:cs typeface="Arial" pitchFamily="34" charset="0"/>
              </a:rPr>
              <a:t>Ế</a:t>
            </a:r>
            <a:r>
              <a:rPr lang="en-US" sz="2400" b="1">
                <a:solidFill>
                  <a:srgbClr val="0000FF"/>
                </a:solidFill>
                <a:latin typeface="Arial" pitchFamily="34" charset="0"/>
                <a:cs typeface="Arial" pitchFamily="34" charset="0"/>
              </a:rPr>
              <a:t> LAO </a:t>
            </a:r>
            <a:r>
              <a:rPr lang="vi-VN" sz="2400" b="1">
                <a:solidFill>
                  <a:srgbClr val="0000FF"/>
                </a:solidFill>
                <a:latin typeface="Arial" pitchFamily="34" charset="0"/>
                <a:cs typeface="Arial" pitchFamily="34" charset="0"/>
              </a:rPr>
              <a:t>ĐỘNG</a:t>
            </a:r>
            <a:r>
              <a:rPr lang="en-US" sz="2400" b="1" smtClean="0">
                <a:solidFill>
                  <a:srgbClr val="0000FF"/>
                </a:solidFill>
                <a:latin typeface="Arial" pitchFamily="34" charset="0"/>
                <a:cs typeface="Arial" pitchFamily="34" charset="0"/>
              </a:rPr>
              <a:t>:</a:t>
            </a:r>
          </a:p>
          <a:p>
            <a:pPr algn="ctr"/>
            <a:endParaRPr lang="en-US" sz="2400" b="1">
              <a:solidFill>
                <a:srgbClr val="0000FF"/>
              </a:solidFill>
              <a:latin typeface="Arial" pitchFamily="34" charset="0"/>
              <a:cs typeface="Arial" pitchFamily="34" charset="0"/>
            </a:endParaRPr>
          </a:p>
          <a:p>
            <a:pPr algn="just"/>
            <a:r>
              <a:rPr lang="vi-VN" sz="2000">
                <a:solidFill>
                  <a:srgbClr val="0000FF"/>
                </a:solidFill>
                <a:latin typeface="Arial" pitchFamily="34" charset="0"/>
                <a:cs typeface="Arial" pitchFamily="34" charset="0"/>
              </a:rPr>
              <a:t>Ngày 1/5/1886, do yêu cầu của công nhân không được đáp ứng một cách đầy đủ, giới công nhân trên toàn nước Mỹ đã tham gia bãi công nhằm gây áp lực buộc giới chủ thực hiện yêu sách của mình. Đầu tiên là cuộc bãi công tại thành phố Chicago. Khoảng 40 nghìn người không đến nhà máy. Họ tổ chức mit-tinh, biểu tình trên thành phố với biểu ngữ “Từ hôm nay không người thợ nào làm việc quá 8 giờ một ngày! Phải thực hiện 8 giờ làm việc, 8 giờ nghỉ ngơi, 8 giờ vui chơi!” Cuộc đấu tranh lôi cuốn ngày càng đông người tham gia. Cũng trong ngày hôm đó, tại các trung tâm công nghiệp khác trên nước Mỹ đã nổ ra 5.000 cuộc bãi công với 340 nghìn công nhân tham gia. Ở Washington, New York, Boston</a:t>
            </a:r>
            <a:r>
              <a:rPr lang="vi-VN" sz="2000" i="1">
                <a:solidFill>
                  <a:srgbClr val="0000FF"/>
                </a:solidFill>
                <a:latin typeface="Arial" pitchFamily="34" charset="0"/>
                <a:cs typeface="Arial" pitchFamily="34" charset="0"/>
              </a:rPr>
              <a:t>... </a:t>
            </a:r>
            <a:r>
              <a:rPr lang="vi-VN" sz="2000">
                <a:solidFill>
                  <a:srgbClr val="0000FF"/>
                </a:solidFill>
                <a:latin typeface="Arial" pitchFamily="34" charset="0"/>
                <a:cs typeface="Arial" pitchFamily="34" charset="0"/>
              </a:rPr>
              <a:t>hơn 125.000 công nhân giành được quyền ngày chỉ làm 8 giờ. </a:t>
            </a:r>
            <a:endParaRPr lang="en-US" sz="2000">
              <a:solidFill>
                <a:srgbClr val="0000FF"/>
              </a:solidFill>
              <a:latin typeface="Arial" pitchFamily="34" charset="0"/>
              <a:cs typeface="Arial" pitchFamily="34" charset="0"/>
            </a:endParaRPr>
          </a:p>
          <a:p>
            <a:pPr algn="just"/>
            <a:r>
              <a:rPr lang="vi-VN" sz="2000">
                <a:solidFill>
                  <a:srgbClr val="0000FF"/>
                </a:solidFill>
                <a:latin typeface="Arial" pitchFamily="34" charset="0"/>
                <a:cs typeface="Arial" pitchFamily="34" charset="0"/>
              </a:rPr>
              <a:t> Ngày 20/6/1889, ba năm sau </a:t>
            </a:r>
            <a:r>
              <a:rPr lang="en-US" sz="2000" smtClean="0">
                <a:solidFill>
                  <a:srgbClr val="0000FF"/>
                </a:solidFill>
                <a:latin typeface="Arial" pitchFamily="34" charset="0"/>
                <a:cs typeface="Arial" pitchFamily="34" charset="0"/>
              </a:rPr>
              <a:t>“</a:t>
            </a:r>
            <a:r>
              <a:rPr lang="vi-VN" sz="2000" smtClean="0">
                <a:solidFill>
                  <a:srgbClr val="0000FF"/>
                </a:solidFill>
                <a:latin typeface="Arial" pitchFamily="34" charset="0"/>
                <a:cs typeface="Arial" pitchFamily="34" charset="0"/>
              </a:rPr>
              <a:t>thảm kịch</a:t>
            </a:r>
            <a:r>
              <a:rPr lang="en-US" sz="2000" smtClean="0">
                <a:solidFill>
                  <a:srgbClr val="0000FF"/>
                </a:solidFill>
                <a:latin typeface="Arial" pitchFamily="34" charset="0"/>
                <a:cs typeface="Arial" pitchFamily="34" charset="0"/>
              </a:rPr>
              <a:t>”</a:t>
            </a:r>
            <a:r>
              <a:rPr lang="vi-VN" sz="2000" smtClean="0">
                <a:solidFill>
                  <a:srgbClr val="0000FF"/>
                </a:solidFill>
                <a:latin typeface="Arial" pitchFamily="34" charset="0"/>
                <a:cs typeface="Arial" pitchFamily="34" charset="0"/>
              </a:rPr>
              <a:t> </a:t>
            </a:r>
            <a:r>
              <a:rPr lang="vi-VN" sz="2000">
                <a:solidFill>
                  <a:srgbClr val="0000FF"/>
                </a:solidFill>
                <a:latin typeface="Arial" pitchFamily="34" charset="0"/>
                <a:cs typeface="Arial" pitchFamily="34" charset="0"/>
              </a:rPr>
              <a:t>tại thành phố Chicago, Quốc tế cộng sản lần II nhóm họp tại Paris (Pháp).  Đại hội lần thứ nhất của Quốc tế Cộng sản II đã quyết định lấy ngày 1/5 hàng năm làm ngày biểu dương lực lượng và đấu tranh chung của tầng lớp vô sản các nước. </a:t>
            </a:r>
          </a:p>
          <a:p>
            <a:pPr algn="ctr"/>
            <a:r>
              <a:rPr lang="vi-VN" sz="2000">
                <a:solidFill>
                  <a:srgbClr val="0000FF"/>
                </a:solidFill>
                <a:latin typeface="Arial" pitchFamily="34" charset="0"/>
                <a:cs typeface="Arial" pitchFamily="34" charset="0"/>
              </a:rPr>
              <a:t> </a:t>
            </a:r>
          </a:p>
          <a:p>
            <a:pPr algn="ctr"/>
            <a:r>
              <a:rPr lang="vi-VN" sz="2400" b="1">
                <a:solidFill>
                  <a:srgbClr val="0000FF"/>
                </a:solidFill>
                <a:latin typeface="Arial" pitchFamily="34" charset="0"/>
                <a:cs typeface="Arial" pitchFamily="34" charset="0"/>
              </a:rPr>
              <a:t>Từ đó, ngày 1/5 trở thành Ngày Quốc tế Lao động</a:t>
            </a:r>
            <a:r>
              <a:rPr lang="en-US" sz="2400" b="1">
                <a:solidFill>
                  <a:srgbClr val="0000FF"/>
                </a:solidFill>
                <a:latin typeface="Arial" pitchFamily="34" charset="0"/>
                <a:cs typeface="Arial" pitchFamily="34" charset="0"/>
              </a:rPr>
              <a:t> </a:t>
            </a:r>
            <a:endParaRPr lang="vi-VN"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152078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checkerboard(across)">
                                      <p:cBhvr>
                                        <p:cTn id="7"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58" y="45104"/>
            <a:ext cx="6324600" cy="5305425"/>
            <a:chOff x="1143000" y="381000"/>
            <a:chExt cx="7620000" cy="5867400"/>
          </a:xfrm>
        </p:grpSpPr>
        <p:pic>
          <p:nvPicPr>
            <p:cNvPr id="727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7620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13" descr="ag00355_.gif">
              <a:hlinkClick r:id="rId3" action="ppaction://hlinkfile"/>
            </p:cNvPr>
            <p:cNvPicPr>
              <a:picLocks noGrp="1" noChangeAspect="1" noChangeArrowheads="1" noCrop="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867400" y="2514600"/>
              <a:ext cx="447675" cy="885825"/>
            </a:xfrm>
          </p:spPr>
        </p:pic>
        <p:pic>
          <p:nvPicPr>
            <p:cNvPr id="72712"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812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3"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0574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4"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9718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6"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194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5814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8100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9"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1910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0"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5720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1"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8006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2"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7244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624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4"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050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5"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9050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6" name="Picture 13" descr="ag00355_.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371600"/>
              <a:ext cx="4476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27" name="Text Box 23"/>
          <p:cNvSpPr txBox="1">
            <a:spLocks noChangeArrowheads="1"/>
          </p:cNvSpPr>
          <p:nvPr/>
        </p:nvSpPr>
        <p:spPr bwMode="auto">
          <a:xfrm>
            <a:off x="694122" y="5638800"/>
            <a:ext cx="5161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r>
              <a:rPr lang="en-US" sz="2800" b="1">
                <a:solidFill>
                  <a:srgbClr val="0000FF"/>
                </a:solidFill>
              </a:rPr>
              <a:t>Lược đồ </a:t>
            </a:r>
            <a:r>
              <a:rPr lang="en-US" sz="2800" b="1" smtClean="0">
                <a:solidFill>
                  <a:srgbClr val="0000FF"/>
                </a:solidFill>
              </a:rPr>
              <a:t>Xô Viết </a:t>
            </a:r>
            <a:r>
              <a:rPr lang="en-US" sz="2800" b="1">
                <a:solidFill>
                  <a:srgbClr val="0000FF"/>
                </a:solidFill>
              </a:rPr>
              <a:t>Nghệ - Tĩnh</a:t>
            </a:r>
          </a:p>
        </p:txBody>
      </p:sp>
      <p:sp>
        <p:nvSpPr>
          <p:cNvPr id="21" name="Text Box 7"/>
          <p:cNvSpPr txBox="1">
            <a:spLocks noChangeArrowheads="1"/>
          </p:cNvSpPr>
          <p:nvPr/>
        </p:nvSpPr>
        <p:spPr bwMode="auto">
          <a:xfrm>
            <a:off x="6705600" y="699927"/>
            <a:ext cx="1905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lnSpc>
                <a:spcPct val="150000"/>
              </a:lnSpc>
              <a:buClr>
                <a:schemeClr val="hlink"/>
              </a:buClr>
            </a:pPr>
            <a:r>
              <a:rPr lang="en-US" sz="2400" b="1" smtClean="0">
                <a:solidFill>
                  <a:srgbClr val="FF0066"/>
                </a:solidFill>
                <a:latin typeface="Arial" pitchFamily="34" charset="0"/>
                <a:cs typeface="Arial" pitchFamily="34" charset="0"/>
              </a:rPr>
              <a:t>Nhìn vào lược đồ nhận xét về phong trào đấu tranh của nhân dân ta nhân ngày 1/5/1930?</a:t>
            </a:r>
            <a:endParaRPr lang="en-US" sz="2400" b="1">
              <a:solidFill>
                <a:srgbClr val="FF0066"/>
              </a:solidFill>
              <a:latin typeface="Arial" pitchFamily="34" charset="0"/>
              <a:cs typeface="Arial" pitchFamily="34" charset="0"/>
            </a:endParaRPr>
          </a:p>
        </p:txBody>
      </p:sp>
    </p:spTree>
    <p:extLst>
      <p:ext uri="{BB962C8B-B14F-4D97-AF65-F5344CB8AC3E}">
        <p14:creationId xmlns:p14="http://schemas.microsoft.com/office/powerpoint/2010/main" val="3300601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33338" y="1752600"/>
            <a:ext cx="9144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300" b="1">
                <a:solidFill>
                  <a:srgbClr val="FF0000"/>
                </a:solidFill>
                <a:latin typeface="Times New Roman" pitchFamily="18" charset="0"/>
              </a:rPr>
              <a:t>II. Phong trào cách mạng 1930-1931 với đỉnh cao Xô viết </a:t>
            </a:r>
            <a:r>
              <a:rPr lang="en-US" sz="2300" b="1" smtClean="0">
                <a:solidFill>
                  <a:srgbClr val="FF0000"/>
                </a:solidFill>
                <a:latin typeface="Times New Roman" pitchFamily="18" charset="0"/>
              </a:rPr>
              <a:t>Nghệ - </a:t>
            </a:r>
            <a:r>
              <a:rPr lang="en-US" sz="2300" b="1">
                <a:solidFill>
                  <a:srgbClr val="FF0000"/>
                </a:solidFill>
                <a:latin typeface="Times New Roman" pitchFamily="18" charset="0"/>
              </a:rPr>
              <a:t>Tĩnh:</a:t>
            </a:r>
          </a:p>
          <a:p>
            <a:pPr eaLnBrk="1" hangingPunct="1">
              <a:spcBef>
                <a:spcPct val="50000"/>
              </a:spcBef>
            </a:pPr>
            <a:r>
              <a:rPr lang="en-US" sz="2400" b="1" smtClean="0">
                <a:solidFill>
                  <a:srgbClr val="0000FF"/>
                </a:solidFill>
                <a:latin typeface="Times New Roman" pitchFamily="18" charset="0"/>
              </a:rPr>
              <a:t>2. Diễn biến - Kết quả:</a:t>
            </a:r>
            <a:endParaRPr lang="en-US" sz="2400" b="1">
              <a:solidFill>
                <a:srgbClr val="0000FF"/>
              </a:solidFill>
              <a:latin typeface="Times New Roman" pitchFamily="18" charset="0"/>
            </a:endParaRPr>
          </a:p>
        </p:txBody>
      </p:sp>
      <p:sp>
        <p:nvSpPr>
          <p:cNvPr id="6" name="Text Box 7"/>
          <p:cNvSpPr txBox="1">
            <a:spLocks noChangeArrowheads="1"/>
          </p:cNvSpPr>
          <p:nvPr/>
        </p:nvSpPr>
        <p:spPr bwMode="auto">
          <a:xfrm>
            <a:off x="342900" y="2845359"/>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lnSpc>
                <a:spcPct val="150000"/>
              </a:lnSpc>
              <a:buClr>
                <a:schemeClr val="hlink"/>
              </a:buClr>
            </a:pPr>
            <a:r>
              <a:rPr lang="en-US" sz="2800" b="1" smtClean="0">
                <a:solidFill>
                  <a:srgbClr val="FF00FF"/>
                </a:solidFill>
                <a:latin typeface="Arial" pitchFamily="34" charset="0"/>
                <a:cs typeface="Arial" pitchFamily="34" charset="0"/>
              </a:rPr>
              <a:t>Tại sao phong trào Xô Viết Nghệ - Tĩnh là đỉnh cao của phong trào cách mạng 1930 - 1935?</a:t>
            </a:r>
            <a:endParaRPr lang="en-US" sz="2800" b="1">
              <a:solidFill>
                <a:srgbClr val="FF00FF"/>
              </a:solidFill>
              <a:latin typeface="Arial" pitchFamily="34" charset="0"/>
              <a:cs typeface="Arial" pitchFamily="34" charset="0"/>
            </a:endParaRPr>
          </a:p>
        </p:txBody>
      </p:sp>
      <p:sp>
        <p:nvSpPr>
          <p:cNvPr id="7" name="Text Box 7"/>
          <p:cNvSpPr txBox="1">
            <a:spLocks noChangeArrowheads="1"/>
          </p:cNvSpPr>
          <p:nvPr/>
        </p:nvSpPr>
        <p:spPr bwMode="auto">
          <a:xfrm>
            <a:off x="310242" y="4495800"/>
            <a:ext cx="860515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lnSpc>
                <a:spcPct val="150000"/>
              </a:lnSpc>
              <a:buClr>
                <a:schemeClr val="hlink"/>
              </a:buClr>
            </a:pPr>
            <a:r>
              <a:rPr lang="en-US" sz="2800" b="1" smtClean="0">
                <a:solidFill>
                  <a:srgbClr val="FF00FF"/>
                </a:solidFill>
                <a:latin typeface="Arial" pitchFamily="34" charset="0"/>
                <a:cs typeface="Arial" pitchFamily="34" charset="0"/>
              </a:rPr>
              <a:t>Chính quyền Xô Viết  được tổ chức như thế nào? (Chính trị, Kinh tế, Văn hóa, Giáo dục, Quân sự)</a:t>
            </a:r>
            <a:endParaRPr lang="en-US" sz="2800" b="1">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3348223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33338" y="1752600"/>
            <a:ext cx="9144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300" b="1">
                <a:solidFill>
                  <a:srgbClr val="FF0000"/>
                </a:solidFill>
                <a:latin typeface="Times New Roman" pitchFamily="18" charset="0"/>
              </a:rPr>
              <a:t>II. Phong trào cách mạng 1930-1931 với đỉnh cao Xô viết Nghệ </a:t>
            </a:r>
            <a:r>
              <a:rPr lang="en-US" sz="2300" b="1" smtClean="0">
                <a:solidFill>
                  <a:srgbClr val="FF0000"/>
                </a:solidFill>
                <a:latin typeface="Times New Roman" pitchFamily="18" charset="0"/>
              </a:rPr>
              <a:t>- Tĩnh</a:t>
            </a:r>
            <a:r>
              <a:rPr lang="en-US" sz="2300" b="1">
                <a:solidFill>
                  <a:srgbClr val="FF0000"/>
                </a:solidFill>
                <a:latin typeface="Times New Roman" pitchFamily="18" charset="0"/>
              </a:rPr>
              <a:t>:</a:t>
            </a:r>
          </a:p>
          <a:p>
            <a:pPr eaLnBrk="1" hangingPunct="1">
              <a:spcBef>
                <a:spcPct val="50000"/>
              </a:spcBef>
            </a:pPr>
            <a:r>
              <a:rPr lang="en-US" sz="2400" b="1">
                <a:solidFill>
                  <a:srgbClr val="0000FF"/>
                </a:solidFill>
                <a:latin typeface="Times New Roman" pitchFamily="18" charset="0"/>
              </a:rPr>
              <a:t>2. Diễn biến - Kết quả:</a:t>
            </a:r>
          </a:p>
        </p:txBody>
      </p:sp>
      <p:sp>
        <p:nvSpPr>
          <p:cNvPr id="6" name="Text Box 7"/>
          <p:cNvSpPr txBox="1">
            <a:spLocks noChangeArrowheads="1"/>
          </p:cNvSpPr>
          <p:nvPr/>
        </p:nvSpPr>
        <p:spPr bwMode="auto">
          <a:xfrm>
            <a:off x="342900" y="2845359"/>
            <a:ext cx="845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lnSpc>
                <a:spcPct val="150000"/>
              </a:lnSpc>
              <a:buClr>
                <a:schemeClr val="hlink"/>
              </a:buClr>
            </a:pPr>
            <a:r>
              <a:rPr lang="en-US" sz="2800" b="1" smtClean="0">
                <a:solidFill>
                  <a:srgbClr val="FF00FF"/>
                </a:solidFill>
                <a:latin typeface="Arial" pitchFamily="34" charset="0"/>
                <a:cs typeface="Arial" pitchFamily="34" charset="0"/>
              </a:rPr>
              <a:t>Thực dân Pháp đã làm gì trước phong trào quần chúng lên cao như thế?</a:t>
            </a:r>
            <a:endParaRPr lang="en-US" sz="2800" b="1">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2474463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33338" y="1752600"/>
            <a:ext cx="9144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300" b="1">
                <a:solidFill>
                  <a:srgbClr val="FF0000"/>
                </a:solidFill>
                <a:latin typeface="Times New Roman" pitchFamily="18" charset="0"/>
              </a:rPr>
              <a:t>II. Phong trào cách mạng 1930-1931 với đỉnh cao Xô viết Nghệ </a:t>
            </a:r>
            <a:r>
              <a:rPr lang="en-US" sz="2300" b="1" smtClean="0">
                <a:solidFill>
                  <a:srgbClr val="FF0000"/>
                </a:solidFill>
                <a:latin typeface="Times New Roman" pitchFamily="18" charset="0"/>
              </a:rPr>
              <a:t>- Tĩnh</a:t>
            </a:r>
            <a:r>
              <a:rPr lang="en-US" sz="2300" b="1">
                <a:solidFill>
                  <a:srgbClr val="FF0000"/>
                </a:solidFill>
                <a:latin typeface="Times New Roman" pitchFamily="18" charset="0"/>
              </a:rPr>
              <a:t>:</a:t>
            </a:r>
          </a:p>
          <a:p>
            <a:pPr eaLnBrk="1" hangingPunct="1">
              <a:spcBef>
                <a:spcPct val="50000"/>
              </a:spcBef>
            </a:pPr>
            <a:r>
              <a:rPr lang="en-US" sz="2400" b="1" smtClean="0">
                <a:solidFill>
                  <a:srgbClr val="0000FF"/>
                </a:solidFill>
                <a:latin typeface="Times New Roman" pitchFamily="18" charset="0"/>
              </a:rPr>
              <a:t>3. Ý nghĩa:</a:t>
            </a:r>
            <a:endParaRPr lang="en-US" sz="2400" b="1">
              <a:solidFill>
                <a:srgbClr val="0000FF"/>
              </a:solidFill>
              <a:latin typeface="Times New Roman" pitchFamily="18" charset="0"/>
            </a:endParaRPr>
          </a:p>
        </p:txBody>
      </p:sp>
      <p:sp>
        <p:nvSpPr>
          <p:cNvPr id="6" name="Text Box 7"/>
          <p:cNvSpPr txBox="1">
            <a:spLocks noChangeArrowheads="1"/>
          </p:cNvSpPr>
          <p:nvPr/>
        </p:nvSpPr>
        <p:spPr bwMode="auto">
          <a:xfrm>
            <a:off x="342900" y="2845359"/>
            <a:ext cx="8458200"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lnSpc>
                <a:spcPct val="150000"/>
              </a:lnSpc>
              <a:buClr>
                <a:schemeClr val="hlink"/>
              </a:buClr>
            </a:pPr>
            <a:r>
              <a:rPr lang="en-US" sz="2800" b="1" smtClean="0">
                <a:solidFill>
                  <a:srgbClr val="FF00FF"/>
                </a:solidFill>
                <a:latin typeface="Arial" pitchFamily="34" charset="0"/>
                <a:cs typeface="Arial" pitchFamily="34" charset="0"/>
              </a:rPr>
              <a:t>Nêu ý nghĩa của phong trào Xô Viết Nghệ - Tĩnh?</a:t>
            </a:r>
            <a:endParaRPr lang="en-US" sz="2800" b="1">
              <a:solidFill>
                <a:srgbClr val="FF00FF"/>
              </a:solidFill>
              <a:latin typeface="Arial" pitchFamily="34" charset="0"/>
              <a:cs typeface="Arial" pitchFamily="34" charset="0"/>
            </a:endParaRPr>
          </a:p>
        </p:txBody>
      </p:sp>
    </p:spTree>
    <p:extLst>
      <p:ext uri="{BB962C8B-B14F-4D97-AF65-F5344CB8AC3E}">
        <p14:creationId xmlns:p14="http://schemas.microsoft.com/office/powerpoint/2010/main" val="572072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FF0066"/>
                </a:solidFill>
                <a:latin typeface="Times New Roman" pitchFamily="18" charset="0"/>
              </a:rPr>
              <a:t>TIẾT 23- BÀI 19: PHONG TRÀO CÁCH MẠNG TRONG NHỮNG NĂM 1930-1935</a:t>
            </a:r>
          </a:p>
        </p:txBody>
      </p:sp>
      <p:sp>
        <p:nvSpPr>
          <p:cNvPr id="7175" name="Text Box 7"/>
          <p:cNvSpPr txBox="1">
            <a:spLocks noChangeArrowheads="1"/>
          </p:cNvSpPr>
          <p:nvPr/>
        </p:nvSpPr>
        <p:spPr bwMode="auto">
          <a:xfrm>
            <a:off x="0" y="2216150"/>
            <a:ext cx="9144000" cy="3554819"/>
          </a:xfrm>
          <a:prstGeom prst="rect">
            <a:avLst/>
          </a:prstGeom>
          <a:noFill/>
          <a:ln w="9525">
            <a:noFill/>
            <a:miter lim="800000"/>
            <a:headEnd/>
            <a:tailEnd/>
          </a:ln>
          <a:effectLst/>
        </p:spPr>
        <p:txBody>
          <a:bodyPr>
            <a:spAutoFit/>
          </a:bodyPr>
          <a:lstStyle/>
          <a:p>
            <a:pPr eaLnBrk="1" hangingPunct="1">
              <a:spcBef>
                <a:spcPct val="50000"/>
              </a:spcBef>
              <a:defRPr/>
            </a:pPr>
            <a:r>
              <a:rPr lang="en-US" b="1">
                <a:solidFill>
                  <a:srgbClr val="FF0000"/>
                </a:solidFill>
                <a:latin typeface="Times New Roman" pitchFamily="18" charset="0"/>
              </a:rPr>
              <a:t>I. VIỆT NAM TRONG THỜI KÌ KHỦNG HOẢNG KINH TẾ THẾ </a:t>
            </a:r>
            <a:r>
              <a:rPr lang="en-US" b="1" smtClean="0">
                <a:solidFill>
                  <a:srgbClr val="FF0000"/>
                </a:solidFill>
                <a:latin typeface="Times New Roman" pitchFamily="18" charset="0"/>
              </a:rPr>
              <a:t>GIỚI (</a:t>
            </a:r>
            <a:r>
              <a:rPr lang="en-US" b="1">
                <a:solidFill>
                  <a:srgbClr val="FF0000"/>
                </a:solidFill>
                <a:latin typeface="Times New Roman" pitchFamily="18" charset="0"/>
              </a:rPr>
              <a:t>1929-1933) :</a:t>
            </a:r>
          </a:p>
          <a:p>
            <a:pPr eaLnBrk="1" hangingPunct="1">
              <a:spcBef>
                <a:spcPct val="50000"/>
              </a:spcBef>
              <a:defRPr/>
            </a:pPr>
            <a:r>
              <a:rPr lang="en-US" sz="2400" b="1">
                <a:solidFill>
                  <a:srgbClr val="0000FF"/>
                </a:solidFill>
                <a:latin typeface="Times New Roman" pitchFamily="18" charset="0"/>
              </a:rPr>
              <a:t>           1.Tình </a:t>
            </a:r>
            <a:r>
              <a:rPr lang="en-US" sz="2400" b="1" err="1">
                <a:solidFill>
                  <a:srgbClr val="0000FF"/>
                </a:solidFill>
                <a:latin typeface="Times New Roman" pitchFamily="18" charset="0"/>
              </a:rPr>
              <a:t>hình</a:t>
            </a:r>
            <a:r>
              <a:rPr lang="en-US" sz="2400" b="1">
                <a:solidFill>
                  <a:srgbClr val="0000FF"/>
                </a:solidFill>
                <a:latin typeface="Times New Roman" pitchFamily="18" charset="0"/>
              </a:rPr>
              <a:t> </a:t>
            </a:r>
            <a:r>
              <a:rPr lang="en-US" sz="2400" b="1" err="1">
                <a:solidFill>
                  <a:srgbClr val="0000FF"/>
                </a:solidFill>
                <a:latin typeface="Times New Roman" pitchFamily="18" charset="0"/>
              </a:rPr>
              <a:t>kinh</a:t>
            </a:r>
            <a:r>
              <a:rPr lang="en-US" sz="2400" b="1">
                <a:solidFill>
                  <a:srgbClr val="0000FF"/>
                </a:solidFill>
                <a:latin typeface="Times New Roman" pitchFamily="18" charset="0"/>
              </a:rPr>
              <a:t> </a:t>
            </a:r>
            <a:r>
              <a:rPr lang="en-US" sz="2400" b="1" err="1">
                <a:solidFill>
                  <a:srgbClr val="0000FF"/>
                </a:solidFill>
                <a:latin typeface="Times New Roman" pitchFamily="18" charset="0"/>
              </a:rPr>
              <a:t>tế</a:t>
            </a:r>
            <a:r>
              <a:rPr lang="en-US" sz="2400" b="1">
                <a:solidFill>
                  <a:srgbClr val="0000FF"/>
                </a:solidFill>
                <a:latin typeface="Times New Roman" pitchFamily="18" charset="0"/>
              </a:rPr>
              <a:t>:</a:t>
            </a:r>
          </a:p>
          <a:p>
            <a:pPr eaLnBrk="1" hangingPunct="1">
              <a:spcBef>
                <a:spcPct val="50000"/>
              </a:spcBef>
              <a:defRPr/>
            </a:pPr>
            <a:r>
              <a:rPr lang="en-US" sz="2400" b="1">
                <a:solidFill>
                  <a:srgbClr val="0000FF"/>
                </a:solidFill>
                <a:latin typeface="Times New Roman" pitchFamily="18" charset="0"/>
              </a:rPr>
              <a:t>           2.Tình </a:t>
            </a:r>
            <a:r>
              <a:rPr lang="en-US" sz="2400" b="1" err="1">
                <a:solidFill>
                  <a:srgbClr val="0000FF"/>
                </a:solidFill>
                <a:latin typeface="Times New Roman" pitchFamily="18" charset="0"/>
              </a:rPr>
              <a:t>hình</a:t>
            </a:r>
            <a:r>
              <a:rPr lang="en-US" sz="2400" b="1">
                <a:solidFill>
                  <a:srgbClr val="0000FF"/>
                </a:solidFill>
                <a:latin typeface="Times New Roman" pitchFamily="18" charset="0"/>
              </a:rPr>
              <a:t> </a:t>
            </a:r>
            <a:r>
              <a:rPr lang="en-US" sz="2400" b="1" err="1">
                <a:solidFill>
                  <a:srgbClr val="0000FF"/>
                </a:solidFill>
                <a:latin typeface="Times New Roman" pitchFamily="18" charset="0"/>
              </a:rPr>
              <a:t>xã</a:t>
            </a:r>
            <a:r>
              <a:rPr lang="en-US" sz="2400" b="1">
                <a:solidFill>
                  <a:srgbClr val="0000FF"/>
                </a:solidFill>
                <a:latin typeface="Times New Roman" pitchFamily="18" charset="0"/>
              </a:rPr>
              <a:t> </a:t>
            </a:r>
            <a:r>
              <a:rPr lang="en-US" sz="2400" b="1" err="1">
                <a:solidFill>
                  <a:srgbClr val="0000FF"/>
                </a:solidFill>
                <a:latin typeface="Times New Roman" pitchFamily="18" charset="0"/>
              </a:rPr>
              <a:t>hội</a:t>
            </a:r>
            <a:r>
              <a:rPr lang="en-US" sz="2400" b="1">
                <a:solidFill>
                  <a:srgbClr val="0000FF"/>
                </a:solidFill>
                <a:latin typeface="Times New Roman" pitchFamily="18" charset="0"/>
              </a:rPr>
              <a:t>:</a:t>
            </a:r>
          </a:p>
          <a:p>
            <a:pPr eaLnBrk="1" hangingPunct="1">
              <a:spcBef>
                <a:spcPct val="50000"/>
              </a:spcBef>
              <a:defRPr/>
            </a:pPr>
            <a:r>
              <a:rPr lang="en-US" b="1">
                <a:solidFill>
                  <a:srgbClr val="FF0000"/>
                </a:solidFill>
                <a:latin typeface="Times New Roman" pitchFamily="18" charset="0"/>
              </a:rPr>
              <a:t>II. PHONG TRÀO CÁCH MẠNG 1930-1931 VỚI ĐỈNH CAO XÔ VIẾT NGHỆ-TĨNH:</a:t>
            </a:r>
          </a:p>
          <a:p>
            <a:pPr eaLnBrk="1" hangingPunct="1">
              <a:spcBef>
                <a:spcPct val="50000"/>
              </a:spcBef>
              <a:defRPr/>
            </a:pPr>
            <a:r>
              <a:rPr lang="en-US" sz="2400" b="1">
                <a:solidFill>
                  <a:srgbClr val="FF0000"/>
                </a:solidFill>
                <a:latin typeface="Times New Roman" pitchFamily="18" charset="0"/>
              </a:rPr>
              <a:t>          </a:t>
            </a:r>
            <a:r>
              <a:rPr lang="en-US" sz="2400" b="1">
                <a:solidFill>
                  <a:srgbClr val="0000FF"/>
                </a:solidFill>
                <a:latin typeface="Times New Roman" pitchFamily="18" charset="0"/>
              </a:rPr>
              <a:t>1</a:t>
            </a:r>
            <a:r>
              <a:rPr lang="en-US" sz="2400" b="1" smtClean="0">
                <a:solidFill>
                  <a:srgbClr val="0000FF"/>
                </a:solidFill>
                <a:latin typeface="Times New Roman" pitchFamily="18" charset="0"/>
              </a:rPr>
              <a:t>. Nguyên </a:t>
            </a:r>
            <a:r>
              <a:rPr lang="en-US" sz="2400" b="1" err="1">
                <a:solidFill>
                  <a:srgbClr val="0000FF"/>
                </a:solidFill>
                <a:latin typeface="Times New Roman" pitchFamily="18" charset="0"/>
              </a:rPr>
              <a:t>nhân</a:t>
            </a:r>
            <a:r>
              <a:rPr lang="en-US" sz="2400" b="1">
                <a:solidFill>
                  <a:srgbClr val="0000FF"/>
                </a:solidFill>
                <a:latin typeface="Times New Roman" pitchFamily="18" charset="0"/>
              </a:rPr>
              <a:t>:</a:t>
            </a:r>
          </a:p>
          <a:p>
            <a:pPr eaLnBrk="1" hangingPunct="1">
              <a:spcBef>
                <a:spcPct val="50000"/>
              </a:spcBef>
              <a:defRPr/>
            </a:pPr>
            <a:r>
              <a:rPr lang="en-US" sz="2400" b="1">
                <a:solidFill>
                  <a:srgbClr val="0000FF"/>
                </a:solidFill>
                <a:latin typeface="Times New Roman" pitchFamily="18" charset="0"/>
              </a:rPr>
              <a:t>          2</a:t>
            </a:r>
            <a:r>
              <a:rPr lang="en-US" sz="2400" b="1" smtClean="0">
                <a:solidFill>
                  <a:srgbClr val="0000FF"/>
                </a:solidFill>
                <a:latin typeface="Times New Roman" pitchFamily="18" charset="0"/>
              </a:rPr>
              <a:t>. Diễn biến - Kết </a:t>
            </a:r>
            <a:r>
              <a:rPr lang="en-US" sz="2400" b="1" err="1">
                <a:solidFill>
                  <a:srgbClr val="0000FF"/>
                </a:solidFill>
                <a:latin typeface="Times New Roman" pitchFamily="18" charset="0"/>
              </a:rPr>
              <a:t>quả</a:t>
            </a:r>
            <a:r>
              <a:rPr lang="en-US" sz="2400" b="1">
                <a:solidFill>
                  <a:srgbClr val="0000FF"/>
                </a:solidFill>
                <a:latin typeface="Times New Roman" pitchFamily="18" charset="0"/>
              </a:rPr>
              <a:t>:</a:t>
            </a:r>
          </a:p>
          <a:p>
            <a:pPr eaLnBrk="1" hangingPunct="1">
              <a:spcBef>
                <a:spcPct val="50000"/>
              </a:spcBef>
              <a:defRPr/>
            </a:pPr>
            <a:r>
              <a:rPr lang="en-US" sz="2400" b="1">
                <a:solidFill>
                  <a:srgbClr val="0000FF"/>
                </a:solidFill>
                <a:latin typeface="Times New Roman" pitchFamily="18" charset="0"/>
              </a:rPr>
              <a:t>          </a:t>
            </a:r>
            <a:r>
              <a:rPr lang="en-US" sz="2400" b="1" smtClean="0">
                <a:solidFill>
                  <a:srgbClr val="0000FF"/>
                </a:solidFill>
                <a:latin typeface="Times New Roman" pitchFamily="18" charset="0"/>
              </a:rPr>
              <a:t>3. Ý </a:t>
            </a:r>
            <a:r>
              <a:rPr lang="en-US" sz="2400" b="1" err="1">
                <a:solidFill>
                  <a:srgbClr val="0000FF"/>
                </a:solidFill>
                <a:latin typeface="Times New Roman" pitchFamily="18" charset="0"/>
              </a:rPr>
              <a:t>nghĩa</a:t>
            </a:r>
            <a:r>
              <a:rPr lang="en-US" sz="2400" b="1">
                <a:solidFill>
                  <a:srgbClr val="0000FF"/>
                </a:solidFill>
                <a:latin typeface="Times New Roman" pitchFamily="18" charset="0"/>
              </a:rPr>
              <a:t>:</a:t>
            </a:r>
            <a:endParaRPr lang="en-US" sz="2400" b="1">
              <a:solidFill>
                <a:srgbClr val="0000FF"/>
              </a:solidFill>
              <a:effectLst>
                <a:outerShdw blurRad="38100" dist="38100" dir="2700000" algn="tl">
                  <a:srgbClr val="FFFFFF"/>
                </a:outerShdw>
              </a:effectLst>
              <a:latin typeface="Times New Roman" pitchFamily="18" charset="0"/>
            </a:endParaRPr>
          </a:p>
        </p:txBody>
      </p:sp>
      <p:pic>
        <p:nvPicPr>
          <p:cNvPr id="12292" name="Picture 8"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0"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p:cTn id="7" dur="500" fill="hold"/>
                                        <p:tgtEl>
                                          <p:spTgt spid="71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175">
                                            <p:txEl>
                                              <p:pRg st="1" end="1"/>
                                            </p:txEl>
                                          </p:spTgt>
                                        </p:tgtEl>
                                        <p:attrNameLst>
                                          <p:attrName>style.visibility</p:attrName>
                                        </p:attrNameLst>
                                      </p:cBhvr>
                                      <p:to>
                                        <p:strVal val="visible"/>
                                      </p:to>
                                    </p:set>
                                    <p:anim calcmode="lin" valueType="num">
                                      <p:cBhvr>
                                        <p:cTn id="14" dur="500" fill="hold"/>
                                        <p:tgtEl>
                                          <p:spTgt spid="71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1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175">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7175">
                                            <p:txEl>
                                              <p:pRg st="2" end="2"/>
                                            </p:txEl>
                                          </p:spTgt>
                                        </p:tgtEl>
                                        <p:attrNameLst>
                                          <p:attrName>style.visibility</p:attrName>
                                        </p:attrNameLst>
                                      </p:cBhvr>
                                      <p:to>
                                        <p:strVal val="visible"/>
                                      </p:to>
                                    </p:set>
                                    <p:anim calcmode="lin" valueType="num">
                                      <p:cBhvr>
                                        <p:cTn id="19" dur="500" fill="hold"/>
                                        <p:tgtEl>
                                          <p:spTgt spid="71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7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17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nodeType="clickEffect">
                                  <p:stCondLst>
                                    <p:cond delay="0"/>
                                  </p:stCondLst>
                                  <p:childTnLst>
                                    <p:set>
                                      <p:cBhvr>
                                        <p:cTn id="25" dur="1" fill="hold">
                                          <p:stCondLst>
                                            <p:cond delay="0"/>
                                          </p:stCondLst>
                                        </p:cTn>
                                        <p:tgtEl>
                                          <p:spTgt spid="7175">
                                            <p:txEl>
                                              <p:pRg st="3" end="3"/>
                                            </p:txEl>
                                          </p:spTgt>
                                        </p:tgtEl>
                                        <p:attrNameLst>
                                          <p:attrName>style.visibility</p:attrName>
                                        </p:attrNameLst>
                                      </p:cBhvr>
                                      <p:to>
                                        <p:strVal val="visible"/>
                                      </p:to>
                                    </p:set>
                                    <p:animEffect transition="in" filter="slide(fromBottom)">
                                      <p:cBhvr>
                                        <p:cTn id="26" dur="500"/>
                                        <p:tgtEl>
                                          <p:spTgt spid="717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175">
                                            <p:txEl>
                                              <p:pRg st="4" end="4"/>
                                            </p:txEl>
                                          </p:spTgt>
                                        </p:tgtEl>
                                        <p:attrNameLst>
                                          <p:attrName>style.visibility</p:attrName>
                                        </p:attrNameLst>
                                      </p:cBhvr>
                                      <p:to>
                                        <p:strVal val="visible"/>
                                      </p:to>
                                    </p:set>
                                    <p:anim calcmode="lin" valueType="num">
                                      <p:cBhvr additive="base">
                                        <p:cTn id="31" dur="500" fill="hold"/>
                                        <p:tgtEl>
                                          <p:spTgt spid="71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5">
                                            <p:txEl>
                                              <p:pRg st="5" end="5"/>
                                            </p:txEl>
                                          </p:spTgt>
                                        </p:tgtEl>
                                        <p:attrNameLst>
                                          <p:attrName>style.visibility</p:attrName>
                                        </p:attrNameLst>
                                      </p:cBhvr>
                                      <p:to>
                                        <p:strVal val="visible"/>
                                      </p:to>
                                    </p:set>
                                    <p:anim calcmode="lin" valueType="num">
                                      <p:cBhvr additive="base">
                                        <p:cTn id="35" dur="500" fill="hold"/>
                                        <p:tgtEl>
                                          <p:spTgt spid="717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5">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5">
                                            <p:txEl>
                                              <p:pRg st="6" end="6"/>
                                            </p:txEl>
                                          </p:spTgt>
                                        </p:tgtEl>
                                        <p:attrNameLst>
                                          <p:attrName>style.visibility</p:attrName>
                                        </p:attrNameLst>
                                      </p:cBhvr>
                                      <p:to>
                                        <p:strVal val="visible"/>
                                      </p:to>
                                    </p:set>
                                    <p:anim calcmode="lin" valueType="num">
                                      <p:cBhvr additive="base">
                                        <p:cTn id="39" dur="500" fill="hold"/>
                                        <p:tgtEl>
                                          <p:spTgt spid="717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8"/>
          <p:cNvSpPr>
            <a:spLocks noChangeArrowheads="1" noChangeShapeType="1" noTextEdit="1"/>
          </p:cNvSpPr>
          <p:nvPr/>
        </p:nvSpPr>
        <p:spPr bwMode="auto">
          <a:xfrm>
            <a:off x="2688771" y="304800"/>
            <a:ext cx="3657600" cy="762000"/>
          </a:xfrm>
          <a:prstGeom prst="rect">
            <a:avLst/>
          </a:prstGeom>
        </p:spPr>
        <p:txBody>
          <a:bodyPr spcFirstLastPara="1" wrap="none" fromWordArt="1">
            <a:prstTxWarp prst="textPlain">
              <a:avLst/>
            </a:prstTxWarp>
          </a:bodyPr>
          <a:lstStyle/>
          <a:p>
            <a:pPr algn="ctr"/>
            <a:r>
              <a:rPr lang="vi-VN" sz="3600" kern="10">
                <a:ln w="9525">
                  <a:solidFill>
                    <a:srgbClr val="FF0000"/>
                  </a:solidFill>
                  <a:round/>
                  <a:headEnd/>
                  <a:tailEnd/>
                </a:ln>
                <a:solidFill>
                  <a:srgbClr val="FF00FF"/>
                </a:solidFill>
                <a:latin typeface="Times New Roman"/>
                <a:cs typeface="Times New Roman"/>
              </a:rPr>
              <a:t>CỦNG CỐ</a:t>
            </a:r>
            <a:endParaRPr lang="en-US" sz="3600" kern="10">
              <a:ln w="9525">
                <a:solidFill>
                  <a:srgbClr val="FF0000"/>
                </a:solidFill>
                <a:round/>
                <a:headEnd/>
                <a:tailEnd/>
              </a:ln>
              <a:solidFill>
                <a:srgbClr val="FF00FF"/>
              </a:solidFill>
              <a:latin typeface="Times New Roman"/>
              <a:cs typeface="Times New Roman"/>
            </a:endParaRPr>
          </a:p>
        </p:txBody>
      </p:sp>
      <p:sp>
        <p:nvSpPr>
          <p:cNvPr id="50185" name="Text Box 9"/>
          <p:cNvSpPr txBox="1">
            <a:spLocks noChangeArrowheads="1"/>
          </p:cNvSpPr>
          <p:nvPr/>
        </p:nvSpPr>
        <p:spPr bwMode="auto">
          <a:xfrm>
            <a:off x="288471" y="2438400"/>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400" b="1">
                <a:solidFill>
                  <a:srgbClr val="0000FF"/>
                </a:solidFill>
                <a:latin typeface="Times New Roman" pitchFamily="18" charset="0"/>
              </a:rPr>
              <a:t>1</a:t>
            </a:r>
            <a:r>
              <a:rPr lang="en-US" sz="2400" b="1" smtClean="0">
                <a:solidFill>
                  <a:srgbClr val="0000FF"/>
                </a:solidFill>
                <a:latin typeface="Times New Roman" pitchFamily="18" charset="0"/>
              </a:rPr>
              <a:t>. Căn </a:t>
            </a:r>
            <a:r>
              <a:rPr lang="en-US" sz="2400" b="1">
                <a:solidFill>
                  <a:srgbClr val="0000FF"/>
                </a:solidFill>
                <a:latin typeface="Times New Roman" pitchFamily="18" charset="0"/>
              </a:rPr>
              <a:t>cứ vào đâu để cho rằng Xô viết Nghệ – Tĩnh thật sự là chính quyền cách mạng của quần chúng dưới sự lãnh đạo của Đảng</a:t>
            </a:r>
            <a:r>
              <a:rPr lang="en-US" sz="2400" b="1" smtClean="0">
                <a:solidFill>
                  <a:srgbClr val="0000FF"/>
                </a:solidFill>
                <a:latin typeface="Times New Roman" pitchFamily="18" charset="0"/>
              </a:rPr>
              <a:t>? </a:t>
            </a:r>
            <a:r>
              <a:rPr lang="en-US" sz="2400" b="1" smtClean="0">
                <a:solidFill>
                  <a:srgbClr val="FF00FF"/>
                </a:solidFill>
                <a:latin typeface="Arial" pitchFamily="34" charset="0"/>
                <a:cs typeface="Arial" pitchFamily="34" charset="0"/>
              </a:rPr>
              <a:t>(Chính trị, Kinh tế, Văn hóa, Giáo dục, Quân sự)</a:t>
            </a:r>
          </a:p>
        </p:txBody>
      </p:sp>
      <p:grpSp>
        <p:nvGrpSpPr>
          <p:cNvPr id="2" name="Group 1"/>
          <p:cNvGrpSpPr/>
          <p:nvPr/>
        </p:nvGrpSpPr>
        <p:grpSpPr>
          <a:xfrm>
            <a:off x="4136571" y="1600200"/>
            <a:ext cx="1295400" cy="457200"/>
            <a:chOff x="4114800" y="1143000"/>
            <a:chExt cx="1295400" cy="457200"/>
          </a:xfrm>
        </p:grpSpPr>
        <p:pic>
          <p:nvPicPr>
            <p:cNvPr id="34820" name="Picture 10"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1"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12"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05474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2590800" y="457200"/>
            <a:ext cx="3886200" cy="523875"/>
          </a:xfrm>
          <a:prstGeom prst="rect">
            <a:avLst/>
          </a:prstGeom>
        </p:spPr>
        <p:txBody>
          <a:bodyPr wrap="none" fromWordArt="1">
            <a:prstTxWarp prst="textPlain">
              <a:avLst>
                <a:gd name="adj" fmla="val 50000"/>
              </a:avLst>
            </a:prstTxWarp>
          </a:bodyPr>
          <a:lstStyle/>
          <a:p>
            <a:pPr algn="ctr"/>
            <a:r>
              <a:rPr lang="vi-VN" sz="3600" kern="10">
                <a:ln w="9525">
                  <a:solidFill>
                    <a:srgbClr val="FF00FF"/>
                  </a:solidFill>
                  <a:round/>
                  <a:headEnd/>
                  <a:tailEnd/>
                </a:ln>
                <a:solidFill>
                  <a:srgbClr val="008000"/>
                </a:solidFill>
                <a:effectLst>
                  <a:outerShdw dist="45791" dir="2021404" algn="ctr" rotWithShape="0">
                    <a:srgbClr val="B2B2B2">
                      <a:alpha val="79999"/>
                    </a:srgbClr>
                  </a:outerShdw>
                </a:effectLst>
                <a:latin typeface="Times New Roman"/>
                <a:cs typeface="Times New Roman"/>
              </a:rPr>
              <a:t>DẶN DÒ</a:t>
            </a:r>
            <a:endParaRPr lang="en-US" sz="3600" kern="10">
              <a:ln w="9525">
                <a:solidFill>
                  <a:srgbClr val="FF00FF"/>
                </a:solidFill>
                <a:round/>
                <a:headEnd/>
                <a:tailEnd/>
              </a:ln>
              <a:solidFill>
                <a:srgbClr val="008000"/>
              </a:solidFill>
              <a:effectLst>
                <a:outerShdw dist="45791" dir="2021404" algn="ctr" rotWithShape="0">
                  <a:srgbClr val="B2B2B2">
                    <a:alpha val="79999"/>
                  </a:srgbClr>
                </a:outerShdw>
              </a:effectLst>
              <a:latin typeface="Times New Roman"/>
              <a:cs typeface="Times New Roman"/>
            </a:endParaRPr>
          </a:p>
        </p:txBody>
      </p:sp>
      <p:sp>
        <p:nvSpPr>
          <p:cNvPr id="35843" name="Text Box 5"/>
          <p:cNvSpPr txBox="1">
            <a:spLocks noChangeArrowheads="1"/>
          </p:cNvSpPr>
          <p:nvPr/>
        </p:nvSpPr>
        <p:spPr bwMode="auto">
          <a:xfrm>
            <a:off x="381000" y="1676400"/>
            <a:ext cx="7772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smtClean="0">
                <a:solidFill>
                  <a:srgbClr val="0000FF"/>
                </a:solidFill>
                <a:latin typeface="Times New Roman" pitchFamily="18" charset="0"/>
              </a:rPr>
              <a:t>- Học </a:t>
            </a:r>
            <a:r>
              <a:rPr lang="en-US" sz="2400" b="1">
                <a:solidFill>
                  <a:srgbClr val="0000FF"/>
                </a:solidFill>
                <a:latin typeface="Times New Roman" pitchFamily="18" charset="0"/>
              </a:rPr>
              <a:t>nội dung bài 19</a:t>
            </a:r>
          </a:p>
          <a:p>
            <a:pPr eaLnBrk="1" hangingPunct="1">
              <a:spcBef>
                <a:spcPct val="50000"/>
              </a:spcBef>
            </a:pPr>
            <a:r>
              <a:rPr lang="en-US" sz="2400" b="1" smtClean="0">
                <a:solidFill>
                  <a:srgbClr val="0000FF"/>
                </a:solidFill>
                <a:latin typeface="Times New Roman" pitchFamily="18" charset="0"/>
              </a:rPr>
              <a:t>- Xem </a:t>
            </a:r>
            <a:r>
              <a:rPr lang="en-US" sz="2400" b="1">
                <a:solidFill>
                  <a:srgbClr val="0000FF"/>
                </a:solidFill>
                <a:latin typeface="Times New Roman" pitchFamily="18" charset="0"/>
              </a:rPr>
              <a:t>tiếp bài 20</a:t>
            </a:r>
          </a:p>
          <a:p>
            <a:pPr eaLnBrk="1" hangingPunct="1">
              <a:spcBef>
                <a:spcPct val="50000"/>
              </a:spcBef>
            </a:pPr>
            <a:r>
              <a:rPr lang="en-US" sz="2400" b="1" smtClean="0">
                <a:solidFill>
                  <a:srgbClr val="0000FF"/>
                </a:solidFill>
                <a:latin typeface="Times New Roman" pitchFamily="18" charset="0"/>
              </a:rPr>
              <a:t>- Trả </a:t>
            </a:r>
            <a:r>
              <a:rPr lang="en-US" sz="2400" b="1">
                <a:solidFill>
                  <a:srgbClr val="0000FF"/>
                </a:solidFill>
                <a:latin typeface="Times New Roman" pitchFamily="18" charset="0"/>
              </a:rPr>
              <a:t>lời các câu hỏi:</a:t>
            </a:r>
          </a:p>
          <a:p>
            <a:pPr eaLnBrk="1" hangingPunct="1">
              <a:spcBef>
                <a:spcPct val="50000"/>
              </a:spcBef>
            </a:pPr>
            <a:r>
              <a:rPr lang="en-US" sz="2400" b="1" smtClean="0">
                <a:solidFill>
                  <a:srgbClr val="0000FF"/>
                </a:solidFill>
                <a:latin typeface="Times New Roman" pitchFamily="18" charset="0"/>
              </a:rPr>
              <a:t>+ Cao </a:t>
            </a:r>
            <a:r>
              <a:rPr lang="en-US" sz="2400" b="1">
                <a:solidFill>
                  <a:srgbClr val="0000FF"/>
                </a:solidFill>
                <a:latin typeface="Times New Roman" pitchFamily="18" charset="0"/>
              </a:rPr>
              <a:t>trào dân chủ 1936-1939 đã chuẩn bị những gì cho cách mạng tháng Tám năm 1945?</a:t>
            </a:r>
          </a:p>
          <a:p>
            <a:pPr eaLnBrk="1" hangingPunct="1">
              <a:spcBef>
                <a:spcPct val="50000"/>
              </a:spcBef>
            </a:pPr>
            <a:r>
              <a:rPr lang="en-US" sz="2400" b="1" smtClean="0">
                <a:solidFill>
                  <a:srgbClr val="0000FF"/>
                </a:solidFill>
                <a:latin typeface="Times New Roman" pitchFamily="18" charset="0"/>
              </a:rPr>
              <a:t>+ Đường </a:t>
            </a:r>
            <a:r>
              <a:rPr lang="en-US" sz="2400" b="1">
                <a:solidFill>
                  <a:srgbClr val="0000FF"/>
                </a:solidFill>
                <a:latin typeface="Times New Roman" pitchFamily="18" charset="0"/>
              </a:rPr>
              <a:t>lối lãnh đạo của Đảng và hình thức đấu tranh trong giai đoạn 1936-1939 có gì khác so với giai đoạn 1930-1931</a:t>
            </a:r>
            <a:r>
              <a:rPr lang="en-US" sz="2400" b="1" smtClean="0">
                <a:solidFill>
                  <a:srgbClr val="0000FF"/>
                </a:solidFill>
                <a:latin typeface="Times New Roman" pitchFamily="18" charset="0"/>
              </a:rPr>
              <a:t>?</a:t>
            </a:r>
          </a:p>
        </p:txBody>
      </p:sp>
      <p:pic>
        <p:nvPicPr>
          <p:cNvPr id="35844" name="Picture 6"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2590800" y="457200"/>
            <a:ext cx="3886200" cy="523875"/>
          </a:xfrm>
          <a:prstGeom prst="rect">
            <a:avLst/>
          </a:prstGeom>
        </p:spPr>
        <p:txBody>
          <a:bodyPr wrap="none" fromWordArt="1">
            <a:prstTxWarp prst="textPlain">
              <a:avLst>
                <a:gd name="adj" fmla="val 50000"/>
              </a:avLst>
            </a:prstTxWarp>
          </a:bodyPr>
          <a:lstStyle/>
          <a:p>
            <a:pPr algn="ctr"/>
            <a:r>
              <a:rPr lang="vi-VN" sz="3600" kern="10">
                <a:ln w="9525">
                  <a:solidFill>
                    <a:srgbClr val="FF00FF"/>
                  </a:solidFill>
                  <a:round/>
                  <a:headEnd/>
                  <a:tailEnd/>
                </a:ln>
                <a:solidFill>
                  <a:srgbClr val="008000"/>
                </a:solidFill>
                <a:effectLst>
                  <a:outerShdw dist="45791" dir="2021404" algn="ctr" rotWithShape="0">
                    <a:srgbClr val="B2B2B2">
                      <a:alpha val="79999"/>
                    </a:srgbClr>
                  </a:outerShdw>
                </a:effectLst>
                <a:latin typeface="Times New Roman"/>
                <a:cs typeface="Times New Roman"/>
              </a:rPr>
              <a:t>DẶN DÒ</a:t>
            </a:r>
            <a:endParaRPr lang="en-US" sz="3600" kern="10">
              <a:ln w="9525">
                <a:solidFill>
                  <a:srgbClr val="FF00FF"/>
                </a:solidFill>
                <a:round/>
                <a:headEnd/>
                <a:tailEnd/>
              </a:ln>
              <a:solidFill>
                <a:srgbClr val="008000"/>
              </a:solidFill>
              <a:effectLst>
                <a:outerShdw dist="45791" dir="2021404" algn="ctr" rotWithShape="0">
                  <a:srgbClr val="B2B2B2">
                    <a:alpha val="79999"/>
                  </a:srgbClr>
                </a:outerShdw>
              </a:effectLst>
              <a:latin typeface="Times New Roman"/>
              <a:cs typeface="Times New Roman"/>
            </a:endParaRPr>
          </a:p>
        </p:txBody>
      </p:sp>
      <p:sp>
        <p:nvSpPr>
          <p:cNvPr id="35843" name="Text Box 5"/>
          <p:cNvSpPr txBox="1">
            <a:spLocks noChangeArrowheads="1"/>
          </p:cNvSpPr>
          <p:nvPr/>
        </p:nvSpPr>
        <p:spPr bwMode="auto">
          <a:xfrm>
            <a:off x="381000" y="1676400"/>
            <a:ext cx="777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smtClean="0">
                <a:solidFill>
                  <a:srgbClr val="0000FF"/>
                </a:solidFill>
                <a:latin typeface="Times New Roman" pitchFamily="18" charset="0"/>
              </a:rPr>
              <a:t>* Bài thu hoạch</a:t>
            </a:r>
          </a:p>
          <a:p>
            <a:pPr eaLnBrk="1" hangingPunct="1">
              <a:spcBef>
                <a:spcPct val="50000"/>
              </a:spcBef>
            </a:pPr>
            <a:r>
              <a:rPr lang="en-US" sz="2400" b="1" smtClean="0">
                <a:solidFill>
                  <a:srgbClr val="0000FF"/>
                </a:solidFill>
                <a:latin typeface="Times New Roman" pitchFamily="18" charset="0"/>
              </a:rPr>
              <a:t>1. Qua việc tìm hiểu phong trào cách mạng của nhân dân ta trong những năm 1930 – 1935? Em có nhận xét gì về tinh thần đấu tranh của dân tộc ta?</a:t>
            </a:r>
          </a:p>
          <a:p>
            <a:pPr eaLnBrk="1" hangingPunct="1">
              <a:spcBef>
                <a:spcPct val="50000"/>
              </a:spcBef>
            </a:pPr>
            <a:r>
              <a:rPr lang="en-US" sz="2400" b="1" smtClean="0">
                <a:solidFill>
                  <a:srgbClr val="0000FF"/>
                </a:solidFill>
                <a:latin typeface="Times New Roman" pitchFamily="18" charset="0"/>
              </a:rPr>
              <a:t>2. Theo em chúng ta là học sinh nên làm gì để xứng đáng với công lao dựng nước và giữ nước của ông cha ta?</a:t>
            </a:r>
            <a:endParaRPr lang="en-US" sz="2400" b="1">
              <a:solidFill>
                <a:srgbClr val="0000FF"/>
              </a:solidFill>
              <a:latin typeface="Times New Roman" pitchFamily="18" charset="0"/>
            </a:endParaRPr>
          </a:p>
        </p:txBody>
      </p:sp>
      <p:pic>
        <p:nvPicPr>
          <p:cNvPr id="35844" name="Picture 6"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BD1501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69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11113" y="15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42863" y="15240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I. VIỆT NAM TRONG THỜI KÌ KHỦNG HOẢNG KINH TẾ THẾ </a:t>
            </a:r>
            <a:r>
              <a:rPr lang="en-US" b="1" smtClean="0">
                <a:solidFill>
                  <a:srgbClr val="FF0000"/>
                </a:solidFill>
                <a:latin typeface="Times New Roman" pitchFamily="18" charset="0"/>
              </a:rPr>
              <a:t>GIỚI (</a:t>
            </a:r>
            <a:r>
              <a:rPr lang="en-US" b="1">
                <a:solidFill>
                  <a:srgbClr val="FF0000"/>
                </a:solidFill>
                <a:latin typeface="Times New Roman" pitchFamily="18" charset="0"/>
              </a:rPr>
              <a:t>1929-1933) :</a:t>
            </a:r>
          </a:p>
          <a:p>
            <a:pPr eaLnBrk="1" hangingPunct="1">
              <a:spcBef>
                <a:spcPct val="50000"/>
              </a:spcBef>
            </a:pPr>
            <a:r>
              <a:rPr lang="en-US" sz="2400" b="1">
                <a:solidFill>
                  <a:srgbClr val="0000FF"/>
                </a:solidFill>
                <a:latin typeface="Times New Roman" pitchFamily="18" charset="0"/>
              </a:rPr>
              <a:t>1. Tình hình kinh tế:         </a:t>
            </a:r>
          </a:p>
        </p:txBody>
      </p:sp>
      <p:sp>
        <p:nvSpPr>
          <p:cNvPr id="6" name="Text Box 7"/>
          <p:cNvSpPr txBox="1">
            <a:spLocks noChangeArrowheads="1"/>
          </p:cNvSpPr>
          <p:nvPr/>
        </p:nvSpPr>
        <p:spPr bwMode="auto">
          <a:xfrm>
            <a:off x="3886200" y="2882900"/>
            <a:ext cx="47672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a:solidFill>
                  <a:srgbClr val="FF00FF"/>
                </a:solidFill>
                <a:latin typeface="Times New Roman" pitchFamily="18" charset="0"/>
              </a:rPr>
              <a:t>Cuộc khủng hoảng kinh tế thế giới (1929-1933) đã tác động đến tình hình kinh tế Việt Nam ra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33338" y="17526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I. VIỆT NAM TRONG THỜI KÌ KHỦNG HOẢNG KINH TẾ THẾ GIỚI (1929-1933) :</a:t>
            </a:r>
          </a:p>
          <a:p>
            <a:pPr eaLnBrk="1" hangingPunct="1">
              <a:spcBef>
                <a:spcPct val="50000"/>
              </a:spcBef>
            </a:pPr>
            <a:r>
              <a:rPr lang="en-US" sz="2400" b="1">
                <a:solidFill>
                  <a:srgbClr val="0000FF"/>
                </a:solidFill>
                <a:latin typeface="Times New Roman" pitchFamily="18" charset="0"/>
              </a:rPr>
              <a:t>2. Tình hình xã hội:</a:t>
            </a:r>
          </a:p>
        </p:txBody>
      </p:sp>
      <p:sp>
        <p:nvSpPr>
          <p:cNvPr id="6" name="Text Box 7"/>
          <p:cNvSpPr txBox="1">
            <a:spLocks noChangeArrowheads="1"/>
          </p:cNvSpPr>
          <p:nvPr/>
        </p:nvSpPr>
        <p:spPr bwMode="auto">
          <a:xfrm>
            <a:off x="3886200" y="2882900"/>
            <a:ext cx="47672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pPr>
            <a:r>
              <a:rPr lang="en-US" sz="2800">
                <a:solidFill>
                  <a:srgbClr val="FF00FF"/>
                </a:solidFill>
                <a:latin typeface="Times New Roman" pitchFamily="18" charset="0"/>
              </a:rPr>
              <a:t>Cuộc khủng hoảng kinh tế thế giới (1929-1933) đã tác động đến tình hình xã hội Việt Nam ra sao?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maison_col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533400"/>
            <a:ext cx="7696200" cy="5451475"/>
          </a:xfrm>
          <a:noFill/>
        </p:spPr>
      </p:pic>
      <p:sp>
        <p:nvSpPr>
          <p:cNvPr id="15363" name="Text Box 5"/>
          <p:cNvSpPr txBox="1">
            <a:spLocks noChangeArrowheads="1"/>
          </p:cNvSpPr>
          <p:nvPr/>
        </p:nvSpPr>
        <p:spPr bwMode="auto">
          <a:xfrm>
            <a:off x="457200" y="6137275"/>
            <a:ext cx="8686800" cy="4572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r>
              <a:rPr lang="en-US" sz="2400" b="1">
                <a:solidFill>
                  <a:srgbClr val="66FF99"/>
                </a:solidFill>
                <a:latin typeface="Times New Roman" pitchFamily="18" charset="0"/>
              </a:rPr>
              <a:t>bị cướp hết ruộng đất, nông dân phải làm tá điền cho địa chủ</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107_DoiAtD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6213"/>
            <a:ext cx="8305800" cy="57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4"/>
          <p:cNvSpPr txBox="1">
            <a:spLocks noChangeArrowheads="1"/>
          </p:cNvSpPr>
          <p:nvPr/>
        </p:nvSpPr>
        <p:spPr bwMode="auto">
          <a:xfrm>
            <a:off x="2828925" y="6192838"/>
            <a:ext cx="34083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r>
              <a:rPr lang="en-US" sz="2800" b="1">
                <a:solidFill>
                  <a:srgbClr val="FF00FF"/>
                </a:solidFill>
                <a:latin typeface="Times New Roman" pitchFamily="18" charset="0"/>
              </a:rPr>
              <a:t>Nông dân bị đói 1930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505200" y="0"/>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4000" b="1" u="sng">
                <a:solidFill>
                  <a:srgbClr val="FF0000"/>
                </a:solidFill>
                <a:latin typeface="Times New Roman" pitchFamily="18" charset="0"/>
              </a:rPr>
              <a:t>BÀI 19</a:t>
            </a:r>
          </a:p>
        </p:txBody>
      </p:sp>
      <p:sp>
        <p:nvSpPr>
          <p:cNvPr id="17411" name="Text Box 5"/>
          <p:cNvSpPr txBox="1">
            <a:spLocks noChangeArrowheads="1"/>
          </p:cNvSpPr>
          <p:nvPr/>
        </p:nvSpPr>
        <p:spPr bwMode="auto">
          <a:xfrm>
            <a:off x="-152400" y="533400"/>
            <a:ext cx="929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FF0000"/>
                </a:solidFill>
                <a:latin typeface="Times New Roman" pitchFamily="18" charset="0"/>
              </a:rPr>
              <a:t>PHONG TRÀO CÁCH MẠNG TRONG NHỮNG NĂM 1930-1935</a:t>
            </a:r>
          </a:p>
        </p:txBody>
      </p:sp>
      <p:sp>
        <p:nvSpPr>
          <p:cNvPr id="17412" name="AutoShape 7"/>
          <p:cNvSpPr>
            <a:spLocks noChangeArrowheads="1"/>
          </p:cNvSpPr>
          <p:nvPr/>
        </p:nvSpPr>
        <p:spPr bwMode="auto">
          <a:xfrm>
            <a:off x="1557338" y="2676525"/>
            <a:ext cx="6324600" cy="3886200"/>
          </a:xfrm>
          <a:prstGeom prst="cloudCallout">
            <a:avLst>
              <a:gd name="adj1" fmla="val -28181"/>
              <a:gd name="adj2" fmla="val 30292"/>
            </a:avLst>
          </a:prstGeom>
          <a:solidFill>
            <a:schemeClr val="bg1"/>
          </a:solidFill>
          <a:ln w="9525">
            <a:solidFill>
              <a:srgbClr val="FF0000"/>
            </a:solidFill>
            <a:round/>
            <a:headEnd/>
            <a:tailEnd/>
          </a:ln>
        </p:spPr>
        <p:txBody>
          <a:bodyPr/>
          <a:lstStyle/>
          <a:p>
            <a:pPr algn="ctr" eaLnBrk="1" hangingPunct="1"/>
            <a:r>
              <a:rPr lang="en-US" sz="3600">
                <a:solidFill>
                  <a:srgbClr val="0000FF"/>
                </a:solidFill>
                <a:latin typeface="Times New Roman" pitchFamily="18" charset="0"/>
              </a:rPr>
              <a:t>Trước tình hình kinh tế và xã hội Việt Nam như thế,thái độ của nhân dân ta như thế nào?</a:t>
            </a:r>
          </a:p>
        </p:txBody>
      </p:sp>
      <p:sp>
        <p:nvSpPr>
          <p:cNvPr id="6" name="Text Box 7"/>
          <p:cNvSpPr txBox="1">
            <a:spLocks noChangeArrowheads="1"/>
          </p:cNvSpPr>
          <p:nvPr/>
        </p:nvSpPr>
        <p:spPr bwMode="auto">
          <a:xfrm>
            <a:off x="33338" y="17526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rgbClr val="FF0000"/>
                </a:solidFill>
                <a:latin typeface="Times New Roman" pitchFamily="18" charset="0"/>
              </a:rPr>
              <a:t>I. VIỆT NAM TRONG THỜI KÌ KHỦNG HOẢNG KINH TẾ THẾ GIỚI (1929-1933) :</a:t>
            </a:r>
          </a:p>
          <a:p>
            <a:pPr eaLnBrk="1" hangingPunct="1">
              <a:spcBef>
                <a:spcPct val="50000"/>
              </a:spcBef>
            </a:pPr>
            <a:r>
              <a:rPr lang="en-US" sz="2400" b="1">
                <a:solidFill>
                  <a:srgbClr val="0000FF"/>
                </a:solidFill>
                <a:latin typeface="Times New Roman" pitchFamily="18" charset="0"/>
              </a:rPr>
              <a:t>2. Tình hình xã hội: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33338" y="1752600"/>
            <a:ext cx="9144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200" b="1">
                <a:solidFill>
                  <a:srgbClr val="FF0000"/>
                </a:solidFill>
                <a:latin typeface="Times New Roman" pitchFamily="18" charset="0"/>
              </a:rPr>
              <a:t>II. Phong trào cách mạng 1930-1931 với đỉnh cao Xô viết Nghệ </a:t>
            </a:r>
            <a:r>
              <a:rPr lang="en-US" sz="2200" b="1" smtClean="0">
                <a:solidFill>
                  <a:srgbClr val="FF0000"/>
                </a:solidFill>
                <a:latin typeface="Times New Roman" pitchFamily="18" charset="0"/>
              </a:rPr>
              <a:t>- Tĩnh</a:t>
            </a:r>
            <a:r>
              <a:rPr lang="en-US" sz="2200" b="1">
                <a:solidFill>
                  <a:srgbClr val="FF0000"/>
                </a:solidFill>
                <a:latin typeface="Times New Roman" pitchFamily="18" charset="0"/>
              </a:rPr>
              <a:t>:</a:t>
            </a:r>
          </a:p>
          <a:p>
            <a:pPr eaLnBrk="1" hangingPunct="1">
              <a:spcBef>
                <a:spcPct val="50000"/>
              </a:spcBef>
            </a:pPr>
            <a:r>
              <a:rPr lang="en-US" sz="2400" b="1">
                <a:solidFill>
                  <a:srgbClr val="0000FF"/>
                </a:solidFill>
                <a:latin typeface="Times New Roman" pitchFamily="18" charset="0"/>
              </a:rPr>
              <a:t>1. Nguyên nhân:</a:t>
            </a:r>
          </a:p>
        </p:txBody>
      </p:sp>
      <p:sp>
        <p:nvSpPr>
          <p:cNvPr id="6" name="Text Box 7"/>
          <p:cNvSpPr txBox="1">
            <a:spLocks noChangeArrowheads="1"/>
          </p:cNvSpPr>
          <p:nvPr/>
        </p:nvSpPr>
        <p:spPr bwMode="auto">
          <a:xfrm>
            <a:off x="3886200" y="2882900"/>
            <a:ext cx="47672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a:solidFill>
                  <a:srgbClr val="0000FF"/>
                </a:solidFill>
                <a:latin typeface="Times New Roman" pitchFamily="18" charset="0"/>
              </a:rPr>
              <a:t>Nguyên nhân dẫn đến phong trào cách mạng 1930-1931?</a:t>
            </a:r>
            <a:r>
              <a:rPr lang="en-US" sz="28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0" y="533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3200" b="1">
                <a:solidFill>
                  <a:srgbClr val="0000FF"/>
                </a:solidFill>
                <a:latin typeface="Times New Roman" pitchFamily="18" charset="0"/>
              </a:rPr>
              <a:t>TIẾT 23- BÀI 19: PHONG TRÀO CÁCH MẠNG TRONG NHỮNG NĂM 1930-1935</a:t>
            </a:r>
          </a:p>
        </p:txBody>
      </p:sp>
      <p:sp>
        <p:nvSpPr>
          <p:cNvPr id="5" name="Text Box 7"/>
          <p:cNvSpPr txBox="1">
            <a:spLocks noChangeArrowheads="1"/>
          </p:cNvSpPr>
          <p:nvPr/>
        </p:nvSpPr>
        <p:spPr bwMode="auto">
          <a:xfrm>
            <a:off x="33338" y="1752600"/>
            <a:ext cx="9144000"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300" b="1">
                <a:solidFill>
                  <a:srgbClr val="FF0000"/>
                </a:solidFill>
                <a:latin typeface="Times New Roman" pitchFamily="18" charset="0"/>
              </a:rPr>
              <a:t>II. Phong trào cách mạng 1930-1931 với đỉnh cao Xô viết Nghệ </a:t>
            </a:r>
            <a:r>
              <a:rPr lang="en-US" sz="2300" b="1" smtClean="0">
                <a:solidFill>
                  <a:srgbClr val="FF0000"/>
                </a:solidFill>
                <a:latin typeface="Times New Roman" pitchFamily="18" charset="0"/>
              </a:rPr>
              <a:t>- Tĩnh</a:t>
            </a:r>
            <a:r>
              <a:rPr lang="en-US" sz="2300" b="1">
                <a:solidFill>
                  <a:srgbClr val="FF0000"/>
                </a:solidFill>
                <a:latin typeface="Times New Roman" pitchFamily="18" charset="0"/>
              </a:rPr>
              <a:t>:</a:t>
            </a:r>
          </a:p>
          <a:p>
            <a:pPr eaLnBrk="1" hangingPunct="1">
              <a:spcBef>
                <a:spcPct val="50000"/>
              </a:spcBef>
            </a:pPr>
            <a:r>
              <a:rPr lang="en-US" sz="2400" b="1">
                <a:solidFill>
                  <a:srgbClr val="0000FF"/>
                </a:solidFill>
                <a:latin typeface="Times New Roman" pitchFamily="18" charset="0"/>
              </a:rPr>
              <a:t>2. Diễn biến </a:t>
            </a:r>
            <a:r>
              <a:rPr lang="en-US" sz="2400" b="1" smtClean="0">
                <a:solidFill>
                  <a:srgbClr val="0000FF"/>
                </a:solidFill>
                <a:latin typeface="Times New Roman" pitchFamily="18" charset="0"/>
              </a:rPr>
              <a:t>- Kết </a:t>
            </a:r>
            <a:r>
              <a:rPr lang="en-US" sz="2400" b="1">
                <a:solidFill>
                  <a:srgbClr val="0000FF"/>
                </a:solidFill>
                <a:latin typeface="Times New Roman" pitchFamily="18" charset="0"/>
              </a:rPr>
              <a:t>quả</a:t>
            </a:r>
            <a:r>
              <a:rPr lang="en-US" sz="2400" b="1" smtClean="0">
                <a:solidFill>
                  <a:srgbClr val="0000FF"/>
                </a:solidFill>
                <a:latin typeface="Times New Roman" pitchFamily="18" charset="0"/>
              </a:rPr>
              <a:t>:</a:t>
            </a:r>
            <a:endParaRPr lang="en-US" sz="2400" b="1">
              <a:solidFill>
                <a:srgbClr val="0000FF"/>
              </a:solidFill>
              <a:latin typeface="Times New Roman" pitchFamily="18" charset="0"/>
            </a:endParaRPr>
          </a:p>
        </p:txBody>
      </p:sp>
      <p:sp>
        <p:nvSpPr>
          <p:cNvPr id="6" name="Text Box 7"/>
          <p:cNvSpPr txBox="1">
            <a:spLocks noChangeArrowheads="1"/>
          </p:cNvSpPr>
          <p:nvPr/>
        </p:nvSpPr>
        <p:spPr bwMode="auto">
          <a:xfrm>
            <a:off x="457200" y="3505200"/>
            <a:ext cx="75866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lnSpc>
                <a:spcPct val="150000"/>
              </a:lnSpc>
              <a:buClr>
                <a:schemeClr val="hlink"/>
              </a:buClr>
            </a:pPr>
            <a:r>
              <a:rPr lang="en-US" sz="2800" b="1">
                <a:solidFill>
                  <a:srgbClr val="FF00FF"/>
                </a:solidFill>
                <a:latin typeface="Arial" pitchFamily="34" charset="0"/>
                <a:cs typeface="Arial" pitchFamily="34" charset="0"/>
              </a:rPr>
              <a:t>Phong trào cách mạng 1930-1931 diễn ra như thế nào?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2075</TotalTime>
  <Words>1346</Words>
  <Application>Microsoft Office PowerPoint</Application>
  <PresentationFormat>On-screen Show (4:3)</PresentationFormat>
  <Paragraphs>123</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Trek</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BS.Qui</dc:creator>
  <cp:lastModifiedBy>Windows User</cp:lastModifiedBy>
  <cp:revision>172</cp:revision>
  <dcterms:created xsi:type="dcterms:W3CDTF">2008-12-26T05:15:13Z</dcterms:created>
  <dcterms:modified xsi:type="dcterms:W3CDTF">2020-03-29T05:18:07Z</dcterms:modified>
</cp:coreProperties>
</file>