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39"/>
  </p:notesMasterIdLst>
  <p:sldIdLst>
    <p:sldId id="256" r:id="rId2"/>
    <p:sldId id="284" r:id="rId3"/>
    <p:sldId id="259" r:id="rId4"/>
    <p:sldId id="260" r:id="rId5"/>
    <p:sldId id="261" r:id="rId6"/>
    <p:sldId id="262" r:id="rId7"/>
    <p:sldId id="263" r:id="rId8"/>
    <p:sldId id="264" r:id="rId9"/>
    <p:sldId id="265" r:id="rId10"/>
    <p:sldId id="258" r:id="rId11"/>
    <p:sldId id="268" r:id="rId12"/>
    <p:sldId id="267" r:id="rId13"/>
    <p:sldId id="270" r:id="rId14"/>
    <p:sldId id="269" r:id="rId15"/>
    <p:sldId id="271" r:id="rId16"/>
    <p:sldId id="272" r:id="rId17"/>
    <p:sldId id="273" r:id="rId18"/>
    <p:sldId id="274" r:id="rId19"/>
    <p:sldId id="282" r:id="rId20"/>
    <p:sldId id="275" r:id="rId21"/>
    <p:sldId id="277" r:id="rId22"/>
    <p:sldId id="276" r:id="rId23"/>
    <p:sldId id="279" r:id="rId24"/>
    <p:sldId id="278" r:id="rId25"/>
    <p:sldId id="280" r:id="rId26"/>
    <p:sldId id="281" r:id="rId27"/>
    <p:sldId id="283" r:id="rId28"/>
    <p:sldId id="287" r:id="rId29"/>
    <p:sldId id="288" r:id="rId30"/>
    <p:sldId id="289" r:id="rId31"/>
    <p:sldId id="290" r:id="rId32"/>
    <p:sldId id="291" r:id="rId33"/>
    <p:sldId id="292" r:id="rId34"/>
    <p:sldId id="293" r:id="rId35"/>
    <p:sldId id="294" r:id="rId36"/>
    <p:sldId id="295" r:id="rId37"/>
    <p:sldId id="286" r:id="rId38"/>
  </p:sldIdLst>
  <p:sldSz cx="9144000" cy="6858000" type="screen4x3"/>
  <p:notesSz cx="6858000" cy="9144000"/>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EEF335"/>
    <a:srgbClr val="0000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6" d="100"/>
          <a:sy n="76" d="100"/>
        </p:scale>
        <p:origin x="-1206" y="84"/>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99A828-0E16-45C3-85EA-70C3EC865123}" type="datetimeFigureOut">
              <a:rPr lang="en-US" smtClean="0"/>
              <a:pPr/>
              <a:t>12/01/2018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EB0198-12FA-497C-9309-50C20842FBB9}" type="slidenum">
              <a:rPr lang="en-US" smtClean="0"/>
              <a:pPr/>
              <a:t>‹#›</a:t>
            </a:fld>
            <a:endParaRPr lang="en-US"/>
          </a:p>
        </p:txBody>
      </p:sp>
    </p:spTree>
    <p:extLst>
      <p:ext uri="{BB962C8B-B14F-4D97-AF65-F5344CB8AC3E}">
        <p14:creationId xmlns="" xmlns:p14="http://schemas.microsoft.com/office/powerpoint/2010/main" val="685246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0"/>
          <p:cNvSpPr>
            <a:spLocks noGrp="1" noChangeArrowheads="1"/>
          </p:cNvSpPr>
          <p:nvPr>
            <p:ph type="sldNum"/>
          </p:nvPr>
        </p:nvSpPr>
        <p:spPr>
          <a:ln/>
        </p:spPr>
        <p:txBody>
          <a:bodyPr/>
          <a:lstStyle/>
          <a:p>
            <a:fld id="{E615F2B4-418F-43BB-BF33-B7AC51A75870}" type="slidenum">
              <a:rPr lang="en-US">
                <a:solidFill>
                  <a:prstClr val="white"/>
                </a:solidFill>
              </a:rPr>
              <a:pPr/>
              <a:t>10</a:t>
            </a:fld>
            <a:endParaRPr lang="en-US">
              <a:solidFill>
                <a:prstClr val="white"/>
              </a:solidFill>
            </a:endParaRPr>
          </a:p>
        </p:txBody>
      </p:sp>
      <p:sp>
        <p:nvSpPr>
          <p:cNvPr id="2662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26626" name="Text Box 2"/>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itchFamily="18" charset="0"/>
              <a:buNone/>
            </a:pPr>
            <a:endParaRPr lang="en-US">
              <a:solidFill>
                <a:prstClr val="white"/>
              </a:solidFill>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0"/>
          <p:cNvSpPr>
            <a:spLocks noGrp="1" noChangeArrowheads="1"/>
          </p:cNvSpPr>
          <p:nvPr>
            <p:ph type="sldNum"/>
          </p:nvPr>
        </p:nvSpPr>
        <p:spPr>
          <a:ln/>
        </p:spPr>
        <p:txBody>
          <a:bodyPr/>
          <a:lstStyle/>
          <a:p>
            <a:fld id="{78CB4644-DF4A-4444-BDB6-B832ED98BADE}" type="slidenum">
              <a:rPr lang="en-US"/>
              <a:pPr/>
              <a:t>28</a:t>
            </a:fld>
            <a:endParaRPr lang="en-US"/>
          </a:p>
        </p:txBody>
      </p:sp>
      <p:sp>
        <p:nvSpPr>
          <p:cNvPr id="3481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4818"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0"/>
          <p:cNvSpPr>
            <a:spLocks noGrp="1" noChangeArrowheads="1"/>
          </p:cNvSpPr>
          <p:nvPr>
            <p:ph type="sldNum"/>
          </p:nvPr>
        </p:nvSpPr>
        <p:spPr>
          <a:ln/>
        </p:spPr>
        <p:txBody>
          <a:bodyPr/>
          <a:lstStyle/>
          <a:p>
            <a:fld id="{3FC8698E-A4C3-4951-992A-65C1ADFBA7B2}" type="slidenum">
              <a:rPr lang="en-US"/>
              <a:pPr/>
              <a:t>29</a:t>
            </a:fld>
            <a:endParaRPr lang="en-US"/>
          </a:p>
        </p:txBody>
      </p:sp>
      <p:sp>
        <p:nvSpPr>
          <p:cNvPr id="3584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5842"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0"/>
          <p:cNvSpPr>
            <a:spLocks noGrp="1" noChangeArrowheads="1"/>
          </p:cNvSpPr>
          <p:nvPr>
            <p:ph type="sldNum"/>
          </p:nvPr>
        </p:nvSpPr>
        <p:spPr>
          <a:ln/>
        </p:spPr>
        <p:txBody>
          <a:bodyPr/>
          <a:lstStyle/>
          <a:p>
            <a:fld id="{EE236062-1F5C-413D-A1D0-AC55B3D37C34}" type="slidenum">
              <a:rPr lang="en-US"/>
              <a:pPr/>
              <a:t>30</a:t>
            </a:fld>
            <a:endParaRPr lang="en-US"/>
          </a:p>
        </p:txBody>
      </p:sp>
      <p:sp>
        <p:nvSpPr>
          <p:cNvPr id="3686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6866"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0"/>
          <p:cNvSpPr>
            <a:spLocks noGrp="1" noChangeArrowheads="1"/>
          </p:cNvSpPr>
          <p:nvPr>
            <p:ph type="sldNum"/>
          </p:nvPr>
        </p:nvSpPr>
        <p:spPr>
          <a:ln/>
        </p:spPr>
        <p:txBody>
          <a:bodyPr/>
          <a:lstStyle/>
          <a:p>
            <a:fld id="{625BFAF3-E516-4D82-BF37-3A7EAEC8BB61}" type="slidenum">
              <a:rPr lang="en-US"/>
              <a:pPr/>
              <a:t>31</a:t>
            </a:fld>
            <a:endParaRPr lang="en-US"/>
          </a:p>
        </p:txBody>
      </p:sp>
      <p:sp>
        <p:nvSpPr>
          <p:cNvPr id="37889" name="Rectangle 1"/>
          <p:cNvSpPr txBox="1">
            <a:spLocks noGrp="1" noRot="1" noChangeAspect="1" noChangeArrowheads="1"/>
          </p:cNvSpPr>
          <p:nvPr>
            <p:ph type="sldImg"/>
          </p:nvPr>
        </p:nvSpPr>
        <p:spPr bwMode="auto">
          <a:xfrm>
            <a:off x="1143000" y="685800"/>
            <a:ext cx="4567238" cy="3424238"/>
          </a:xfrm>
          <a:prstGeom prst="rect">
            <a:avLst/>
          </a:prstGeom>
          <a:solidFill>
            <a:srgbClr val="FFFFFF"/>
          </a:solidFill>
          <a:ln>
            <a:solidFill>
              <a:srgbClr val="000000"/>
            </a:solidFill>
            <a:miter lim="800000"/>
            <a:headEnd/>
            <a:tailEnd/>
          </a:ln>
        </p:spPr>
      </p:sp>
      <p:sp>
        <p:nvSpPr>
          <p:cNvPr id="37890" name="Rectangle 2"/>
          <p:cNvSpPr txBox="1">
            <a:spLocks noGrp="1" noChangeArrowheads="1"/>
          </p:cNvSpPr>
          <p:nvPr>
            <p:ph type="body" idx="1"/>
          </p:nvPr>
        </p:nvSpPr>
        <p:spPr bwMode="auto">
          <a:xfrm>
            <a:off x="685800" y="4343400"/>
            <a:ext cx="5481638" cy="4110038"/>
          </a:xfrm>
          <a:prstGeom prst="rect">
            <a:avLst/>
          </a:prstGeom>
          <a:noFill/>
          <a:ln>
            <a:round/>
            <a:headEnd/>
            <a:tailEnd/>
          </a:ln>
        </p:spPr>
        <p:txBody>
          <a:bodyPr wrap="none" anchor="ct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0"/>
          <p:cNvSpPr>
            <a:spLocks noGrp="1" noChangeArrowheads="1"/>
          </p:cNvSpPr>
          <p:nvPr>
            <p:ph type="sldNum"/>
          </p:nvPr>
        </p:nvSpPr>
        <p:spPr>
          <a:ln/>
        </p:spPr>
        <p:txBody>
          <a:bodyPr/>
          <a:lstStyle/>
          <a:p>
            <a:fld id="{2208AE5C-EBBB-4B41-88A3-C2A1D0D756BC}" type="slidenum">
              <a:rPr lang="en-US"/>
              <a:pPr/>
              <a:t>32</a:t>
            </a:fld>
            <a:endParaRPr lang="en-US"/>
          </a:p>
        </p:txBody>
      </p:sp>
      <p:sp>
        <p:nvSpPr>
          <p:cNvPr id="3891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8914"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0"/>
          <p:cNvSpPr>
            <a:spLocks noGrp="1" noChangeArrowheads="1"/>
          </p:cNvSpPr>
          <p:nvPr>
            <p:ph type="sldNum"/>
          </p:nvPr>
        </p:nvSpPr>
        <p:spPr>
          <a:ln/>
        </p:spPr>
        <p:txBody>
          <a:bodyPr/>
          <a:lstStyle/>
          <a:p>
            <a:fld id="{F1FFE40C-397D-4CD6-A55B-E8AF45E15679}" type="slidenum">
              <a:rPr lang="en-US"/>
              <a:pPr/>
              <a:t>33</a:t>
            </a:fld>
            <a:endParaRPr lang="en-US"/>
          </a:p>
        </p:txBody>
      </p:sp>
      <p:sp>
        <p:nvSpPr>
          <p:cNvPr id="3993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9938"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0"/>
          <p:cNvSpPr>
            <a:spLocks noGrp="1" noChangeArrowheads="1"/>
          </p:cNvSpPr>
          <p:nvPr>
            <p:ph type="sldNum"/>
          </p:nvPr>
        </p:nvSpPr>
        <p:spPr>
          <a:ln/>
        </p:spPr>
        <p:txBody>
          <a:bodyPr/>
          <a:lstStyle/>
          <a:p>
            <a:fld id="{3C0FD48D-ECB5-4C4D-B179-BC8EFD588C1A}" type="slidenum">
              <a:rPr lang="en-US"/>
              <a:pPr/>
              <a:t>34</a:t>
            </a:fld>
            <a:endParaRPr lang="en-US"/>
          </a:p>
        </p:txBody>
      </p:sp>
      <p:sp>
        <p:nvSpPr>
          <p:cNvPr id="4096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0962"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0"/>
          <p:cNvSpPr>
            <a:spLocks noGrp="1" noChangeArrowheads="1"/>
          </p:cNvSpPr>
          <p:nvPr>
            <p:ph type="sldNum"/>
          </p:nvPr>
        </p:nvSpPr>
        <p:spPr>
          <a:ln/>
        </p:spPr>
        <p:txBody>
          <a:bodyPr/>
          <a:lstStyle/>
          <a:p>
            <a:fld id="{73DBEAE0-4B9E-42DB-939E-E375A5D7545B}" type="slidenum">
              <a:rPr lang="en-US"/>
              <a:pPr/>
              <a:t>35</a:t>
            </a:fld>
            <a:endParaRPr lang="en-US"/>
          </a:p>
        </p:txBody>
      </p:sp>
      <p:sp>
        <p:nvSpPr>
          <p:cNvPr id="4198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1986"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0"/>
          <p:cNvSpPr>
            <a:spLocks noGrp="1" noChangeArrowheads="1"/>
          </p:cNvSpPr>
          <p:nvPr>
            <p:ph type="sldNum"/>
          </p:nvPr>
        </p:nvSpPr>
        <p:spPr>
          <a:ln/>
        </p:spPr>
        <p:txBody>
          <a:bodyPr/>
          <a:lstStyle/>
          <a:p>
            <a:fld id="{DCB5A63B-6FD7-490C-994A-A934E10FF932}" type="slidenum">
              <a:rPr lang="en-US"/>
              <a:pPr/>
              <a:t>36</a:t>
            </a:fld>
            <a:endParaRPr lang="en-US"/>
          </a:p>
        </p:txBody>
      </p:sp>
      <p:sp>
        <p:nvSpPr>
          <p:cNvPr id="4403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4034" name="Text Box 2"/>
          <p:cNvSpPr txBox="1">
            <a:spLocks noChangeArrowheads="1"/>
          </p:cNvSpPr>
          <p:nvPr/>
        </p:nvSpPr>
        <p:spPr bwMode="auto">
          <a:xfrm>
            <a:off x="685800" y="4343400"/>
            <a:ext cx="5486400" cy="4114800"/>
          </a:xfrm>
          <a:prstGeom prst="rect">
            <a:avLst/>
          </a:prstGeom>
          <a:noFill/>
          <a:ln w="9525">
            <a:noFill/>
            <a:round/>
            <a:headEnd/>
            <a:tailEnd/>
          </a:ln>
          <a:effectLst/>
        </p:spPr>
        <p:txBody>
          <a:bodyPr wrap="none" anchor="ct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nTime" pitchFamily="32" charset="0"/>
              </a:defRPr>
            </a:lvl1pPr>
            <a:lvl2pPr marL="742950" indent="-285750" eaLnBrk="0" hangingPunct="0">
              <a:defRPr>
                <a:solidFill>
                  <a:schemeClr val="tx1"/>
                </a:solidFill>
                <a:latin typeface=".VnTime" pitchFamily="32" charset="0"/>
              </a:defRPr>
            </a:lvl2pPr>
            <a:lvl3pPr marL="1143000" indent="-228600" eaLnBrk="0" hangingPunct="0">
              <a:defRPr>
                <a:solidFill>
                  <a:schemeClr val="tx1"/>
                </a:solidFill>
                <a:latin typeface=".VnTime" pitchFamily="32" charset="0"/>
              </a:defRPr>
            </a:lvl3pPr>
            <a:lvl4pPr marL="1600200" indent="-228600" eaLnBrk="0" hangingPunct="0">
              <a:defRPr>
                <a:solidFill>
                  <a:schemeClr val="tx1"/>
                </a:solidFill>
                <a:latin typeface=".VnTime" pitchFamily="32" charset="0"/>
              </a:defRPr>
            </a:lvl4pPr>
            <a:lvl5pPr marL="2057400" indent="-228600" eaLnBrk="0" hangingPunct="0">
              <a:defRPr>
                <a:solidFill>
                  <a:schemeClr val="tx1"/>
                </a:solidFill>
                <a:latin typeface=".VnTime" pitchFamily="32" charset="0"/>
              </a:defRPr>
            </a:lvl5pPr>
            <a:lvl6pPr marL="2514600" indent="-228600" eaLnBrk="0" fontAlgn="base" hangingPunct="0">
              <a:spcBef>
                <a:spcPct val="0"/>
              </a:spcBef>
              <a:spcAft>
                <a:spcPct val="0"/>
              </a:spcAft>
              <a:defRPr>
                <a:solidFill>
                  <a:schemeClr val="tx1"/>
                </a:solidFill>
                <a:latin typeface=".VnTime" pitchFamily="32" charset="0"/>
              </a:defRPr>
            </a:lvl6pPr>
            <a:lvl7pPr marL="2971800" indent="-228600" eaLnBrk="0" fontAlgn="base" hangingPunct="0">
              <a:spcBef>
                <a:spcPct val="0"/>
              </a:spcBef>
              <a:spcAft>
                <a:spcPct val="0"/>
              </a:spcAft>
              <a:defRPr>
                <a:solidFill>
                  <a:schemeClr val="tx1"/>
                </a:solidFill>
                <a:latin typeface=".VnTime" pitchFamily="32" charset="0"/>
              </a:defRPr>
            </a:lvl7pPr>
            <a:lvl8pPr marL="3429000" indent="-228600" eaLnBrk="0" fontAlgn="base" hangingPunct="0">
              <a:spcBef>
                <a:spcPct val="0"/>
              </a:spcBef>
              <a:spcAft>
                <a:spcPct val="0"/>
              </a:spcAft>
              <a:defRPr>
                <a:solidFill>
                  <a:schemeClr val="tx1"/>
                </a:solidFill>
                <a:latin typeface=".VnTime" pitchFamily="32" charset="0"/>
              </a:defRPr>
            </a:lvl8pPr>
            <a:lvl9pPr marL="3886200" indent="-228600" eaLnBrk="0" fontAlgn="base" hangingPunct="0">
              <a:spcBef>
                <a:spcPct val="0"/>
              </a:spcBef>
              <a:spcAft>
                <a:spcPct val="0"/>
              </a:spcAft>
              <a:defRPr>
                <a:solidFill>
                  <a:schemeClr val="tx1"/>
                </a:solidFill>
                <a:latin typeface=".VnTime" pitchFamily="32" charset="0"/>
              </a:defRPr>
            </a:lvl9pPr>
          </a:lstStyle>
          <a:p>
            <a:pPr eaLnBrk="1" hangingPunct="1"/>
            <a:fld id="{B4FB1DF8-2F2A-449C-8939-6EB2641CF40C}" type="slidenum">
              <a:rPr lang="en-US">
                <a:solidFill>
                  <a:prstClr val="black"/>
                </a:solidFill>
                <a:latin typeface="Arial" charset="0"/>
              </a:rPr>
              <a:pPr eaLnBrk="1" hangingPunct="1"/>
              <a:t>11</a:t>
            </a:fld>
            <a:endParaRPr lang="en-US">
              <a:solidFill>
                <a:prstClr val="black"/>
              </a:solidFill>
              <a:latin typeface="Arial"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vi-VN"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0"/>
          <p:cNvSpPr>
            <a:spLocks noGrp="1" noChangeArrowheads="1"/>
          </p:cNvSpPr>
          <p:nvPr>
            <p:ph type="sldNum"/>
          </p:nvPr>
        </p:nvSpPr>
        <p:spPr>
          <a:ln/>
        </p:spPr>
        <p:txBody>
          <a:bodyPr/>
          <a:lstStyle/>
          <a:p>
            <a:fld id="{5A026E2D-6CFE-4E70-A5E4-AC5130910F92}" type="slidenum">
              <a:rPr lang="en-US">
                <a:solidFill>
                  <a:prstClr val="white"/>
                </a:solidFill>
              </a:rPr>
              <a:pPr/>
              <a:t>14</a:t>
            </a:fld>
            <a:endParaRPr lang="en-US">
              <a:solidFill>
                <a:prstClr val="white"/>
              </a:solidFill>
            </a:endParaRPr>
          </a:p>
        </p:txBody>
      </p:sp>
      <p:sp>
        <p:nvSpPr>
          <p:cNvPr id="2764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27650" name="Text Box 2"/>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itchFamily="18" charset="0"/>
              <a:buNone/>
            </a:pPr>
            <a:endParaRPr lang="en-US">
              <a:solidFill>
                <a:prstClr val="white"/>
              </a:solidFill>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0"/>
          <p:cNvSpPr>
            <a:spLocks noGrp="1" noChangeArrowheads="1"/>
          </p:cNvSpPr>
          <p:nvPr>
            <p:ph type="sldNum"/>
          </p:nvPr>
        </p:nvSpPr>
        <p:spPr>
          <a:ln/>
        </p:spPr>
        <p:txBody>
          <a:bodyPr/>
          <a:lstStyle/>
          <a:p>
            <a:fld id="{A8E777CE-9337-45B8-B71F-43118C1D781F}" type="slidenum">
              <a:rPr lang="en-US">
                <a:solidFill>
                  <a:prstClr val="white"/>
                </a:solidFill>
              </a:rPr>
              <a:pPr/>
              <a:t>20</a:t>
            </a:fld>
            <a:endParaRPr lang="en-US">
              <a:solidFill>
                <a:prstClr val="white"/>
              </a:solidFill>
            </a:endParaRPr>
          </a:p>
        </p:txBody>
      </p:sp>
      <p:sp>
        <p:nvSpPr>
          <p:cNvPr id="2969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29698" name="Text Box 2"/>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itchFamily="18" charset="0"/>
              <a:buNone/>
            </a:pPr>
            <a:endParaRPr lang="en-US">
              <a:solidFill>
                <a:prstClr val="white"/>
              </a:solidFill>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0"/>
          <p:cNvSpPr>
            <a:spLocks noGrp="1" noChangeArrowheads="1"/>
          </p:cNvSpPr>
          <p:nvPr>
            <p:ph type="sldNum"/>
          </p:nvPr>
        </p:nvSpPr>
        <p:spPr>
          <a:ln/>
        </p:spPr>
        <p:txBody>
          <a:bodyPr/>
          <a:lstStyle/>
          <a:p>
            <a:fld id="{5A02C095-D135-4C95-BEB4-26C55271E5BC}" type="slidenum">
              <a:rPr lang="en-US">
                <a:solidFill>
                  <a:prstClr val="white"/>
                </a:solidFill>
              </a:rPr>
              <a:pPr/>
              <a:t>21</a:t>
            </a:fld>
            <a:endParaRPr lang="en-US">
              <a:solidFill>
                <a:prstClr val="white"/>
              </a:solidFill>
            </a:endParaRPr>
          </a:p>
        </p:txBody>
      </p:sp>
      <p:sp>
        <p:nvSpPr>
          <p:cNvPr id="3174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31746" name="Text Box 2"/>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itchFamily="18" charset="0"/>
              <a:buNone/>
            </a:pPr>
            <a:endParaRPr lang="en-US">
              <a:solidFill>
                <a:prstClr val="white"/>
              </a:solidFill>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0"/>
          <p:cNvSpPr>
            <a:spLocks noGrp="1" noChangeArrowheads="1"/>
          </p:cNvSpPr>
          <p:nvPr>
            <p:ph type="sldNum"/>
          </p:nvPr>
        </p:nvSpPr>
        <p:spPr>
          <a:ln/>
        </p:spPr>
        <p:txBody>
          <a:bodyPr/>
          <a:lstStyle/>
          <a:p>
            <a:fld id="{EE2578CF-7CDF-4777-B025-601A86C3A04F}" type="slidenum">
              <a:rPr lang="en-US">
                <a:solidFill>
                  <a:prstClr val="white"/>
                </a:solidFill>
              </a:rPr>
              <a:pPr/>
              <a:t>22</a:t>
            </a:fld>
            <a:endParaRPr lang="en-US">
              <a:solidFill>
                <a:prstClr val="white"/>
              </a:solidFill>
            </a:endParaRPr>
          </a:p>
        </p:txBody>
      </p:sp>
      <p:sp>
        <p:nvSpPr>
          <p:cNvPr id="3072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30722" name="Text Box 2"/>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itchFamily="18" charset="0"/>
              <a:buNone/>
            </a:pPr>
            <a:endParaRPr lang="en-US">
              <a:solidFill>
                <a:prstClr val="white"/>
              </a:solidFill>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0"/>
          <p:cNvSpPr>
            <a:spLocks noGrp="1" noChangeArrowheads="1"/>
          </p:cNvSpPr>
          <p:nvPr>
            <p:ph type="sldNum"/>
          </p:nvPr>
        </p:nvSpPr>
        <p:spPr>
          <a:ln/>
        </p:spPr>
        <p:txBody>
          <a:bodyPr/>
          <a:lstStyle/>
          <a:p>
            <a:fld id="{90023936-428D-43BC-A6AB-3533D2A43A06}" type="slidenum">
              <a:rPr lang="en-US">
                <a:solidFill>
                  <a:prstClr val="white"/>
                </a:solidFill>
              </a:rPr>
              <a:pPr/>
              <a:t>23</a:t>
            </a:fld>
            <a:endParaRPr lang="en-US">
              <a:solidFill>
                <a:prstClr val="white"/>
              </a:solidFill>
            </a:endParaRPr>
          </a:p>
        </p:txBody>
      </p:sp>
      <p:sp>
        <p:nvSpPr>
          <p:cNvPr id="2867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28674" name="Text Box 2"/>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itchFamily="18" charset="0"/>
              <a:buNone/>
            </a:pPr>
            <a:endParaRPr lang="en-US">
              <a:solidFill>
                <a:prstClr val="white"/>
              </a:solidFill>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0"/>
          <p:cNvSpPr>
            <a:spLocks noGrp="1" noChangeArrowheads="1"/>
          </p:cNvSpPr>
          <p:nvPr>
            <p:ph type="sldNum"/>
          </p:nvPr>
        </p:nvSpPr>
        <p:spPr>
          <a:ln/>
        </p:spPr>
        <p:txBody>
          <a:bodyPr/>
          <a:lstStyle/>
          <a:p>
            <a:fld id="{675CD7AA-8EB8-4E83-BBC1-9DCC50020C5F}" type="slidenum">
              <a:rPr lang="en-US">
                <a:solidFill>
                  <a:prstClr val="white"/>
                </a:solidFill>
              </a:rPr>
              <a:pPr/>
              <a:t>24</a:t>
            </a:fld>
            <a:endParaRPr lang="en-US">
              <a:solidFill>
                <a:prstClr val="white"/>
              </a:solidFill>
            </a:endParaRPr>
          </a:p>
        </p:txBody>
      </p:sp>
      <p:sp>
        <p:nvSpPr>
          <p:cNvPr id="3276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32770" name="Text Box 2"/>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itchFamily="18" charset="0"/>
              <a:buNone/>
            </a:pPr>
            <a:endParaRPr lang="en-US">
              <a:solidFill>
                <a:prstClr val="white"/>
              </a:solidFill>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10"/>
          <p:cNvSpPr>
            <a:spLocks noGrp="1" noChangeArrowheads="1"/>
          </p:cNvSpPr>
          <p:nvPr>
            <p:ph type="sldNum"/>
          </p:nvPr>
        </p:nvSpPr>
        <p:spPr>
          <a:ln/>
        </p:spPr>
        <p:txBody>
          <a:bodyPr/>
          <a:lstStyle/>
          <a:p>
            <a:fld id="{608BFC7E-36E3-41D5-B1AA-FA4C7B152407}" type="slidenum">
              <a:rPr lang="en-US">
                <a:solidFill>
                  <a:prstClr val="white"/>
                </a:solidFill>
              </a:rPr>
              <a:pPr/>
              <a:t>27</a:t>
            </a:fld>
            <a:endParaRPr lang="en-US">
              <a:solidFill>
                <a:prstClr val="white"/>
              </a:solidFill>
            </a:endParaRPr>
          </a:p>
        </p:txBody>
      </p:sp>
      <p:sp>
        <p:nvSpPr>
          <p:cNvPr id="3379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33794" name="Text Box 2"/>
          <p:cNvSpPr txBox="1">
            <a:spLocks noChangeArrowheads="1"/>
          </p:cNvSpPr>
          <p:nvPr/>
        </p:nvSpPr>
        <p:spPr bwMode="auto">
          <a:xfrm>
            <a:off x="685800" y="4343400"/>
            <a:ext cx="5486400" cy="4114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itchFamily="18" charset="0"/>
              <a:buNone/>
            </a:pPr>
            <a:endParaRPr lang="en-US">
              <a:solidFill>
                <a:prstClr val="white"/>
              </a:solidFill>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solidFill>
                <a:srgbClr val="4B2500"/>
              </a:solidFill>
            </a:endParaRPr>
          </a:p>
        </p:txBody>
      </p:sp>
      <p:sp>
        <p:nvSpPr>
          <p:cNvPr id="5" name="Footer Placeholder 4"/>
          <p:cNvSpPr>
            <a:spLocks noGrp="1"/>
          </p:cNvSpPr>
          <p:nvPr>
            <p:ph type="ftr" sz="quarter" idx="11"/>
          </p:nvPr>
        </p:nvSpPr>
        <p:spPr/>
        <p:txBody>
          <a:bodyPr/>
          <a:lstStyle/>
          <a:p>
            <a:endParaRPr lang="en-US">
              <a:solidFill>
                <a:srgbClr val="4B2500"/>
              </a:solidFill>
            </a:endParaRPr>
          </a:p>
        </p:txBody>
      </p:sp>
      <p:sp>
        <p:nvSpPr>
          <p:cNvPr id="6" name="Slide Number Placeholder 5"/>
          <p:cNvSpPr>
            <a:spLocks noGrp="1"/>
          </p:cNvSpPr>
          <p:nvPr>
            <p:ph type="sldNum" sz="quarter" idx="12"/>
          </p:nvPr>
        </p:nvSpPr>
        <p:spPr/>
        <p:txBody>
          <a:bodyPr/>
          <a:lstStyle/>
          <a:p>
            <a:fld id="{49748059-9AAC-42DE-B880-301B2877760D}" type="slidenum">
              <a:rPr lang="en-US" smtClean="0">
                <a:solidFill>
                  <a:srgbClr val="4B2500"/>
                </a:solidFill>
              </a:rPr>
              <a:pPr/>
              <a:t>‹#›</a:t>
            </a:fld>
            <a:endParaRPr lang="en-US">
              <a:solidFill>
                <a:srgbClr val="4B25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stCondLst>
                                            <p:cond delay="0"/>
                                          </p:stCondLst>
                                        </p:cTn>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stCondLst>
                                            <p:cond delay="0"/>
                                          </p:stCondLst>
                                        </p:cTn>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srgbClr val="4B2500"/>
              </a:solidFill>
            </a:endParaRPr>
          </a:p>
        </p:txBody>
      </p:sp>
      <p:sp>
        <p:nvSpPr>
          <p:cNvPr id="5" name="Footer Placeholder 4"/>
          <p:cNvSpPr>
            <a:spLocks noGrp="1"/>
          </p:cNvSpPr>
          <p:nvPr>
            <p:ph type="ftr" sz="quarter" idx="11"/>
          </p:nvPr>
        </p:nvSpPr>
        <p:spPr/>
        <p:txBody>
          <a:bodyPr/>
          <a:lstStyle/>
          <a:p>
            <a:endParaRPr lang="en-US">
              <a:solidFill>
                <a:srgbClr val="4B2500"/>
              </a:solidFill>
            </a:endParaRPr>
          </a:p>
        </p:txBody>
      </p:sp>
      <p:sp>
        <p:nvSpPr>
          <p:cNvPr id="6" name="Slide Number Placeholder 5"/>
          <p:cNvSpPr>
            <a:spLocks noGrp="1"/>
          </p:cNvSpPr>
          <p:nvPr>
            <p:ph type="sldNum" sz="quarter" idx="12"/>
          </p:nvPr>
        </p:nvSpPr>
        <p:spPr/>
        <p:txBody>
          <a:bodyPr/>
          <a:lstStyle/>
          <a:p>
            <a:fld id="{1529AFE2-E7D3-4744-A351-04099BD13A43}" type="slidenum">
              <a:rPr lang="en-US" smtClean="0">
                <a:solidFill>
                  <a:srgbClr val="4B2500"/>
                </a:solidFill>
              </a:rPr>
              <a:pPr/>
              <a:t>‹#›</a:t>
            </a:fld>
            <a:endParaRPr lang="en-US">
              <a:solidFill>
                <a:srgbClr val="4B2500"/>
              </a:solidFill>
            </a:endParaRP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endParaRPr lang="en-US">
              <a:solidFill>
                <a:srgbClr val="4B2500"/>
              </a:solidFill>
            </a:endParaRPr>
          </a:p>
        </p:txBody>
      </p:sp>
      <p:sp>
        <p:nvSpPr>
          <p:cNvPr id="5" name="Footer Placeholder 4"/>
          <p:cNvSpPr>
            <a:spLocks noGrp="1"/>
          </p:cNvSpPr>
          <p:nvPr>
            <p:ph type="ftr" sz="quarter" idx="11"/>
          </p:nvPr>
        </p:nvSpPr>
        <p:spPr/>
        <p:txBody>
          <a:bodyPr/>
          <a:lstStyle/>
          <a:p>
            <a:endParaRPr lang="en-US">
              <a:solidFill>
                <a:srgbClr val="4B2500"/>
              </a:solidFill>
            </a:endParaRPr>
          </a:p>
        </p:txBody>
      </p:sp>
      <p:sp>
        <p:nvSpPr>
          <p:cNvPr id="6" name="Slide Number Placeholder 5"/>
          <p:cNvSpPr>
            <a:spLocks noGrp="1"/>
          </p:cNvSpPr>
          <p:nvPr>
            <p:ph type="sldNum" sz="quarter" idx="12"/>
          </p:nvPr>
        </p:nvSpPr>
        <p:spPr/>
        <p:txBody>
          <a:bodyPr/>
          <a:lstStyle/>
          <a:p>
            <a:fld id="{7D050D45-2CC9-40AD-B997-180425B3F9A7}" type="slidenum">
              <a:rPr lang="en-US" smtClean="0">
                <a:solidFill>
                  <a:srgbClr val="4B2500"/>
                </a:solidFill>
              </a:rPr>
              <a:pPr/>
              <a:t>‹#›</a:t>
            </a:fld>
            <a:endParaRPr lang="en-US">
              <a:solidFill>
                <a:srgbClr val="4B2500"/>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srgbClr val="4B2500"/>
              </a:solidFill>
            </a:endParaRPr>
          </a:p>
        </p:txBody>
      </p:sp>
      <p:sp>
        <p:nvSpPr>
          <p:cNvPr id="5" name="Footer Placeholder 4"/>
          <p:cNvSpPr>
            <a:spLocks noGrp="1"/>
          </p:cNvSpPr>
          <p:nvPr>
            <p:ph type="ftr" sz="quarter" idx="11"/>
          </p:nvPr>
        </p:nvSpPr>
        <p:spPr/>
        <p:txBody>
          <a:bodyPr/>
          <a:lstStyle/>
          <a:p>
            <a:endParaRPr lang="en-US">
              <a:solidFill>
                <a:srgbClr val="4B2500"/>
              </a:solidFill>
            </a:endParaRPr>
          </a:p>
        </p:txBody>
      </p:sp>
      <p:sp>
        <p:nvSpPr>
          <p:cNvPr id="6" name="Slide Number Placeholder 5"/>
          <p:cNvSpPr>
            <a:spLocks noGrp="1"/>
          </p:cNvSpPr>
          <p:nvPr>
            <p:ph type="sldNum" sz="quarter" idx="12"/>
          </p:nvPr>
        </p:nvSpPr>
        <p:spPr/>
        <p:txBody>
          <a:bodyPr/>
          <a:lstStyle/>
          <a:p>
            <a:fld id="{2148A3C0-0866-4367-B94A-387EABE16352}" type="slidenum">
              <a:rPr lang="en-US" smtClean="0">
                <a:solidFill>
                  <a:srgbClr val="4B2500"/>
                </a:solidFill>
              </a:rPr>
              <a:pPr/>
              <a:t>‹#›</a:t>
            </a:fld>
            <a:endParaRPr lang="en-US">
              <a:solidFill>
                <a:srgbClr val="4B2500"/>
              </a:solidFill>
            </a:endParaRPr>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srgbClr val="4B2500"/>
              </a:solidFill>
            </a:endParaRPr>
          </a:p>
        </p:txBody>
      </p:sp>
      <p:sp>
        <p:nvSpPr>
          <p:cNvPr id="5" name="Footer Placeholder 4"/>
          <p:cNvSpPr>
            <a:spLocks noGrp="1"/>
          </p:cNvSpPr>
          <p:nvPr>
            <p:ph type="ftr" sz="quarter" idx="11"/>
          </p:nvPr>
        </p:nvSpPr>
        <p:spPr/>
        <p:txBody>
          <a:bodyPr/>
          <a:lstStyle/>
          <a:p>
            <a:endParaRPr lang="en-US">
              <a:solidFill>
                <a:srgbClr val="4B2500"/>
              </a:solidFill>
            </a:endParaRPr>
          </a:p>
        </p:txBody>
      </p:sp>
      <p:sp>
        <p:nvSpPr>
          <p:cNvPr id="6" name="Slide Number Placeholder 5"/>
          <p:cNvSpPr>
            <a:spLocks noGrp="1"/>
          </p:cNvSpPr>
          <p:nvPr>
            <p:ph type="sldNum" sz="quarter" idx="12"/>
          </p:nvPr>
        </p:nvSpPr>
        <p:spPr/>
        <p:txBody>
          <a:bodyPr/>
          <a:lstStyle/>
          <a:p>
            <a:fld id="{13265D75-309E-46E0-9669-43551BD4128C}" type="slidenum">
              <a:rPr lang="en-US" smtClean="0">
                <a:solidFill>
                  <a:srgbClr val="4B2500"/>
                </a:solidFill>
              </a:rPr>
              <a:pPr/>
              <a:t>‹#›</a:t>
            </a:fld>
            <a:endParaRPr lang="en-US">
              <a:solidFill>
                <a:srgbClr val="4B2500"/>
              </a:solidFill>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endParaRPr lang="en-US">
              <a:solidFill>
                <a:srgbClr val="4B2500"/>
              </a:solidFill>
            </a:endParaRPr>
          </a:p>
        </p:txBody>
      </p:sp>
      <p:sp>
        <p:nvSpPr>
          <p:cNvPr id="6" name="Footer Placeholder 5"/>
          <p:cNvSpPr>
            <a:spLocks noGrp="1"/>
          </p:cNvSpPr>
          <p:nvPr>
            <p:ph type="ftr" sz="quarter" idx="11"/>
          </p:nvPr>
        </p:nvSpPr>
        <p:spPr/>
        <p:txBody>
          <a:bodyPr/>
          <a:lstStyle/>
          <a:p>
            <a:endParaRPr lang="en-US">
              <a:solidFill>
                <a:srgbClr val="4B2500"/>
              </a:solidFill>
            </a:endParaRPr>
          </a:p>
        </p:txBody>
      </p:sp>
      <p:sp>
        <p:nvSpPr>
          <p:cNvPr id="7" name="Slide Number Placeholder 6"/>
          <p:cNvSpPr>
            <a:spLocks noGrp="1"/>
          </p:cNvSpPr>
          <p:nvPr>
            <p:ph type="sldNum" sz="quarter" idx="12"/>
          </p:nvPr>
        </p:nvSpPr>
        <p:spPr/>
        <p:txBody>
          <a:bodyPr/>
          <a:lstStyle/>
          <a:p>
            <a:fld id="{03305759-14BA-4B54-B36C-E4FA5B33FF7F}" type="slidenum">
              <a:rPr lang="en-US" smtClean="0">
                <a:solidFill>
                  <a:srgbClr val="4B2500"/>
                </a:solidFill>
              </a:rPr>
              <a:pPr/>
              <a:t>‹#›</a:t>
            </a:fld>
            <a:endParaRPr lang="en-US">
              <a:solidFill>
                <a:srgbClr val="4B2500"/>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solidFill>
                <a:srgbClr val="4B2500"/>
              </a:solidFill>
            </a:endParaRPr>
          </a:p>
        </p:txBody>
      </p:sp>
      <p:sp>
        <p:nvSpPr>
          <p:cNvPr id="8" name="Footer Placeholder 7"/>
          <p:cNvSpPr>
            <a:spLocks noGrp="1"/>
          </p:cNvSpPr>
          <p:nvPr>
            <p:ph type="ftr" sz="quarter" idx="11"/>
          </p:nvPr>
        </p:nvSpPr>
        <p:spPr/>
        <p:txBody>
          <a:bodyPr/>
          <a:lstStyle/>
          <a:p>
            <a:endParaRPr lang="en-US">
              <a:solidFill>
                <a:srgbClr val="4B2500"/>
              </a:solidFill>
            </a:endParaRPr>
          </a:p>
        </p:txBody>
      </p:sp>
      <p:sp>
        <p:nvSpPr>
          <p:cNvPr id="9" name="Slide Number Placeholder 8"/>
          <p:cNvSpPr>
            <a:spLocks noGrp="1"/>
          </p:cNvSpPr>
          <p:nvPr>
            <p:ph type="sldNum" sz="quarter" idx="12"/>
          </p:nvPr>
        </p:nvSpPr>
        <p:spPr/>
        <p:txBody>
          <a:bodyPr/>
          <a:lstStyle/>
          <a:p>
            <a:fld id="{DE23497C-CF03-4951-B62A-E671C1CFFD27}" type="slidenum">
              <a:rPr lang="en-US" smtClean="0">
                <a:solidFill>
                  <a:srgbClr val="4B2500"/>
                </a:solidFill>
              </a:rPr>
              <a:pPr/>
              <a:t>‹#›</a:t>
            </a:fld>
            <a:endParaRPr lang="en-US">
              <a:solidFill>
                <a:srgbClr val="4B2500"/>
              </a:solidFill>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srgbClr val="4B2500"/>
              </a:solidFill>
            </a:endParaRPr>
          </a:p>
        </p:txBody>
      </p:sp>
      <p:sp>
        <p:nvSpPr>
          <p:cNvPr id="4" name="Footer Placeholder 3"/>
          <p:cNvSpPr>
            <a:spLocks noGrp="1"/>
          </p:cNvSpPr>
          <p:nvPr>
            <p:ph type="ftr" sz="quarter" idx="11"/>
          </p:nvPr>
        </p:nvSpPr>
        <p:spPr/>
        <p:txBody>
          <a:bodyPr/>
          <a:lstStyle/>
          <a:p>
            <a:endParaRPr lang="en-US">
              <a:solidFill>
                <a:srgbClr val="4B2500"/>
              </a:solidFill>
            </a:endParaRPr>
          </a:p>
        </p:txBody>
      </p:sp>
      <p:sp>
        <p:nvSpPr>
          <p:cNvPr id="5" name="Slide Number Placeholder 4"/>
          <p:cNvSpPr>
            <a:spLocks noGrp="1"/>
          </p:cNvSpPr>
          <p:nvPr>
            <p:ph type="sldNum" sz="quarter" idx="12"/>
          </p:nvPr>
        </p:nvSpPr>
        <p:spPr/>
        <p:txBody>
          <a:bodyPr/>
          <a:lstStyle/>
          <a:p>
            <a:fld id="{1D5C2EBC-6142-4CBC-BF7B-8DE53FE8149D}" type="slidenum">
              <a:rPr lang="en-US" smtClean="0">
                <a:solidFill>
                  <a:srgbClr val="4B2500"/>
                </a:solidFill>
              </a:rPr>
              <a:pPr/>
              <a:t>‹#›</a:t>
            </a:fld>
            <a:endParaRPr lang="en-US">
              <a:solidFill>
                <a:srgbClr val="4B2500"/>
              </a:solidFill>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endParaRPr lang="en-US">
              <a:solidFill>
                <a:srgbClr val="4B2500"/>
              </a:solidFill>
            </a:endParaRPr>
          </a:p>
        </p:txBody>
      </p:sp>
      <p:sp>
        <p:nvSpPr>
          <p:cNvPr id="3" name="Footer Placeholder 2"/>
          <p:cNvSpPr>
            <a:spLocks noGrp="1"/>
          </p:cNvSpPr>
          <p:nvPr>
            <p:ph type="ftr" sz="quarter" idx="11"/>
          </p:nvPr>
        </p:nvSpPr>
        <p:spPr/>
        <p:txBody>
          <a:bodyPr/>
          <a:lstStyle/>
          <a:p>
            <a:endParaRPr lang="en-US">
              <a:solidFill>
                <a:srgbClr val="4B2500"/>
              </a:solidFill>
            </a:endParaRPr>
          </a:p>
        </p:txBody>
      </p:sp>
      <p:sp>
        <p:nvSpPr>
          <p:cNvPr id="4" name="Slide Number Placeholder 3"/>
          <p:cNvSpPr>
            <a:spLocks noGrp="1"/>
          </p:cNvSpPr>
          <p:nvPr>
            <p:ph type="sldNum" sz="quarter" idx="12"/>
          </p:nvPr>
        </p:nvSpPr>
        <p:spPr/>
        <p:txBody>
          <a:bodyPr/>
          <a:lstStyle/>
          <a:p>
            <a:fld id="{1862C7D6-9EFF-4B43-8B95-10DF072B8B5F}" type="slidenum">
              <a:rPr lang="en-US" smtClean="0">
                <a:solidFill>
                  <a:srgbClr val="4B2500"/>
                </a:solidFill>
              </a:rPr>
              <a:pPr/>
              <a:t>‹#›</a:t>
            </a:fld>
            <a:endParaRPr lang="en-US">
              <a:solidFill>
                <a:srgbClr val="4B25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endParaRPr lang="en-US">
              <a:solidFill>
                <a:srgbClr val="4B2500"/>
              </a:solidFill>
            </a:endParaRPr>
          </a:p>
        </p:txBody>
      </p:sp>
      <p:sp>
        <p:nvSpPr>
          <p:cNvPr id="6" name="Footer Placeholder 5"/>
          <p:cNvSpPr>
            <a:spLocks noGrp="1"/>
          </p:cNvSpPr>
          <p:nvPr>
            <p:ph type="ftr" sz="quarter" idx="11"/>
          </p:nvPr>
        </p:nvSpPr>
        <p:spPr/>
        <p:txBody>
          <a:bodyPr/>
          <a:lstStyle/>
          <a:p>
            <a:endParaRPr lang="en-US">
              <a:solidFill>
                <a:srgbClr val="4B2500"/>
              </a:solidFill>
            </a:endParaRPr>
          </a:p>
        </p:txBody>
      </p:sp>
      <p:sp>
        <p:nvSpPr>
          <p:cNvPr id="7" name="Slide Number Placeholder 6"/>
          <p:cNvSpPr>
            <a:spLocks noGrp="1"/>
          </p:cNvSpPr>
          <p:nvPr>
            <p:ph type="sldNum" sz="quarter" idx="12"/>
          </p:nvPr>
        </p:nvSpPr>
        <p:spPr/>
        <p:txBody>
          <a:bodyPr/>
          <a:lstStyle/>
          <a:p>
            <a:fld id="{3F4C08BF-A55D-4B1A-9B71-CF45838389D3}" type="slidenum">
              <a:rPr lang="en-US" smtClean="0">
                <a:solidFill>
                  <a:srgbClr val="4B2500"/>
                </a:solidFill>
              </a:rPr>
              <a:pPr/>
              <a:t>‹#›</a:t>
            </a:fld>
            <a:endParaRPr lang="en-US">
              <a:solidFill>
                <a:srgbClr val="4B2500"/>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srgbClr val="4B2500"/>
              </a:solidFill>
            </a:endParaRPr>
          </a:p>
        </p:txBody>
      </p:sp>
      <p:sp>
        <p:nvSpPr>
          <p:cNvPr id="6" name="Footer Placeholder 5"/>
          <p:cNvSpPr>
            <a:spLocks noGrp="1"/>
          </p:cNvSpPr>
          <p:nvPr>
            <p:ph type="ftr" sz="quarter" idx="11"/>
          </p:nvPr>
        </p:nvSpPr>
        <p:spPr/>
        <p:txBody>
          <a:bodyPr/>
          <a:lstStyle/>
          <a:p>
            <a:endParaRPr lang="en-US">
              <a:solidFill>
                <a:srgbClr val="4B2500"/>
              </a:solidFill>
            </a:endParaRPr>
          </a:p>
        </p:txBody>
      </p:sp>
      <p:sp>
        <p:nvSpPr>
          <p:cNvPr id="7" name="Slide Number Placeholder 6"/>
          <p:cNvSpPr>
            <a:spLocks noGrp="1"/>
          </p:cNvSpPr>
          <p:nvPr>
            <p:ph type="sldNum" sz="quarter" idx="12"/>
          </p:nvPr>
        </p:nvSpPr>
        <p:spPr/>
        <p:txBody>
          <a:bodyPr/>
          <a:lstStyle/>
          <a:p>
            <a:fld id="{E9693FC4-F379-4CAC-B45C-2B3C2ABD438D}" type="slidenum">
              <a:rPr lang="en-US" smtClean="0">
                <a:solidFill>
                  <a:srgbClr val="4B2500"/>
                </a:solidFill>
              </a:rPr>
              <a:pPr/>
              <a:t>‹#›</a:t>
            </a:fld>
            <a:endParaRPr lang="en-US">
              <a:solidFill>
                <a:srgbClr val="4B2500"/>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pPr fontAlgn="base">
              <a:spcBef>
                <a:spcPct val="0"/>
              </a:spcBef>
              <a:spcAft>
                <a:spcPct val="0"/>
              </a:spcAft>
            </a:pPr>
            <a:endParaRPr lang="en-US">
              <a:solidFill>
                <a:srgbClr val="4B2500"/>
              </a:solidFill>
              <a:latin typeface="Arial" charset="0"/>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pPr fontAlgn="base">
              <a:spcBef>
                <a:spcPct val="0"/>
              </a:spcBef>
              <a:spcAft>
                <a:spcPct val="0"/>
              </a:spcAft>
            </a:pPr>
            <a:endParaRPr lang="en-US">
              <a:solidFill>
                <a:srgbClr val="4B2500"/>
              </a:solidFill>
              <a:latin typeface="Arial" charset="0"/>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pPr fontAlgn="base">
              <a:spcBef>
                <a:spcPct val="0"/>
              </a:spcBef>
              <a:spcAft>
                <a:spcPct val="0"/>
              </a:spcAft>
            </a:pPr>
            <a:fld id="{7E1EC939-BD04-4E5B-B1D0-439E987693B8}" type="slidenum">
              <a:rPr lang="en-US" smtClean="0">
                <a:solidFill>
                  <a:srgbClr val="4B2500"/>
                </a:solidFill>
                <a:latin typeface="Arial" charset="0"/>
              </a:rPr>
              <a:pPr fontAlgn="base">
                <a:spcBef>
                  <a:spcPct val="0"/>
                </a:spcBef>
                <a:spcAft>
                  <a:spcPct val="0"/>
                </a:spcAft>
              </a:pPr>
              <a:t>‹#›</a:t>
            </a:fld>
            <a:endParaRPr lang="en-US">
              <a:solidFill>
                <a:srgbClr val="4B2500"/>
              </a:solidFill>
              <a:latin typeface="Arial" charset="0"/>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stCondLst>
                                            <p:cond delay="0"/>
                                          </p:stCondLst>
                                        </p:cTn>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stCondLst>
                                            <p:cond delay="0"/>
                                          </p:stCondLst>
                                        </p:cTn>
                                        <p:tgtEl>
                                          <p:spTgt spid="3">
                                            <p:txEl>
                                              <p:pRg st="0" end="0"/>
                                            </p:txEl>
                                          </p:spTgt>
                                        </p:tgtEl>
                                      </p:cBhvr>
                                    </p:animEffect>
                                  </p:childTnLst>
                                </p:cTn>
                              </p:par>
                              <p:par>
                                <p:cTn id="13" presetID="10" presetClass="entr" presetSubtype="0" fill="hold" grpId="0" nodeType="withEffect">
                                  <p:stCondLst>
                                    <p:cond delay="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stCondLst>
                                            <p:cond delay="0"/>
                                          </p:stCondLst>
                                        </p:cTn>
                                        <p:tgtEl>
                                          <p:spTgt spid="3">
                                            <p:txEl>
                                              <p:pRg st="1" end="1"/>
                                            </p:txEl>
                                          </p:spTgt>
                                        </p:tgtEl>
                                      </p:cBhvr>
                                    </p:animEffect>
                                  </p:childTnLst>
                                </p:cTn>
                              </p:par>
                              <p:par>
                                <p:cTn id="16" presetID="10" presetClass="entr" presetSubtype="0" fill="hold" grpId="0" nodeType="withEffect">
                                  <p:stCondLst>
                                    <p:cond delay="0"/>
                                  </p:stCondLst>
                                  <p:iterate type="lt">
                                    <p:tmPct val="10000"/>
                                  </p:iterate>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stCondLst>
                                            <p:cond delay="0"/>
                                          </p:stCondLst>
                                        </p:cTn>
                                        <p:tgtEl>
                                          <p:spTgt spid="3">
                                            <p:txEl>
                                              <p:pRg st="2" end="2"/>
                                            </p:txEl>
                                          </p:spTgt>
                                        </p:tgtEl>
                                      </p:cBhvr>
                                    </p:animEffect>
                                  </p:childTnLst>
                                </p:cTn>
                              </p:par>
                              <p:par>
                                <p:cTn id="19" presetID="10" presetClass="entr" presetSubtype="0" fill="hold" grpId="0" nodeType="withEffect">
                                  <p:stCondLst>
                                    <p:cond delay="0"/>
                                  </p:stCondLst>
                                  <p:iterate type="lt">
                                    <p:tmPct val="10000"/>
                                  </p:iterate>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stCondLst>
                                            <p:cond delay="0"/>
                                          </p:stCondLst>
                                        </p:cTn>
                                        <p:tgtEl>
                                          <p:spTgt spid="3">
                                            <p:txEl>
                                              <p:pRg st="3" end="3"/>
                                            </p:txEl>
                                          </p:spTgt>
                                        </p:tgtEl>
                                      </p:cBhvr>
                                    </p:animEffect>
                                  </p:childTnLst>
                                </p:cTn>
                              </p:par>
                              <p:par>
                                <p:cTn id="22" presetID="10" presetClass="entr" presetSubtype="0" fill="hold" grpId="0" nodeType="withEffect">
                                  <p:stCondLst>
                                    <p:cond delay="0"/>
                                  </p:stCondLst>
                                  <p:iterate type="lt">
                                    <p:tmPct val="10000"/>
                                  </p:iterate>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stCondLst>
                                            <p:cond delay="0"/>
                                          </p:stCondLst>
                                        </p:cTn>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11.wav"/></Relationships>
</file>

<file path=ppt/slides/_rels/slide10.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audio" Target="../media/audio5.wav"/><Relationship Id="rId7" Type="http://schemas.openxmlformats.org/officeDocument/2006/relationships/audio" Target="../media/audio8.wav"/><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audio" Target="../media/audio7.wav"/><Relationship Id="rId5" Type="http://schemas.openxmlformats.org/officeDocument/2006/relationships/audio" Target="../media/audio6.wav"/><Relationship Id="rId10" Type="http://schemas.openxmlformats.org/officeDocument/2006/relationships/audio" Target="../media/audio71.wav"/><Relationship Id="rId4" Type="http://schemas.openxmlformats.org/officeDocument/2006/relationships/audio" Target="../media/audio2.wav"/><Relationship Id="rId9"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png"/><Relationship Id="rId10" Type="http://schemas.openxmlformats.org/officeDocument/2006/relationships/image" Target="../media/image3.jpeg"/><Relationship Id="rId4" Type="http://schemas.openxmlformats.org/officeDocument/2006/relationships/image" Target="../media/image18.png"/><Relationship Id="rId9" Type="http://schemas.openxmlformats.org/officeDocument/2006/relationships/image" Target="../media/image23.jpeg"/></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3.jpeg"/><Relationship Id="rId4" Type="http://schemas.openxmlformats.org/officeDocument/2006/relationships/audio" Target="../media/audio7.wav"/></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audio" Target="../media/audio11.wav"/></Relationships>
</file>

<file path=ppt/slides/_rels/slide4.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gif"/></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4.wav"/><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4.wav"/><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farm3.static.flickr.com/2524/3988646123_f310325e84_o.jpg" TargetMode="External"/><Relationship Id="rId2" Type="http://schemas.openxmlformats.org/officeDocument/2006/relationships/audio" Target="../media/audio4.wav"/><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Grp="1" noChangeArrowheads="1"/>
          </p:cNvSpPr>
          <p:nvPr>
            <p:ph type="subTitle" idx="1"/>
          </p:nvPr>
        </p:nvSpPr>
        <p:spPr bwMode="auto">
          <a:xfrm>
            <a:off x="1752600" y="3733800"/>
            <a:ext cx="5637010" cy="2359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lIns="90000" tIns="46800" rIns="90000" bIns="46800">
            <a:spAutoFit/>
          </a:bodyPr>
          <a:lstStyle>
            <a:lvl1pPr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nTime" pitchFamily="32" charset="0"/>
              </a:defRPr>
            </a:lvl1pPr>
            <a:lvl2pPr marL="742950" indent="-28575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nTime" pitchFamily="32" charset="0"/>
              </a:defRPr>
            </a:lvl2pPr>
            <a:lvl3pPr marL="11430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nTime" pitchFamily="32" charset="0"/>
              </a:defRPr>
            </a:lvl3pPr>
            <a:lvl4pPr marL="16002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nTime" pitchFamily="32" charset="0"/>
              </a:defRPr>
            </a:lvl4pPr>
            <a:lvl5pPr marL="2057400" indent="-228600" defTabSz="449263"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nTime" pitchFamily="32"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nTime" pitchFamily="32"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nTime" pitchFamily="32"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nTime" pitchFamily="32"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VnTime" pitchFamily="32" charset="0"/>
              </a:defRPr>
            </a:lvl9pPr>
          </a:lstStyle>
          <a:p>
            <a:pPr algn="ctr" eaLnBrk="1" hangingPunct="1">
              <a:spcBef>
                <a:spcPts val="2000"/>
              </a:spcBef>
              <a:buSzPct val="100000"/>
            </a:pPr>
            <a:r>
              <a:rPr lang="en-US" sz="3200" b="1" dirty="0" err="1">
                <a:solidFill>
                  <a:srgbClr val="0000CC"/>
                </a:solidFill>
                <a:latin typeface="Times New Roman" pitchFamily="18" charset="0"/>
                <a:ea typeface="Lucida Sans Unicode" pitchFamily="32" charset="0"/>
                <a:cs typeface="Times New Roman" pitchFamily="18" charset="0"/>
              </a:rPr>
              <a:t>Chương</a:t>
            </a:r>
            <a:r>
              <a:rPr lang="en-US" sz="3200" b="1" dirty="0">
                <a:solidFill>
                  <a:srgbClr val="0000CC"/>
                </a:solidFill>
                <a:latin typeface="Times New Roman" pitchFamily="18" charset="0"/>
                <a:ea typeface="Lucida Sans Unicode" pitchFamily="32" charset="0"/>
                <a:cs typeface="Times New Roman" pitchFamily="18" charset="0"/>
              </a:rPr>
              <a:t> II: </a:t>
            </a:r>
            <a:r>
              <a:rPr lang="en-US" sz="3200" b="1" dirty="0" err="1">
                <a:solidFill>
                  <a:srgbClr val="0000CC"/>
                </a:solidFill>
                <a:latin typeface="Times New Roman" pitchFamily="18" charset="0"/>
                <a:ea typeface="Lucida Sans Unicode" pitchFamily="32" charset="0"/>
                <a:cs typeface="Times New Roman" pitchFamily="18" charset="0"/>
              </a:rPr>
              <a:t>Việt</a:t>
            </a:r>
            <a:r>
              <a:rPr lang="en-US" sz="3200" b="1" dirty="0">
                <a:solidFill>
                  <a:srgbClr val="0000CC"/>
                </a:solidFill>
                <a:latin typeface="Times New Roman" pitchFamily="18" charset="0"/>
                <a:ea typeface="Lucida Sans Unicode" pitchFamily="32" charset="0"/>
                <a:cs typeface="Times New Roman" pitchFamily="18" charset="0"/>
              </a:rPr>
              <a:t> Nam </a:t>
            </a:r>
            <a:r>
              <a:rPr lang="en-US" sz="3200" b="1" dirty="0" err="1">
                <a:solidFill>
                  <a:srgbClr val="0000CC"/>
                </a:solidFill>
                <a:latin typeface="Times New Roman" pitchFamily="18" charset="0"/>
                <a:ea typeface="Lucida Sans Unicode" pitchFamily="32" charset="0"/>
                <a:cs typeface="Times New Roman" pitchFamily="18" charset="0"/>
              </a:rPr>
              <a:t>trong</a:t>
            </a:r>
            <a:r>
              <a:rPr lang="en-US" sz="3200" b="1" dirty="0">
                <a:solidFill>
                  <a:srgbClr val="0000CC"/>
                </a:solidFill>
                <a:latin typeface="Times New Roman" pitchFamily="18" charset="0"/>
                <a:ea typeface="Lucida Sans Unicode" pitchFamily="32" charset="0"/>
                <a:cs typeface="Times New Roman" pitchFamily="18" charset="0"/>
              </a:rPr>
              <a:t> </a:t>
            </a:r>
            <a:r>
              <a:rPr lang="en-US" sz="3200" b="1" dirty="0" err="1">
                <a:solidFill>
                  <a:srgbClr val="0000CC"/>
                </a:solidFill>
                <a:latin typeface="Times New Roman" pitchFamily="18" charset="0"/>
                <a:ea typeface="Lucida Sans Unicode" pitchFamily="32" charset="0"/>
                <a:cs typeface="Times New Roman" pitchFamily="18" charset="0"/>
              </a:rPr>
              <a:t>những</a:t>
            </a:r>
            <a:r>
              <a:rPr lang="en-US" sz="3200" b="1" dirty="0">
                <a:solidFill>
                  <a:srgbClr val="0000CC"/>
                </a:solidFill>
                <a:latin typeface="Times New Roman" pitchFamily="18" charset="0"/>
                <a:ea typeface="Lucida Sans Unicode" pitchFamily="32" charset="0"/>
                <a:cs typeface="Times New Roman" pitchFamily="18" charset="0"/>
              </a:rPr>
              <a:t> </a:t>
            </a:r>
            <a:r>
              <a:rPr lang="en-US" sz="3200" b="1" dirty="0" err="1">
                <a:solidFill>
                  <a:srgbClr val="0000CC"/>
                </a:solidFill>
                <a:latin typeface="Times New Roman" pitchFamily="18" charset="0"/>
                <a:ea typeface="Lucida Sans Unicode" pitchFamily="32" charset="0"/>
                <a:cs typeface="Times New Roman" pitchFamily="18" charset="0"/>
              </a:rPr>
              <a:t>năm</a:t>
            </a:r>
            <a:r>
              <a:rPr lang="en-US" sz="3200" b="1" dirty="0">
                <a:solidFill>
                  <a:srgbClr val="0000CC"/>
                </a:solidFill>
                <a:latin typeface="Times New Roman" pitchFamily="18" charset="0"/>
                <a:ea typeface="Lucida Sans Unicode" pitchFamily="32" charset="0"/>
                <a:cs typeface="Times New Roman" pitchFamily="18" charset="0"/>
              </a:rPr>
              <a:t> 1930-1939</a:t>
            </a:r>
          </a:p>
          <a:p>
            <a:pPr algn="ctr" eaLnBrk="1" hangingPunct="1">
              <a:spcBef>
                <a:spcPts val="2000"/>
              </a:spcBef>
              <a:buSzPct val="100000"/>
            </a:pPr>
            <a:r>
              <a:rPr lang="en-US" sz="3200" b="1" smtClean="0">
                <a:solidFill>
                  <a:srgbClr val="FF3300"/>
                </a:solidFill>
                <a:latin typeface="Times New Roman" pitchFamily="18" charset="0"/>
                <a:ea typeface="Lucida Sans Unicode" pitchFamily="32" charset="0"/>
                <a:cs typeface="Times New Roman" pitchFamily="18" charset="0"/>
              </a:rPr>
              <a:t>Bài 18 :</a:t>
            </a:r>
            <a:r>
              <a:rPr lang="en-US" sz="3200" b="1" dirty="0">
                <a:solidFill>
                  <a:srgbClr val="000000"/>
                </a:solidFill>
                <a:latin typeface="Times New Roman" pitchFamily="18" charset="0"/>
                <a:ea typeface="Lucida Sans Unicode" pitchFamily="32" charset="0"/>
                <a:cs typeface="Times New Roman" pitchFamily="18" charset="0"/>
              </a:rPr>
              <a:t> </a:t>
            </a:r>
            <a:r>
              <a:rPr lang="en-US" sz="3200" b="1" smtClean="0">
                <a:solidFill>
                  <a:srgbClr val="FF0000"/>
                </a:solidFill>
                <a:latin typeface="Times New Roman" pitchFamily="18" charset="0"/>
                <a:ea typeface="Lucida Sans Unicode" pitchFamily="32" charset="0"/>
                <a:cs typeface="Times New Roman" pitchFamily="18" charset="0"/>
              </a:rPr>
              <a:t>ĐẢNG </a:t>
            </a:r>
            <a:r>
              <a:rPr lang="en-US" sz="3200" b="1" dirty="0">
                <a:solidFill>
                  <a:srgbClr val="FF0000"/>
                </a:solidFill>
                <a:latin typeface="Times New Roman" pitchFamily="18" charset="0"/>
                <a:ea typeface="Lucida Sans Unicode" pitchFamily="32" charset="0"/>
                <a:cs typeface="Times New Roman" pitchFamily="18" charset="0"/>
              </a:rPr>
              <a:t>CỘNG SẢN VIỆT NAM RA ĐỜI</a:t>
            </a:r>
          </a:p>
        </p:txBody>
      </p:sp>
      <p:pic>
        <p:nvPicPr>
          <p:cNvPr id="4" name="Picture 7" descr="http://www.haiquan.hochiminhcity.gov.vn/Data/Sites/1/userfiles/358/1_images979496_1-2015-12-30%2008-50-56.822.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838200" y="242455"/>
            <a:ext cx="7239000" cy="312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064584624"/>
      </p:ext>
    </p:extLst>
  </p:cSld>
  <p:clrMapOvr>
    <a:masterClrMapping/>
  </p:clrMapOvr>
  <mc:AlternateContent xmlns:mc="http://schemas.openxmlformats.org/markup-compatibility/2006">
    <mc:Choice xmlns="" xmlns:p14="http://schemas.microsoft.com/office/powerpoint/2010/main" Requires="p14">
      <p:transition spd="slow" p14:dur="2000">
        <p:sndAc>
          <p:stSnd>
            <p:snd r:embed="rId4" name="applause.wav"/>
          </p:stSnd>
        </p:sndAc>
      </p:transition>
    </mc:Choice>
    <mc:Fallback>
      <p:transition spd="slow">
        <p:sndAc>
          <p:stSnd>
            <p:snd r:embed="rId2" name="applause.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Line 1"/>
          <p:cNvSpPr>
            <a:spLocks noChangeShapeType="1"/>
          </p:cNvSpPr>
          <p:nvPr/>
        </p:nvSpPr>
        <p:spPr bwMode="auto">
          <a:xfrm>
            <a:off x="4876800" y="990600"/>
            <a:ext cx="76200" cy="5867400"/>
          </a:xfrm>
          <a:prstGeom prst="line">
            <a:avLst/>
          </a:prstGeom>
          <a:noFill/>
          <a:ln w="38160" cap="sq">
            <a:solidFill>
              <a:srgbClr val="006600"/>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defTabSz="449263" fontAlgn="base">
              <a:spcBef>
                <a:spcPct val="0"/>
              </a:spcBef>
              <a:spcAft>
                <a:spcPct val="0"/>
              </a:spcAft>
              <a:buClr>
                <a:srgbClr val="000000"/>
              </a:buClr>
              <a:buSzPct val="100000"/>
              <a:buFont typeface="Times New Roman" pitchFamily="18" charset="0"/>
              <a:buNone/>
            </a:pPr>
            <a:endParaRPr lang="en-US">
              <a:solidFill>
                <a:srgbClr val="FFFFFF"/>
              </a:solidFill>
            </a:endParaRPr>
          </a:p>
        </p:txBody>
      </p:sp>
      <p:sp>
        <p:nvSpPr>
          <p:cNvPr id="5122" name="Text Box 2"/>
          <p:cNvSpPr txBox="1">
            <a:spLocks noChangeArrowheads="1"/>
          </p:cNvSpPr>
          <p:nvPr/>
        </p:nvSpPr>
        <p:spPr bwMode="auto">
          <a:xfrm>
            <a:off x="152400" y="1143000"/>
            <a:ext cx="4495800" cy="127688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9pPr>
          </a:lstStyle>
          <a:p>
            <a:pPr marL="514350" indent="-514350" defTabSz="449263" fontAlgn="base">
              <a:spcBef>
                <a:spcPts val="1250"/>
              </a:spcBef>
              <a:spcAft>
                <a:spcPct val="0"/>
              </a:spcAft>
              <a:buSzPct val="100000"/>
              <a:buAutoNum type="romanUcPeriod"/>
            </a:pPr>
            <a:r>
              <a:rPr lang="en-US" sz="2200" b="1" u="sng" dirty="0" err="1" smtClean="0">
                <a:solidFill>
                  <a:srgbClr val="FF3300"/>
                </a:solidFill>
              </a:rPr>
              <a:t>Hội</a:t>
            </a:r>
            <a:r>
              <a:rPr lang="en-US" sz="2200" b="1" u="sng" dirty="0" smtClean="0">
                <a:solidFill>
                  <a:srgbClr val="FF3300"/>
                </a:solidFill>
              </a:rPr>
              <a:t> </a:t>
            </a:r>
            <a:r>
              <a:rPr lang="en-US" sz="2200" b="1" u="sng" dirty="0" err="1">
                <a:solidFill>
                  <a:srgbClr val="FF3300"/>
                </a:solidFill>
              </a:rPr>
              <a:t>nghị</a:t>
            </a:r>
            <a:r>
              <a:rPr lang="en-US" sz="2200" b="1" u="sng" dirty="0">
                <a:solidFill>
                  <a:srgbClr val="FF3300"/>
                </a:solidFill>
              </a:rPr>
              <a:t> </a:t>
            </a:r>
            <a:r>
              <a:rPr lang="en-US" sz="2200" b="1" u="sng" dirty="0" err="1">
                <a:solidFill>
                  <a:srgbClr val="FF3300"/>
                </a:solidFill>
              </a:rPr>
              <a:t>thành</a:t>
            </a:r>
            <a:r>
              <a:rPr lang="en-US" sz="2200" b="1" u="sng" dirty="0">
                <a:solidFill>
                  <a:srgbClr val="FF3300"/>
                </a:solidFill>
              </a:rPr>
              <a:t> </a:t>
            </a:r>
            <a:r>
              <a:rPr lang="en-US" sz="2200" b="1" u="sng" dirty="0" err="1">
                <a:solidFill>
                  <a:srgbClr val="FF3300"/>
                </a:solidFill>
              </a:rPr>
              <a:t>lập</a:t>
            </a:r>
            <a:r>
              <a:rPr lang="en-US" sz="2200" b="1" u="sng" dirty="0">
                <a:solidFill>
                  <a:srgbClr val="FF3300"/>
                </a:solidFill>
              </a:rPr>
              <a:t> </a:t>
            </a:r>
            <a:r>
              <a:rPr lang="en-US" sz="2200" b="1" u="sng" dirty="0" err="1">
                <a:solidFill>
                  <a:srgbClr val="FF3300"/>
                </a:solidFill>
              </a:rPr>
              <a:t>Đảng</a:t>
            </a:r>
            <a:r>
              <a:rPr lang="en-US" sz="2200" b="1" u="sng" dirty="0">
                <a:solidFill>
                  <a:srgbClr val="FF3300"/>
                </a:solidFill>
              </a:rPr>
              <a:t> </a:t>
            </a:r>
            <a:r>
              <a:rPr lang="en-US" sz="2200" b="1" u="sng" dirty="0" err="1">
                <a:solidFill>
                  <a:srgbClr val="FF3300"/>
                </a:solidFill>
              </a:rPr>
              <a:t>Cộng</a:t>
            </a:r>
            <a:r>
              <a:rPr lang="en-US" sz="2200" b="1" u="sng" dirty="0">
                <a:solidFill>
                  <a:srgbClr val="FF3300"/>
                </a:solidFill>
              </a:rPr>
              <a:t> </a:t>
            </a:r>
            <a:r>
              <a:rPr lang="en-US" sz="2200" b="1" u="sng" dirty="0" err="1">
                <a:solidFill>
                  <a:srgbClr val="FF3300"/>
                </a:solidFill>
              </a:rPr>
              <a:t>sản</a:t>
            </a:r>
            <a:r>
              <a:rPr lang="en-US" sz="2200" b="1" u="sng" dirty="0">
                <a:solidFill>
                  <a:srgbClr val="FF3300"/>
                </a:solidFill>
              </a:rPr>
              <a:t> </a:t>
            </a:r>
            <a:r>
              <a:rPr lang="en-US" sz="2200" b="1" u="sng" dirty="0" err="1">
                <a:solidFill>
                  <a:srgbClr val="FF3300"/>
                </a:solidFill>
              </a:rPr>
              <a:t>Việt</a:t>
            </a:r>
            <a:r>
              <a:rPr lang="en-US" sz="2200" b="1" u="sng" dirty="0">
                <a:solidFill>
                  <a:srgbClr val="FF3300"/>
                </a:solidFill>
              </a:rPr>
              <a:t> Nam (1930</a:t>
            </a:r>
            <a:r>
              <a:rPr lang="en-US" sz="2200" b="1" u="sng" dirty="0" smtClean="0">
                <a:solidFill>
                  <a:srgbClr val="FF3300"/>
                </a:solidFill>
              </a:rPr>
              <a:t>)</a:t>
            </a:r>
          </a:p>
          <a:p>
            <a:pPr marL="514350" indent="-514350" defTabSz="449263" fontAlgn="base">
              <a:spcBef>
                <a:spcPts val="1250"/>
              </a:spcBef>
              <a:spcAft>
                <a:spcPct val="0"/>
              </a:spcAft>
              <a:buSzPct val="100000"/>
              <a:buAutoNum type="romanUcPeriod"/>
            </a:pPr>
            <a:endParaRPr lang="en-US" sz="2200" b="1" u="sng" dirty="0">
              <a:solidFill>
                <a:srgbClr val="FF3300"/>
              </a:solidFill>
            </a:endParaRPr>
          </a:p>
        </p:txBody>
      </p:sp>
      <p:sp>
        <p:nvSpPr>
          <p:cNvPr id="5123" name="Text Box 3"/>
          <p:cNvSpPr txBox="1">
            <a:spLocks noChangeArrowheads="1"/>
          </p:cNvSpPr>
          <p:nvPr/>
        </p:nvSpPr>
        <p:spPr bwMode="auto">
          <a:xfrm>
            <a:off x="381000" y="2209800"/>
            <a:ext cx="4343400" cy="4286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9pPr>
          </a:lstStyle>
          <a:p>
            <a:pPr defTabSz="449263" fontAlgn="base">
              <a:spcBef>
                <a:spcPts val="1125"/>
              </a:spcBef>
              <a:spcAft>
                <a:spcPct val="0"/>
              </a:spcAft>
              <a:buSzPct val="100000"/>
            </a:pPr>
            <a:r>
              <a:rPr lang="en-US" sz="2200" b="1" dirty="0">
                <a:solidFill>
                  <a:srgbClr val="0000FF"/>
                </a:solidFill>
              </a:rPr>
              <a:t>* </a:t>
            </a:r>
            <a:r>
              <a:rPr lang="en-US" sz="2200" b="1" dirty="0" err="1">
                <a:solidFill>
                  <a:srgbClr val="0000FF"/>
                </a:solidFill>
              </a:rPr>
              <a:t>Hoàn</a:t>
            </a:r>
            <a:r>
              <a:rPr lang="en-US" sz="2200" b="1" dirty="0">
                <a:solidFill>
                  <a:srgbClr val="0000FF"/>
                </a:solidFill>
              </a:rPr>
              <a:t> </a:t>
            </a:r>
            <a:r>
              <a:rPr lang="en-US" sz="2200" b="1" dirty="0" err="1">
                <a:solidFill>
                  <a:srgbClr val="0000FF"/>
                </a:solidFill>
              </a:rPr>
              <a:t>cảnh</a:t>
            </a:r>
            <a:r>
              <a:rPr lang="en-US" sz="2200" b="1" dirty="0">
                <a:solidFill>
                  <a:srgbClr val="0000FF"/>
                </a:solidFill>
              </a:rPr>
              <a:t>.</a:t>
            </a:r>
          </a:p>
        </p:txBody>
      </p:sp>
      <p:sp>
        <p:nvSpPr>
          <p:cNvPr id="5124" name="Text Box 4"/>
          <p:cNvSpPr txBox="1">
            <a:spLocks noChangeArrowheads="1"/>
          </p:cNvSpPr>
          <p:nvPr/>
        </p:nvSpPr>
        <p:spPr bwMode="auto">
          <a:xfrm>
            <a:off x="0" y="2819400"/>
            <a:ext cx="4800600" cy="11001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9pPr>
          </a:lstStyle>
          <a:p>
            <a:pPr defTabSz="449263" fontAlgn="base">
              <a:spcBef>
                <a:spcPts val="1125"/>
              </a:spcBef>
              <a:spcAft>
                <a:spcPct val="0"/>
              </a:spcAft>
              <a:buSzPct val="100000"/>
            </a:pPr>
            <a:r>
              <a:rPr lang="en-US" sz="2200" b="1" dirty="0"/>
              <a:t>- Ba </a:t>
            </a:r>
            <a:r>
              <a:rPr lang="en-US" sz="2200" b="1" dirty="0" err="1"/>
              <a:t>tổ</a:t>
            </a:r>
            <a:r>
              <a:rPr lang="en-US" sz="2200" b="1" dirty="0"/>
              <a:t> </a:t>
            </a:r>
            <a:r>
              <a:rPr lang="en-US" sz="2200" b="1" dirty="0" err="1"/>
              <a:t>chức</a:t>
            </a:r>
            <a:r>
              <a:rPr lang="en-US" sz="2200" b="1" dirty="0"/>
              <a:t> </a:t>
            </a:r>
            <a:r>
              <a:rPr lang="en-US" sz="2200" b="1" dirty="0" err="1"/>
              <a:t>cộng</a:t>
            </a:r>
            <a:r>
              <a:rPr lang="en-US" sz="2200" b="1" dirty="0"/>
              <a:t> </a:t>
            </a:r>
            <a:r>
              <a:rPr lang="en-US" sz="2200" b="1" dirty="0" err="1"/>
              <a:t>sản</a:t>
            </a:r>
            <a:r>
              <a:rPr lang="en-US" sz="2200" b="1" dirty="0"/>
              <a:t> </a:t>
            </a:r>
            <a:r>
              <a:rPr lang="en-US" sz="2200" b="1" dirty="0" err="1"/>
              <a:t>ra</a:t>
            </a:r>
            <a:r>
              <a:rPr lang="en-US" sz="2200" b="1" dirty="0"/>
              <a:t> </a:t>
            </a:r>
            <a:r>
              <a:rPr lang="en-US" sz="2200" b="1" dirty="0" err="1"/>
              <a:t>đời</a:t>
            </a:r>
            <a:r>
              <a:rPr lang="en-US" sz="2200" b="1" dirty="0"/>
              <a:t>, song </a:t>
            </a:r>
            <a:r>
              <a:rPr lang="en-US" sz="2200" b="1" dirty="0" err="1"/>
              <a:t>hoạt</a:t>
            </a:r>
            <a:r>
              <a:rPr lang="en-US" sz="2200" b="1" dirty="0"/>
              <a:t> </a:t>
            </a:r>
            <a:r>
              <a:rPr lang="en-US" sz="2200" b="1" dirty="0" err="1"/>
              <a:t>động</a:t>
            </a:r>
            <a:r>
              <a:rPr lang="en-US" sz="2200" b="1" dirty="0"/>
              <a:t> </a:t>
            </a:r>
            <a:r>
              <a:rPr lang="en-US" sz="2200" b="1" dirty="0" err="1"/>
              <a:t>riêng</a:t>
            </a:r>
            <a:r>
              <a:rPr lang="en-US" sz="2200" b="1" dirty="0"/>
              <a:t> </a:t>
            </a:r>
            <a:r>
              <a:rPr lang="en-US" sz="2200" b="1" dirty="0" err="1"/>
              <a:t>rẽ</a:t>
            </a:r>
            <a:r>
              <a:rPr lang="en-US" sz="2200" b="1" dirty="0"/>
              <a:t>, </a:t>
            </a:r>
            <a:r>
              <a:rPr lang="en-US" sz="2200" b="1" dirty="0" err="1"/>
              <a:t>tranh</a:t>
            </a:r>
            <a:r>
              <a:rPr lang="en-US" sz="2200" b="1" dirty="0"/>
              <a:t> </a:t>
            </a:r>
            <a:r>
              <a:rPr lang="en-US" sz="2200" b="1" dirty="0" err="1"/>
              <a:t>giàng</a:t>
            </a:r>
            <a:r>
              <a:rPr lang="en-US" sz="2200" b="1" dirty="0"/>
              <a:t> </a:t>
            </a:r>
            <a:r>
              <a:rPr lang="en-US" sz="2200" b="1" dirty="0" err="1"/>
              <a:t>ảnh</a:t>
            </a:r>
            <a:r>
              <a:rPr lang="en-US" sz="2200" b="1" dirty="0"/>
              <a:t> </a:t>
            </a:r>
            <a:r>
              <a:rPr lang="en-US" sz="2200" b="1" dirty="0" err="1"/>
              <a:t>hưởng</a:t>
            </a:r>
            <a:r>
              <a:rPr lang="en-US" sz="2200" b="1" dirty="0"/>
              <a:t> </a:t>
            </a:r>
            <a:r>
              <a:rPr lang="en-US" sz="2200" b="1" dirty="0" err="1"/>
              <a:t>với</a:t>
            </a:r>
            <a:r>
              <a:rPr lang="en-US" sz="2200" b="1" dirty="0"/>
              <a:t> </a:t>
            </a:r>
            <a:r>
              <a:rPr lang="en-US" sz="2200" b="1" dirty="0" err="1"/>
              <a:t>nhau</a:t>
            </a:r>
            <a:r>
              <a:rPr lang="en-US" sz="2200" b="1" dirty="0"/>
              <a:t>.</a:t>
            </a:r>
          </a:p>
        </p:txBody>
      </p:sp>
      <p:sp>
        <p:nvSpPr>
          <p:cNvPr id="5125" name="Text Box 5"/>
          <p:cNvSpPr txBox="1">
            <a:spLocks noChangeArrowheads="1"/>
          </p:cNvSpPr>
          <p:nvPr/>
        </p:nvSpPr>
        <p:spPr bwMode="auto">
          <a:xfrm>
            <a:off x="0" y="4648200"/>
            <a:ext cx="4800600" cy="14351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9pPr>
          </a:lstStyle>
          <a:p>
            <a:pPr defTabSz="449263" fontAlgn="base">
              <a:spcBef>
                <a:spcPts val="1125"/>
              </a:spcBef>
              <a:spcAft>
                <a:spcPct val="0"/>
              </a:spcAft>
              <a:buSzPct val="100000"/>
            </a:pPr>
            <a:r>
              <a:rPr lang="en-US" sz="2200" b="1" dirty="0">
                <a:solidFill>
                  <a:srgbClr val="292929"/>
                </a:solidFill>
              </a:rPr>
              <a:t>- </a:t>
            </a:r>
            <a:r>
              <a:rPr lang="en-US" sz="2200" b="1" dirty="0" err="1"/>
              <a:t>Hội</a:t>
            </a:r>
            <a:r>
              <a:rPr lang="en-US" sz="2200" b="1" dirty="0"/>
              <a:t> </a:t>
            </a:r>
            <a:r>
              <a:rPr lang="en-US" sz="2200" b="1" dirty="0" err="1"/>
              <a:t>nghị</a:t>
            </a:r>
            <a:r>
              <a:rPr lang="en-US" sz="2200" b="1" dirty="0"/>
              <a:t> </a:t>
            </a:r>
            <a:r>
              <a:rPr lang="en-US" sz="2200" b="1" dirty="0" err="1">
                <a:cs typeface="Times New Roman" pitchFamily="18" charset="0"/>
              </a:rPr>
              <a:t>bắt</a:t>
            </a:r>
            <a:r>
              <a:rPr lang="en-US" sz="2200" b="1" dirty="0">
                <a:cs typeface="Times New Roman" pitchFamily="18" charset="0"/>
              </a:rPr>
              <a:t> </a:t>
            </a:r>
            <a:r>
              <a:rPr lang="en-US" sz="2200" b="1" dirty="0" err="1">
                <a:cs typeface="Times New Roman" pitchFamily="18" charset="0"/>
              </a:rPr>
              <a:t>đầu</a:t>
            </a:r>
            <a:r>
              <a:rPr lang="en-US" sz="2200" b="1" dirty="0"/>
              <a:t> </a:t>
            </a:r>
            <a:r>
              <a:rPr lang="en-US" sz="2200" b="1" dirty="0" err="1"/>
              <a:t>từ</a:t>
            </a:r>
            <a:r>
              <a:rPr lang="en-US" sz="2200" b="1" dirty="0"/>
              <a:t> </a:t>
            </a:r>
            <a:r>
              <a:rPr lang="en-US" sz="2200" b="1" dirty="0" err="1"/>
              <a:t>ngày</a:t>
            </a:r>
            <a:r>
              <a:rPr lang="en-US" sz="2200" b="1" dirty="0"/>
              <a:t> 6-1- 1930 </a:t>
            </a:r>
            <a:r>
              <a:rPr lang="en-US" sz="2200" b="1" dirty="0" err="1"/>
              <a:t>tại</a:t>
            </a:r>
            <a:r>
              <a:rPr lang="en-US" sz="2200" b="1" dirty="0"/>
              <a:t> </a:t>
            </a:r>
            <a:r>
              <a:rPr lang="en-US" sz="2200" b="1" dirty="0" err="1"/>
              <a:t>Cửu</a:t>
            </a:r>
            <a:r>
              <a:rPr lang="en-US" sz="2200" b="1" dirty="0"/>
              <a:t> Long ( </a:t>
            </a:r>
            <a:r>
              <a:rPr lang="en-US" sz="2200" b="1" dirty="0" err="1"/>
              <a:t>Hương</a:t>
            </a:r>
            <a:r>
              <a:rPr lang="en-US" sz="2200" b="1" dirty="0"/>
              <a:t> </a:t>
            </a:r>
            <a:r>
              <a:rPr lang="en-US" sz="2200" b="1" dirty="0" err="1"/>
              <a:t>Cảng</a:t>
            </a:r>
            <a:r>
              <a:rPr lang="en-US" sz="2200" b="1" dirty="0"/>
              <a:t> - </a:t>
            </a:r>
            <a:r>
              <a:rPr lang="en-US" sz="2200" b="1" dirty="0" err="1"/>
              <a:t>Trung</a:t>
            </a:r>
            <a:r>
              <a:rPr lang="en-US" sz="2200" b="1" dirty="0"/>
              <a:t> </a:t>
            </a:r>
            <a:r>
              <a:rPr lang="en-US" sz="2200" b="1" dirty="0" err="1"/>
              <a:t>Quốc</a:t>
            </a:r>
            <a:r>
              <a:rPr lang="en-US" sz="2200" b="1" dirty="0"/>
              <a:t>) do </a:t>
            </a:r>
            <a:r>
              <a:rPr lang="en-US" sz="2200" b="1" dirty="0" err="1"/>
              <a:t>Nguyễn</a:t>
            </a:r>
            <a:r>
              <a:rPr lang="en-US" sz="2200" b="1" dirty="0"/>
              <a:t> </a:t>
            </a:r>
            <a:r>
              <a:rPr lang="en-US" sz="2200" b="1" dirty="0" err="1"/>
              <a:t>Ái</a:t>
            </a:r>
            <a:r>
              <a:rPr lang="en-US" sz="2200" b="1" dirty="0"/>
              <a:t> </a:t>
            </a:r>
            <a:r>
              <a:rPr lang="en-US" sz="2200" b="1" dirty="0" err="1"/>
              <a:t>Quốc</a:t>
            </a:r>
            <a:r>
              <a:rPr lang="en-US" sz="2200" b="1" dirty="0"/>
              <a:t> </a:t>
            </a:r>
            <a:r>
              <a:rPr lang="en-US" sz="2200" b="1" dirty="0" err="1"/>
              <a:t>chủ</a:t>
            </a:r>
            <a:r>
              <a:rPr lang="en-US" sz="2200" b="1" dirty="0"/>
              <a:t> </a:t>
            </a:r>
            <a:r>
              <a:rPr lang="en-US" sz="2200" b="1" dirty="0" err="1"/>
              <a:t>trì</a:t>
            </a:r>
            <a:r>
              <a:rPr lang="en-US" sz="2200" b="1" dirty="0"/>
              <a:t>.</a:t>
            </a:r>
          </a:p>
        </p:txBody>
      </p:sp>
      <p:sp>
        <p:nvSpPr>
          <p:cNvPr id="5126" name="Text Box 6"/>
          <p:cNvSpPr txBox="1">
            <a:spLocks noChangeArrowheads="1"/>
          </p:cNvSpPr>
          <p:nvPr/>
        </p:nvSpPr>
        <p:spPr bwMode="auto">
          <a:xfrm>
            <a:off x="0" y="4114800"/>
            <a:ext cx="4679950" cy="4286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9pPr>
          </a:lstStyle>
          <a:p>
            <a:pPr defTabSz="449263" fontAlgn="base">
              <a:spcBef>
                <a:spcPct val="0"/>
              </a:spcBef>
              <a:spcAft>
                <a:spcPct val="0"/>
              </a:spcAft>
              <a:buSzPct val="100000"/>
            </a:pPr>
            <a:r>
              <a:rPr lang="en-US" sz="2200" b="1" dirty="0"/>
              <a:t>=&gt; </a:t>
            </a:r>
            <a:r>
              <a:rPr lang="en-US" sz="2200" b="1" dirty="0" err="1"/>
              <a:t>Phải</a:t>
            </a:r>
            <a:r>
              <a:rPr lang="en-US" sz="2200" b="1" dirty="0"/>
              <a:t> </a:t>
            </a:r>
            <a:r>
              <a:rPr lang="en-US" sz="2200" b="1" dirty="0" err="1"/>
              <a:t>có</a:t>
            </a:r>
            <a:r>
              <a:rPr lang="en-US" sz="2200" b="1" dirty="0"/>
              <a:t> </a:t>
            </a:r>
            <a:r>
              <a:rPr lang="en-US" sz="2200" b="1" dirty="0" err="1"/>
              <a:t>một</a:t>
            </a:r>
            <a:r>
              <a:rPr lang="en-US" sz="2200" b="1" dirty="0"/>
              <a:t> </a:t>
            </a:r>
            <a:r>
              <a:rPr lang="en-US" sz="2200" b="1" dirty="0" err="1"/>
              <a:t>Đảng</a:t>
            </a:r>
            <a:r>
              <a:rPr lang="en-US" sz="2200" b="1" dirty="0"/>
              <a:t> </a:t>
            </a:r>
            <a:r>
              <a:rPr lang="en-US" sz="2200" b="1" dirty="0" err="1"/>
              <a:t>thống</a:t>
            </a:r>
            <a:r>
              <a:rPr lang="en-US" sz="2200" b="1" dirty="0"/>
              <a:t> </a:t>
            </a:r>
            <a:r>
              <a:rPr lang="en-US" sz="2200" b="1" dirty="0" err="1"/>
              <a:t>nhất</a:t>
            </a:r>
            <a:r>
              <a:rPr lang="en-US" sz="2200" b="1" dirty="0"/>
              <a:t> .</a:t>
            </a:r>
          </a:p>
        </p:txBody>
      </p:sp>
      <p:sp>
        <p:nvSpPr>
          <p:cNvPr id="5127" name="Rectangle 7"/>
          <p:cNvSpPr>
            <a:spLocks noChangeArrowheads="1"/>
          </p:cNvSpPr>
          <p:nvPr/>
        </p:nvSpPr>
        <p:spPr bwMode="auto">
          <a:xfrm>
            <a:off x="0" y="0"/>
            <a:ext cx="9144000" cy="1079500"/>
          </a:xfrm>
          <a:prstGeom prst="rect">
            <a:avLst/>
          </a:prstGeom>
          <a:solidFill>
            <a:srgbClr val="B8F8A6"/>
          </a:solidFill>
          <a:ln w="9360" cap="sq">
            <a:solidFill>
              <a:srgbClr val="FFFF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p>
            <a:pPr algn="ctr" defTabSz="449263" fontAlgn="base">
              <a:spcBef>
                <a:spcPts val="175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n-US" sz="2400" b="1" dirty="0">
                <a:solidFill>
                  <a:srgbClr val="000000"/>
                </a:solidFill>
              </a:rPr>
              <a:t>TIẾT 20 – BÀI 18</a:t>
            </a:r>
          </a:p>
          <a:p>
            <a:pPr algn="ctr" defTabSz="449263" fontAlgn="base">
              <a:spcBef>
                <a:spcPts val="175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n-US" sz="2400" b="1" dirty="0">
                <a:solidFill>
                  <a:srgbClr val="FF0000"/>
                </a:solidFill>
              </a:rPr>
              <a:t>ĐẢNG CỘNG SẢN VIỆT NAM RA ĐỜI</a:t>
            </a:r>
          </a:p>
        </p:txBody>
      </p:sp>
      <p:pic>
        <p:nvPicPr>
          <p:cNvPr id="5128" name="Picture 8"/>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7772400" y="0"/>
            <a:ext cx="1371600" cy="11430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5129" name="AutoShape 9"/>
          <p:cNvSpPr>
            <a:spLocks noChangeArrowheads="1"/>
          </p:cNvSpPr>
          <p:nvPr/>
        </p:nvSpPr>
        <p:spPr bwMode="auto">
          <a:xfrm>
            <a:off x="5715000" y="1219200"/>
            <a:ext cx="2971800" cy="2286000"/>
          </a:xfrm>
          <a:prstGeom prst="cloudCallout">
            <a:avLst>
              <a:gd name="adj1" fmla="val -74444"/>
              <a:gd name="adj2" fmla="val 16037"/>
            </a:avLst>
          </a:prstGeom>
          <a:solidFill>
            <a:srgbClr val="FFFFFF"/>
          </a:solidFill>
          <a:ln w="25560" cap="sq">
            <a:solidFill>
              <a:srgbClr val="89A4A7"/>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nchor="ctr"/>
          <a:lstStyle/>
          <a:p>
            <a:pPr algn="ctr" defTabSz="449263" fontAlgn="base">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a:solidFill>
                  <a:srgbClr val="FF0000"/>
                </a:solidFill>
              </a:rPr>
              <a:t>Hãy trình bày hoàn cảnh lịch sử dẫn đến sự thành lập ĐCS Việt Nam ?</a:t>
            </a:r>
          </a:p>
        </p:txBody>
      </p:sp>
      <p:sp>
        <p:nvSpPr>
          <p:cNvPr id="5130" name="AutoShape 10"/>
          <p:cNvSpPr>
            <a:spLocks noChangeArrowheads="1"/>
          </p:cNvSpPr>
          <p:nvPr/>
        </p:nvSpPr>
        <p:spPr bwMode="auto">
          <a:xfrm>
            <a:off x="5642769" y="1745673"/>
            <a:ext cx="3116262" cy="2646363"/>
          </a:xfrm>
          <a:prstGeom prst="cloudCallout">
            <a:avLst>
              <a:gd name="adj1" fmla="val -73310"/>
              <a:gd name="adj2" fmla="val 20653"/>
            </a:avLst>
          </a:prstGeom>
          <a:solidFill>
            <a:srgbClr val="FFFFFF"/>
          </a:solidFill>
          <a:ln w="25560" cap="sq">
            <a:solidFill>
              <a:srgbClr val="89A4A7"/>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nchor="ctr"/>
          <a:lstStyle/>
          <a:p>
            <a:pPr algn="ctr" defTabSz="449263" fontAlgn="base">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a:solidFill>
                  <a:srgbClr val="FF0000"/>
                </a:solidFill>
              </a:rPr>
              <a:t>Hội nghị thành lập ĐCS Việt Nam được tiến hành ở đâu,thời gian nào và do ai chủ trì ?</a:t>
            </a:r>
          </a:p>
        </p:txBody>
      </p:sp>
      <p:pic>
        <p:nvPicPr>
          <p:cNvPr id="5131" name="Picture 11"/>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4876800" y="1752600"/>
            <a:ext cx="4267200" cy="393382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5132" name="Text Box 12"/>
          <p:cNvSpPr txBox="1">
            <a:spLocks noChangeArrowheads="1"/>
          </p:cNvSpPr>
          <p:nvPr/>
        </p:nvSpPr>
        <p:spPr bwMode="auto">
          <a:xfrm>
            <a:off x="4953000" y="5791200"/>
            <a:ext cx="4043363" cy="703263"/>
          </a:xfrm>
          <a:prstGeom prst="rect">
            <a:avLst/>
          </a:prstGeom>
          <a:solidFill>
            <a:srgbClr val="FF0000"/>
          </a:solidFill>
          <a:ln w="9360" cap="sq">
            <a:solidFill>
              <a:srgbClr val="3333FF"/>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9pPr>
          </a:lstStyle>
          <a:p>
            <a:pPr algn="ctr" defTabSz="449263" fontAlgn="base">
              <a:spcBef>
                <a:spcPts val="1250"/>
              </a:spcBef>
              <a:spcAft>
                <a:spcPct val="0"/>
              </a:spcAft>
              <a:buSzPct val="100000"/>
            </a:pPr>
            <a:r>
              <a:rPr lang="en-US" sz="2000" b="1" dirty="0">
                <a:solidFill>
                  <a:srgbClr val="FFCC00"/>
                </a:solidFill>
              </a:rPr>
              <a:t>LƯỢC ĐỒ NƠI THÀNH LẬP ĐẢNG CỘNG SẢN VIỆT NAM</a:t>
            </a:r>
          </a:p>
        </p:txBody>
      </p:sp>
      <p:sp>
        <p:nvSpPr>
          <p:cNvPr id="5133" name="AutoShape 13"/>
          <p:cNvSpPr>
            <a:spLocks noChangeArrowheads="1"/>
          </p:cNvSpPr>
          <p:nvPr/>
        </p:nvSpPr>
        <p:spPr bwMode="auto">
          <a:xfrm>
            <a:off x="7696200" y="3429000"/>
            <a:ext cx="533400" cy="228600"/>
          </a:xfrm>
          <a:custGeom>
            <a:avLst/>
            <a:gdLst>
              <a:gd name="G0" fmla="*/ 1 0 51712"/>
              <a:gd name="G1" fmla="+- 1 0 0"/>
              <a:gd name="G2" fmla="+- 1 0 0"/>
              <a:gd name="G3" fmla="+- 1 0 0"/>
              <a:gd name="G4" fmla="+- 1 0 0"/>
              <a:gd name="G5" fmla="+- 1 0 0"/>
              <a:gd name="G6" fmla="+- 1 0 0"/>
              <a:gd name="G7" fmla="+- 1 0 0"/>
              <a:gd name="G8" fmla="+- 1 0 0"/>
              <a:gd name="G9" fmla="+- 1 0 0"/>
              <a:gd name="T0" fmla="*/ 266700 w 533400"/>
              <a:gd name="T1" fmla="*/ 0 h 228600"/>
              <a:gd name="T2" fmla="*/ 1 w 533400"/>
              <a:gd name="T3" fmla="*/ 87317 h 228600"/>
              <a:gd name="T4" fmla="*/ 101870 w 533400"/>
              <a:gd name="T5" fmla="*/ 228599 h 228600"/>
              <a:gd name="T6" fmla="*/ 431530 w 533400"/>
              <a:gd name="T7" fmla="*/ 228599 h 228600"/>
              <a:gd name="T8" fmla="*/ 533399 w 533400"/>
              <a:gd name="T9" fmla="*/ 87317 h 228600"/>
              <a:gd name="T10" fmla="*/ 164831 w 533400"/>
              <a:gd name="T11" fmla="*/ 87318 h 228600"/>
              <a:gd name="T12" fmla="*/ 368569 w 533400"/>
              <a:gd name="T13" fmla="*/ 174634 h 228600"/>
            </a:gdLst>
            <a:ahLst/>
            <a:cxnLst>
              <a:cxn ang="0">
                <a:pos x="T0" y="T1"/>
              </a:cxn>
              <a:cxn ang="0">
                <a:pos x="T2" y="T3"/>
              </a:cxn>
              <a:cxn ang="0">
                <a:pos x="T4" y="T5"/>
              </a:cxn>
              <a:cxn ang="0">
                <a:pos x="T6" y="T7"/>
              </a:cxn>
              <a:cxn ang="0">
                <a:pos x="T8" y="T9"/>
              </a:cxn>
            </a:cxnLst>
            <a:rect l="T10" t="T11" r="T12" b="T13"/>
            <a:pathLst>
              <a:path w="533400" h="228600">
                <a:moveTo>
                  <a:pt x="1" y="87317"/>
                </a:moveTo>
                <a:lnTo>
                  <a:pt x="203742" y="87318"/>
                </a:lnTo>
                <a:lnTo>
                  <a:pt x="266700" y="0"/>
                </a:lnTo>
                <a:lnTo>
                  <a:pt x="329658" y="87318"/>
                </a:lnTo>
                <a:lnTo>
                  <a:pt x="533399" y="87317"/>
                </a:lnTo>
                <a:lnTo>
                  <a:pt x="368569" y="141282"/>
                </a:lnTo>
                <a:lnTo>
                  <a:pt x="431530" y="228599"/>
                </a:lnTo>
                <a:lnTo>
                  <a:pt x="266700" y="174634"/>
                </a:lnTo>
                <a:lnTo>
                  <a:pt x="101870" y="228599"/>
                </a:lnTo>
                <a:lnTo>
                  <a:pt x="164831" y="141282"/>
                </a:lnTo>
                <a:close/>
              </a:path>
            </a:pathLst>
          </a:custGeom>
          <a:solidFill>
            <a:srgbClr val="FF0000"/>
          </a:solidFill>
          <a:ln w="25560" cap="sq">
            <a:solidFill>
              <a:srgbClr val="89A4A7"/>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itchFamily="18" charset="0"/>
              <a:buNone/>
            </a:pPr>
            <a:endParaRPr lang="en-US">
              <a:solidFill>
                <a:srgbClr val="FFFFFF"/>
              </a:solidFill>
            </a:endParaRPr>
          </a:p>
        </p:txBody>
      </p:sp>
    </p:spTree>
    <p:extLst>
      <p:ext uri="{BB962C8B-B14F-4D97-AF65-F5344CB8AC3E}">
        <p14:creationId xmlns="" xmlns:p14="http://schemas.microsoft.com/office/powerpoint/2010/main" val="3343172025"/>
      </p:ext>
    </p:extLst>
  </p:cSld>
  <p:clrMapOvr>
    <a:masterClrMapping/>
  </p:clrMapOvr>
  <mc:AlternateContent xmlns:mc="http://schemas.openxmlformats.org/markup-compatibility/2006">
    <mc:Choice xmlns="" xmlns:p14="http://schemas.microsoft.com/office/powerpoint/2010/main" Requires="p14">
      <p:transition spd="slow" p14:dur="1500">
        <p:split orient="vert"/>
        <p:sndAc>
          <p:stSnd>
            <p:snd r:embed="rId10" name="bomb.wav"/>
          </p:stSnd>
        </p:sndAc>
      </p:transition>
    </mc:Choice>
    <mc:Fallback>
      <p:transition spd="slow">
        <p:split orient="vert"/>
        <p:sndAc>
          <p:stSnd>
            <p:snd r:embed="rId3" name="bomb.wav"/>
          </p:stSnd>
        </p:sndAc>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afterEffect">
                                  <p:stCondLst>
                                    <p:cond delay="0"/>
                                  </p:stCondLst>
                                  <p:childTnLst>
                                    <p:set>
                                      <p:cBhvr additive="repl">
                                        <p:cTn id="6" dur="1" fill="hold">
                                          <p:stCondLst>
                                            <p:cond delay="0"/>
                                          </p:stCondLst>
                                        </p:cTn>
                                        <p:tgtEl>
                                          <p:spTgt spid="5122"/>
                                        </p:tgtEl>
                                        <p:attrNameLst>
                                          <p:attrName>style.visibility</p:attrName>
                                        </p:attrNameLst>
                                      </p:cBhvr>
                                      <p:to>
                                        <p:strVal val="visible"/>
                                      </p:to>
                                    </p:set>
                                    <p:animEffect transition="in" filter="blinds(horizontal)">
                                      <p:cBhvr additive="repl">
                                        <p:cTn id="7" dur="500"/>
                                        <p:tgtEl>
                                          <p:spTgt spid="5122"/>
                                        </p:tgtEl>
                                      </p:cBhvr>
                                    </p:animEffect>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additive="repl">
                                        <p:cTn id="11" dur="1" fill="hold">
                                          <p:stCondLst>
                                            <p:cond delay="0"/>
                                          </p:stCondLst>
                                        </p:cTn>
                                        <p:tgtEl>
                                          <p:spTgt spid="5123"/>
                                        </p:tgtEl>
                                        <p:attrNameLst>
                                          <p:attrName>style.visibility</p:attrName>
                                        </p:attrNameLst>
                                      </p:cBhvr>
                                      <p:to>
                                        <p:strVal val="visible"/>
                                      </p:to>
                                    </p:set>
                                    <p:anim calcmode="lin" valueType="num">
                                      <p:cBhvr additive="repl">
                                        <p:cTn id="12" dur="500" fill="hold"/>
                                        <p:tgtEl>
                                          <p:spTgt spid="5123"/>
                                        </p:tgtEl>
                                        <p:attrNameLst>
                                          <p:attrName>ppt_x</p:attrName>
                                        </p:attrNameLst>
                                      </p:cBhvr>
                                      <p:tavLst>
                                        <p:tav tm="100000">
                                          <p:val>
                                            <p:strVal val="#ppt_x"/>
                                          </p:val>
                                        </p:tav>
                                        <p:tav tm="100000">
                                          <p:val>
                                            <p:strVal val="#ppt_x"/>
                                          </p:val>
                                        </p:tav>
                                      </p:tavLst>
                                    </p:anim>
                                    <p:anim calcmode="lin" valueType="num">
                                      <p:cBhvr additive="repl">
                                        <p:cTn id="13" dur="500" fill="hold"/>
                                        <p:tgtEl>
                                          <p:spTgt spid="5123"/>
                                        </p:tgtEl>
                                        <p:attrNameLst>
                                          <p:attrName>ppt_y</p:attrName>
                                        </p:attrNameLst>
                                      </p:cBhvr>
                                      <p:tavLst>
                                        <p:tav tm="10000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5" name="hammer.wav"/>
                                        </p:tgtEl>
                                      </p:cMediaNode>
                                    </p:audio>
                                  </p:subTnLst>
                                </p:cTn>
                              </p:par>
                            </p:childTnLst>
                          </p:cTn>
                        </p:par>
                      </p:childTnLst>
                    </p:cTn>
                  </p:par>
                  <p:par>
                    <p:cTn id="14" fill="hold">
                      <p:stCondLst>
                        <p:cond delay="indefinite"/>
                      </p:stCondLst>
                      <p:childTnLst>
                        <p:par>
                          <p:cTn id="15" fill="hold">
                            <p:stCondLst>
                              <p:cond delay="0"/>
                            </p:stCondLst>
                            <p:childTnLst>
                              <p:par>
                                <p:cTn id="16" presetID="9" presetClass="entr" fill="hold" nodeType="clickEffect">
                                  <p:stCondLst>
                                    <p:cond delay="0"/>
                                  </p:stCondLst>
                                  <p:childTnLst>
                                    <p:set>
                                      <p:cBhvr additive="repl">
                                        <p:cTn id="17" dur="1" fill="hold">
                                          <p:stCondLst>
                                            <p:cond delay="0"/>
                                          </p:stCondLst>
                                        </p:cTn>
                                        <p:tgtEl>
                                          <p:spTgt spid="5129"/>
                                        </p:tgtEl>
                                        <p:attrNameLst>
                                          <p:attrName>style.visibility</p:attrName>
                                        </p:attrNameLst>
                                      </p:cBhvr>
                                      <p:to>
                                        <p:strVal val="visible"/>
                                      </p:to>
                                    </p:set>
                                    <p:animEffect transition="in" filter="dissolve">
                                      <p:cBhvr additive="repl">
                                        <p:cTn id="18" dur="500"/>
                                        <p:tgtEl>
                                          <p:spTgt spid="5129"/>
                                        </p:tgtEl>
                                      </p:cBhvr>
                                    </p:animEffect>
                                  </p:childTnLst>
                                  <p:subTnLst>
                                    <p:audio>
                                      <p:cMediaNode>
                                        <p:cTn display="0" masterRel="sameClick">
                                          <p:stCondLst>
                                            <p:cond evt="begin" delay="0">
                                              <p:tn val="16"/>
                                            </p:cond>
                                          </p:stCondLst>
                                          <p:endCondLst>
                                            <p:cond evt="onStopAudio" delay="0">
                                              <p:tgtEl>
                                                <p:sldTgt/>
                                              </p:tgtEl>
                                            </p:cond>
                                          </p:endCondLst>
                                        </p:cTn>
                                        <p:tgtEl>
                                          <p:sndTgt r:embed="rId4" name="chimes.wav"/>
                                        </p:tgtEl>
                                      </p:cMediaNode>
                                    </p:audio>
                                  </p:sub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additive="repl">
                                        <p:cTn id="22" dur="1" fill="hold">
                                          <p:stCondLst>
                                            <p:cond delay="0"/>
                                          </p:stCondLst>
                                        </p:cTn>
                                        <p:tgtEl>
                                          <p:spTgt spid="5124"/>
                                        </p:tgtEl>
                                        <p:attrNameLst>
                                          <p:attrName>style.visibility</p:attrName>
                                        </p:attrNameLst>
                                      </p:cBhvr>
                                      <p:to>
                                        <p:strVal val="visible"/>
                                      </p:to>
                                    </p:set>
                                    <p:animEffect transition="in" filter="diamond(in)">
                                      <p:cBhvr additive="repl">
                                        <p:cTn id="23" dur="2000"/>
                                        <p:tgtEl>
                                          <p:spTgt spid="5124"/>
                                        </p:tgtEl>
                                      </p:cBhvr>
                                    </p:animEffect>
                                  </p:childTnLst>
                                  <p:subTnLst>
                                    <p:audio>
                                      <p:cMediaNode>
                                        <p:cTn display="0" masterRel="sameClick">
                                          <p:stCondLst>
                                            <p:cond evt="begin" delay="0">
                                              <p:tn val="21"/>
                                            </p:cond>
                                          </p:stCondLst>
                                          <p:endCondLst>
                                            <p:cond evt="onStopAudio" delay="0">
                                              <p:tgtEl>
                                                <p:sldTgt/>
                                              </p:tgtEl>
                                            </p:cond>
                                          </p:endCondLst>
                                        </p:cTn>
                                        <p:tgtEl>
                                          <p:sndTgt r:embed="rId6" name="camera.wav"/>
                                        </p:tgtEl>
                                      </p:cMediaNode>
                                    </p:audio>
                                  </p:subTnLst>
                                </p:cTn>
                              </p:par>
                            </p:childTnLst>
                          </p:cTn>
                        </p:par>
                      </p:childTnLst>
                    </p:cTn>
                  </p:par>
                  <p:par>
                    <p:cTn id="24" fill="hold">
                      <p:stCondLst>
                        <p:cond delay="indefinite"/>
                      </p:stCondLst>
                      <p:childTnLst>
                        <p:par>
                          <p:cTn id="25" fill="hold">
                            <p:stCondLst>
                              <p:cond delay="0"/>
                            </p:stCondLst>
                            <p:childTnLst>
                              <p:par>
                                <p:cTn id="26" presetID="8" presetClass="entr" presetSubtype="16" fill="hold" nodeType="clickEffect">
                                  <p:stCondLst>
                                    <p:cond delay="0"/>
                                  </p:stCondLst>
                                  <p:childTnLst>
                                    <p:set>
                                      <p:cBhvr additive="repl">
                                        <p:cTn id="27" dur="1" fill="hold">
                                          <p:stCondLst>
                                            <p:cond delay="0"/>
                                          </p:stCondLst>
                                        </p:cTn>
                                        <p:tgtEl>
                                          <p:spTgt spid="5126"/>
                                        </p:tgtEl>
                                        <p:attrNameLst>
                                          <p:attrName>style.visibility</p:attrName>
                                        </p:attrNameLst>
                                      </p:cBhvr>
                                      <p:to>
                                        <p:strVal val="visible"/>
                                      </p:to>
                                    </p:set>
                                    <p:animEffect transition="in" filter="diamond(in)">
                                      <p:cBhvr additive="repl">
                                        <p:cTn id="28" dur="2000"/>
                                        <p:tgtEl>
                                          <p:spTgt spid="5126"/>
                                        </p:tgtEl>
                                      </p:cBhvr>
                                    </p:animEffect>
                                  </p:childTnLst>
                                  <p:subTnLst>
                                    <p:audio>
                                      <p:cMediaNode>
                                        <p:cTn display="0" masterRel="sameClick">
                                          <p:stCondLst>
                                            <p:cond evt="begin" delay="0">
                                              <p:tn val="26"/>
                                            </p:cond>
                                          </p:stCondLst>
                                          <p:endCondLst>
                                            <p:cond evt="onStopAudio" delay="0">
                                              <p:tgtEl>
                                                <p:sldTgt/>
                                              </p:tgtEl>
                                            </p:cond>
                                          </p:endCondLst>
                                        </p:cTn>
                                        <p:tgtEl>
                                          <p:sndTgt r:embed="rId6" name="camera.wav"/>
                                        </p:tgtEl>
                                      </p:cMediaNode>
                                    </p:audio>
                                  </p:subTnLst>
                                </p:cTn>
                              </p:par>
                            </p:childTnLst>
                          </p:cTn>
                        </p:par>
                      </p:childTnLst>
                    </p:cTn>
                  </p:par>
                  <p:par>
                    <p:cTn id="29" fill="hold">
                      <p:stCondLst>
                        <p:cond delay="indefinite"/>
                      </p:stCondLst>
                      <p:childTnLst>
                        <p:par>
                          <p:cTn id="30" fill="hold">
                            <p:stCondLst>
                              <p:cond delay="0"/>
                            </p:stCondLst>
                            <p:childTnLst>
                              <p:par>
                                <p:cTn id="31" presetID="55" presetClass="exit" fill="hold" nodeType="clickEffect">
                                  <p:stCondLst>
                                    <p:cond delay="0"/>
                                  </p:stCondLst>
                                  <p:childTnLst>
                                    <p:anim calcmode="lin" valueType="num">
                                      <p:cBhvr additive="repl">
                                        <p:cTn id="32" dur="1000"/>
                                        <p:tgtEl>
                                          <p:spTgt spid="5129"/>
                                        </p:tgtEl>
                                        <p:attrNameLst>
                                          <p:attrName>ppt_w</p:attrName>
                                        </p:attrNameLst>
                                      </p:cBhvr>
                                      <p:tavLst>
                                        <p:tav tm="100000">
                                          <p:val>
                                            <p:strVal val="#ppt_w"/>
                                          </p:val>
                                        </p:tav>
                                        <p:tav tm="100000">
                                          <p:val>
                                            <p:strVal val="#ppt_w*0.70"/>
                                          </p:val>
                                        </p:tav>
                                      </p:tavLst>
                                    </p:anim>
                                    <p:anim calcmode="lin" valueType="num">
                                      <p:cBhvr additive="repl">
                                        <p:cTn id="33" dur="1000"/>
                                        <p:tgtEl>
                                          <p:spTgt spid="5129"/>
                                        </p:tgtEl>
                                        <p:attrNameLst>
                                          <p:attrName>ppt_h</p:attrName>
                                        </p:attrNameLst>
                                      </p:cBhvr>
                                      <p:tavLst>
                                        <p:tav tm="100000">
                                          <p:val>
                                            <p:strVal val="#ppt_h"/>
                                          </p:val>
                                        </p:tav>
                                        <p:tav tm="100000">
                                          <p:val>
                                            <p:strVal val="#ppt_h"/>
                                          </p:val>
                                        </p:tav>
                                      </p:tavLst>
                                    </p:anim>
                                    <p:animEffect transition="out" filter="fade">
                                      <p:cBhvr additive="repl">
                                        <p:cTn id="34" dur="1000"/>
                                        <p:tgtEl>
                                          <p:spTgt spid="5129"/>
                                        </p:tgtEl>
                                      </p:cBhvr>
                                    </p:animEffect>
                                    <p:set>
                                      <p:cBhvr additive="repl">
                                        <p:cTn id="35" dur="1" fill="hold">
                                          <p:stCondLst>
                                            <p:cond delay="999"/>
                                          </p:stCondLst>
                                        </p:cTn>
                                        <p:tgtEl>
                                          <p:spTgt spid="5129"/>
                                        </p:tgtEl>
                                        <p:attrNameLst>
                                          <p:attrName>style.visibility</p:attrName>
                                        </p:attrNameLst>
                                      </p:cBhvr>
                                      <p:to>
                                        <p:strVal val="hidden"/>
                                      </p:to>
                                    </p:set>
                                  </p:childTnLst>
                                  <p:subTnLst>
                                    <p:audio>
                                      <p:cMediaNode>
                                        <p:cTn display="0" masterRel="sameClick">
                                          <p:stCondLst>
                                            <p:cond evt="begin" delay="0">
                                              <p:tn val="31"/>
                                            </p:cond>
                                          </p:stCondLst>
                                          <p:endCondLst>
                                            <p:cond evt="onStopAudio" delay="0">
                                              <p:tgtEl>
                                                <p:sldTgt/>
                                              </p:tgtEl>
                                            </p:cond>
                                          </p:endCondLst>
                                        </p:cTn>
                                        <p:tgtEl>
                                          <p:sndTgt r:embed="rId4" name="chimes.wav"/>
                                        </p:tgtEl>
                                      </p:cMediaNode>
                                    </p:audio>
                                  </p:subTnLst>
                                </p:cTn>
                              </p:par>
                            </p:childTnLst>
                          </p:cTn>
                        </p:par>
                      </p:childTnLst>
                    </p:cTn>
                  </p:par>
                  <p:par>
                    <p:cTn id="36" fill="hold">
                      <p:stCondLst>
                        <p:cond delay="indefinite"/>
                      </p:stCondLst>
                      <p:childTnLst>
                        <p:par>
                          <p:cTn id="37" fill="hold">
                            <p:stCondLst>
                              <p:cond delay="0"/>
                            </p:stCondLst>
                            <p:childTnLst>
                              <p:par>
                                <p:cTn id="38" presetID="9" presetClass="entr" fill="hold" nodeType="clickEffect">
                                  <p:stCondLst>
                                    <p:cond delay="0"/>
                                  </p:stCondLst>
                                  <p:childTnLst>
                                    <p:set>
                                      <p:cBhvr additive="repl">
                                        <p:cTn id="39" dur="1" fill="hold">
                                          <p:stCondLst>
                                            <p:cond delay="0"/>
                                          </p:stCondLst>
                                        </p:cTn>
                                        <p:tgtEl>
                                          <p:spTgt spid="5130"/>
                                        </p:tgtEl>
                                        <p:attrNameLst>
                                          <p:attrName>style.visibility</p:attrName>
                                        </p:attrNameLst>
                                      </p:cBhvr>
                                      <p:to>
                                        <p:strVal val="visible"/>
                                      </p:to>
                                    </p:set>
                                    <p:animEffect transition="in" filter="dissolve">
                                      <p:cBhvr additive="repl">
                                        <p:cTn id="40" dur="500"/>
                                        <p:tgtEl>
                                          <p:spTgt spid="5130"/>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additive="repl">
                                        <p:cTn id="44" dur="1" fill="hold">
                                          <p:stCondLst>
                                            <p:cond delay="0"/>
                                          </p:stCondLst>
                                        </p:cTn>
                                        <p:tgtEl>
                                          <p:spTgt spid="5125"/>
                                        </p:tgtEl>
                                        <p:attrNameLst>
                                          <p:attrName>style.visibility</p:attrName>
                                        </p:attrNameLst>
                                      </p:cBhvr>
                                      <p:to>
                                        <p:strVal val="visible"/>
                                      </p:to>
                                    </p:set>
                                    <p:anim calcmode="lin" valueType="num">
                                      <p:cBhvr additive="repl">
                                        <p:cTn id="45" dur="500" fill="hold"/>
                                        <p:tgtEl>
                                          <p:spTgt spid="5125"/>
                                        </p:tgtEl>
                                        <p:attrNameLst>
                                          <p:attrName>ppt_x</p:attrName>
                                        </p:attrNameLst>
                                      </p:cBhvr>
                                      <p:tavLst>
                                        <p:tav tm="100000">
                                          <p:val>
                                            <p:strVal val="#ppt_x"/>
                                          </p:val>
                                        </p:tav>
                                        <p:tav tm="100000">
                                          <p:val>
                                            <p:strVal val="#ppt_x"/>
                                          </p:val>
                                        </p:tav>
                                      </p:tavLst>
                                    </p:anim>
                                    <p:anim calcmode="lin" valueType="num">
                                      <p:cBhvr additive="repl">
                                        <p:cTn id="46" dur="500" fill="hold"/>
                                        <p:tgtEl>
                                          <p:spTgt spid="5125"/>
                                        </p:tgtEl>
                                        <p:attrNameLst>
                                          <p:attrName>ppt_y</p:attrName>
                                        </p:attrNameLst>
                                      </p:cBhvr>
                                      <p:tavLst>
                                        <p:tav tm="100000">
                                          <p:val>
                                            <p:strVal val="1+#ppt_h/2"/>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6" name="camera.wav"/>
                                        </p:tgtEl>
                                      </p:cMediaNode>
                                    </p:audio>
                                  </p:subTnLst>
                                </p:cTn>
                              </p:par>
                            </p:childTnLst>
                          </p:cTn>
                        </p:par>
                      </p:childTnLst>
                    </p:cTn>
                  </p:par>
                  <p:par>
                    <p:cTn id="47" fill="hold">
                      <p:stCondLst>
                        <p:cond delay="indefinite"/>
                      </p:stCondLst>
                      <p:childTnLst>
                        <p:par>
                          <p:cTn id="48" fill="hold">
                            <p:stCondLst>
                              <p:cond delay="0"/>
                            </p:stCondLst>
                            <p:childTnLst>
                              <p:par>
                                <p:cTn id="49" presetID="20" presetClass="entr" fill="hold" nodeType="clickEffect">
                                  <p:stCondLst>
                                    <p:cond delay="0"/>
                                  </p:stCondLst>
                                  <p:childTnLst>
                                    <p:set>
                                      <p:cBhvr additive="repl">
                                        <p:cTn id="50" dur="1" fill="hold">
                                          <p:stCondLst>
                                            <p:cond delay="0"/>
                                          </p:stCondLst>
                                        </p:cTn>
                                        <p:tgtEl>
                                          <p:spTgt spid="5131"/>
                                        </p:tgtEl>
                                        <p:attrNameLst>
                                          <p:attrName>style.visibility</p:attrName>
                                        </p:attrNameLst>
                                      </p:cBhvr>
                                      <p:to>
                                        <p:strVal val="visible"/>
                                      </p:to>
                                    </p:set>
                                    <p:animEffect transition="in" filter="wedge">
                                      <p:cBhvr additive="repl">
                                        <p:cTn id="51" dur="2000"/>
                                        <p:tgtEl>
                                          <p:spTgt spid="5131"/>
                                        </p:tgtEl>
                                      </p:cBhvr>
                                    </p:animEffect>
                                  </p:childTnLst>
                                </p:cTn>
                              </p:par>
                              <p:par>
                                <p:cTn id="52" presetID="20" presetClass="entr" fill="hold" nodeType="withEffect">
                                  <p:stCondLst>
                                    <p:cond delay="0"/>
                                  </p:stCondLst>
                                  <p:childTnLst>
                                    <p:set>
                                      <p:cBhvr additive="repl">
                                        <p:cTn id="53" dur="1" fill="hold">
                                          <p:stCondLst>
                                            <p:cond delay="0"/>
                                          </p:stCondLst>
                                        </p:cTn>
                                        <p:tgtEl>
                                          <p:spTgt spid="5132"/>
                                        </p:tgtEl>
                                        <p:attrNameLst>
                                          <p:attrName>style.visibility</p:attrName>
                                        </p:attrNameLst>
                                      </p:cBhvr>
                                      <p:to>
                                        <p:strVal val="visible"/>
                                      </p:to>
                                    </p:set>
                                    <p:animEffect transition="in" filter="wedge">
                                      <p:cBhvr additive="repl">
                                        <p:cTn id="54" dur="2000"/>
                                        <p:tgtEl>
                                          <p:spTgt spid="5132"/>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additive="repl">
                                        <p:cTn id="58" dur="1" fill="hold">
                                          <p:stCondLst>
                                            <p:cond delay="0"/>
                                          </p:stCondLst>
                                        </p:cTn>
                                        <p:tgtEl>
                                          <p:spTgt spid="5133"/>
                                        </p:tgtEl>
                                        <p:attrNameLst>
                                          <p:attrName>style.visibility</p:attrName>
                                        </p:attrNameLst>
                                      </p:cBhvr>
                                      <p:to>
                                        <p:strVal val="visible"/>
                                      </p:to>
                                    </p:set>
                                    <p:anim calcmode="lin" valueType="num">
                                      <p:cBhvr additive="repl">
                                        <p:cTn id="59" dur="500" fill="hold"/>
                                        <p:tgtEl>
                                          <p:spTgt spid="5133"/>
                                        </p:tgtEl>
                                        <p:attrNameLst>
                                          <p:attrName>ppt_x</p:attrName>
                                        </p:attrNameLst>
                                      </p:cBhvr>
                                      <p:tavLst>
                                        <p:tav tm="100000">
                                          <p:val>
                                            <p:strVal val="#ppt_x"/>
                                          </p:val>
                                        </p:tav>
                                        <p:tav tm="100000">
                                          <p:val>
                                            <p:strVal val="#ppt_x"/>
                                          </p:val>
                                        </p:tav>
                                      </p:tavLst>
                                    </p:anim>
                                    <p:anim calcmode="lin" valueType="num">
                                      <p:cBhvr additive="repl">
                                        <p:cTn id="60" dur="500" fill="hold"/>
                                        <p:tgtEl>
                                          <p:spTgt spid="5133"/>
                                        </p:tgtEl>
                                        <p:attrNameLst>
                                          <p:attrName>ppt_y</p:attrName>
                                        </p:attrNameLst>
                                      </p:cBhvr>
                                      <p:tavLst>
                                        <p:tav tm="100000">
                                          <p:val>
                                            <p:strVal val="1+#ppt_h/2"/>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7"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idx="1"/>
          </p:nvPr>
        </p:nvSpPr>
        <p:spPr>
          <a:xfrm>
            <a:off x="0" y="165100"/>
            <a:ext cx="9144000" cy="6858000"/>
          </a:xfrm>
        </p:spPr>
        <p:txBody>
          <a:bodyPr/>
          <a:lstStyle/>
          <a:p>
            <a:pPr eaLnBrk="1" hangingPunct="1">
              <a:buFontTx/>
              <a:buNone/>
            </a:pPr>
            <a:endParaRPr lang="en-US" b="1" i="1" smtClean="0">
              <a:solidFill>
                <a:srgbClr val="0000FF"/>
              </a:solidFill>
              <a:latin typeface=".VnTime" pitchFamily="32" charset="0"/>
            </a:endParaRPr>
          </a:p>
          <a:p>
            <a:pPr eaLnBrk="1" hangingPunct="1">
              <a:buFontTx/>
              <a:buNone/>
            </a:pPr>
            <a:endParaRPr lang="vi-VN" b="1" i="1" smtClean="0">
              <a:solidFill>
                <a:srgbClr val="0000FF"/>
              </a:solidFill>
              <a:latin typeface=".VnTime" pitchFamily="32" charset="0"/>
            </a:endParaRPr>
          </a:p>
        </p:txBody>
      </p:sp>
      <p:sp>
        <p:nvSpPr>
          <p:cNvPr id="6147" name="Text Box 3"/>
          <p:cNvSpPr txBox="1">
            <a:spLocks noChangeArrowheads="1"/>
          </p:cNvSpPr>
          <p:nvPr/>
        </p:nvSpPr>
        <p:spPr bwMode="auto">
          <a:xfrm>
            <a:off x="381000" y="2514600"/>
            <a:ext cx="84582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2" charset="0"/>
              </a:defRPr>
            </a:lvl1pPr>
            <a:lvl2pPr marL="742950" indent="-285750" eaLnBrk="0" hangingPunct="0">
              <a:defRPr>
                <a:solidFill>
                  <a:schemeClr val="tx1"/>
                </a:solidFill>
                <a:latin typeface=".VnTime" pitchFamily="32" charset="0"/>
              </a:defRPr>
            </a:lvl2pPr>
            <a:lvl3pPr marL="1143000" indent="-228600" eaLnBrk="0" hangingPunct="0">
              <a:defRPr>
                <a:solidFill>
                  <a:schemeClr val="tx1"/>
                </a:solidFill>
                <a:latin typeface=".VnTime" pitchFamily="32" charset="0"/>
              </a:defRPr>
            </a:lvl3pPr>
            <a:lvl4pPr marL="1600200" indent="-228600" eaLnBrk="0" hangingPunct="0">
              <a:defRPr>
                <a:solidFill>
                  <a:schemeClr val="tx1"/>
                </a:solidFill>
                <a:latin typeface=".VnTime" pitchFamily="32" charset="0"/>
              </a:defRPr>
            </a:lvl4pPr>
            <a:lvl5pPr marL="2057400" indent="-228600" eaLnBrk="0" hangingPunct="0">
              <a:defRPr>
                <a:solidFill>
                  <a:schemeClr val="tx1"/>
                </a:solidFill>
                <a:latin typeface=".VnTime" pitchFamily="32" charset="0"/>
              </a:defRPr>
            </a:lvl5pPr>
            <a:lvl6pPr marL="2514600" indent="-228600" eaLnBrk="0" fontAlgn="base" hangingPunct="0">
              <a:spcBef>
                <a:spcPct val="0"/>
              </a:spcBef>
              <a:spcAft>
                <a:spcPct val="0"/>
              </a:spcAft>
              <a:defRPr>
                <a:solidFill>
                  <a:schemeClr val="tx1"/>
                </a:solidFill>
                <a:latin typeface=".VnTime" pitchFamily="32" charset="0"/>
              </a:defRPr>
            </a:lvl6pPr>
            <a:lvl7pPr marL="2971800" indent="-228600" eaLnBrk="0" fontAlgn="base" hangingPunct="0">
              <a:spcBef>
                <a:spcPct val="0"/>
              </a:spcBef>
              <a:spcAft>
                <a:spcPct val="0"/>
              </a:spcAft>
              <a:defRPr>
                <a:solidFill>
                  <a:schemeClr val="tx1"/>
                </a:solidFill>
                <a:latin typeface=".VnTime" pitchFamily="32" charset="0"/>
              </a:defRPr>
            </a:lvl7pPr>
            <a:lvl8pPr marL="3429000" indent="-228600" eaLnBrk="0" fontAlgn="base" hangingPunct="0">
              <a:spcBef>
                <a:spcPct val="0"/>
              </a:spcBef>
              <a:spcAft>
                <a:spcPct val="0"/>
              </a:spcAft>
              <a:defRPr>
                <a:solidFill>
                  <a:schemeClr val="tx1"/>
                </a:solidFill>
                <a:latin typeface=".VnTime" pitchFamily="32" charset="0"/>
              </a:defRPr>
            </a:lvl8pPr>
            <a:lvl9pPr marL="3886200" indent="-228600" eaLnBrk="0" fontAlgn="base" hangingPunct="0">
              <a:spcBef>
                <a:spcPct val="0"/>
              </a:spcBef>
              <a:spcAft>
                <a:spcPct val="0"/>
              </a:spcAft>
              <a:defRPr>
                <a:solidFill>
                  <a:schemeClr val="tx1"/>
                </a:solidFill>
                <a:latin typeface=".VnTime" pitchFamily="32" charset="0"/>
              </a:defRPr>
            </a:lvl9pPr>
          </a:lstStyle>
          <a:p>
            <a:pPr eaLnBrk="1" fontAlgn="base" hangingPunct="1">
              <a:spcBef>
                <a:spcPct val="50000"/>
              </a:spcBef>
              <a:spcAft>
                <a:spcPct val="0"/>
              </a:spcAft>
            </a:pPr>
            <a:endParaRPr lang="vi-VN" sz="2400">
              <a:solidFill>
                <a:srgbClr val="000000"/>
              </a:solidFill>
            </a:endParaRPr>
          </a:p>
        </p:txBody>
      </p:sp>
      <p:sp>
        <p:nvSpPr>
          <p:cNvPr id="16388" name="Text Box 4"/>
          <p:cNvSpPr txBox="1">
            <a:spLocks noChangeArrowheads="1"/>
          </p:cNvSpPr>
          <p:nvPr/>
        </p:nvSpPr>
        <p:spPr bwMode="auto">
          <a:xfrm>
            <a:off x="76200" y="1034442"/>
            <a:ext cx="2971800" cy="1104900"/>
          </a:xfrm>
          <a:prstGeom prst="rect">
            <a:avLst/>
          </a:prstGeom>
          <a:noFill/>
          <a:ln w="38100" cmpd="dbl">
            <a:solidFill>
              <a:srgbClr val="0033CC"/>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a:solidFill>
                  <a:schemeClr val="tx1"/>
                </a:solidFill>
                <a:latin typeface=".VnTime" pitchFamily="32" charset="0"/>
              </a:defRPr>
            </a:lvl1pPr>
            <a:lvl2pPr marL="742950" indent="-285750" eaLnBrk="0" hangingPunct="0">
              <a:defRPr>
                <a:solidFill>
                  <a:schemeClr val="tx1"/>
                </a:solidFill>
                <a:latin typeface=".VnTime" pitchFamily="32" charset="0"/>
              </a:defRPr>
            </a:lvl2pPr>
            <a:lvl3pPr marL="1143000" indent="-228600" eaLnBrk="0" hangingPunct="0">
              <a:defRPr>
                <a:solidFill>
                  <a:schemeClr val="tx1"/>
                </a:solidFill>
                <a:latin typeface=".VnTime" pitchFamily="32" charset="0"/>
              </a:defRPr>
            </a:lvl3pPr>
            <a:lvl4pPr marL="1600200" indent="-228600" eaLnBrk="0" hangingPunct="0">
              <a:defRPr>
                <a:solidFill>
                  <a:schemeClr val="tx1"/>
                </a:solidFill>
                <a:latin typeface=".VnTime" pitchFamily="32" charset="0"/>
              </a:defRPr>
            </a:lvl4pPr>
            <a:lvl5pPr marL="2057400" indent="-228600" eaLnBrk="0" hangingPunct="0">
              <a:defRPr>
                <a:solidFill>
                  <a:schemeClr val="tx1"/>
                </a:solidFill>
                <a:latin typeface=".VnTime" pitchFamily="32" charset="0"/>
              </a:defRPr>
            </a:lvl5pPr>
            <a:lvl6pPr marL="2514600" indent="-228600" eaLnBrk="0" fontAlgn="base" hangingPunct="0">
              <a:spcBef>
                <a:spcPct val="0"/>
              </a:spcBef>
              <a:spcAft>
                <a:spcPct val="0"/>
              </a:spcAft>
              <a:defRPr>
                <a:solidFill>
                  <a:schemeClr val="tx1"/>
                </a:solidFill>
                <a:latin typeface=".VnTime" pitchFamily="32" charset="0"/>
              </a:defRPr>
            </a:lvl6pPr>
            <a:lvl7pPr marL="2971800" indent="-228600" eaLnBrk="0" fontAlgn="base" hangingPunct="0">
              <a:spcBef>
                <a:spcPct val="0"/>
              </a:spcBef>
              <a:spcAft>
                <a:spcPct val="0"/>
              </a:spcAft>
              <a:defRPr>
                <a:solidFill>
                  <a:schemeClr val="tx1"/>
                </a:solidFill>
                <a:latin typeface=".VnTime" pitchFamily="32" charset="0"/>
              </a:defRPr>
            </a:lvl7pPr>
            <a:lvl8pPr marL="3429000" indent="-228600" eaLnBrk="0" fontAlgn="base" hangingPunct="0">
              <a:spcBef>
                <a:spcPct val="0"/>
              </a:spcBef>
              <a:spcAft>
                <a:spcPct val="0"/>
              </a:spcAft>
              <a:defRPr>
                <a:solidFill>
                  <a:schemeClr val="tx1"/>
                </a:solidFill>
                <a:latin typeface=".VnTime" pitchFamily="32" charset="0"/>
              </a:defRPr>
            </a:lvl8pPr>
            <a:lvl9pPr marL="3886200" indent="-228600" eaLnBrk="0" fontAlgn="base" hangingPunct="0">
              <a:spcBef>
                <a:spcPct val="0"/>
              </a:spcBef>
              <a:spcAft>
                <a:spcPct val="0"/>
              </a:spcAft>
              <a:defRPr>
                <a:solidFill>
                  <a:schemeClr val="tx1"/>
                </a:solidFill>
                <a:latin typeface=".VnTime" pitchFamily="32" charset="0"/>
              </a:defRPr>
            </a:lvl9pPr>
          </a:lstStyle>
          <a:p>
            <a:pPr algn="ctr" eaLnBrk="1" fontAlgn="base" hangingPunct="1">
              <a:spcBef>
                <a:spcPct val="50000"/>
              </a:spcBef>
              <a:spcAft>
                <a:spcPct val="0"/>
              </a:spcAft>
            </a:pPr>
            <a:r>
              <a:rPr lang="en-US" sz="3200" b="1" i="1">
                <a:solidFill>
                  <a:srgbClr val="0000FF"/>
                </a:solidFill>
                <a:latin typeface="Times New Roman" pitchFamily="18" charset="0"/>
              </a:rPr>
              <a:t>An Nam Cộng sản</a:t>
            </a:r>
            <a:r>
              <a:rPr lang="en-US" sz="2400" b="1" i="1">
                <a:solidFill>
                  <a:srgbClr val="0000FF"/>
                </a:solidFill>
                <a:latin typeface="Times New Roman" pitchFamily="18" charset="0"/>
              </a:rPr>
              <a:t> </a:t>
            </a:r>
            <a:r>
              <a:rPr lang="en-US" sz="3200" b="1" i="1">
                <a:solidFill>
                  <a:srgbClr val="0000FF"/>
                </a:solidFill>
                <a:latin typeface="Times New Roman" pitchFamily="18" charset="0"/>
              </a:rPr>
              <a:t>đảng</a:t>
            </a:r>
            <a:endParaRPr lang="en-US" sz="3200">
              <a:solidFill>
                <a:srgbClr val="0000FF"/>
              </a:solidFill>
              <a:latin typeface="Arial" charset="0"/>
            </a:endParaRPr>
          </a:p>
        </p:txBody>
      </p:sp>
      <p:sp>
        <p:nvSpPr>
          <p:cNvPr id="16389" name="Text Box 5"/>
          <p:cNvSpPr txBox="1">
            <a:spLocks noChangeArrowheads="1"/>
          </p:cNvSpPr>
          <p:nvPr/>
        </p:nvSpPr>
        <p:spPr bwMode="auto">
          <a:xfrm>
            <a:off x="76200" y="2406042"/>
            <a:ext cx="2971800" cy="1104900"/>
          </a:xfrm>
          <a:prstGeom prst="rect">
            <a:avLst/>
          </a:prstGeom>
          <a:noFill/>
          <a:ln w="38100" cmpd="dbl">
            <a:solidFill>
              <a:srgbClr val="0033CC"/>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a:solidFill>
                  <a:schemeClr val="tx1"/>
                </a:solidFill>
                <a:latin typeface=".VnTime" pitchFamily="32" charset="0"/>
              </a:defRPr>
            </a:lvl1pPr>
            <a:lvl2pPr marL="742950" indent="-285750" eaLnBrk="0" hangingPunct="0">
              <a:defRPr>
                <a:solidFill>
                  <a:schemeClr val="tx1"/>
                </a:solidFill>
                <a:latin typeface=".VnTime" pitchFamily="32" charset="0"/>
              </a:defRPr>
            </a:lvl2pPr>
            <a:lvl3pPr marL="1143000" indent="-228600" eaLnBrk="0" hangingPunct="0">
              <a:defRPr>
                <a:solidFill>
                  <a:schemeClr val="tx1"/>
                </a:solidFill>
                <a:latin typeface=".VnTime" pitchFamily="32" charset="0"/>
              </a:defRPr>
            </a:lvl3pPr>
            <a:lvl4pPr marL="1600200" indent="-228600" eaLnBrk="0" hangingPunct="0">
              <a:defRPr>
                <a:solidFill>
                  <a:schemeClr val="tx1"/>
                </a:solidFill>
                <a:latin typeface=".VnTime" pitchFamily="32" charset="0"/>
              </a:defRPr>
            </a:lvl4pPr>
            <a:lvl5pPr marL="2057400" indent="-228600" eaLnBrk="0" hangingPunct="0">
              <a:defRPr>
                <a:solidFill>
                  <a:schemeClr val="tx1"/>
                </a:solidFill>
                <a:latin typeface=".VnTime" pitchFamily="32" charset="0"/>
              </a:defRPr>
            </a:lvl5pPr>
            <a:lvl6pPr marL="2514600" indent="-228600" eaLnBrk="0" fontAlgn="base" hangingPunct="0">
              <a:spcBef>
                <a:spcPct val="0"/>
              </a:spcBef>
              <a:spcAft>
                <a:spcPct val="0"/>
              </a:spcAft>
              <a:defRPr>
                <a:solidFill>
                  <a:schemeClr val="tx1"/>
                </a:solidFill>
                <a:latin typeface=".VnTime" pitchFamily="32" charset="0"/>
              </a:defRPr>
            </a:lvl6pPr>
            <a:lvl7pPr marL="2971800" indent="-228600" eaLnBrk="0" fontAlgn="base" hangingPunct="0">
              <a:spcBef>
                <a:spcPct val="0"/>
              </a:spcBef>
              <a:spcAft>
                <a:spcPct val="0"/>
              </a:spcAft>
              <a:defRPr>
                <a:solidFill>
                  <a:schemeClr val="tx1"/>
                </a:solidFill>
                <a:latin typeface=".VnTime" pitchFamily="32" charset="0"/>
              </a:defRPr>
            </a:lvl7pPr>
            <a:lvl8pPr marL="3429000" indent="-228600" eaLnBrk="0" fontAlgn="base" hangingPunct="0">
              <a:spcBef>
                <a:spcPct val="0"/>
              </a:spcBef>
              <a:spcAft>
                <a:spcPct val="0"/>
              </a:spcAft>
              <a:defRPr>
                <a:solidFill>
                  <a:schemeClr val="tx1"/>
                </a:solidFill>
                <a:latin typeface=".VnTime" pitchFamily="32" charset="0"/>
              </a:defRPr>
            </a:lvl8pPr>
            <a:lvl9pPr marL="3886200" indent="-228600" eaLnBrk="0" fontAlgn="base" hangingPunct="0">
              <a:spcBef>
                <a:spcPct val="0"/>
              </a:spcBef>
              <a:spcAft>
                <a:spcPct val="0"/>
              </a:spcAft>
              <a:defRPr>
                <a:solidFill>
                  <a:schemeClr val="tx1"/>
                </a:solidFill>
                <a:latin typeface=".VnTime" pitchFamily="32" charset="0"/>
              </a:defRPr>
            </a:lvl9pPr>
          </a:lstStyle>
          <a:p>
            <a:pPr algn="ctr" eaLnBrk="1" fontAlgn="base" hangingPunct="1">
              <a:spcBef>
                <a:spcPct val="50000"/>
              </a:spcBef>
              <a:spcAft>
                <a:spcPct val="0"/>
              </a:spcAft>
            </a:pPr>
            <a:r>
              <a:rPr lang="en-US" sz="3200" b="1" i="1">
                <a:solidFill>
                  <a:srgbClr val="0000FF"/>
                </a:solidFill>
                <a:latin typeface="Times New Roman" pitchFamily="18" charset="0"/>
              </a:rPr>
              <a:t>Đông Dương Cộng sản đảng</a:t>
            </a:r>
            <a:endParaRPr lang="en-US" sz="3200">
              <a:solidFill>
                <a:srgbClr val="0000FF"/>
              </a:solidFill>
              <a:latin typeface="Arial" charset="0"/>
            </a:endParaRPr>
          </a:p>
        </p:txBody>
      </p:sp>
      <p:sp>
        <p:nvSpPr>
          <p:cNvPr id="16390" name="Text Box 6"/>
          <p:cNvSpPr txBox="1">
            <a:spLocks noChangeArrowheads="1"/>
          </p:cNvSpPr>
          <p:nvPr/>
        </p:nvSpPr>
        <p:spPr bwMode="auto">
          <a:xfrm>
            <a:off x="76200" y="3701442"/>
            <a:ext cx="2971800" cy="1592263"/>
          </a:xfrm>
          <a:prstGeom prst="rect">
            <a:avLst/>
          </a:prstGeom>
          <a:noFill/>
          <a:ln w="38100" cmpd="dbl">
            <a:solidFill>
              <a:srgbClr val="0033CC"/>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a:solidFill>
                  <a:schemeClr val="tx1"/>
                </a:solidFill>
                <a:latin typeface=".VnTime" pitchFamily="32" charset="0"/>
              </a:defRPr>
            </a:lvl1pPr>
            <a:lvl2pPr marL="742950" indent="-285750" eaLnBrk="0" hangingPunct="0">
              <a:defRPr>
                <a:solidFill>
                  <a:schemeClr val="tx1"/>
                </a:solidFill>
                <a:latin typeface=".VnTime" pitchFamily="32" charset="0"/>
              </a:defRPr>
            </a:lvl2pPr>
            <a:lvl3pPr marL="1143000" indent="-228600" eaLnBrk="0" hangingPunct="0">
              <a:defRPr>
                <a:solidFill>
                  <a:schemeClr val="tx1"/>
                </a:solidFill>
                <a:latin typeface=".VnTime" pitchFamily="32" charset="0"/>
              </a:defRPr>
            </a:lvl3pPr>
            <a:lvl4pPr marL="1600200" indent="-228600" eaLnBrk="0" hangingPunct="0">
              <a:defRPr>
                <a:solidFill>
                  <a:schemeClr val="tx1"/>
                </a:solidFill>
                <a:latin typeface=".VnTime" pitchFamily="32" charset="0"/>
              </a:defRPr>
            </a:lvl4pPr>
            <a:lvl5pPr marL="2057400" indent="-228600" eaLnBrk="0" hangingPunct="0">
              <a:defRPr>
                <a:solidFill>
                  <a:schemeClr val="tx1"/>
                </a:solidFill>
                <a:latin typeface=".VnTime" pitchFamily="32" charset="0"/>
              </a:defRPr>
            </a:lvl5pPr>
            <a:lvl6pPr marL="2514600" indent="-228600" eaLnBrk="0" fontAlgn="base" hangingPunct="0">
              <a:spcBef>
                <a:spcPct val="0"/>
              </a:spcBef>
              <a:spcAft>
                <a:spcPct val="0"/>
              </a:spcAft>
              <a:defRPr>
                <a:solidFill>
                  <a:schemeClr val="tx1"/>
                </a:solidFill>
                <a:latin typeface=".VnTime" pitchFamily="32" charset="0"/>
              </a:defRPr>
            </a:lvl6pPr>
            <a:lvl7pPr marL="2971800" indent="-228600" eaLnBrk="0" fontAlgn="base" hangingPunct="0">
              <a:spcBef>
                <a:spcPct val="0"/>
              </a:spcBef>
              <a:spcAft>
                <a:spcPct val="0"/>
              </a:spcAft>
              <a:defRPr>
                <a:solidFill>
                  <a:schemeClr val="tx1"/>
                </a:solidFill>
                <a:latin typeface=".VnTime" pitchFamily="32" charset="0"/>
              </a:defRPr>
            </a:lvl7pPr>
            <a:lvl8pPr marL="3429000" indent="-228600" eaLnBrk="0" fontAlgn="base" hangingPunct="0">
              <a:spcBef>
                <a:spcPct val="0"/>
              </a:spcBef>
              <a:spcAft>
                <a:spcPct val="0"/>
              </a:spcAft>
              <a:defRPr>
                <a:solidFill>
                  <a:schemeClr val="tx1"/>
                </a:solidFill>
                <a:latin typeface=".VnTime" pitchFamily="32" charset="0"/>
              </a:defRPr>
            </a:lvl8pPr>
            <a:lvl9pPr marL="3886200" indent="-228600" eaLnBrk="0" fontAlgn="base" hangingPunct="0">
              <a:spcBef>
                <a:spcPct val="0"/>
              </a:spcBef>
              <a:spcAft>
                <a:spcPct val="0"/>
              </a:spcAft>
              <a:defRPr>
                <a:solidFill>
                  <a:schemeClr val="tx1"/>
                </a:solidFill>
                <a:latin typeface=".VnTime" pitchFamily="32" charset="0"/>
              </a:defRPr>
            </a:lvl9pPr>
          </a:lstStyle>
          <a:p>
            <a:pPr algn="ctr" eaLnBrk="1" fontAlgn="base" hangingPunct="1">
              <a:spcBef>
                <a:spcPct val="50000"/>
              </a:spcBef>
              <a:spcAft>
                <a:spcPct val="0"/>
              </a:spcAft>
            </a:pPr>
            <a:r>
              <a:rPr lang="en-US" sz="3200" b="1" i="1">
                <a:solidFill>
                  <a:srgbClr val="0000FF"/>
                </a:solidFill>
                <a:latin typeface="Times New Roman" pitchFamily="18" charset="0"/>
              </a:rPr>
              <a:t>Đông Dương Cộng sản liên đoàn</a:t>
            </a:r>
            <a:endParaRPr lang="en-US" sz="3200">
              <a:solidFill>
                <a:srgbClr val="0000FF"/>
              </a:solidFill>
              <a:latin typeface="Arial" charset="0"/>
            </a:endParaRPr>
          </a:p>
        </p:txBody>
      </p:sp>
      <p:sp>
        <p:nvSpPr>
          <p:cNvPr id="16391" name="AutoShape 7"/>
          <p:cNvSpPr>
            <a:spLocks/>
          </p:cNvSpPr>
          <p:nvPr/>
        </p:nvSpPr>
        <p:spPr bwMode="auto">
          <a:xfrm>
            <a:off x="3124200" y="1948842"/>
            <a:ext cx="304800" cy="2362200"/>
          </a:xfrm>
          <a:prstGeom prst="rightBrace">
            <a:avLst>
              <a:gd name="adj1" fmla="val 64583"/>
              <a:gd name="adj2" fmla="val 50000"/>
            </a:avLst>
          </a:prstGeom>
          <a:noFill/>
          <a:ln w="9525">
            <a:solidFill>
              <a:srgbClr val="0033CC"/>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fontAlgn="base">
              <a:spcBef>
                <a:spcPct val="0"/>
              </a:spcBef>
              <a:spcAft>
                <a:spcPct val="0"/>
              </a:spcAft>
            </a:pPr>
            <a:endParaRPr lang="en-US">
              <a:solidFill>
                <a:srgbClr val="000000"/>
              </a:solidFill>
              <a:latin typeface=".VnTime" pitchFamily="32" charset="0"/>
            </a:endParaRPr>
          </a:p>
        </p:txBody>
      </p:sp>
      <p:sp>
        <p:nvSpPr>
          <p:cNvPr id="16392" name="Line 8"/>
          <p:cNvSpPr>
            <a:spLocks noChangeShapeType="1"/>
          </p:cNvSpPr>
          <p:nvPr/>
        </p:nvSpPr>
        <p:spPr bwMode="auto">
          <a:xfrm>
            <a:off x="3429000" y="3091842"/>
            <a:ext cx="304800" cy="0"/>
          </a:xfrm>
          <a:prstGeom prst="line">
            <a:avLst/>
          </a:prstGeom>
          <a:noFill/>
          <a:ln w="38100" cmpd="dbl">
            <a:solidFill>
              <a:srgbClr val="0033CC"/>
            </a:solidFill>
            <a:round/>
            <a:headEnd/>
            <a:tailEnd type="triangle" w="med" len="me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VnTime" pitchFamily="32" charset="0"/>
            </a:endParaRPr>
          </a:p>
        </p:txBody>
      </p:sp>
      <p:sp>
        <p:nvSpPr>
          <p:cNvPr id="16393" name="Text Box 9"/>
          <p:cNvSpPr txBox="1">
            <a:spLocks noChangeArrowheads="1"/>
          </p:cNvSpPr>
          <p:nvPr/>
        </p:nvSpPr>
        <p:spPr bwMode="auto">
          <a:xfrm>
            <a:off x="3733800" y="1132867"/>
            <a:ext cx="2362200" cy="3787775"/>
          </a:xfrm>
          <a:prstGeom prst="rect">
            <a:avLst/>
          </a:prstGeom>
          <a:noFill/>
          <a:ln w="38100" cmpd="dbl">
            <a:solidFill>
              <a:srgbClr val="0033CC"/>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a:solidFill>
                  <a:schemeClr val="tx1"/>
                </a:solidFill>
                <a:latin typeface=".VnTime" pitchFamily="32" charset="0"/>
              </a:defRPr>
            </a:lvl1pPr>
            <a:lvl2pPr marL="742950" indent="-285750" eaLnBrk="0" hangingPunct="0">
              <a:defRPr>
                <a:solidFill>
                  <a:schemeClr val="tx1"/>
                </a:solidFill>
                <a:latin typeface=".VnTime" pitchFamily="32" charset="0"/>
              </a:defRPr>
            </a:lvl2pPr>
            <a:lvl3pPr marL="1143000" indent="-228600" eaLnBrk="0" hangingPunct="0">
              <a:defRPr>
                <a:solidFill>
                  <a:schemeClr val="tx1"/>
                </a:solidFill>
                <a:latin typeface=".VnTime" pitchFamily="32" charset="0"/>
              </a:defRPr>
            </a:lvl3pPr>
            <a:lvl4pPr marL="1600200" indent="-228600" eaLnBrk="0" hangingPunct="0">
              <a:defRPr>
                <a:solidFill>
                  <a:schemeClr val="tx1"/>
                </a:solidFill>
                <a:latin typeface=".VnTime" pitchFamily="32" charset="0"/>
              </a:defRPr>
            </a:lvl4pPr>
            <a:lvl5pPr marL="2057400" indent="-228600" eaLnBrk="0" hangingPunct="0">
              <a:defRPr>
                <a:solidFill>
                  <a:schemeClr val="tx1"/>
                </a:solidFill>
                <a:latin typeface=".VnTime" pitchFamily="32" charset="0"/>
              </a:defRPr>
            </a:lvl5pPr>
            <a:lvl6pPr marL="2514600" indent="-228600" eaLnBrk="0" fontAlgn="base" hangingPunct="0">
              <a:spcBef>
                <a:spcPct val="0"/>
              </a:spcBef>
              <a:spcAft>
                <a:spcPct val="0"/>
              </a:spcAft>
              <a:defRPr>
                <a:solidFill>
                  <a:schemeClr val="tx1"/>
                </a:solidFill>
                <a:latin typeface=".VnTime" pitchFamily="32" charset="0"/>
              </a:defRPr>
            </a:lvl6pPr>
            <a:lvl7pPr marL="2971800" indent="-228600" eaLnBrk="0" fontAlgn="base" hangingPunct="0">
              <a:spcBef>
                <a:spcPct val="0"/>
              </a:spcBef>
              <a:spcAft>
                <a:spcPct val="0"/>
              </a:spcAft>
              <a:defRPr>
                <a:solidFill>
                  <a:schemeClr val="tx1"/>
                </a:solidFill>
                <a:latin typeface=".VnTime" pitchFamily="32" charset="0"/>
              </a:defRPr>
            </a:lvl7pPr>
            <a:lvl8pPr marL="3429000" indent="-228600" eaLnBrk="0" fontAlgn="base" hangingPunct="0">
              <a:spcBef>
                <a:spcPct val="0"/>
              </a:spcBef>
              <a:spcAft>
                <a:spcPct val="0"/>
              </a:spcAft>
              <a:defRPr>
                <a:solidFill>
                  <a:schemeClr val="tx1"/>
                </a:solidFill>
                <a:latin typeface=".VnTime" pitchFamily="32" charset="0"/>
              </a:defRPr>
            </a:lvl8pPr>
            <a:lvl9pPr marL="3886200" indent="-228600" eaLnBrk="0" fontAlgn="base" hangingPunct="0">
              <a:spcBef>
                <a:spcPct val="0"/>
              </a:spcBef>
              <a:spcAft>
                <a:spcPct val="0"/>
              </a:spcAft>
              <a:defRPr>
                <a:solidFill>
                  <a:schemeClr val="tx1"/>
                </a:solidFill>
                <a:latin typeface=".VnTime" pitchFamily="32" charset="0"/>
              </a:defRPr>
            </a:lvl9pPr>
          </a:lstStyle>
          <a:p>
            <a:pPr algn="ctr" eaLnBrk="1" fontAlgn="base" hangingPunct="1">
              <a:spcBef>
                <a:spcPct val="50000"/>
              </a:spcBef>
              <a:spcAft>
                <a:spcPct val="0"/>
              </a:spcAft>
            </a:pPr>
            <a:r>
              <a:rPr lang="en-US" sz="3000" b="1" i="1">
                <a:solidFill>
                  <a:srgbClr val="0000FF"/>
                </a:solidFill>
                <a:latin typeface="Times New Roman" pitchFamily="18" charset="0"/>
              </a:rPr>
              <a:t>Hoạt động riêng lẻ, tranh giành ảnh hưởng lẫn nhau, CMVN có nguy cơ b</a:t>
            </a:r>
            <a:r>
              <a:rPr lang="en-US" sz="3000" b="1" i="1">
                <a:solidFill>
                  <a:srgbClr val="0000FF"/>
                </a:solidFill>
              </a:rPr>
              <a:t>Þ</a:t>
            </a:r>
            <a:r>
              <a:rPr lang="en-US" sz="3000" b="1" i="1">
                <a:solidFill>
                  <a:srgbClr val="0000FF"/>
                </a:solidFill>
                <a:latin typeface="Times New Roman" pitchFamily="18" charset="0"/>
              </a:rPr>
              <a:t> chia rẽ</a:t>
            </a:r>
            <a:endParaRPr lang="en-US" sz="3000">
              <a:solidFill>
                <a:srgbClr val="0000FF"/>
              </a:solidFill>
              <a:latin typeface="Arial" charset="0"/>
            </a:endParaRPr>
          </a:p>
        </p:txBody>
      </p:sp>
      <p:sp>
        <p:nvSpPr>
          <p:cNvPr id="16394" name="Line 10"/>
          <p:cNvSpPr>
            <a:spLocks noChangeShapeType="1"/>
          </p:cNvSpPr>
          <p:nvPr/>
        </p:nvSpPr>
        <p:spPr bwMode="auto">
          <a:xfrm>
            <a:off x="6096000" y="3091842"/>
            <a:ext cx="1295400" cy="0"/>
          </a:xfrm>
          <a:prstGeom prst="line">
            <a:avLst/>
          </a:prstGeom>
          <a:noFill/>
          <a:ln w="38100" cmpd="dbl">
            <a:solidFill>
              <a:srgbClr val="0033CC"/>
            </a:solidFill>
            <a:round/>
            <a:headEnd/>
            <a:tailEnd type="triangle" w="med" len="med"/>
          </a:ln>
          <a:extLst>
            <a:ext uri="{909E8E84-426E-40DD-AFC4-6F175D3DCCD1}">
              <a14:hiddenFill xmlns=""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VnTime" pitchFamily="32" charset="0"/>
            </a:endParaRPr>
          </a:p>
        </p:txBody>
      </p:sp>
      <p:sp>
        <p:nvSpPr>
          <p:cNvPr id="16395" name="Text Box 11"/>
          <p:cNvSpPr txBox="1">
            <a:spLocks noChangeArrowheads="1"/>
          </p:cNvSpPr>
          <p:nvPr/>
        </p:nvSpPr>
        <p:spPr bwMode="auto">
          <a:xfrm>
            <a:off x="7467600" y="1644042"/>
            <a:ext cx="1600200" cy="3054350"/>
          </a:xfrm>
          <a:prstGeom prst="rect">
            <a:avLst/>
          </a:prstGeom>
          <a:noFill/>
          <a:ln w="38100" cmpd="dbl">
            <a:solidFill>
              <a:srgbClr val="0033CC"/>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a:solidFill>
                  <a:schemeClr val="tx1"/>
                </a:solidFill>
                <a:latin typeface=".VnTime" pitchFamily="32" charset="0"/>
              </a:defRPr>
            </a:lvl1pPr>
            <a:lvl2pPr marL="742950" indent="-285750" eaLnBrk="0" hangingPunct="0">
              <a:defRPr>
                <a:solidFill>
                  <a:schemeClr val="tx1"/>
                </a:solidFill>
                <a:latin typeface=".VnTime" pitchFamily="32" charset="0"/>
              </a:defRPr>
            </a:lvl2pPr>
            <a:lvl3pPr marL="1143000" indent="-228600" eaLnBrk="0" hangingPunct="0">
              <a:defRPr>
                <a:solidFill>
                  <a:schemeClr val="tx1"/>
                </a:solidFill>
                <a:latin typeface=".VnTime" pitchFamily="32" charset="0"/>
              </a:defRPr>
            </a:lvl3pPr>
            <a:lvl4pPr marL="1600200" indent="-228600" eaLnBrk="0" hangingPunct="0">
              <a:defRPr>
                <a:solidFill>
                  <a:schemeClr val="tx1"/>
                </a:solidFill>
                <a:latin typeface=".VnTime" pitchFamily="32" charset="0"/>
              </a:defRPr>
            </a:lvl4pPr>
            <a:lvl5pPr marL="2057400" indent="-228600" eaLnBrk="0" hangingPunct="0">
              <a:defRPr>
                <a:solidFill>
                  <a:schemeClr val="tx1"/>
                </a:solidFill>
                <a:latin typeface=".VnTime" pitchFamily="32" charset="0"/>
              </a:defRPr>
            </a:lvl5pPr>
            <a:lvl6pPr marL="2514600" indent="-228600" eaLnBrk="0" fontAlgn="base" hangingPunct="0">
              <a:spcBef>
                <a:spcPct val="0"/>
              </a:spcBef>
              <a:spcAft>
                <a:spcPct val="0"/>
              </a:spcAft>
              <a:defRPr>
                <a:solidFill>
                  <a:schemeClr val="tx1"/>
                </a:solidFill>
                <a:latin typeface=".VnTime" pitchFamily="32" charset="0"/>
              </a:defRPr>
            </a:lvl6pPr>
            <a:lvl7pPr marL="2971800" indent="-228600" eaLnBrk="0" fontAlgn="base" hangingPunct="0">
              <a:spcBef>
                <a:spcPct val="0"/>
              </a:spcBef>
              <a:spcAft>
                <a:spcPct val="0"/>
              </a:spcAft>
              <a:defRPr>
                <a:solidFill>
                  <a:schemeClr val="tx1"/>
                </a:solidFill>
                <a:latin typeface=".VnTime" pitchFamily="32" charset="0"/>
              </a:defRPr>
            </a:lvl7pPr>
            <a:lvl8pPr marL="3429000" indent="-228600" eaLnBrk="0" fontAlgn="base" hangingPunct="0">
              <a:spcBef>
                <a:spcPct val="0"/>
              </a:spcBef>
              <a:spcAft>
                <a:spcPct val="0"/>
              </a:spcAft>
              <a:defRPr>
                <a:solidFill>
                  <a:schemeClr val="tx1"/>
                </a:solidFill>
                <a:latin typeface=".VnTime" pitchFamily="32" charset="0"/>
              </a:defRPr>
            </a:lvl8pPr>
            <a:lvl9pPr marL="3886200" indent="-228600" eaLnBrk="0" fontAlgn="base" hangingPunct="0">
              <a:spcBef>
                <a:spcPct val="0"/>
              </a:spcBef>
              <a:spcAft>
                <a:spcPct val="0"/>
              </a:spcAft>
              <a:defRPr>
                <a:solidFill>
                  <a:schemeClr val="tx1"/>
                </a:solidFill>
                <a:latin typeface=".VnTime" pitchFamily="32" charset="0"/>
              </a:defRPr>
            </a:lvl9pPr>
          </a:lstStyle>
          <a:p>
            <a:pPr algn="ctr" eaLnBrk="1" fontAlgn="base" hangingPunct="1">
              <a:spcBef>
                <a:spcPct val="50000"/>
              </a:spcBef>
              <a:spcAft>
                <a:spcPct val="0"/>
              </a:spcAft>
            </a:pPr>
            <a:r>
              <a:rPr lang="en-US" sz="3200" b="1" i="1">
                <a:solidFill>
                  <a:srgbClr val="FF0000"/>
                </a:solidFill>
                <a:latin typeface="Times New Roman" pitchFamily="18" charset="0"/>
              </a:rPr>
              <a:t>Thành lập một chính đảng duy nhất</a:t>
            </a:r>
            <a:endParaRPr lang="en-US" sz="3200">
              <a:solidFill>
                <a:srgbClr val="FF0000"/>
              </a:solidFill>
              <a:latin typeface="Arial" charset="0"/>
            </a:endParaRPr>
          </a:p>
        </p:txBody>
      </p:sp>
      <p:sp>
        <p:nvSpPr>
          <p:cNvPr id="16396" name="Text Box 12"/>
          <p:cNvSpPr txBox="1">
            <a:spLocks noChangeArrowheads="1"/>
          </p:cNvSpPr>
          <p:nvPr/>
        </p:nvSpPr>
        <p:spPr bwMode="auto">
          <a:xfrm>
            <a:off x="6172200" y="2482242"/>
            <a:ext cx="12954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2" charset="0"/>
              </a:defRPr>
            </a:lvl1pPr>
            <a:lvl2pPr marL="742950" indent="-285750" eaLnBrk="0" hangingPunct="0">
              <a:defRPr>
                <a:solidFill>
                  <a:schemeClr val="tx1"/>
                </a:solidFill>
                <a:latin typeface=".VnTime" pitchFamily="32" charset="0"/>
              </a:defRPr>
            </a:lvl2pPr>
            <a:lvl3pPr marL="1143000" indent="-228600" eaLnBrk="0" hangingPunct="0">
              <a:defRPr>
                <a:solidFill>
                  <a:schemeClr val="tx1"/>
                </a:solidFill>
                <a:latin typeface=".VnTime" pitchFamily="32" charset="0"/>
              </a:defRPr>
            </a:lvl3pPr>
            <a:lvl4pPr marL="1600200" indent="-228600" eaLnBrk="0" hangingPunct="0">
              <a:defRPr>
                <a:solidFill>
                  <a:schemeClr val="tx1"/>
                </a:solidFill>
                <a:latin typeface=".VnTime" pitchFamily="32" charset="0"/>
              </a:defRPr>
            </a:lvl4pPr>
            <a:lvl5pPr marL="2057400" indent="-228600" eaLnBrk="0" hangingPunct="0">
              <a:defRPr>
                <a:solidFill>
                  <a:schemeClr val="tx1"/>
                </a:solidFill>
                <a:latin typeface=".VnTime" pitchFamily="32" charset="0"/>
              </a:defRPr>
            </a:lvl5pPr>
            <a:lvl6pPr marL="2514600" indent="-228600" eaLnBrk="0" fontAlgn="base" hangingPunct="0">
              <a:spcBef>
                <a:spcPct val="0"/>
              </a:spcBef>
              <a:spcAft>
                <a:spcPct val="0"/>
              </a:spcAft>
              <a:defRPr>
                <a:solidFill>
                  <a:schemeClr val="tx1"/>
                </a:solidFill>
                <a:latin typeface=".VnTime" pitchFamily="32" charset="0"/>
              </a:defRPr>
            </a:lvl6pPr>
            <a:lvl7pPr marL="2971800" indent="-228600" eaLnBrk="0" fontAlgn="base" hangingPunct="0">
              <a:spcBef>
                <a:spcPct val="0"/>
              </a:spcBef>
              <a:spcAft>
                <a:spcPct val="0"/>
              </a:spcAft>
              <a:defRPr>
                <a:solidFill>
                  <a:schemeClr val="tx1"/>
                </a:solidFill>
                <a:latin typeface=".VnTime" pitchFamily="32" charset="0"/>
              </a:defRPr>
            </a:lvl7pPr>
            <a:lvl8pPr marL="3429000" indent="-228600" eaLnBrk="0" fontAlgn="base" hangingPunct="0">
              <a:spcBef>
                <a:spcPct val="0"/>
              </a:spcBef>
              <a:spcAft>
                <a:spcPct val="0"/>
              </a:spcAft>
              <a:defRPr>
                <a:solidFill>
                  <a:schemeClr val="tx1"/>
                </a:solidFill>
                <a:latin typeface=".VnTime" pitchFamily="32" charset="0"/>
              </a:defRPr>
            </a:lvl8pPr>
            <a:lvl9pPr marL="3886200" indent="-228600" eaLnBrk="0" fontAlgn="base" hangingPunct="0">
              <a:spcBef>
                <a:spcPct val="0"/>
              </a:spcBef>
              <a:spcAft>
                <a:spcPct val="0"/>
              </a:spcAft>
              <a:defRPr>
                <a:solidFill>
                  <a:schemeClr val="tx1"/>
                </a:solidFill>
                <a:latin typeface=".VnTime" pitchFamily="32" charset="0"/>
              </a:defRPr>
            </a:lvl9pPr>
          </a:lstStyle>
          <a:p>
            <a:pPr algn="just" eaLnBrk="1" fontAlgn="base" hangingPunct="1">
              <a:spcBef>
                <a:spcPct val="50000"/>
              </a:spcBef>
              <a:spcAft>
                <a:spcPct val="0"/>
              </a:spcAft>
            </a:pPr>
            <a:r>
              <a:rPr lang="en-US" sz="2400" b="1" i="1">
                <a:solidFill>
                  <a:srgbClr val="0000FF"/>
                </a:solidFill>
                <a:latin typeface="Times New Roman" pitchFamily="18" charset="0"/>
              </a:rPr>
              <a:t>Yêu cầu</a:t>
            </a:r>
            <a:endParaRPr lang="en-US" sz="2400">
              <a:solidFill>
                <a:srgbClr val="0000FF"/>
              </a:solidFill>
              <a:latin typeface="Arial" charset="0"/>
            </a:endParaRPr>
          </a:p>
        </p:txBody>
      </p:sp>
      <p:sp>
        <p:nvSpPr>
          <p:cNvPr id="16397" name="Text Box 13"/>
          <p:cNvSpPr txBox="1">
            <a:spLocks noChangeArrowheads="1"/>
          </p:cNvSpPr>
          <p:nvPr/>
        </p:nvSpPr>
        <p:spPr bwMode="auto">
          <a:xfrm>
            <a:off x="6096000" y="3244242"/>
            <a:ext cx="13716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Time" pitchFamily="32" charset="0"/>
              </a:defRPr>
            </a:lvl1pPr>
            <a:lvl2pPr marL="742950" indent="-285750" eaLnBrk="0" hangingPunct="0">
              <a:defRPr>
                <a:solidFill>
                  <a:schemeClr val="tx1"/>
                </a:solidFill>
                <a:latin typeface=".VnTime" pitchFamily="32" charset="0"/>
              </a:defRPr>
            </a:lvl2pPr>
            <a:lvl3pPr marL="1143000" indent="-228600" eaLnBrk="0" hangingPunct="0">
              <a:defRPr>
                <a:solidFill>
                  <a:schemeClr val="tx1"/>
                </a:solidFill>
                <a:latin typeface=".VnTime" pitchFamily="32" charset="0"/>
              </a:defRPr>
            </a:lvl3pPr>
            <a:lvl4pPr marL="1600200" indent="-228600" eaLnBrk="0" hangingPunct="0">
              <a:defRPr>
                <a:solidFill>
                  <a:schemeClr val="tx1"/>
                </a:solidFill>
                <a:latin typeface=".VnTime" pitchFamily="32" charset="0"/>
              </a:defRPr>
            </a:lvl4pPr>
            <a:lvl5pPr marL="2057400" indent="-228600" eaLnBrk="0" hangingPunct="0">
              <a:defRPr>
                <a:solidFill>
                  <a:schemeClr val="tx1"/>
                </a:solidFill>
                <a:latin typeface=".VnTime" pitchFamily="32" charset="0"/>
              </a:defRPr>
            </a:lvl5pPr>
            <a:lvl6pPr marL="2514600" indent="-228600" eaLnBrk="0" fontAlgn="base" hangingPunct="0">
              <a:spcBef>
                <a:spcPct val="0"/>
              </a:spcBef>
              <a:spcAft>
                <a:spcPct val="0"/>
              </a:spcAft>
              <a:defRPr>
                <a:solidFill>
                  <a:schemeClr val="tx1"/>
                </a:solidFill>
                <a:latin typeface=".VnTime" pitchFamily="32" charset="0"/>
              </a:defRPr>
            </a:lvl6pPr>
            <a:lvl7pPr marL="2971800" indent="-228600" eaLnBrk="0" fontAlgn="base" hangingPunct="0">
              <a:spcBef>
                <a:spcPct val="0"/>
              </a:spcBef>
              <a:spcAft>
                <a:spcPct val="0"/>
              </a:spcAft>
              <a:defRPr>
                <a:solidFill>
                  <a:schemeClr val="tx1"/>
                </a:solidFill>
                <a:latin typeface=".VnTime" pitchFamily="32" charset="0"/>
              </a:defRPr>
            </a:lvl7pPr>
            <a:lvl8pPr marL="3429000" indent="-228600" eaLnBrk="0" fontAlgn="base" hangingPunct="0">
              <a:spcBef>
                <a:spcPct val="0"/>
              </a:spcBef>
              <a:spcAft>
                <a:spcPct val="0"/>
              </a:spcAft>
              <a:defRPr>
                <a:solidFill>
                  <a:schemeClr val="tx1"/>
                </a:solidFill>
                <a:latin typeface=".VnTime" pitchFamily="32" charset="0"/>
              </a:defRPr>
            </a:lvl8pPr>
            <a:lvl9pPr marL="3886200" indent="-228600" eaLnBrk="0" fontAlgn="base" hangingPunct="0">
              <a:spcBef>
                <a:spcPct val="0"/>
              </a:spcBef>
              <a:spcAft>
                <a:spcPct val="0"/>
              </a:spcAft>
              <a:defRPr>
                <a:solidFill>
                  <a:schemeClr val="tx1"/>
                </a:solidFill>
                <a:latin typeface=".VnTime" pitchFamily="32" charset="0"/>
              </a:defRPr>
            </a:lvl9pPr>
          </a:lstStyle>
          <a:p>
            <a:pPr algn="just" eaLnBrk="1" fontAlgn="base" hangingPunct="1">
              <a:spcBef>
                <a:spcPct val="50000"/>
              </a:spcBef>
              <a:spcAft>
                <a:spcPct val="0"/>
              </a:spcAft>
            </a:pPr>
            <a:r>
              <a:rPr lang="en-US" sz="2400" b="1" i="1">
                <a:solidFill>
                  <a:srgbClr val="0000FF"/>
                </a:solidFill>
                <a:latin typeface="Times New Roman" pitchFamily="18" charset="0"/>
              </a:rPr>
              <a:t>Cấp thiết</a:t>
            </a:r>
            <a:endParaRPr lang="en-US" sz="2400">
              <a:solidFill>
                <a:srgbClr val="0000FF"/>
              </a:solidFill>
              <a:latin typeface="Arial" charset="0"/>
            </a:endParaRPr>
          </a:p>
        </p:txBody>
      </p:sp>
      <p:sp>
        <p:nvSpPr>
          <p:cNvPr id="14" name="Rounded Rectangle 13"/>
          <p:cNvSpPr/>
          <p:nvPr/>
        </p:nvSpPr>
        <p:spPr>
          <a:xfrm>
            <a:off x="1562100" y="5807902"/>
            <a:ext cx="6438900"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bg1"/>
                </a:solidFill>
              </a:rPr>
              <a:t>SƠ ĐỒ THÀNH LẬP ĐẢNG </a:t>
            </a:r>
            <a:endParaRPr lang="en-US" sz="3200" b="1" dirty="0">
              <a:solidFill>
                <a:schemeClr val="bg1"/>
              </a:solidFill>
            </a:endParaRPr>
          </a:p>
        </p:txBody>
      </p:sp>
    </p:spTree>
    <p:extLst>
      <p:ext uri="{BB962C8B-B14F-4D97-AF65-F5344CB8AC3E}">
        <p14:creationId xmlns="" xmlns:p14="http://schemas.microsoft.com/office/powerpoint/2010/main" val="42057561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nodePh="1">
                                  <p:stCondLst>
                                    <p:cond delay="0"/>
                                  </p:stCondLst>
                                  <p:endCondLst>
                                    <p:cond evt="begin" delay="0">
                                      <p:tn val="10"/>
                                    </p:cond>
                                  </p:endCondLst>
                                  <p:childTnLst>
                                    <p:set>
                                      <p:cBhvr>
                                        <p:cTn id="11" dur="1" fill="hold">
                                          <p:stCondLst>
                                            <p:cond delay="0"/>
                                          </p:stCondLst>
                                        </p:cTn>
                                        <p:tgtEl>
                                          <p:spTgt spid="16386">
                                            <p:txEl>
                                              <p:pRg st="0" end="0"/>
                                            </p:txEl>
                                          </p:spTgt>
                                        </p:tgtEl>
                                        <p:attrNameLst>
                                          <p:attrName>style.visibility</p:attrName>
                                        </p:attrNameLst>
                                      </p:cBhvr>
                                      <p:to>
                                        <p:strVal val="visible"/>
                                      </p:to>
                                    </p:set>
                                    <p:animEffect transition="in" filter="blinds(horizontal)">
                                      <p:cBhvr>
                                        <p:cTn id="12" dur="500"/>
                                        <p:tgtEl>
                                          <p:spTgt spid="1638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6388"/>
                                        </p:tgtEl>
                                        <p:attrNameLst>
                                          <p:attrName>style.visibility</p:attrName>
                                        </p:attrNameLst>
                                      </p:cBhvr>
                                      <p:to>
                                        <p:strVal val="visible"/>
                                      </p:to>
                                    </p:set>
                                    <p:animEffect transition="in" filter="blinds(horizontal)">
                                      <p:cBhvr>
                                        <p:cTn id="17" dur="500"/>
                                        <p:tgtEl>
                                          <p:spTgt spid="16388"/>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6389"/>
                                        </p:tgtEl>
                                        <p:attrNameLst>
                                          <p:attrName>style.visibility</p:attrName>
                                        </p:attrNameLst>
                                      </p:cBhvr>
                                      <p:to>
                                        <p:strVal val="visible"/>
                                      </p:to>
                                    </p:set>
                                    <p:animEffect transition="in" filter="blinds(horizontal)">
                                      <p:cBhvr>
                                        <p:cTn id="20" dur="500"/>
                                        <p:tgtEl>
                                          <p:spTgt spid="16389"/>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6390"/>
                                        </p:tgtEl>
                                        <p:attrNameLst>
                                          <p:attrName>style.visibility</p:attrName>
                                        </p:attrNameLst>
                                      </p:cBhvr>
                                      <p:to>
                                        <p:strVal val="visible"/>
                                      </p:to>
                                    </p:set>
                                    <p:animEffect transition="in" filter="blinds(horizontal)">
                                      <p:cBhvr>
                                        <p:cTn id="23" dur="500"/>
                                        <p:tgtEl>
                                          <p:spTgt spid="16390"/>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16391"/>
                                        </p:tgtEl>
                                        <p:attrNameLst>
                                          <p:attrName>style.visibility</p:attrName>
                                        </p:attrNameLst>
                                      </p:cBhvr>
                                      <p:to>
                                        <p:strVal val="visible"/>
                                      </p:to>
                                    </p:set>
                                    <p:animEffect transition="in" filter="diamond(in)">
                                      <p:cBhvr>
                                        <p:cTn id="28" dur="500"/>
                                        <p:tgtEl>
                                          <p:spTgt spid="16391"/>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16392"/>
                                        </p:tgtEl>
                                        <p:attrNameLst>
                                          <p:attrName>style.visibility</p:attrName>
                                        </p:attrNameLst>
                                      </p:cBhvr>
                                      <p:to>
                                        <p:strVal val="visible"/>
                                      </p:to>
                                    </p:set>
                                    <p:animEffect transition="in" filter="diamond(in)">
                                      <p:cBhvr>
                                        <p:cTn id="33" dur="500"/>
                                        <p:tgtEl>
                                          <p:spTgt spid="16392"/>
                                        </p:tgtEl>
                                      </p:cBhvr>
                                    </p:animEffect>
                                  </p:childTnLst>
                                </p:cTn>
                              </p:par>
                            </p:childTnLst>
                          </p:cTn>
                        </p:par>
                      </p:childTnLst>
                    </p:cTn>
                  </p:par>
                  <p:par>
                    <p:cTn id="34" fill="hold">
                      <p:stCondLst>
                        <p:cond delay="indefinite"/>
                      </p:stCondLst>
                      <p:childTnLst>
                        <p:par>
                          <p:cTn id="35" fill="hold">
                            <p:stCondLst>
                              <p:cond delay="0"/>
                            </p:stCondLst>
                            <p:childTnLst>
                              <p:par>
                                <p:cTn id="36" presetID="18" presetClass="entr" presetSubtype="6" fill="hold" grpId="0" nodeType="clickEffect">
                                  <p:stCondLst>
                                    <p:cond delay="0"/>
                                  </p:stCondLst>
                                  <p:childTnLst>
                                    <p:set>
                                      <p:cBhvr>
                                        <p:cTn id="37" dur="1" fill="hold">
                                          <p:stCondLst>
                                            <p:cond delay="0"/>
                                          </p:stCondLst>
                                        </p:cTn>
                                        <p:tgtEl>
                                          <p:spTgt spid="16393"/>
                                        </p:tgtEl>
                                        <p:attrNameLst>
                                          <p:attrName>style.visibility</p:attrName>
                                        </p:attrNameLst>
                                      </p:cBhvr>
                                      <p:to>
                                        <p:strVal val="visible"/>
                                      </p:to>
                                    </p:set>
                                    <p:animEffect transition="in" filter="strips(downRight)">
                                      <p:cBhvr>
                                        <p:cTn id="38" dur="1000"/>
                                        <p:tgtEl>
                                          <p:spTgt spid="16393"/>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ntr" presetSubtype="16" fill="hold" grpId="0" nodeType="clickEffect">
                                  <p:stCondLst>
                                    <p:cond delay="0"/>
                                  </p:stCondLst>
                                  <p:childTnLst>
                                    <p:set>
                                      <p:cBhvr>
                                        <p:cTn id="42" dur="1" fill="hold">
                                          <p:stCondLst>
                                            <p:cond delay="0"/>
                                          </p:stCondLst>
                                        </p:cTn>
                                        <p:tgtEl>
                                          <p:spTgt spid="16394"/>
                                        </p:tgtEl>
                                        <p:attrNameLst>
                                          <p:attrName>style.visibility</p:attrName>
                                        </p:attrNameLst>
                                      </p:cBhvr>
                                      <p:to>
                                        <p:strVal val="visible"/>
                                      </p:to>
                                    </p:set>
                                    <p:animEffect transition="in" filter="diamond(in)">
                                      <p:cBhvr>
                                        <p:cTn id="43" dur="500"/>
                                        <p:tgtEl>
                                          <p:spTgt spid="16394"/>
                                        </p:tgtEl>
                                      </p:cBhvr>
                                    </p:animEffect>
                                  </p:childTnLst>
                                </p:cTn>
                              </p:par>
                            </p:childTnLst>
                          </p:cTn>
                        </p:par>
                        <p:par>
                          <p:cTn id="44" fill="hold">
                            <p:stCondLst>
                              <p:cond delay="500"/>
                            </p:stCondLst>
                            <p:childTnLst>
                              <p:par>
                                <p:cTn id="45" presetID="18" presetClass="entr" presetSubtype="6" fill="hold" grpId="0" nodeType="afterEffect">
                                  <p:stCondLst>
                                    <p:cond delay="0"/>
                                  </p:stCondLst>
                                  <p:childTnLst>
                                    <p:set>
                                      <p:cBhvr>
                                        <p:cTn id="46" dur="1" fill="hold">
                                          <p:stCondLst>
                                            <p:cond delay="0"/>
                                          </p:stCondLst>
                                        </p:cTn>
                                        <p:tgtEl>
                                          <p:spTgt spid="16396"/>
                                        </p:tgtEl>
                                        <p:attrNameLst>
                                          <p:attrName>style.visibility</p:attrName>
                                        </p:attrNameLst>
                                      </p:cBhvr>
                                      <p:to>
                                        <p:strVal val="visible"/>
                                      </p:to>
                                    </p:set>
                                    <p:animEffect transition="in" filter="strips(downRight)">
                                      <p:cBhvr>
                                        <p:cTn id="47" dur="1000"/>
                                        <p:tgtEl>
                                          <p:spTgt spid="16396"/>
                                        </p:tgtEl>
                                      </p:cBhvr>
                                    </p:animEffect>
                                  </p:childTnLst>
                                </p:cTn>
                              </p:par>
                            </p:childTnLst>
                          </p:cTn>
                        </p:par>
                        <p:par>
                          <p:cTn id="48" fill="hold">
                            <p:stCondLst>
                              <p:cond delay="1500"/>
                            </p:stCondLst>
                            <p:childTnLst>
                              <p:par>
                                <p:cTn id="49" presetID="18" presetClass="entr" presetSubtype="6" fill="hold" grpId="0" nodeType="afterEffect">
                                  <p:stCondLst>
                                    <p:cond delay="0"/>
                                  </p:stCondLst>
                                  <p:childTnLst>
                                    <p:set>
                                      <p:cBhvr>
                                        <p:cTn id="50" dur="1" fill="hold">
                                          <p:stCondLst>
                                            <p:cond delay="0"/>
                                          </p:stCondLst>
                                        </p:cTn>
                                        <p:tgtEl>
                                          <p:spTgt spid="16397"/>
                                        </p:tgtEl>
                                        <p:attrNameLst>
                                          <p:attrName>style.visibility</p:attrName>
                                        </p:attrNameLst>
                                      </p:cBhvr>
                                      <p:to>
                                        <p:strVal val="visible"/>
                                      </p:to>
                                    </p:set>
                                    <p:animEffect transition="in" filter="strips(downRight)">
                                      <p:cBhvr>
                                        <p:cTn id="51" dur="1000"/>
                                        <p:tgtEl>
                                          <p:spTgt spid="16397"/>
                                        </p:tgtEl>
                                      </p:cBhvr>
                                    </p:animEffect>
                                  </p:childTnLst>
                                </p:cTn>
                              </p:par>
                            </p:childTnLst>
                          </p:cTn>
                        </p:par>
                      </p:childTnLst>
                    </p:cTn>
                  </p:par>
                  <p:par>
                    <p:cTn id="52" fill="hold">
                      <p:stCondLst>
                        <p:cond delay="indefinite"/>
                      </p:stCondLst>
                      <p:childTnLst>
                        <p:par>
                          <p:cTn id="53" fill="hold">
                            <p:stCondLst>
                              <p:cond delay="0"/>
                            </p:stCondLst>
                            <p:childTnLst>
                              <p:par>
                                <p:cTn id="54" presetID="18" presetClass="entr" presetSubtype="6" fill="hold" grpId="0" nodeType="clickEffect">
                                  <p:stCondLst>
                                    <p:cond delay="0"/>
                                  </p:stCondLst>
                                  <p:childTnLst>
                                    <p:set>
                                      <p:cBhvr>
                                        <p:cTn id="55" dur="1" fill="hold">
                                          <p:stCondLst>
                                            <p:cond delay="0"/>
                                          </p:stCondLst>
                                        </p:cTn>
                                        <p:tgtEl>
                                          <p:spTgt spid="16395"/>
                                        </p:tgtEl>
                                        <p:attrNameLst>
                                          <p:attrName>style.visibility</p:attrName>
                                        </p:attrNameLst>
                                      </p:cBhvr>
                                      <p:to>
                                        <p:strVal val="visible"/>
                                      </p:to>
                                    </p:set>
                                    <p:animEffect transition="in" filter="strips(downRight)">
                                      <p:cBhvr>
                                        <p:cTn id="56" dur="1000"/>
                                        <p:tgtEl>
                                          <p:spTgt spid="163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animBg="1"/>
      <p:bldP spid="16389" grpId="0" animBg="1"/>
      <p:bldP spid="16390" grpId="0" animBg="1"/>
      <p:bldP spid="16391" grpId="0" animBg="1"/>
      <p:bldP spid="16392" grpId="0" animBg="1"/>
      <p:bldP spid="16393" grpId="0" animBg="1"/>
      <p:bldP spid="16394" grpId="0" animBg="1"/>
      <p:bldP spid="16395" grpId="0" animBg="1"/>
      <p:bldP spid="16396" grpId="0"/>
      <p:bldP spid="16397" grpId="0"/>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2" name="Picture 4" descr="82090730, Getty Images /Hulton Archive"/>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tretch>
            <a:fillRect/>
          </a:stretch>
        </p:blipFill>
        <p:spPr>
          <a:xfrm>
            <a:off x="4419600" y="533400"/>
            <a:ext cx="4439133" cy="52578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104453" name="Picture 5" descr="1930s Ice House Street"/>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91955" y="503092"/>
            <a:ext cx="4038600" cy="5364307"/>
          </a:xfrm>
          <a:prstGeom prst="rect">
            <a:avLst/>
          </a:prstGeom>
          <a:noFill/>
          <a:extLst>
            <a:ext uri="{909E8E84-426E-40DD-AFC4-6F175D3DCCD1}">
              <a14:hiddenFill xmlns="" xmlns:a14="http://schemas.microsoft.com/office/drawing/2010/main">
                <a:solidFill>
                  <a:srgbClr val="FFFFFF"/>
                </a:solidFill>
              </a14:hiddenFill>
            </a:ext>
          </a:extLst>
        </p:spPr>
      </p:pic>
      <p:sp>
        <p:nvSpPr>
          <p:cNvPr id="104454" name="Text Box 6"/>
          <p:cNvSpPr txBox="1">
            <a:spLocks noChangeArrowheads="1"/>
          </p:cNvSpPr>
          <p:nvPr/>
        </p:nvSpPr>
        <p:spPr bwMode="auto">
          <a:xfrm>
            <a:off x="1905000" y="5943600"/>
            <a:ext cx="5197475" cy="396875"/>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pPr>
            <a:r>
              <a:rPr lang="en-US" b="1" smtClean="0">
                <a:solidFill>
                  <a:srgbClr val="4B2500"/>
                </a:solidFill>
                <a:latin typeface="Arial" charset="0"/>
              </a:rPr>
              <a:t> </a:t>
            </a:r>
            <a:r>
              <a:rPr lang="en-US" sz="2000" b="1" dirty="0" err="1">
                <a:solidFill>
                  <a:srgbClr val="4B2500"/>
                </a:solidFill>
                <a:latin typeface="Arial" charset="0"/>
              </a:rPr>
              <a:t>HongKong</a:t>
            </a:r>
            <a:r>
              <a:rPr lang="en-US" sz="2000" b="1" dirty="0">
                <a:solidFill>
                  <a:srgbClr val="4B2500"/>
                </a:solidFill>
                <a:latin typeface="Arial" charset="0"/>
              </a:rPr>
              <a:t> – </a:t>
            </a:r>
            <a:r>
              <a:rPr lang="en-US" sz="2000" b="1" dirty="0" err="1">
                <a:solidFill>
                  <a:srgbClr val="4B2500"/>
                </a:solidFill>
                <a:latin typeface="Arial" charset="0"/>
              </a:rPr>
              <a:t>Trung</a:t>
            </a:r>
            <a:r>
              <a:rPr lang="en-US" sz="2000" b="1" dirty="0">
                <a:solidFill>
                  <a:srgbClr val="4B2500"/>
                </a:solidFill>
                <a:latin typeface="Arial" charset="0"/>
              </a:rPr>
              <a:t> </a:t>
            </a:r>
            <a:r>
              <a:rPr lang="en-US" sz="2000" b="1" dirty="0" err="1">
                <a:solidFill>
                  <a:srgbClr val="4B2500"/>
                </a:solidFill>
                <a:latin typeface="Arial" charset="0"/>
              </a:rPr>
              <a:t>Quốc</a:t>
            </a:r>
            <a:r>
              <a:rPr lang="en-US" sz="2000" b="1" dirty="0">
                <a:solidFill>
                  <a:srgbClr val="4B2500"/>
                </a:solidFill>
                <a:latin typeface="Arial" charset="0"/>
              </a:rPr>
              <a:t> 1930</a:t>
            </a:r>
          </a:p>
        </p:txBody>
      </p:sp>
    </p:spTree>
    <p:extLst>
      <p:ext uri="{BB962C8B-B14F-4D97-AF65-F5344CB8AC3E}">
        <p14:creationId xmlns="" xmlns:p14="http://schemas.microsoft.com/office/powerpoint/2010/main" val="40404751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withEffect">
                                  <p:stCondLst>
                                    <p:cond delay="0"/>
                                  </p:stCondLst>
                                  <p:childTnLst>
                                    <p:set>
                                      <p:cBhvr>
                                        <p:cTn id="6" dur="1" fill="hold">
                                          <p:stCondLst>
                                            <p:cond delay="0"/>
                                          </p:stCondLst>
                                        </p:cTn>
                                        <p:tgtEl>
                                          <p:spTgt spid="104452"/>
                                        </p:tgtEl>
                                        <p:attrNameLst>
                                          <p:attrName>style.visibility</p:attrName>
                                        </p:attrNameLst>
                                      </p:cBhvr>
                                      <p:to>
                                        <p:strVal val="visible"/>
                                      </p:to>
                                    </p:set>
                                    <p:animEffect transition="in" filter="checkerboard(across)">
                                      <p:cBhvr>
                                        <p:cTn id="7" dur="500"/>
                                        <p:tgtEl>
                                          <p:spTgt spid="104452"/>
                                        </p:tgtEl>
                                      </p:cBhvr>
                                    </p:animEffect>
                                  </p:childTnLst>
                                </p:cTn>
                              </p:par>
                              <p:par>
                                <p:cTn id="8" presetID="5" presetClass="entr" presetSubtype="10" fill="hold" nodeType="withEffect">
                                  <p:stCondLst>
                                    <p:cond delay="0"/>
                                  </p:stCondLst>
                                  <p:childTnLst>
                                    <p:set>
                                      <p:cBhvr>
                                        <p:cTn id="9" dur="1" fill="hold">
                                          <p:stCondLst>
                                            <p:cond delay="0"/>
                                          </p:stCondLst>
                                        </p:cTn>
                                        <p:tgtEl>
                                          <p:spTgt spid="104453"/>
                                        </p:tgtEl>
                                        <p:attrNameLst>
                                          <p:attrName>style.visibility</p:attrName>
                                        </p:attrNameLst>
                                      </p:cBhvr>
                                      <p:to>
                                        <p:strVal val="visible"/>
                                      </p:to>
                                    </p:set>
                                    <p:animEffect transition="in" filter="checkerboard(across)">
                                      <p:cBhvr>
                                        <p:cTn id="10" dur="500"/>
                                        <p:tgtEl>
                                          <p:spTgt spid="104453"/>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04454"/>
                                        </p:tgtEl>
                                        <p:attrNameLst>
                                          <p:attrName>style.visibility</p:attrName>
                                        </p:attrNameLst>
                                      </p:cBhvr>
                                      <p:to>
                                        <p:strVal val="visible"/>
                                      </p:to>
                                    </p:set>
                                    <p:animEffect transition="in" filter="checkerboard(across)">
                                      <p:cBhvr>
                                        <p:cTn id="13" dur="500"/>
                                        <p:tgtEl>
                                          <p:spTgt spid="104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4" name="Picture 4" descr="ViewFile?FileID=606&amp;FileType=jpg"/>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143000" y="914400"/>
            <a:ext cx="6781800" cy="48006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107525" name="Text Box 5"/>
          <p:cNvSpPr txBox="1">
            <a:spLocks noChangeArrowheads="1"/>
          </p:cNvSpPr>
          <p:nvPr/>
        </p:nvSpPr>
        <p:spPr bwMode="auto">
          <a:xfrm>
            <a:off x="609600" y="5980112"/>
            <a:ext cx="8305800" cy="830997"/>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en-US" sz="2400" b="1" smtClean="0">
                <a:solidFill>
                  <a:srgbClr val="4B2500"/>
                </a:solidFill>
                <a:latin typeface="Arial" charset="0"/>
              </a:rPr>
              <a:t>Người </a:t>
            </a:r>
            <a:r>
              <a:rPr lang="en-US" sz="2400" b="1" dirty="0" err="1">
                <a:solidFill>
                  <a:srgbClr val="4B2500"/>
                </a:solidFill>
                <a:latin typeface="Arial" charset="0"/>
              </a:rPr>
              <a:t>chủ</a:t>
            </a:r>
            <a:r>
              <a:rPr lang="en-US" sz="2400" b="1" dirty="0">
                <a:solidFill>
                  <a:srgbClr val="4B2500"/>
                </a:solidFill>
                <a:latin typeface="Arial" charset="0"/>
              </a:rPr>
              <a:t> </a:t>
            </a:r>
            <a:r>
              <a:rPr lang="en-US" sz="2400" b="1" dirty="0" err="1">
                <a:solidFill>
                  <a:srgbClr val="4B2500"/>
                </a:solidFill>
                <a:latin typeface="Arial" charset="0"/>
              </a:rPr>
              <a:t>trì</a:t>
            </a:r>
            <a:r>
              <a:rPr lang="en-US" sz="2400" b="1" dirty="0">
                <a:solidFill>
                  <a:srgbClr val="4B2500"/>
                </a:solidFill>
                <a:latin typeface="Arial" charset="0"/>
              </a:rPr>
              <a:t> </a:t>
            </a:r>
            <a:r>
              <a:rPr lang="en-US" sz="2400" b="1" dirty="0" err="1">
                <a:solidFill>
                  <a:srgbClr val="4B2500"/>
                </a:solidFill>
                <a:latin typeface="Arial" charset="0"/>
              </a:rPr>
              <a:t>hội</a:t>
            </a:r>
            <a:r>
              <a:rPr lang="en-US" sz="2400" b="1" dirty="0">
                <a:solidFill>
                  <a:srgbClr val="4B2500"/>
                </a:solidFill>
                <a:latin typeface="Arial" charset="0"/>
              </a:rPr>
              <a:t> </a:t>
            </a:r>
            <a:r>
              <a:rPr lang="en-US" sz="2400" b="1" dirty="0" err="1">
                <a:solidFill>
                  <a:srgbClr val="4B2500"/>
                </a:solidFill>
                <a:latin typeface="Arial" charset="0"/>
              </a:rPr>
              <a:t>nghị</a:t>
            </a:r>
            <a:r>
              <a:rPr lang="en-US" sz="2400" b="1" dirty="0">
                <a:solidFill>
                  <a:srgbClr val="4B2500"/>
                </a:solidFill>
                <a:latin typeface="Arial" charset="0"/>
              </a:rPr>
              <a:t> </a:t>
            </a:r>
            <a:r>
              <a:rPr lang="en-US" sz="2400" b="1" dirty="0" err="1">
                <a:solidFill>
                  <a:srgbClr val="4B2500"/>
                </a:solidFill>
                <a:latin typeface="Arial" charset="0"/>
              </a:rPr>
              <a:t>thành</a:t>
            </a:r>
            <a:r>
              <a:rPr lang="en-US" sz="2400" b="1" dirty="0">
                <a:solidFill>
                  <a:srgbClr val="4B2500"/>
                </a:solidFill>
                <a:latin typeface="Arial" charset="0"/>
              </a:rPr>
              <a:t> </a:t>
            </a:r>
            <a:r>
              <a:rPr lang="en-US" sz="2400" b="1" dirty="0" err="1">
                <a:solidFill>
                  <a:srgbClr val="4B2500"/>
                </a:solidFill>
                <a:latin typeface="Arial" charset="0"/>
              </a:rPr>
              <a:t>lập</a:t>
            </a:r>
            <a:r>
              <a:rPr lang="en-US" sz="2400" b="1" dirty="0">
                <a:solidFill>
                  <a:srgbClr val="4B2500"/>
                </a:solidFill>
                <a:latin typeface="Arial" charset="0"/>
              </a:rPr>
              <a:t> </a:t>
            </a:r>
            <a:r>
              <a:rPr lang="en-US" sz="2400" b="1" dirty="0" err="1">
                <a:solidFill>
                  <a:srgbClr val="4B2500"/>
                </a:solidFill>
                <a:latin typeface="Arial" charset="0"/>
              </a:rPr>
              <a:t>Đảng</a:t>
            </a:r>
            <a:r>
              <a:rPr lang="en-US" sz="2400" b="1" dirty="0">
                <a:solidFill>
                  <a:srgbClr val="4B2500"/>
                </a:solidFill>
                <a:latin typeface="Arial" charset="0"/>
              </a:rPr>
              <a:t> 1930 </a:t>
            </a:r>
            <a:r>
              <a:rPr lang="en-US" sz="2400" b="1" dirty="0" err="1">
                <a:solidFill>
                  <a:srgbClr val="4B2500"/>
                </a:solidFill>
                <a:latin typeface="Arial" charset="0"/>
              </a:rPr>
              <a:t>với</a:t>
            </a:r>
            <a:r>
              <a:rPr lang="en-US" sz="2400" b="1" dirty="0">
                <a:solidFill>
                  <a:srgbClr val="4B2500"/>
                </a:solidFill>
                <a:latin typeface="Arial" charset="0"/>
              </a:rPr>
              <a:t> </a:t>
            </a:r>
            <a:r>
              <a:rPr lang="en-US" sz="2400" b="1" dirty="0" err="1">
                <a:solidFill>
                  <a:srgbClr val="4B2500"/>
                </a:solidFill>
                <a:latin typeface="Arial" charset="0"/>
              </a:rPr>
              <a:t>tư</a:t>
            </a:r>
            <a:r>
              <a:rPr lang="en-US" sz="2400" b="1" dirty="0">
                <a:solidFill>
                  <a:srgbClr val="4B2500"/>
                </a:solidFill>
                <a:latin typeface="Arial" charset="0"/>
              </a:rPr>
              <a:t> </a:t>
            </a:r>
            <a:r>
              <a:rPr lang="en-US" sz="2400" b="1" dirty="0" err="1">
                <a:solidFill>
                  <a:srgbClr val="4B2500"/>
                </a:solidFill>
                <a:latin typeface="Arial" charset="0"/>
              </a:rPr>
              <a:t>cách</a:t>
            </a:r>
            <a:r>
              <a:rPr lang="en-US" sz="2400" b="1" dirty="0">
                <a:solidFill>
                  <a:srgbClr val="4B2500"/>
                </a:solidFill>
                <a:latin typeface="Arial" charset="0"/>
              </a:rPr>
              <a:t> </a:t>
            </a:r>
            <a:r>
              <a:rPr lang="en-US" sz="2400" b="1" dirty="0" err="1">
                <a:solidFill>
                  <a:srgbClr val="4B2500"/>
                </a:solidFill>
                <a:latin typeface="Arial" charset="0"/>
              </a:rPr>
              <a:t>phái</a:t>
            </a:r>
            <a:r>
              <a:rPr lang="en-US" sz="2400" b="1" dirty="0">
                <a:solidFill>
                  <a:srgbClr val="4B2500"/>
                </a:solidFill>
                <a:latin typeface="Arial" charset="0"/>
              </a:rPr>
              <a:t> </a:t>
            </a:r>
            <a:r>
              <a:rPr lang="en-US" sz="2400" b="1" dirty="0" err="1">
                <a:solidFill>
                  <a:srgbClr val="4B2500"/>
                </a:solidFill>
                <a:latin typeface="Arial" charset="0"/>
              </a:rPr>
              <a:t>viên</a:t>
            </a:r>
            <a:r>
              <a:rPr lang="en-US" sz="2400" b="1" dirty="0">
                <a:solidFill>
                  <a:srgbClr val="4B2500"/>
                </a:solidFill>
                <a:latin typeface="Arial" charset="0"/>
              </a:rPr>
              <a:t> </a:t>
            </a:r>
            <a:r>
              <a:rPr lang="en-US" sz="2400" b="1" dirty="0" err="1">
                <a:solidFill>
                  <a:srgbClr val="4B2500"/>
                </a:solidFill>
                <a:latin typeface="Arial" charset="0"/>
              </a:rPr>
              <a:t>của</a:t>
            </a:r>
            <a:r>
              <a:rPr lang="en-US" sz="2400" b="1" dirty="0">
                <a:solidFill>
                  <a:srgbClr val="4B2500"/>
                </a:solidFill>
                <a:latin typeface="Arial" charset="0"/>
              </a:rPr>
              <a:t> </a:t>
            </a:r>
            <a:r>
              <a:rPr lang="en-US" sz="2400" b="1" dirty="0" err="1">
                <a:solidFill>
                  <a:srgbClr val="4B2500"/>
                </a:solidFill>
                <a:latin typeface="Arial" charset="0"/>
              </a:rPr>
              <a:t>Quốc</a:t>
            </a:r>
            <a:r>
              <a:rPr lang="en-US" sz="2400" b="1" dirty="0">
                <a:solidFill>
                  <a:srgbClr val="4B2500"/>
                </a:solidFill>
                <a:latin typeface="Arial" charset="0"/>
              </a:rPr>
              <a:t> </a:t>
            </a:r>
            <a:r>
              <a:rPr lang="en-US" sz="2400" b="1" dirty="0" err="1">
                <a:solidFill>
                  <a:srgbClr val="4B2500"/>
                </a:solidFill>
                <a:latin typeface="Arial" charset="0"/>
              </a:rPr>
              <a:t>tế</a:t>
            </a:r>
            <a:r>
              <a:rPr lang="en-US" sz="2400" b="1" dirty="0">
                <a:solidFill>
                  <a:srgbClr val="4B2500"/>
                </a:solidFill>
                <a:latin typeface="Arial" charset="0"/>
              </a:rPr>
              <a:t> </a:t>
            </a:r>
            <a:r>
              <a:rPr lang="en-US" sz="2400" b="1" dirty="0" err="1">
                <a:solidFill>
                  <a:srgbClr val="4B2500"/>
                </a:solidFill>
                <a:latin typeface="Arial" charset="0"/>
              </a:rPr>
              <a:t>cộng</a:t>
            </a:r>
            <a:r>
              <a:rPr lang="en-US" sz="2400" b="1" dirty="0">
                <a:solidFill>
                  <a:srgbClr val="4B2500"/>
                </a:solidFill>
                <a:latin typeface="Arial" charset="0"/>
              </a:rPr>
              <a:t> </a:t>
            </a:r>
            <a:r>
              <a:rPr lang="en-US" sz="2400" b="1" dirty="0" err="1">
                <a:solidFill>
                  <a:srgbClr val="4B2500"/>
                </a:solidFill>
                <a:latin typeface="Arial" charset="0"/>
              </a:rPr>
              <a:t>sản</a:t>
            </a:r>
            <a:endParaRPr lang="en-US" sz="2400" b="1" dirty="0">
              <a:solidFill>
                <a:srgbClr val="4B2500"/>
              </a:solidFill>
              <a:latin typeface="Arial" charset="0"/>
            </a:endParaRPr>
          </a:p>
        </p:txBody>
      </p:sp>
    </p:spTree>
    <p:extLst>
      <p:ext uri="{BB962C8B-B14F-4D97-AF65-F5344CB8AC3E}">
        <p14:creationId xmlns="" xmlns:p14="http://schemas.microsoft.com/office/powerpoint/2010/main" val="3899295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7525"/>
                                        </p:tgtEl>
                                        <p:attrNameLst>
                                          <p:attrName>style.visibility</p:attrName>
                                        </p:attrNameLst>
                                      </p:cBhvr>
                                      <p:to>
                                        <p:strVal val="visible"/>
                                      </p:to>
                                    </p:set>
                                    <p:anim calcmode="lin" valueType="num">
                                      <p:cBhvr>
                                        <p:cTn id="7" dur="1000" fill="hold"/>
                                        <p:tgtEl>
                                          <p:spTgt spid="107525"/>
                                        </p:tgtEl>
                                        <p:attrNameLst>
                                          <p:attrName>ppt_w</p:attrName>
                                        </p:attrNameLst>
                                      </p:cBhvr>
                                      <p:tavLst>
                                        <p:tav tm="0">
                                          <p:val>
                                            <p:fltVal val="0"/>
                                          </p:val>
                                        </p:tav>
                                        <p:tav tm="100000">
                                          <p:val>
                                            <p:strVal val="#ppt_w"/>
                                          </p:val>
                                        </p:tav>
                                      </p:tavLst>
                                    </p:anim>
                                    <p:anim calcmode="lin" valueType="num">
                                      <p:cBhvr>
                                        <p:cTn id="8" dur="1000" fill="hold"/>
                                        <p:tgtEl>
                                          <p:spTgt spid="107525"/>
                                        </p:tgtEl>
                                        <p:attrNameLst>
                                          <p:attrName>ppt_h</p:attrName>
                                        </p:attrNameLst>
                                      </p:cBhvr>
                                      <p:tavLst>
                                        <p:tav tm="0">
                                          <p:val>
                                            <p:fltVal val="0"/>
                                          </p:val>
                                        </p:tav>
                                        <p:tav tm="100000">
                                          <p:val>
                                            <p:strVal val="#ppt_h"/>
                                          </p:val>
                                        </p:tav>
                                      </p:tavLst>
                                    </p:anim>
                                    <p:anim calcmode="lin" valueType="num">
                                      <p:cBhvr>
                                        <p:cTn id="9" dur="1000" fill="hold"/>
                                        <p:tgtEl>
                                          <p:spTgt spid="107525"/>
                                        </p:tgtEl>
                                        <p:attrNameLst>
                                          <p:attrName>style.rotation</p:attrName>
                                        </p:attrNameLst>
                                      </p:cBhvr>
                                      <p:tavLst>
                                        <p:tav tm="0">
                                          <p:val>
                                            <p:fltVal val="90"/>
                                          </p:val>
                                        </p:tav>
                                        <p:tav tm="100000">
                                          <p:val>
                                            <p:fltVal val="0"/>
                                          </p:val>
                                        </p:tav>
                                      </p:tavLst>
                                    </p:anim>
                                    <p:animEffect transition="in" filter="fade">
                                      <p:cBhvr>
                                        <p:cTn id="10" dur="1000"/>
                                        <p:tgtEl>
                                          <p:spTgt spid="1075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0" y="0"/>
            <a:ext cx="9144000" cy="914400"/>
          </a:xfrm>
          <a:prstGeom prst="rect">
            <a:avLst/>
          </a:prstGeom>
          <a:solidFill>
            <a:srgbClr val="B8F8A6"/>
          </a:solidFill>
          <a:ln w="9360" cap="sq">
            <a:solidFill>
              <a:srgbClr val="FFFF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p>
            <a:pPr algn="ctr" defTabSz="449263" fontAlgn="base">
              <a:spcBef>
                <a:spcPts val="175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n-US" sz="2400" b="1">
                <a:solidFill>
                  <a:srgbClr val="000000"/>
                </a:solidFill>
              </a:rPr>
              <a:t>TIẾT 20 – BÀI 18</a:t>
            </a:r>
          </a:p>
          <a:p>
            <a:pPr algn="ctr" defTabSz="449263" fontAlgn="base">
              <a:spcBef>
                <a:spcPts val="175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n-US" sz="2400" b="1">
                <a:solidFill>
                  <a:srgbClr val="FF0000"/>
                </a:solidFill>
              </a:rPr>
              <a:t>ĐẢNG CỘNG SẢN VIỆT NAM RA ĐỜI</a:t>
            </a:r>
          </a:p>
        </p:txBody>
      </p:sp>
      <p:sp>
        <p:nvSpPr>
          <p:cNvPr id="6149" name="Rectangle 5"/>
          <p:cNvSpPr>
            <a:spLocks noChangeArrowheads="1"/>
          </p:cNvSpPr>
          <p:nvPr/>
        </p:nvSpPr>
        <p:spPr bwMode="auto">
          <a:xfrm>
            <a:off x="0" y="940955"/>
            <a:ext cx="3341688" cy="39846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p>
            <a:pPr defTabSz="449263" fontAlgn="base">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b="1" i="1">
                <a:solidFill>
                  <a:srgbClr val="0000CC"/>
                </a:solidFill>
              </a:rPr>
              <a:t>* Thành phần dự hội nghị:</a:t>
            </a:r>
          </a:p>
        </p:txBody>
      </p:sp>
      <p:pic>
        <p:nvPicPr>
          <p:cNvPr id="6150" name="Picture 6"/>
          <p:cNvPicPr>
            <a:picLocks noChangeAspect="1" noChangeArrowheads="1"/>
          </p:cNvPicPr>
          <p:nvPr/>
        </p:nvPicPr>
        <p:blipFill>
          <a:blip r:embed="rId3">
            <a:lum contrast="48000"/>
            <a:extLst>
              <a:ext uri="{28A0092B-C50C-407E-A947-70E740481C1C}">
                <a14:useLocalDpi xmlns="" xmlns:a14="http://schemas.microsoft.com/office/drawing/2010/main" val="0"/>
              </a:ext>
            </a:extLst>
          </a:blip>
          <a:srcRect/>
          <a:stretch>
            <a:fillRect/>
          </a:stretch>
        </p:blipFill>
        <p:spPr bwMode="auto">
          <a:xfrm>
            <a:off x="1582161" y="1459675"/>
            <a:ext cx="2122488" cy="2133600"/>
          </a:xfrm>
          <a:prstGeom prst="rect">
            <a:avLst/>
          </a:prstGeom>
          <a:noFill/>
          <a:ln w="76320" cap="sq">
            <a:solidFill>
              <a:srgbClr val="000000"/>
            </a:solidFill>
            <a:miter lim="800000"/>
            <a:headEnd/>
            <a:tailEnd/>
          </a:ln>
          <a:effectLst/>
          <a:extLst>
            <a:ext uri="{909E8E84-426E-40DD-AFC4-6F175D3DCCD1}">
              <a14:hiddenFill xmlns="" xmlns:a14="http://schemas.microsoft.com/office/drawing/2010/main">
                <a:blipFill dpi="0" rotWithShape="0">
                  <a:blip>
                    <a:lum contrast="48000"/>
                  </a:blip>
                  <a:srcRect/>
                  <a:stretch>
                    <a:fillRect/>
                  </a:stretch>
                </a:blip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6151" name="Rectangle 7"/>
          <p:cNvSpPr>
            <a:spLocks noChangeArrowheads="1"/>
          </p:cNvSpPr>
          <p:nvPr/>
        </p:nvSpPr>
        <p:spPr bwMode="auto">
          <a:xfrm>
            <a:off x="-24244" y="1344325"/>
            <a:ext cx="1606406" cy="231050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p>
            <a:pPr algn="ctr" defTabSz="449263" fontAlgn="base">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a:solidFill>
                  <a:srgbClr val="000000"/>
                </a:solidFill>
                <a:latin typeface="Times New Roman" pitchFamily="18" charset="0"/>
              </a:rPr>
              <a:t>Nguyễn Ái Quốc </a:t>
            </a:r>
            <a:endParaRPr lang="en-US" b="1" smtClean="0">
              <a:solidFill>
                <a:srgbClr val="000000"/>
              </a:solidFill>
              <a:latin typeface="Times New Roman" pitchFamily="18" charset="0"/>
            </a:endParaRPr>
          </a:p>
          <a:p>
            <a:pPr algn="ctr" defTabSz="449263" fontAlgn="base">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smtClean="0">
                <a:solidFill>
                  <a:srgbClr val="FF0000"/>
                </a:solidFill>
                <a:latin typeface="Times New Roman" pitchFamily="18" charset="0"/>
              </a:rPr>
              <a:t>chủ </a:t>
            </a:r>
            <a:r>
              <a:rPr lang="en-US" b="1">
                <a:solidFill>
                  <a:srgbClr val="FF0000"/>
                </a:solidFill>
                <a:latin typeface="Times New Roman" pitchFamily="18" charset="0"/>
              </a:rPr>
              <a:t>trì </a:t>
            </a:r>
            <a:endParaRPr lang="en-US" b="1" smtClean="0">
              <a:solidFill>
                <a:srgbClr val="FF0000"/>
              </a:solidFill>
              <a:latin typeface="Times New Roman" pitchFamily="18" charset="0"/>
            </a:endParaRPr>
          </a:p>
          <a:p>
            <a:pPr algn="ctr" defTabSz="449263" fontAlgn="base">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smtClean="0">
                <a:solidFill>
                  <a:srgbClr val="000000"/>
                </a:solidFill>
                <a:latin typeface="Times New Roman" pitchFamily="18" charset="0"/>
              </a:rPr>
              <a:t>hội </a:t>
            </a:r>
            <a:r>
              <a:rPr lang="en-US" b="1">
                <a:solidFill>
                  <a:srgbClr val="000000"/>
                </a:solidFill>
                <a:latin typeface="Times New Roman" pitchFamily="18" charset="0"/>
              </a:rPr>
              <a:t>nghị </a:t>
            </a:r>
            <a:endParaRPr lang="en-US" b="1" smtClean="0">
              <a:solidFill>
                <a:srgbClr val="000000"/>
              </a:solidFill>
              <a:latin typeface="Times New Roman" pitchFamily="18" charset="0"/>
            </a:endParaRPr>
          </a:p>
          <a:p>
            <a:pPr algn="ctr" defTabSz="449263" fontAlgn="base">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smtClean="0">
                <a:solidFill>
                  <a:srgbClr val="000000"/>
                </a:solidFill>
                <a:latin typeface="Times New Roman" pitchFamily="18" charset="0"/>
              </a:rPr>
              <a:t>thành </a:t>
            </a:r>
            <a:r>
              <a:rPr lang="en-US" b="1">
                <a:solidFill>
                  <a:srgbClr val="000000"/>
                </a:solidFill>
                <a:latin typeface="Times New Roman" pitchFamily="18" charset="0"/>
              </a:rPr>
              <a:t>lập </a:t>
            </a:r>
            <a:endParaRPr lang="en-US" b="1" smtClean="0">
              <a:solidFill>
                <a:srgbClr val="000000"/>
              </a:solidFill>
              <a:latin typeface="Times New Roman" pitchFamily="18" charset="0"/>
            </a:endParaRPr>
          </a:p>
          <a:p>
            <a:pPr algn="ctr" defTabSz="449263" fontAlgn="base">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smtClean="0">
                <a:solidFill>
                  <a:srgbClr val="000000"/>
                </a:solidFill>
                <a:latin typeface="Times New Roman" pitchFamily="18" charset="0"/>
              </a:rPr>
              <a:t>Đảng </a:t>
            </a:r>
            <a:r>
              <a:rPr lang="en-US" b="1">
                <a:solidFill>
                  <a:srgbClr val="000000"/>
                </a:solidFill>
                <a:latin typeface="Times New Roman" pitchFamily="18" charset="0"/>
              </a:rPr>
              <a:t>Cộng sản</a:t>
            </a:r>
          </a:p>
          <a:p>
            <a:pPr algn="ctr" defTabSz="449263" fontAlgn="base">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a:solidFill>
                  <a:srgbClr val="000000"/>
                </a:solidFill>
                <a:latin typeface="Times New Roman" pitchFamily="18" charset="0"/>
              </a:rPr>
              <a:t> Việt Nam</a:t>
            </a:r>
          </a:p>
        </p:txBody>
      </p:sp>
      <p:pic>
        <p:nvPicPr>
          <p:cNvPr id="6152" name="Picture 8"/>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038600" y="1385928"/>
            <a:ext cx="2438400" cy="2281093"/>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6153" name="Rectangle 9"/>
          <p:cNvSpPr>
            <a:spLocks noChangeArrowheads="1"/>
          </p:cNvSpPr>
          <p:nvPr/>
        </p:nvSpPr>
        <p:spPr bwMode="auto">
          <a:xfrm>
            <a:off x="4017818" y="3695702"/>
            <a:ext cx="2459182" cy="3715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p>
            <a:pPr defTabSz="449263" fontAlgn="base">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solidFill>
                  <a:srgbClr val="000000"/>
                </a:solidFill>
                <a:latin typeface="Times New Roman" pitchFamily="18" charset="0"/>
                <a:cs typeface="Arial" charset="0"/>
              </a:rPr>
              <a:t>Đại biểu:</a:t>
            </a:r>
            <a:r>
              <a:rPr lang="en-US" b="1">
                <a:solidFill>
                  <a:srgbClr val="000000"/>
                </a:solidFill>
                <a:latin typeface="Times New Roman" pitchFamily="18" charset="0"/>
                <a:cs typeface="Arial" charset="0"/>
              </a:rPr>
              <a:t> Lê Hồng Sơn</a:t>
            </a:r>
          </a:p>
        </p:txBody>
      </p:sp>
      <p:pic>
        <p:nvPicPr>
          <p:cNvPr id="6154" name="Picture 10"/>
          <p:cNvPicPr>
            <a:picLocks noChangeAspect="1" noChangeArrowheads="1"/>
          </p:cNvPicPr>
          <p:nvPr/>
        </p:nvPicPr>
        <p:blipFill>
          <a:blip r:embed="rId5">
            <a:lum contrast="38000"/>
            <a:extLst>
              <a:ext uri="{28A0092B-C50C-407E-A947-70E740481C1C}">
                <a14:useLocalDpi xmlns="" xmlns:a14="http://schemas.microsoft.com/office/drawing/2010/main" val="0"/>
              </a:ext>
            </a:extLst>
          </a:blip>
          <a:srcRect/>
          <a:stretch>
            <a:fillRect/>
          </a:stretch>
        </p:blipFill>
        <p:spPr bwMode="auto">
          <a:xfrm>
            <a:off x="6781800" y="1371600"/>
            <a:ext cx="2362200" cy="2283230"/>
          </a:xfrm>
          <a:prstGeom prst="rect">
            <a:avLst/>
          </a:prstGeom>
          <a:noFill/>
          <a:ln>
            <a:noFill/>
          </a:ln>
          <a:effectLst/>
          <a:extLst>
            <a:ext uri="{909E8E84-426E-40DD-AFC4-6F175D3DCCD1}">
              <a14:hiddenFill xmlns="" xmlns:a14="http://schemas.microsoft.com/office/drawing/2010/main">
                <a:blipFill dpi="0" rotWithShape="0">
                  <a:blip>
                    <a:lum contrast="38000"/>
                  </a:blip>
                  <a:srcRect/>
                  <a:stretch>
                    <a:fillRect/>
                  </a:stretch>
                </a:blip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6155" name="Rectangle 11"/>
          <p:cNvSpPr>
            <a:spLocks noChangeArrowheads="1"/>
          </p:cNvSpPr>
          <p:nvPr/>
        </p:nvSpPr>
        <p:spPr bwMode="auto">
          <a:xfrm>
            <a:off x="6705600" y="3717926"/>
            <a:ext cx="2514600" cy="3683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defTabSz="449263" fontAlgn="base">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i="1">
                <a:solidFill>
                  <a:srgbClr val="000000"/>
                </a:solidFill>
                <a:latin typeface="Times New Roman" pitchFamily="18" charset="0"/>
              </a:rPr>
              <a:t>Đại biểu </a:t>
            </a:r>
            <a:r>
              <a:rPr lang="en-US" b="1" i="1">
                <a:solidFill>
                  <a:srgbClr val="000000"/>
                </a:solidFill>
                <a:latin typeface="Times New Roman" pitchFamily="18" charset="0"/>
              </a:rPr>
              <a:t>Hồ Tùng Mậu</a:t>
            </a:r>
          </a:p>
        </p:txBody>
      </p:sp>
      <p:pic>
        <p:nvPicPr>
          <p:cNvPr id="6156" name="Picture 12"/>
          <p:cNvPicPr>
            <a:picLocks noChangeAspect="1" noChangeArrowheads="1"/>
          </p:cNvPicPr>
          <p:nvPr/>
        </p:nvPicPr>
        <p:blipFill>
          <a:blip r:embed="rId6">
            <a:lum contrast="24000"/>
            <a:extLst>
              <a:ext uri="{28A0092B-C50C-407E-A947-70E740481C1C}">
                <a14:useLocalDpi xmlns="" xmlns:a14="http://schemas.microsoft.com/office/drawing/2010/main" val="0"/>
              </a:ext>
            </a:extLst>
          </a:blip>
          <a:srcRect/>
          <a:stretch>
            <a:fillRect/>
          </a:stretch>
        </p:blipFill>
        <p:spPr bwMode="auto">
          <a:xfrm>
            <a:off x="76200" y="4038599"/>
            <a:ext cx="1752600" cy="2127971"/>
          </a:xfrm>
          <a:prstGeom prst="rect">
            <a:avLst/>
          </a:prstGeom>
          <a:noFill/>
          <a:ln>
            <a:noFill/>
          </a:ln>
          <a:effectLst/>
          <a:extLst>
            <a:ext uri="{909E8E84-426E-40DD-AFC4-6F175D3DCCD1}">
              <a14:hiddenFill xmlns="" xmlns:a14="http://schemas.microsoft.com/office/drawing/2010/main">
                <a:blipFill dpi="0" rotWithShape="0">
                  <a:blip>
                    <a:lum contrast="24000"/>
                  </a:blip>
                  <a:srcRect/>
                  <a:stretch>
                    <a:fillRect/>
                  </a:stretch>
                </a:blip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6157" name="Rectangle 13"/>
          <p:cNvSpPr>
            <a:spLocks noChangeArrowheads="1"/>
          </p:cNvSpPr>
          <p:nvPr/>
        </p:nvSpPr>
        <p:spPr bwMode="auto">
          <a:xfrm>
            <a:off x="0" y="6138862"/>
            <a:ext cx="4419600" cy="70326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defTabSz="449263" fontAlgn="base">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vi-VN" sz="2000" b="1" i="1">
                <a:solidFill>
                  <a:srgbClr val="000000"/>
                </a:solidFill>
                <a:latin typeface="Times New Roman" pitchFamily="18" charset="0"/>
                <a:cs typeface="Times New Roman" pitchFamily="18" charset="0"/>
              </a:rPr>
              <a:t>Nguyễn Đức Cảnh</a:t>
            </a:r>
            <a:r>
              <a:rPr lang="en-US" sz="2000" b="1" i="1">
                <a:solidFill>
                  <a:srgbClr val="000000"/>
                </a:solidFill>
                <a:latin typeface="Times New Roman" pitchFamily="18" charset="0"/>
                <a:cs typeface="Times New Roman" pitchFamily="18" charset="0"/>
              </a:rPr>
              <a:t>    </a:t>
            </a:r>
            <a:r>
              <a:rPr lang="vi-VN" b="1">
                <a:solidFill>
                  <a:srgbClr val="000000"/>
                </a:solidFill>
                <a:latin typeface="Times New Roman" pitchFamily="18" charset="0"/>
                <a:cs typeface="Times New Roman" pitchFamily="18" charset="0"/>
              </a:rPr>
              <a:t>Trịnh Đình Cửu</a:t>
            </a:r>
            <a:r>
              <a:rPr lang="en-US" b="1">
                <a:solidFill>
                  <a:srgbClr val="000000"/>
                </a:solidFill>
                <a:latin typeface="Times New Roman" pitchFamily="18" charset="0"/>
                <a:cs typeface="Times New Roman" pitchFamily="18" charset="0"/>
              </a:rPr>
              <a:t> </a:t>
            </a:r>
          </a:p>
          <a:p>
            <a:pPr defTabSz="449263" fontAlgn="base">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b="1" i="1">
                <a:solidFill>
                  <a:srgbClr val="000000"/>
                </a:solidFill>
                <a:latin typeface="Times New Roman" pitchFamily="18" charset="0"/>
                <a:cs typeface="Times New Roman" pitchFamily="18" charset="0"/>
              </a:rPr>
              <a:t> </a:t>
            </a:r>
            <a:r>
              <a:rPr lang="vi-VN" sz="2000" i="1">
                <a:solidFill>
                  <a:srgbClr val="000000"/>
                </a:solidFill>
                <a:latin typeface="Times New Roman" pitchFamily="18" charset="0"/>
                <a:cs typeface="Times New Roman" pitchFamily="18" charset="0"/>
              </a:rPr>
              <a:t>đại biểu</a:t>
            </a:r>
            <a:r>
              <a:rPr lang="en-US" sz="2000" i="1">
                <a:solidFill>
                  <a:srgbClr val="000000"/>
                </a:solidFill>
                <a:latin typeface="Times New Roman" pitchFamily="18" charset="0"/>
                <a:cs typeface="Times New Roman" pitchFamily="18" charset="0"/>
              </a:rPr>
              <a:t> </a:t>
            </a:r>
            <a:r>
              <a:rPr lang="vi-VN" sz="2000" b="1" i="1" smtClean="0">
                <a:solidFill>
                  <a:srgbClr val="FF0000"/>
                </a:solidFill>
                <a:latin typeface="Times New Roman" pitchFamily="18" charset="0"/>
                <a:cs typeface="Times New Roman" pitchFamily="18" charset="0"/>
              </a:rPr>
              <a:t>Đông </a:t>
            </a:r>
            <a:r>
              <a:rPr lang="vi-VN" sz="2000" b="1" i="1">
                <a:solidFill>
                  <a:srgbClr val="FF0000"/>
                </a:solidFill>
                <a:latin typeface="Times New Roman" pitchFamily="18" charset="0"/>
                <a:cs typeface="Times New Roman" pitchFamily="18" charset="0"/>
              </a:rPr>
              <a:t>Dương</a:t>
            </a:r>
            <a:r>
              <a:rPr lang="en-US" sz="2000" b="1" i="1">
                <a:solidFill>
                  <a:srgbClr val="FF0000"/>
                </a:solidFill>
                <a:latin typeface="Times New Roman" pitchFamily="18" charset="0"/>
                <a:cs typeface="Times New Roman" pitchFamily="18" charset="0"/>
              </a:rPr>
              <a:t> </a:t>
            </a:r>
            <a:r>
              <a:rPr lang="vi-VN" sz="2000" b="1" i="1" smtClean="0">
                <a:solidFill>
                  <a:srgbClr val="FF0000"/>
                </a:solidFill>
                <a:latin typeface="Times New Roman" pitchFamily="18" charset="0"/>
                <a:cs typeface="Times New Roman" pitchFamily="18" charset="0"/>
              </a:rPr>
              <a:t>Cộng </a:t>
            </a:r>
            <a:r>
              <a:rPr lang="vi-VN" sz="2000" b="1" i="1">
                <a:solidFill>
                  <a:srgbClr val="FF0000"/>
                </a:solidFill>
                <a:latin typeface="Times New Roman" pitchFamily="18" charset="0"/>
                <a:cs typeface="Times New Roman" pitchFamily="18" charset="0"/>
              </a:rPr>
              <a:t>sản Đảng</a:t>
            </a:r>
          </a:p>
        </p:txBody>
      </p:sp>
      <p:pic>
        <p:nvPicPr>
          <p:cNvPr id="6158" name="Picture 14"/>
          <p:cNvPicPr>
            <a:picLocks noChangeAspect="1" noChangeArrowheads="1"/>
          </p:cNvPicPr>
          <p:nvPr/>
        </p:nvPicPr>
        <p:blipFill>
          <a:blip r:embed="rId7">
            <a:lum contrast="34000"/>
            <a:extLst>
              <a:ext uri="{28A0092B-C50C-407E-A947-70E740481C1C}">
                <a14:useLocalDpi xmlns="" xmlns:a14="http://schemas.microsoft.com/office/drawing/2010/main" val="0"/>
              </a:ext>
            </a:extLst>
          </a:blip>
          <a:srcRect/>
          <a:stretch>
            <a:fillRect/>
          </a:stretch>
        </p:blipFill>
        <p:spPr bwMode="auto">
          <a:xfrm>
            <a:off x="1905000" y="4038600"/>
            <a:ext cx="2362200" cy="2100262"/>
          </a:xfrm>
          <a:prstGeom prst="rect">
            <a:avLst/>
          </a:prstGeom>
          <a:noFill/>
          <a:ln>
            <a:noFill/>
          </a:ln>
          <a:effectLst/>
          <a:extLst>
            <a:ext uri="{909E8E84-426E-40DD-AFC4-6F175D3DCCD1}">
              <a14:hiddenFill xmlns="" xmlns:a14="http://schemas.microsoft.com/office/drawing/2010/main">
                <a:blipFill dpi="0" rotWithShape="0">
                  <a:blip>
                    <a:lum contrast="34000"/>
                  </a:blip>
                  <a:srcRect/>
                  <a:stretch>
                    <a:fillRect/>
                  </a:stretch>
                </a:blip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6159" name="Picture 15"/>
          <p:cNvPicPr>
            <a:picLocks noChangeAspect="1" noChangeArrowheads="1"/>
          </p:cNvPicPr>
          <p:nvPr/>
        </p:nvPicPr>
        <p:blipFill>
          <a:blip r:embed="rId8">
            <a:lum contrast="62000"/>
            <a:extLst>
              <a:ext uri="{28A0092B-C50C-407E-A947-70E740481C1C}">
                <a14:useLocalDpi xmlns="" xmlns:a14="http://schemas.microsoft.com/office/drawing/2010/main" val="0"/>
              </a:ext>
            </a:extLst>
          </a:blip>
          <a:srcRect/>
          <a:stretch>
            <a:fillRect/>
          </a:stretch>
        </p:blipFill>
        <p:spPr bwMode="auto">
          <a:xfrm>
            <a:off x="4572000" y="4086226"/>
            <a:ext cx="2140527" cy="2052636"/>
          </a:xfrm>
          <a:prstGeom prst="rect">
            <a:avLst/>
          </a:prstGeom>
          <a:noFill/>
          <a:ln>
            <a:noFill/>
          </a:ln>
          <a:effectLst/>
          <a:extLst>
            <a:ext uri="{909E8E84-426E-40DD-AFC4-6F175D3DCCD1}">
              <a14:hiddenFill xmlns="" xmlns:a14="http://schemas.microsoft.com/office/drawing/2010/main">
                <a:blipFill dpi="0" rotWithShape="0">
                  <a:blip>
                    <a:lum contrast="62000"/>
                  </a:blip>
                  <a:srcRect/>
                  <a:stretch>
                    <a:fillRect/>
                  </a:stretch>
                </a:blip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6160" name="Rectangle 16"/>
          <p:cNvSpPr>
            <a:spLocks noChangeArrowheads="1"/>
          </p:cNvSpPr>
          <p:nvPr/>
        </p:nvSpPr>
        <p:spPr bwMode="auto">
          <a:xfrm>
            <a:off x="4876800" y="6166571"/>
            <a:ext cx="4267200" cy="70326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defTabSz="449263" fontAlgn="base">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vi-VN" sz="2000" b="1">
                <a:solidFill>
                  <a:srgbClr val="000000"/>
                </a:solidFill>
                <a:latin typeface="Times New Roman" pitchFamily="18" charset="0"/>
                <a:cs typeface="Times New Roman" pitchFamily="18" charset="0"/>
              </a:rPr>
              <a:t>Châu Văn Liêm</a:t>
            </a:r>
            <a:r>
              <a:rPr lang="en-US" sz="2000" b="1">
                <a:solidFill>
                  <a:srgbClr val="000000"/>
                </a:solidFill>
                <a:latin typeface="Times New Roman" pitchFamily="18" charset="0"/>
                <a:cs typeface="Times New Roman" pitchFamily="18" charset="0"/>
              </a:rPr>
              <a:t>   </a:t>
            </a:r>
            <a:r>
              <a:rPr lang="en-US" sz="2000" b="1" smtClean="0">
                <a:solidFill>
                  <a:srgbClr val="000000"/>
                </a:solidFill>
                <a:latin typeface="Times New Roman" pitchFamily="18" charset="0"/>
                <a:cs typeface="Times New Roman" pitchFamily="18" charset="0"/>
              </a:rPr>
              <a:t>	   </a:t>
            </a:r>
            <a:r>
              <a:rPr lang="vi-VN" b="1">
                <a:solidFill>
                  <a:srgbClr val="000000"/>
                </a:solidFill>
                <a:latin typeface="Times New Roman" pitchFamily="18" charset="0"/>
                <a:cs typeface="Times New Roman" pitchFamily="18" charset="0"/>
              </a:rPr>
              <a:t>Nguyễn Thiệ</a:t>
            </a:r>
            <a:r>
              <a:rPr lang="en-US" b="1">
                <a:solidFill>
                  <a:srgbClr val="000000"/>
                </a:solidFill>
                <a:latin typeface="Times New Roman" pitchFamily="18" charset="0"/>
                <a:cs typeface="Times New Roman" pitchFamily="18" charset="0"/>
              </a:rPr>
              <a:t>n</a:t>
            </a:r>
          </a:p>
          <a:p>
            <a:pPr algn="ctr" defTabSz="449263" fontAlgn="base">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vi-VN" sz="2000">
                <a:solidFill>
                  <a:srgbClr val="000000"/>
                </a:solidFill>
                <a:latin typeface="Times New Roman" pitchFamily="18" charset="0"/>
                <a:cs typeface="Times New Roman" pitchFamily="18" charset="0"/>
              </a:rPr>
              <a:t>đại biểu </a:t>
            </a:r>
            <a:r>
              <a:rPr lang="vi-VN" sz="2000" b="1">
                <a:solidFill>
                  <a:srgbClr val="FF0000"/>
                </a:solidFill>
                <a:latin typeface="Times New Roman" pitchFamily="18" charset="0"/>
                <a:cs typeface="Times New Roman" pitchFamily="18" charset="0"/>
              </a:rPr>
              <a:t>An Nam</a:t>
            </a:r>
            <a:r>
              <a:rPr lang="en-US" sz="2000" b="1">
                <a:solidFill>
                  <a:srgbClr val="FF0000"/>
                </a:solidFill>
                <a:latin typeface="Times New Roman" pitchFamily="18" charset="0"/>
                <a:cs typeface="Times New Roman" pitchFamily="18" charset="0"/>
              </a:rPr>
              <a:t> </a:t>
            </a:r>
            <a:r>
              <a:rPr lang="vi-VN" sz="2000" b="1">
                <a:solidFill>
                  <a:srgbClr val="FF0000"/>
                </a:solidFill>
                <a:latin typeface="Times New Roman" pitchFamily="18" charset="0"/>
                <a:cs typeface="Times New Roman" pitchFamily="18" charset="0"/>
              </a:rPr>
              <a:t>Cộng sản Đảng</a:t>
            </a:r>
          </a:p>
        </p:txBody>
      </p:sp>
      <p:pic>
        <p:nvPicPr>
          <p:cNvPr id="6161" name="Picture 17"/>
          <p:cNvPicPr>
            <a:picLocks noChangeAspect="1" noChangeArrowheads="1"/>
          </p:cNvPicPr>
          <p:nvPr/>
        </p:nvPicPr>
        <p:blipFill>
          <a:blip r:embed="rId9">
            <a:lum contrast="40000"/>
            <a:extLst>
              <a:ext uri="{28A0092B-C50C-407E-A947-70E740481C1C}">
                <a14:useLocalDpi xmlns="" xmlns:a14="http://schemas.microsoft.com/office/drawing/2010/main" val="0"/>
              </a:ext>
            </a:extLst>
          </a:blip>
          <a:srcRect/>
          <a:stretch>
            <a:fillRect/>
          </a:stretch>
        </p:blipFill>
        <p:spPr bwMode="auto">
          <a:xfrm>
            <a:off x="6934200" y="4067215"/>
            <a:ext cx="2209800" cy="2071647"/>
          </a:xfrm>
          <a:prstGeom prst="rect">
            <a:avLst/>
          </a:prstGeom>
          <a:noFill/>
          <a:ln>
            <a:noFill/>
          </a:ln>
          <a:effectLst/>
          <a:extLst>
            <a:ext uri="{909E8E84-426E-40DD-AFC4-6F175D3DCCD1}">
              <a14:hiddenFill xmlns="" xmlns:a14="http://schemas.microsoft.com/office/drawing/2010/main">
                <a:blipFill dpi="0" rotWithShape="0">
                  <a:blip>
                    <a:lum contrast="40000"/>
                  </a:blip>
                  <a:srcRect/>
                  <a:stretch>
                    <a:fillRect/>
                  </a:stretch>
                </a:blip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6162" name="Picture 18"/>
          <p:cNvPicPr>
            <a:picLocks noChangeAspect="1" noChangeArrowheads="1"/>
          </p:cNvPicPr>
          <p:nvPr/>
        </p:nvPicPr>
        <p:blipFill>
          <a:blip r:embed="rId10">
            <a:extLst>
              <a:ext uri="{28A0092B-C50C-407E-A947-70E740481C1C}">
                <a14:useLocalDpi xmlns="" xmlns:a14="http://schemas.microsoft.com/office/drawing/2010/main" val="0"/>
              </a:ext>
            </a:extLst>
          </a:blip>
          <a:srcRect/>
          <a:stretch>
            <a:fillRect/>
          </a:stretch>
        </p:blipFill>
        <p:spPr bwMode="auto">
          <a:xfrm>
            <a:off x="7772400" y="0"/>
            <a:ext cx="1371600" cy="914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Tree>
    <p:extLst>
      <p:ext uri="{BB962C8B-B14F-4D97-AF65-F5344CB8AC3E}">
        <p14:creationId xmlns="" xmlns:p14="http://schemas.microsoft.com/office/powerpoint/2010/main" val="3720226901"/>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additive="repl">
                                        <p:cTn id="6" dur="1" fill="hold">
                                          <p:stCondLst>
                                            <p:cond delay="0"/>
                                          </p:stCondLst>
                                        </p:cTn>
                                        <p:tgtEl>
                                          <p:spTgt spid="6149"/>
                                        </p:tgtEl>
                                        <p:attrNameLst>
                                          <p:attrName>style.visibility</p:attrName>
                                        </p:attrNameLst>
                                      </p:cBhvr>
                                      <p:to>
                                        <p:strVal val="visible"/>
                                      </p:to>
                                    </p:set>
                                    <p:animEffect transition="in" filter="slide(fromBottom)">
                                      <p:cBhvr additive="repl">
                                        <p:cTn id="7" dur="500"/>
                                        <p:tgtEl>
                                          <p:spTgt spid="6149"/>
                                        </p:tgtEl>
                                      </p:cBhvr>
                                    </p:animEffect>
                                  </p:childTnLst>
                                </p:cTn>
                              </p:par>
                              <p:par>
                                <p:cTn id="8" presetID="12" presetClass="entr" presetSubtype="4" fill="hold" nodeType="withEffect">
                                  <p:stCondLst>
                                    <p:cond delay="0"/>
                                  </p:stCondLst>
                                  <p:childTnLst>
                                    <p:set>
                                      <p:cBhvr additive="repl">
                                        <p:cTn id="9" dur="1" fill="hold">
                                          <p:stCondLst>
                                            <p:cond delay="0"/>
                                          </p:stCondLst>
                                        </p:cTn>
                                        <p:tgtEl>
                                          <p:spTgt spid="6150"/>
                                        </p:tgtEl>
                                        <p:attrNameLst>
                                          <p:attrName>style.visibility</p:attrName>
                                        </p:attrNameLst>
                                      </p:cBhvr>
                                      <p:to>
                                        <p:strVal val="visible"/>
                                      </p:to>
                                    </p:set>
                                    <p:animEffect transition="in" filter="slide(fromBottom)">
                                      <p:cBhvr additive="repl">
                                        <p:cTn id="10" dur="500"/>
                                        <p:tgtEl>
                                          <p:spTgt spid="6150"/>
                                        </p:tgtEl>
                                      </p:cBhvr>
                                    </p:animEffect>
                                  </p:childTnLst>
                                </p:cTn>
                              </p:par>
                              <p:par>
                                <p:cTn id="11" presetID="12" presetClass="entr" presetSubtype="4" fill="hold" nodeType="withEffect">
                                  <p:stCondLst>
                                    <p:cond delay="0"/>
                                  </p:stCondLst>
                                  <p:childTnLst>
                                    <p:set>
                                      <p:cBhvr additive="repl">
                                        <p:cTn id="12" dur="1" fill="hold">
                                          <p:stCondLst>
                                            <p:cond delay="0"/>
                                          </p:stCondLst>
                                        </p:cTn>
                                        <p:tgtEl>
                                          <p:spTgt spid="6151"/>
                                        </p:tgtEl>
                                        <p:attrNameLst>
                                          <p:attrName>style.visibility</p:attrName>
                                        </p:attrNameLst>
                                      </p:cBhvr>
                                      <p:to>
                                        <p:strVal val="visible"/>
                                      </p:to>
                                    </p:set>
                                    <p:animEffect transition="in" filter="slide(fromBottom)">
                                      <p:cBhvr additive="repl">
                                        <p:cTn id="13" dur="500"/>
                                        <p:tgtEl>
                                          <p:spTgt spid="6151"/>
                                        </p:tgtEl>
                                      </p:cBhvr>
                                    </p:animEffect>
                                  </p:childTnLst>
                                </p:cTn>
                              </p:par>
                              <p:par>
                                <p:cTn id="14" presetID="12" presetClass="entr" presetSubtype="4" fill="hold" nodeType="withEffect">
                                  <p:stCondLst>
                                    <p:cond delay="0"/>
                                  </p:stCondLst>
                                  <p:childTnLst>
                                    <p:set>
                                      <p:cBhvr additive="repl">
                                        <p:cTn id="15" dur="1" fill="hold">
                                          <p:stCondLst>
                                            <p:cond delay="0"/>
                                          </p:stCondLst>
                                        </p:cTn>
                                        <p:tgtEl>
                                          <p:spTgt spid="6152"/>
                                        </p:tgtEl>
                                        <p:attrNameLst>
                                          <p:attrName>style.visibility</p:attrName>
                                        </p:attrNameLst>
                                      </p:cBhvr>
                                      <p:to>
                                        <p:strVal val="visible"/>
                                      </p:to>
                                    </p:set>
                                    <p:animEffect transition="in" filter="slide(fromBottom)">
                                      <p:cBhvr additive="repl">
                                        <p:cTn id="16" dur="500"/>
                                        <p:tgtEl>
                                          <p:spTgt spid="6152"/>
                                        </p:tgtEl>
                                      </p:cBhvr>
                                    </p:animEffect>
                                  </p:childTnLst>
                                </p:cTn>
                              </p:par>
                              <p:par>
                                <p:cTn id="17" presetID="12" presetClass="entr" presetSubtype="4" fill="hold" nodeType="withEffect">
                                  <p:stCondLst>
                                    <p:cond delay="0"/>
                                  </p:stCondLst>
                                  <p:childTnLst>
                                    <p:set>
                                      <p:cBhvr additive="repl">
                                        <p:cTn id="18" dur="1" fill="hold">
                                          <p:stCondLst>
                                            <p:cond delay="0"/>
                                          </p:stCondLst>
                                        </p:cTn>
                                        <p:tgtEl>
                                          <p:spTgt spid="6153"/>
                                        </p:tgtEl>
                                        <p:attrNameLst>
                                          <p:attrName>style.visibility</p:attrName>
                                        </p:attrNameLst>
                                      </p:cBhvr>
                                      <p:to>
                                        <p:strVal val="visible"/>
                                      </p:to>
                                    </p:set>
                                    <p:animEffect transition="in" filter="slide(fromBottom)">
                                      <p:cBhvr additive="repl">
                                        <p:cTn id="19" dur="500"/>
                                        <p:tgtEl>
                                          <p:spTgt spid="6153"/>
                                        </p:tgtEl>
                                      </p:cBhvr>
                                    </p:animEffect>
                                  </p:childTnLst>
                                </p:cTn>
                              </p:par>
                              <p:par>
                                <p:cTn id="20" presetID="12" presetClass="entr" presetSubtype="4" fill="hold" nodeType="withEffect">
                                  <p:stCondLst>
                                    <p:cond delay="0"/>
                                  </p:stCondLst>
                                  <p:childTnLst>
                                    <p:set>
                                      <p:cBhvr additive="repl">
                                        <p:cTn id="21" dur="1" fill="hold">
                                          <p:stCondLst>
                                            <p:cond delay="0"/>
                                          </p:stCondLst>
                                        </p:cTn>
                                        <p:tgtEl>
                                          <p:spTgt spid="6154"/>
                                        </p:tgtEl>
                                        <p:attrNameLst>
                                          <p:attrName>style.visibility</p:attrName>
                                        </p:attrNameLst>
                                      </p:cBhvr>
                                      <p:to>
                                        <p:strVal val="visible"/>
                                      </p:to>
                                    </p:set>
                                    <p:animEffect transition="in" filter="slide(fromBottom)">
                                      <p:cBhvr additive="repl">
                                        <p:cTn id="22" dur="500"/>
                                        <p:tgtEl>
                                          <p:spTgt spid="6154"/>
                                        </p:tgtEl>
                                      </p:cBhvr>
                                    </p:animEffect>
                                  </p:childTnLst>
                                </p:cTn>
                              </p:par>
                              <p:par>
                                <p:cTn id="23" presetID="12" presetClass="entr" presetSubtype="4" fill="hold" nodeType="withEffect">
                                  <p:stCondLst>
                                    <p:cond delay="0"/>
                                  </p:stCondLst>
                                  <p:childTnLst>
                                    <p:set>
                                      <p:cBhvr additive="repl">
                                        <p:cTn id="24" dur="1" fill="hold">
                                          <p:stCondLst>
                                            <p:cond delay="0"/>
                                          </p:stCondLst>
                                        </p:cTn>
                                        <p:tgtEl>
                                          <p:spTgt spid="6155"/>
                                        </p:tgtEl>
                                        <p:attrNameLst>
                                          <p:attrName>style.visibility</p:attrName>
                                        </p:attrNameLst>
                                      </p:cBhvr>
                                      <p:to>
                                        <p:strVal val="visible"/>
                                      </p:to>
                                    </p:set>
                                    <p:animEffect transition="in" filter="slide(fromBottom)">
                                      <p:cBhvr additive="repl">
                                        <p:cTn id="25" dur="500"/>
                                        <p:tgtEl>
                                          <p:spTgt spid="6155"/>
                                        </p:tgtEl>
                                      </p:cBhvr>
                                    </p:animEffect>
                                  </p:childTnLst>
                                </p:cTn>
                              </p:par>
                              <p:par>
                                <p:cTn id="26" presetID="12" presetClass="entr" presetSubtype="4" fill="hold" nodeType="withEffect">
                                  <p:stCondLst>
                                    <p:cond delay="0"/>
                                  </p:stCondLst>
                                  <p:childTnLst>
                                    <p:set>
                                      <p:cBhvr additive="repl">
                                        <p:cTn id="27" dur="1" fill="hold">
                                          <p:stCondLst>
                                            <p:cond delay="0"/>
                                          </p:stCondLst>
                                        </p:cTn>
                                        <p:tgtEl>
                                          <p:spTgt spid="6156"/>
                                        </p:tgtEl>
                                        <p:attrNameLst>
                                          <p:attrName>style.visibility</p:attrName>
                                        </p:attrNameLst>
                                      </p:cBhvr>
                                      <p:to>
                                        <p:strVal val="visible"/>
                                      </p:to>
                                    </p:set>
                                    <p:animEffect transition="in" filter="slide(fromBottom)">
                                      <p:cBhvr additive="repl">
                                        <p:cTn id="28" dur="500"/>
                                        <p:tgtEl>
                                          <p:spTgt spid="6156"/>
                                        </p:tgtEl>
                                      </p:cBhvr>
                                    </p:animEffect>
                                  </p:childTnLst>
                                </p:cTn>
                              </p:par>
                              <p:par>
                                <p:cTn id="29" presetID="12" presetClass="entr" presetSubtype="4" fill="hold" nodeType="withEffect">
                                  <p:stCondLst>
                                    <p:cond delay="0"/>
                                  </p:stCondLst>
                                  <p:childTnLst>
                                    <p:set>
                                      <p:cBhvr additive="repl">
                                        <p:cTn id="30" dur="1" fill="hold">
                                          <p:stCondLst>
                                            <p:cond delay="0"/>
                                          </p:stCondLst>
                                        </p:cTn>
                                        <p:tgtEl>
                                          <p:spTgt spid="6157"/>
                                        </p:tgtEl>
                                        <p:attrNameLst>
                                          <p:attrName>style.visibility</p:attrName>
                                        </p:attrNameLst>
                                      </p:cBhvr>
                                      <p:to>
                                        <p:strVal val="visible"/>
                                      </p:to>
                                    </p:set>
                                    <p:animEffect transition="in" filter="slide(fromBottom)">
                                      <p:cBhvr additive="repl">
                                        <p:cTn id="31" dur="500"/>
                                        <p:tgtEl>
                                          <p:spTgt spid="6157"/>
                                        </p:tgtEl>
                                      </p:cBhvr>
                                    </p:animEffect>
                                  </p:childTnLst>
                                </p:cTn>
                              </p:par>
                              <p:par>
                                <p:cTn id="32" presetID="12" presetClass="entr" presetSubtype="4" fill="hold" nodeType="withEffect">
                                  <p:stCondLst>
                                    <p:cond delay="0"/>
                                  </p:stCondLst>
                                  <p:childTnLst>
                                    <p:set>
                                      <p:cBhvr additive="repl">
                                        <p:cTn id="33" dur="1" fill="hold">
                                          <p:stCondLst>
                                            <p:cond delay="0"/>
                                          </p:stCondLst>
                                        </p:cTn>
                                        <p:tgtEl>
                                          <p:spTgt spid="6158"/>
                                        </p:tgtEl>
                                        <p:attrNameLst>
                                          <p:attrName>style.visibility</p:attrName>
                                        </p:attrNameLst>
                                      </p:cBhvr>
                                      <p:to>
                                        <p:strVal val="visible"/>
                                      </p:to>
                                    </p:set>
                                    <p:animEffect transition="in" filter="slide(fromBottom)">
                                      <p:cBhvr additive="repl">
                                        <p:cTn id="34" dur="500"/>
                                        <p:tgtEl>
                                          <p:spTgt spid="6158"/>
                                        </p:tgtEl>
                                      </p:cBhvr>
                                    </p:animEffect>
                                  </p:childTnLst>
                                </p:cTn>
                              </p:par>
                              <p:par>
                                <p:cTn id="35" presetID="12" presetClass="entr" presetSubtype="4" fill="hold" nodeType="withEffect">
                                  <p:stCondLst>
                                    <p:cond delay="0"/>
                                  </p:stCondLst>
                                  <p:childTnLst>
                                    <p:set>
                                      <p:cBhvr additive="repl">
                                        <p:cTn id="36" dur="1" fill="hold">
                                          <p:stCondLst>
                                            <p:cond delay="0"/>
                                          </p:stCondLst>
                                        </p:cTn>
                                        <p:tgtEl>
                                          <p:spTgt spid="6159"/>
                                        </p:tgtEl>
                                        <p:attrNameLst>
                                          <p:attrName>style.visibility</p:attrName>
                                        </p:attrNameLst>
                                      </p:cBhvr>
                                      <p:to>
                                        <p:strVal val="visible"/>
                                      </p:to>
                                    </p:set>
                                    <p:animEffect transition="in" filter="slide(fromBottom)">
                                      <p:cBhvr additive="repl">
                                        <p:cTn id="37" dur="500"/>
                                        <p:tgtEl>
                                          <p:spTgt spid="6159"/>
                                        </p:tgtEl>
                                      </p:cBhvr>
                                    </p:animEffect>
                                  </p:childTnLst>
                                </p:cTn>
                              </p:par>
                              <p:par>
                                <p:cTn id="38" presetID="12" presetClass="entr" presetSubtype="4" fill="hold" nodeType="withEffect">
                                  <p:stCondLst>
                                    <p:cond delay="0"/>
                                  </p:stCondLst>
                                  <p:childTnLst>
                                    <p:set>
                                      <p:cBhvr additive="repl">
                                        <p:cTn id="39" dur="1" fill="hold">
                                          <p:stCondLst>
                                            <p:cond delay="0"/>
                                          </p:stCondLst>
                                        </p:cTn>
                                        <p:tgtEl>
                                          <p:spTgt spid="6160"/>
                                        </p:tgtEl>
                                        <p:attrNameLst>
                                          <p:attrName>style.visibility</p:attrName>
                                        </p:attrNameLst>
                                      </p:cBhvr>
                                      <p:to>
                                        <p:strVal val="visible"/>
                                      </p:to>
                                    </p:set>
                                    <p:animEffect transition="in" filter="slide(fromBottom)">
                                      <p:cBhvr additive="repl">
                                        <p:cTn id="40" dur="500"/>
                                        <p:tgtEl>
                                          <p:spTgt spid="6160"/>
                                        </p:tgtEl>
                                      </p:cBhvr>
                                    </p:animEffect>
                                  </p:childTnLst>
                                </p:cTn>
                              </p:par>
                              <p:par>
                                <p:cTn id="41" presetID="12" presetClass="entr" presetSubtype="4" fill="hold" nodeType="withEffect">
                                  <p:stCondLst>
                                    <p:cond delay="0"/>
                                  </p:stCondLst>
                                  <p:childTnLst>
                                    <p:set>
                                      <p:cBhvr additive="repl">
                                        <p:cTn id="42" dur="1" fill="hold">
                                          <p:stCondLst>
                                            <p:cond delay="0"/>
                                          </p:stCondLst>
                                        </p:cTn>
                                        <p:tgtEl>
                                          <p:spTgt spid="6161"/>
                                        </p:tgtEl>
                                        <p:attrNameLst>
                                          <p:attrName>style.visibility</p:attrName>
                                        </p:attrNameLst>
                                      </p:cBhvr>
                                      <p:to>
                                        <p:strVal val="visible"/>
                                      </p:to>
                                    </p:set>
                                    <p:animEffect transition="in" filter="slide(fromBottom)">
                                      <p:cBhvr additive="repl">
                                        <p:cTn id="43" dur="500"/>
                                        <p:tgtEl>
                                          <p:spTgt spid="6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0"/>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743200" y="228600"/>
            <a:ext cx="4038600" cy="4572000"/>
          </a:xfrm>
          <a:prstGeom prst="rect">
            <a:avLst/>
          </a:prstGeom>
          <a:noFill/>
          <a:extLst>
            <a:ext uri="{909E8E84-426E-40DD-AFC4-6F175D3DCCD1}">
              <a14:hiddenFill xmlns="" xmlns:a14="http://schemas.microsoft.com/office/drawing/2010/main">
                <a:solidFill>
                  <a:srgbClr val="FFFFFF"/>
                </a:solidFill>
              </a14:hiddenFill>
            </a:ext>
          </a:extLst>
        </p:spPr>
      </p:pic>
      <p:sp>
        <p:nvSpPr>
          <p:cNvPr id="29699" name="Rectangle 3"/>
          <p:cNvSpPr>
            <a:spLocks noChangeArrowheads="1"/>
          </p:cNvSpPr>
          <p:nvPr/>
        </p:nvSpPr>
        <p:spPr bwMode="auto">
          <a:xfrm>
            <a:off x="457200" y="5253038"/>
            <a:ext cx="8229600" cy="1187450"/>
          </a:xfrm>
          <a:prstGeom prst="rect">
            <a:avLst/>
          </a:prstGeom>
          <a:solidFill>
            <a:srgbClr val="FFFF66"/>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pPr algn="ctr" fontAlgn="base">
              <a:spcBef>
                <a:spcPct val="0"/>
              </a:spcBef>
              <a:spcAft>
                <a:spcPct val="0"/>
              </a:spcAft>
            </a:pPr>
            <a:r>
              <a:rPr lang="en-US" sz="2400" b="1" i="1">
                <a:solidFill>
                  <a:srgbClr val="4B2500"/>
                </a:solidFill>
                <a:latin typeface="Arial" charset="0"/>
              </a:rPr>
              <a:t>Trịnh Đình Cửu (1906-1990), đại biểu Đông Dương Cộng sản Đảng tham gia hội nghị thành lập Đảng CSVN, ngày 3-2-1930</a:t>
            </a:r>
          </a:p>
        </p:txBody>
      </p:sp>
    </p:spTree>
    <p:extLst>
      <p:ext uri="{BB962C8B-B14F-4D97-AF65-F5344CB8AC3E}">
        <p14:creationId xmlns="" xmlns:p14="http://schemas.microsoft.com/office/powerpoint/2010/main" val="35691568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diamond(in)">
                                      <p:cBhvr>
                                        <p:cTn id="7" dur="2000"/>
                                        <p:tgtEl>
                                          <p:spTgt spid="29698"/>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29699"/>
                                        </p:tgtEl>
                                        <p:attrNameLst>
                                          <p:attrName>style.visibility</p:attrName>
                                        </p:attrNameLst>
                                      </p:cBhvr>
                                      <p:to>
                                        <p:strVal val="visible"/>
                                      </p:to>
                                    </p:set>
                                    <p:animEffect transition="in" filter="diamond(in)">
                                      <p:cBhvr>
                                        <p:cTn id="10" dur="2000"/>
                                        <p:tgtEl>
                                          <p:spTgt spid="296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500" name="Picture 4" descr="LeHongSon"/>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tretch>
            <a:fillRect/>
          </a:stretch>
        </p:blipFill>
        <p:spPr>
          <a:xfrm>
            <a:off x="4512469" y="838200"/>
            <a:ext cx="4402931" cy="4938713"/>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106501" name="Rectangle 5"/>
          <p:cNvSpPr>
            <a:spLocks noChangeArrowheads="1"/>
          </p:cNvSpPr>
          <p:nvPr/>
        </p:nvSpPr>
        <p:spPr bwMode="auto">
          <a:xfrm>
            <a:off x="457200" y="2133600"/>
            <a:ext cx="3352800" cy="3414713"/>
          </a:xfrm>
          <a:prstGeom prst="rect">
            <a:avLst/>
          </a:prstGeom>
          <a:solidFill>
            <a:srgbClr val="FFFF66"/>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pPr algn="ctr" fontAlgn="base">
              <a:spcBef>
                <a:spcPct val="0"/>
              </a:spcBef>
              <a:spcAft>
                <a:spcPct val="0"/>
              </a:spcAft>
            </a:pPr>
            <a:endParaRPr lang="en-US" dirty="0">
              <a:solidFill>
                <a:srgbClr val="4B2500"/>
              </a:solidFill>
              <a:latin typeface="Arial" charset="0"/>
            </a:endParaRPr>
          </a:p>
          <a:p>
            <a:pPr algn="ctr" fontAlgn="base">
              <a:spcBef>
                <a:spcPct val="0"/>
              </a:spcBef>
              <a:spcAft>
                <a:spcPct val="0"/>
              </a:spcAft>
            </a:pPr>
            <a:r>
              <a:rPr lang="en-US" sz="2000" b="1" dirty="0" err="1">
                <a:solidFill>
                  <a:srgbClr val="4B2500"/>
                </a:solidFill>
                <a:latin typeface="Arial" charset="0"/>
              </a:rPr>
              <a:t>Tên</a:t>
            </a:r>
            <a:r>
              <a:rPr lang="en-US" sz="2000" b="1" dirty="0">
                <a:solidFill>
                  <a:srgbClr val="4B2500"/>
                </a:solidFill>
                <a:latin typeface="Arial" charset="0"/>
              </a:rPr>
              <a:t> </a:t>
            </a:r>
            <a:r>
              <a:rPr lang="en-US" sz="2000" b="1" dirty="0" err="1">
                <a:solidFill>
                  <a:srgbClr val="4B2500"/>
                </a:solidFill>
                <a:latin typeface="Arial" charset="0"/>
              </a:rPr>
              <a:t>gọi</a:t>
            </a:r>
            <a:r>
              <a:rPr lang="en-US" sz="2000" b="1" dirty="0">
                <a:solidFill>
                  <a:srgbClr val="4B2500"/>
                </a:solidFill>
                <a:latin typeface="Arial" charset="0"/>
              </a:rPr>
              <a:t> : LÊ HỒNG SƠN </a:t>
            </a:r>
          </a:p>
          <a:p>
            <a:pPr algn="ctr" fontAlgn="base">
              <a:spcBef>
                <a:spcPct val="0"/>
              </a:spcBef>
              <a:spcAft>
                <a:spcPct val="0"/>
              </a:spcAft>
            </a:pPr>
            <a:r>
              <a:rPr lang="en-US" sz="2000" b="1" dirty="0" err="1">
                <a:solidFill>
                  <a:srgbClr val="4B2500"/>
                </a:solidFill>
                <a:latin typeface="Arial" charset="0"/>
              </a:rPr>
              <a:t>Bí</a:t>
            </a:r>
            <a:r>
              <a:rPr lang="en-US" sz="2000" b="1" dirty="0">
                <a:solidFill>
                  <a:srgbClr val="4B2500"/>
                </a:solidFill>
                <a:latin typeface="Arial" charset="0"/>
              </a:rPr>
              <a:t> </a:t>
            </a:r>
            <a:r>
              <a:rPr lang="en-US" sz="2000" b="1" dirty="0" err="1">
                <a:solidFill>
                  <a:srgbClr val="4B2500"/>
                </a:solidFill>
                <a:latin typeface="Arial" charset="0"/>
              </a:rPr>
              <a:t>danh</a:t>
            </a:r>
            <a:r>
              <a:rPr lang="en-US" sz="2000" b="1" dirty="0">
                <a:solidFill>
                  <a:srgbClr val="4B2500"/>
                </a:solidFill>
                <a:latin typeface="Arial" charset="0"/>
              </a:rPr>
              <a:t>: Chu </a:t>
            </a:r>
            <a:r>
              <a:rPr lang="en-US" sz="2000" b="1" dirty="0" err="1">
                <a:solidFill>
                  <a:srgbClr val="4B2500"/>
                </a:solidFill>
                <a:latin typeface="Arial" charset="0"/>
              </a:rPr>
              <a:t>Bội</a:t>
            </a:r>
            <a:r>
              <a:rPr lang="en-US" sz="2000" b="1" dirty="0">
                <a:solidFill>
                  <a:srgbClr val="4B2500"/>
                </a:solidFill>
                <a:latin typeface="Arial" charset="0"/>
              </a:rPr>
              <a:t> Trinh, </a:t>
            </a:r>
            <a:r>
              <a:rPr lang="en-US" sz="2000" b="1" dirty="0" err="1">
                <a:solidFill>
                  <a:srgbClr val="4B2500"/>
                </a:solidFill>
                <a:latin typeface="Arial" charset="0"/>
              </a:rPr>
              <a:t>Hà</a:t>
            </a:r>
            <a:r>
              <a:rPr lang="en-US" sz="2000" b="1" dirty="0">
                <a:solidFill>
                  <a:srgbClr val="4B2500"/>
                </a:solidFill>
                <a:latin typeface="Arial" charset="0"/>
              </a:rPr>
              <a:t> </a:t>
            </a:r>
            <a:r>
              <a:rPr lang="en-US" sz="2000" b="1" dirty="0" err="1">
                <a:solidFill>
                  <a:srgbClr val="4B2500"/>
                </a:solidFill>
                <a:latin typeface="Arial" charset="0"/>
              </a:rPr>
              <a:t>Thiệu</a:t>
            </a:r>
            <a:r>
              <a:rPr lang="en-US" sz="2000" b="1" dirty="0">
                <a:solidFill>
                  <a:srgbClr val="4B2500"/>
                </a:solidFill>
                <a:latin typeface="Arial" charset="0"/>
              </a:rPr>
              <a:t> </a:t>
            </a:r>
            <a:r>
              <a:rPr lang="en-US" sz="2000" b="1" dirty="0" err="1">
                <a:solidFill>
                  <a:srgbClr val="4B2500"/>
                </a:solidFill>
                <a:latin typeface="Arial" charset="0"/>
              </a:rPr>
              <a:t>Đông</a:t>
            </a:r>
            <a:r>
              <a:rPr lang="en-US" sz="2000" b="1" dirty="0">
                <a:solidFill>
                  <a:srgbClr val="4B2500"/>
                </a:solidFill>
                <a:latin typeface="Arial" charset="0"/>
              </a:rPr>
              <a:t>, </a:t>
            </a:r>
            <a:r>
              <a:rPr lang="en-US" sz="2000" b="1" dirty="0" err="1">
                <a:solidFill>
                  <a:srgbClr val="4B2500"/>
                </a:solidFill>
                <a:latin typeface="Arial" charset="0"/>
              </a:rPr>
              <a:t>Đỗ</a:t>
            </a:r>
            <a:r>
              <a:rPr lang="en-US" sz="2000" b="1" dirty="0">
                <a:solidFill>
                  <a:srgbClr val="4B2500"/>
                </a:solidFill>
                <a:latin typeface="Arial" charset="0"/>
              </a:rPr>
              <a:t>, </a:t>
            </a:r>
            <a:r>
              <a:rPr lang="en-US" sz="2000" b="1" dirty="0" err="1">
                <a:solidFill>
                  <a:srgbClr val="4B2500"/>
                </a:solidFill>
                <a:latin typeface="Arial" charset="0"/>
              </a:rPr>
              <a:t>Tản</a:t>
            </a:r>
            <a:r>
              <a:rPr lang="en-US" sz="2000" b="1" dirty="0">
                <a:solidFill>
                  <a:srgbClr val="4B2500"/>
                </a:solidFill>
                <a:latin typeface="Arial" charset="0"/>
              </a:rPr>
              <a:t> </a:t>
            </a:r>
            <a:r>
              <a:rPr lang="en-US" sz="2000" b="1" dirty="0" err="1">
                <a:solidFill>
                  <a:srgbClr val="4B2500"/>
                </a:solidFill>
                <a:latin typeface="Arial" charset="0"/>
              </a:rPr>
              <a:t>Anh</a:t>
            </a:r>
            <a:r>
              <a:rPr lang="en-US" sz="2000" b="1" dirty="0">
                <a:solidFill>
                  <a:srgbClr val="4B2500"/>
                </a:solidFill>
                <a:latin typeface="Arial" charset="0"/>
              </a:rPr>
              <a:t>, </a:t>
            </a:r>
            <a:r>
              <a:rPr lang="en-US" sz="2000" b="1" dirty="0" err="1">
                <a:solidFill>
                  <a:srgbClr val="4B2500"/>
                </a:solidFill>
                <a:latin typeface="Arial" charset="0"/>
              </a:rPr>
              <a:t>Lê</a:t>
            </a:r>
            <a:r>
              <a:rPr lang="en-US" sz="2000" b="1" dirty="0">
                <a:solidFill>
                  <a:srgbClr val="4B2500"/>
                </a:solidFill>
                <a:latin typeface="Arial" charset="0"/>
              </a:rPr>
              <a:t> </a:t>
            </a:r>
            <a:r>
              <a:rPr lang="en-US" sz="2000" b="1" dirty="0" err="1">
                <a:solidFill>
                  <a:srgbClr val="4B2500"/>
                </a:solidFill>
                <a:latin typeface="Arial" charset="0"/>
              </a:rPr>
              <a:t>Thiệu</a:t>
            </a:r>
            <a:r>
              <a:rPr lang="en-US" sz="2000" b="1" dirty="0">
                <a:solidFill>
                  <a:srgbClr val="4B2500"/>
                </a:solidFill>
                <a:latin typeface="Arial" charset="0"/>
              </a:rPr>
              <a:t> </a:t>
            </a:r>
            <a:r>
              <a:rPr lang="en-US" sz="2000" b="1" dirty="0" err="1">
                <a:solidFill>
                  <a:srgbClr val="4B2500"/>
                </a:solidFill>
                <a:latin typeface="Arial" charset="0"/>
              </a:rPr>
              <a:t>Tổ</a:t>
            </a:r>
            <a:r>
              <a:rPr lang="en-US" sz="2000" b="1" dirty="0">
                <a:solidFill>
                  <a:srgbClr val="4B2500"/>
                </a:solidFill>
                <a:latin typeface="Arial" charset="0"/>
              </a:rPr>
              <a:t>, </a:t>
            </a:r>
            <a:r>
              <a:rPr lang="en-US" sz="2000" b="1" dirty="0" err="1">
                <a:solidFill>
                  <a:srgbClr val="4B2500"/>
                </a:solidFill>
                <a:latin typeface="Arial" charset="0"/>
              </a:rPr>
              <a:t>Vũ</a:t>
            </a:r>
            <a:r>
              <a:rPr lang="en-US" sz="2000" b="1" dirty="0">
                <a:solidFill>
                  <a:srgbClr val="4B2500"/>
                </a:solidFill>
                <a:latin typeface="Arial" charset="0"/>
              </a:rPr>
              <a:t> </a:t>
            </a:r>
            <a:r>
              <a:rPr lang="en-US" sz="2000" b="1" dirty="0" err="1">
                <a:solidFill>
                  <a:srgbClr val="4B2500"/>
                </a:solidFill>
                <a:latin typeface="Arial" charset="0"/>
              </a:rPr>
              <a:t>Hồng</a:t>
            </a:r>
            <a:r>
              <a:rPr lang="en-US" sz="2000" b="1" dirty="0">
                <a:solidFill>
                  <a:srgbClr val="4B2500"/>
                </a:solidFill>
                <a:latin typeface="Arial" charset="0"/>
              </a:rPr>
              <a:t> </a:t>
            </a:r>
            <a:r>
              <a:rPr lang="en-US" sz="2000" b="1" dirty="0" err="1">
                <a:solidFill>
                  <a:srgbClr val="4B2500"/>
                </a:solidFill>
                <a:latin typeface="Arial" charset="0"/>
              </a:rPr>
              <a:t>Anh</a:t>
            </a:r>
            <a:r>
              <a:rPr lang="en-US" sz="2000" b="1" dirty="0">
                <a:solidFill>
                  <a:srgbClr val="4B2500"/>
                </a:solidFill>
                <a:latin typeface="Arial" charset="0"/>
              </a:rPr>
              <a:t>, </a:t>
            </a:r>
            <a:r>
              <a:rPr lang="en-US" sz="2000" b="1" dirty="0" err="1">
                <a:solidFill>
                  <a:srgbClr val="4B2500"/>
                </a:solidFill>
                <a:latin typeface="Arial" charset="0"/>
              </a:rPr>
              <a:t>Vũ</a:t>
            </a:r>
            <a:r>
              <a:rPr lang="en-US" sz="2000" b="1" dirty="0">
                <a:solidFill>
                  <a:srgbClr val="4B2500"/>
                </a:solidFill>
                <a:latin typeface="Arial" charset="0"/>
              </a:rPr>
              <a:t> </a:t>
            </a:r>
            <a:r>
              <a:rPr lang="en-US" sz="2000" b="1" dirty="0" err="1">
                <a:solidFill>
                  <a:srgbClr val="4B2500"/>
                </a:solidFill>
                <a:latin typeface="Arial" charset="0"/>
              </a:rPr>
              <a:t>Nguyên</a:t>
            </a:r>
            <a:r>
              <a:rPr lang="en-US" sz="2000" b="1" dirty="0">
                <a:solidFill>
                  <a:srgbClr val="4B2500"/>
                </a:solidFill>
                <a:latin typeface="Arial" charset="0"/>
              </a:rPr>
              <a:t> Trinh, </a:t>
            </a:r>
            <a:r>
              <a:rPr lang="en-US" sz="2000" b="1" dirty="0" err="1">
                <a:solidFill>
                  <a:srgbClr val="4B2500"/>
                </a:solidFill>
                <a:latin typeface="Arial" charset="0"/>
              </a:rPr>
              <a:t>Đỗ</a:t>
            </a:r>
            <a:r>
              <a:rPr lang="en-US" sz="2000" b="1" dirty="0">
                <a:solidFill>
                  <a:srgbClr val="4B2500"/>
                </a:solidFill>
                <a:latin typeface="Arial" charset="0"/>
              </a:rPr>
              <a:t> </a:t>
            </a:r>
            <a:r>
              <a:rPr lang="en-US" sz="2000" b="1" dirty="0" err="1">
                <a:solidFill>
                  <a:srgbClr val="4B2500"/>
                </a:solidFill>
                <a:latin typeface="Arial" charset="0"/>
              </a:rPr>
              <a:t>Trí</a:t>
            </a:r>
            <a:r>
              <a:rPr lang="en-US" sz="2000" b="1" dirty="0">
                <a:solidFill>
                  <a:srgbClr val="4B2500"/>
                </a:solidFill>
                <a:latin typeface="Arial" charset="0"/>
              </a:rPr>
              <a:t> </a:t>
            </a:r>
            <a:r>
              <a:rPr lang="en-US" sz="2000" b="1" dirty="0" err="1">
                <a:solidFill>
                  <a:srgbClr val="4B2500"/>
                </a:solidFill>
                <a:latin typeface="Arial" charset="0"/>
              </a:rPr>
              <a:t>Phương</a:t>
            </a:r>
            <a:r>
              <a:rPr lang="en-US" sz="2000" b="1" dirty="0">
                <a:solidFill>
                  <a:srgbClr val="4B2500"/>
                </a:solidFill>
                <a:latin typeface="Arial" charset="0"/>
              </a:rPr>
              <a:t>, </a:t>
            </a:r>
            <a:r>
              <a:rPr lang="en-US" sz="2000" b="1" dirty="0" err="1">
                <a:solidFill>
                  <a:srgbClr val="4B2500"/>
                </a:solidFill>
                <a:latin typeface="Arial" charset="0"/>
              </a:rPr>
              <a:t>Đậu</a:t>
            </a:r>
            <a:r>
              <a:rPr lang="en-US" sz="2000" b="1" dirty="0">
                <a:solidFill>
                  <a:srgbClr val="4B2500"/>
                </a:solidFill>
                <a:latin typeface="Arial" charset="0"/>
              </a:rPr>
              <a:t>, </a:t>
            </a:r>
            <a:r>
              <a:rPr lang="en-US" sz="2000" b="1" dirty="0" err="1">
                <a:solidFill>
                  <a:srgbClr val="4B2500"/>
                </a:solidFill>
                <a:latin typeface="Arial" charset="0"/>
              </a:rPr>
              <a:t>Độ</a:t>
            </a:r>
            <a:r>
              <a:rPr lang="en-US" sz="2000" b="1" dirty="0">
                <a:solidFill>
                  <a:srgbClr val="4B2500"/>
                </a:solidFill>
                <a:latin typeface="Arial" charset="0"/>
              </a:rPr>
              <a:t>, </a:t>
            </a:r>
            <a:r>
              <a:rPr lang="en-US" sz="2000" b="1" dirty="0" err="1">
                <a:solidFill>
                  <a:srgbClr val="4B2500"/>
                </a:solidFill>
                <a:latin typeface="Arial" charset="0"/>
              </a:rPr>
              <a:t>Lý</a:t>
            </a:r>
            <a:r>
              <a:rPr lang="en-US" sz="2000" b="1" dirty="0">
                <a:solidFill>
                  <a:srgbClr val="4B2500"/>
                </a:solidFill>
                <a:latin typeface="Arial" charset="0"/>
              </a:rPr>
              <a:t> </a:t>
            </a:r>
            <a:r>
              <a:rPr lang="en-US" sz="2000" b="1" dirty="0" err="1">
                <a:solidFill>
                  <a:srgbClr val="4B2500"/>
                </a:solidFill>
                <a:latin typeface="Arial" charset="0"/>
              </a:rPr>
              <a:t>Hưng</a:t>
            </a:r>
            <a:r>
              <a:rPr lang="en-US" sz="2000" b="1" dirty="0">
                <a:solidFill>
                  <a:srgbClr val="4B2500"/>
                </a:solidFill>
                <a:latin typeface="Arial" charset="0"/>
              </a:rPr>
              <a:t> </a:t>
            </a:r>
            <a:r>
              <a:rPr lang="en-US" sz="2000" b="1" dirty="0" err="1">
                <a:solidFill>
                  <a:srgbClr val="4B2500"/>
                </a:solidFill>
                <a:latin typeface="Arial" charset="0"/>
              </a:rPr>
              <a:t>Quốc</a:t>
            </a:r>
            <a:r>
              <a:rPr lang="en-US" sz="2000" b="1" dirty="0">
                <a:solidFill>
                  <a:srgbClr val="4B2500"/>
                </a:solidFill>
                <a:latin typeface="Arial" charset="0"/>
              </a:rPr>
              <a:t>, </a:t>
            </a:r>
            <a:r>
              <a:rPr lang="en-US" sz="2000" b="1" dirty="0" err="1">
                <a:solidFill>
                  <a:srgbClr val="4B2500"/>
                </a:solidFill>
                <a:latin typeface="Arial" charset="0"/>
              </a:rPr>
              <a:t>Tinh</a:t>
            </a:r>
            <a:r>
              <a:rPr lang="en-US" sz="2000" b="1" dirty="0">
                <a:solidFill>
                  <a:srgbClr val="4B2500"/>
                </a:solidFill>
                <a:latin typeface="Arial" charset="0"/>
              </a:rPr>
              <a:t> An </a:t>
            </a:r>
          </a:p>
          <a:p>
            <a:pPr algn="ctr" fontAlgn="base">
              <a:spcBef>
                <a:spcPct val="0"/>
              </a:spcBef>
              <a:spcAft>
                <a:spcPct val="0"/>
              </a:spcAft>
            </a:pPr>
            <a:r>
              <a:rPr lang="en-US" sz="2000" b="1" dirty="0" err="1">
                <a:solidFill>
                  <a:srgbClr val="4B2500"/>
                </a:solidFill>
                <a:latin typeface="Arial" charset="0"/>
              </a:rPr>
              <a:t>Ngày</a:t>
            </a:r>
            <a:r>
              <a:rPr lang="en-US" sz="2000" b="1" dirty="0">
                <a:solidFill>
                  <a:srgbClr val="4B2500"/>
                </a:solidFill>
                <a:latin typeface="Arial" charset="0"/>
              </a:rPr>
              <a:t> </a:t>
            </a:r>
            <a:r>
              <a:rPr lang="en-US" sz="2000" b="1" dirty="0" err="1">
                <a:solidFill>
                  <a:srgbClr val="4B2500"/>
                </a:solidFill>
                <a:latin typeface="Arial" charset="0"/>
              </a:rPr>
              <a:t>sinh</a:t>
            </a:r>
            <a:r>
              <a:rPr lang="en-US" sz="2000" b="1" dirty="0">
                <a:solidFill>
                  <a:srgbClr val="4B2500"/>
                </a:solidFill>
                <a:latin typeface="Arial" charset="0"/>
              </a:rPr>
              <a:t>: 29/6/1899 </a:t>
            </a:r>
          </a:p>
          <a:p>
            <a:pPr algn="ctr" fontAlgn="base">
              <a:spcBef>
                <a:spcPct val="0"/>
              </a:spcBef>
              <a:spcAft>
                <a:spcPct val="0"/>
              </a:spcAft>
            </a:pPr>
            <a:r>
              <a:rPr lang="en-US" sz="2000" b="1" dirty="0" err="1">
                <a:solidFill>
                  <a:srgbClr val="4B2500"/>
                </a:solidFill>
                <a:latin typeface="Arial" charset="0"/>
              </a:rPr>
              <a:t>Ngày</a:t>
            </a:r>
            <a:r>
              <a:rPr lang="en-US" sz="2000" b="1" dirty="0">
                <a:solidFill>
                  <a:srgbClr val="4B2500"/>
                </a:solidFill>
                <a:latin typeface="Arial" charset="0"/>
              </a:rPr>
              <a:t> </a:t>
            </a:r>
            <a:r>
              <a:rPr lang="en-US" sz="2000" b="1" dirty="0" err="1">
                <a:solidFill>
                  <a:srgbClr val="4B2500"/>
                </a:solidFill>
                <a:latin typeface="Arial" charset="0"/>
              </a:rPr>
              <a:t>hy</a:t>
            </a:r>
            <a:r>
              <a:rPr lang="en-US" sz="2000" b="1" dirty="0">
                <a:solidFill>
                  <a:srgbClr val="4B2500"/>
                </a:solidFill>
                <a:latin typeface="Arial" charset="0"/>
              </a:rPr>
              <a:t> </a:t>
            </a:r>
            <a:r>
              <a:rPr lang="en-US" sz="2000" b="1" dirty="0" err="1">
                <a:solidFill>
                  <a:srgbClr val="4B2500"/>
                </a:solidFill>
                <a:latin typeface="Arial" charset="0"/>
              </a:rPr>
              <a:t>sinh</a:t>
            </a:r>
            <a:r>
              <a:rPr lang="en-US" sz="2000" b="1" dirty="0">
                <a:solidFill>
                  <a:srgbClr val="4B2500"/>
                </a:solidFill>
                <a:latin typeface="Arial" charset="0"/>
              </a:rPr>
              <a:t>: 20/2/1933 </a:t>
            </a:r>
          </a:p>
        </p:txBody>
      </p:sp>
      <p:sp>
        <p:nvSpPr>
          <p:cNvPr id="106502" name="Text Box 6"/>
          <p:cNvSpPr txBox="1">
            <a:spLocks noChangeArrowheads="1"/>
          </p:cNvSpPr>
          <p:nvPr/>
        </p:nvSpPr>
        <p:spPr bwMode="auto">
          <a:xfrm>
            <a:off x="1905000" y="6196158"/>
            <a:ext cx="5214938" cy="457200"/>
          </a:xfrm>
          <a:prstGeom prst="rect">
            <a:avLst/>
          </a:prstGeom>
          <a:solidFill>
            <a:schemeClr val="accent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sz="2400" b="1" dirty="0">
                <a:solidFill>
                  <a:srgbClr val="FF3300"/>
                </a:solidFill>
                <a:latin typeface="Arial" charset="0"/>
              </a:rPr>
              <a:t>THAM DỰ THÀNH LẬP ĐẢNG 1930</a:t>
            </a:r>
          </a:p>
        </p:txBody>
      </p:sp>
    </p:spTree>
    <p:extLst>
      <p:ext uri="{BB962C8B-B14F-4D97-AF65-F5344CB8AC3E}">
        <p14:creationId xmlns="" xmlns:p14="http://schemas.microsoft.com/office/powerpoint/2010/main" val="28054526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nodeType="withEffect">
                                  <p:stCondLst>
                                    <p:cond delay="0"/>
                                  </p:stCondLst>
                                  <p:childTnLst>
                                    <p:set>
                                      <p:cBhvr>
                                        <p:cTn id="6" dur="1" fill="hold">
                                          <p:stCondLst>
                                            <p:cond delay="0"/>
                                          </p:stCondLst>
                                        </p:cTn>
                                        <p:tgtEl>
                                          <p:spTgt spid="106500"/>
                                        </p:tgtEl>
                                        <p:attrNameLst>
                                          <p:attrName>style.visibility</p:attrName>
                                        </p:attrNameLst>
                                      </p:cBhvr>
                                      <p:to>
                                        <p:strVal val="visible"/>
                                      </p:to>
                                    </p:set>
                                    <p:animEffect transition="in" filter="fade">
                                      <p:cBhvr>
                                        <p:cTn id="7" dur="500"/>
                                        <p:tgtEl>
                                          <p:spTgt spid="106500"/>
                                        </p:tgtEl>
                                      </p:cBhvr>
                                    </p:animEffect>
                                    <p:anim calcmode="lin" valueType="num">
                                      <p:cBhvr>
                                        <p:cTn id="8" dur="500" fill="hold"/>
                                        <p:tgtEl>
                                          <p:spTgt spid="106500"/>
                                        </p:tgtEl>
                                        <p:attrNameLst>
                                          <p:attrName>style.rotation</p:attrName>
                                        </p:attrNameLst>
                                      </p:cBhvr>
                                      <p:tavLst>
                                        <p:tav tm="0">
                                          <p:val>
                                            <p:fltVal val="720"/>
                                          </p:val>
                                        </p:tav>
                                        <p:tav tm="100000">
                                          <p:val>
                                            <p:fltVal val="0"/>
                                          </p:val>
                                        </p:tav>
                                      </p:tavLst>
                                    </p:anim>
                                    <p:anim calcmode="lin" valueType="num">
                                      <p:cBhvr>
                                        <p:cTn id="9" dur="500" fill="hold"/>
                                        <p:tgtEl>
                                          <p:spTgt spid="106500"/>
                                        </p:tgtEl>
                                        <p:attrNameLst>
                                          <p:attrName>ppt_h</p:attrName>
                                        </p:attrNameLst>
                                      </p:cBhvr>
                                      <p:tavLst>
                                        <p:tav tm="0">
                                          <p:val>
                                            <p:fltVal val="0"/>
                                          </p:val>
                                        </p:tav>
                                        <p:tav tm="100000">
                                          <p:val>
                                            <p:strVal val="#ppt_h"/>
                                          </p:val>
                                        </p:tav>
                                      </p:tavLst>
                                    </p:anim>
                                    <p:anim calcmode="lin" valueType="num">
                                      <p:cBhvr>
                                        <p:cTn id="10" dur="500" fill="hold"/>
                                        <p:tgtEl>
                                          <p:spTgt spid="106500"/>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106501"/>
                                        </p:tgtEl>
                                        <p:attrNameLst>
                                          <p:attrName>style.visibility</p:attrName>
                                        </p:attrNameLst>
                                      </p:cBhvr>
                                      <p:to>
                                        <p:strVal val="visible"/>
                                      </p:to>
                                    </p:set>
                                    <p:animEffect transition="in" filter="fade">
                                      <p:cBhvr>
                                        <p:cTn id="13" dur="500"/>
                                        <p:tgtEl>
                                          <p:spTgt spid="106501"/>
                                        </p:tgtEl>
                                      </p:cBhvr>
                                    </p:animEffect>
                                    <p:anim calcmode="lin" valueType="num">
                                      <p:cBhvr>
                                        <p:cTn id="14" dur="500" fill="hold"/>
                                        <p:tgtEl>
                                          <p:spTgt spid="106501"/>
                                        </p:tgtEl>
                                        <p:attrNameLst>
                                          <p:attrName>style.rotation</p:attrName>
                                        </p:attrNameLst>
                                      </p:cBhvr>
                                      <p:tavLst>
                                        <p:tav tm="0">
                                          <p:val>
                                            <p:fltVal val="720"/>
                                          </p:val>
                                        </p:tav>
                                        <p:tav tm="100000">
                                          <p:val>
                                            <p:fltVal val="0"/>
                                          </p:val>
                                        </p:tav>
                                      </p:tavLst>
                                    </p:anim>
                                    <p:anim calcmode="lin" valueType="num">
                                      <p:cBhvr>
                                        <p:cTn id="15" dur="500" fill="hold"/>
                                        <p:tgtEl>
                                          <p:spTgt spid="106501"/>
                                        </p:tgtEl>
                                        <p:attrNameLst>
                                          <p:attrName>ppt_h</p:attrName>
                                        </p:attrNameLst>
                                      </p:cBhvr>
                                      <p:tavLst>
                                        <p:tav tm="0">
                                          <p:val>
                                            <p:fltVal val="0"/>
                                          </p:val>
                                        </p:tav>
                                        <p:tav tm="100000">
                                          <p:val>
                                            <p:strVal val="#ppt_h"/>
                                          </p:val>
                                        </p:tav>
                                      </p:tavLst>
                                    </p:anim>
                                    <p:anim calcmode="lin" valueType="num">
                                      <p:cBhvr>
                                        <p:cTn id="16" dur="500" fill="hold"/>
                                        <p:tgtEl>
                                          <p:spTgt spid="106501"/>
                                        </p:tgtEl>
                                        <p:attrNameLst>
                                          <p:attrName>ppt_w</p:attrName>
                                        </p:attrNameLst>
                                      </p:cBhvr>
                                      <p:tavLst>
                                        <p:tav tm="0">
                                          <p:val>
                                            <p:fltVal val="0"/>
                                          </p:val>
                                        </p:tav>
                                        <p:tav tm="100000">
                                          <p:val>
                                            <p:strVal val="#ppt_w"/>
                                          </p:val>
                                        </p:tav>
                                      </p:tavLst>
                                    </p:anim>
                                  </p:childTnLst>
                                </p:cTn>
                              </p:par>
                              <p:par>
                                <p:cTn id="17" presetID="35" presetClass="entr" presetSubtype="0" fill="hold" grpId="0" nodeType="withEffect">
                                  <p:stCondLst>
                                    <p:cond delay="0"/>
                                  </p:stCondLst>
                                  <p:childTnLst>
                                    <p:set>
                                      <p:cBhvr>
                                        <p:cTn id="18" dur="1" fill="hold">
                                          <p:stCondLst>
                                            <p:cond delay="0"/>
                                          </p:stCondLst>
                                        </p:cTn>
                                        <p:tgtEl>
                                          <p:spTgt spid="106502"/>
                                        </p:tgtEl>
                                        <p:attrNameLst>
                                          <p:attrName>style.visibility</p:attrName>
                                        </p:attrNameLst>
                                      </p:cBhvr>
                                      <p:to>
                                        <p:strVal val="visible"/>
                                      </p:to>
                                    </p:set>
                                    <p:animEffect transition="in" filter="fade">
                                      <p:cBhvr>
                                        <p:cTn id="19" dur="500"/>
                                        <p:tgtEl>
                                          <p:spTgt spid="106502"/>
                                        </p:tgtEl>
                                      </p:cBhvr>
                                    </p:animEffect>
                                    <p:anim calcmode="lin" valueType="num">
                                      <p:cBhvr>
                                        <p:cTn id="20" dur="500" fill="hold"/>
                                        <p:tgtEl>
                                          <p:spTgt spid="106502"/>
                                        </p:tgtEl>
                                        <p:attrNameLst>
                                          <p:attrName>style.rotation</p:attrName>
                                        </p:attrNameLst>
                                      </p:cBhvr>
                                      <p:tavLst>
                                        <p:tav tm="0">
                                          <p:val>
                                            <p:fltVal val="720"/>
                                          </p:val>
                                        </p:tav>
                                        <p:tav tm="100000">
                                          <p:val>
                                            <p:fltVal val="0"/>
                                          </p:val>
                                        </p:tav>
                                      </p:tavLst>
                                    </p:anim>
                                    <p:anim calcmode="lin" valueType="num">
                                      <p:cBhvr>
                                        <p:cTn id="21" dur="500" fill="hold"/>
                                        <p:tgtEl>
                                          <p:spTgt spid="106502"/>
                                        </p:tgtEl>
                                        <p:attrNameLst>
                                          <p:attrName>ppt_h</p:attrName>
                                        </p:attrNameLst>
                                      </p:cBhvr>
                                      <p:tavLst>
                                        <p:tav tm="0">
                                          <p:val>
                                            <p:fltVal val="0"/>
                                          </p:val>
                                        </p:tav>
                                        <p:tav tm="100000">
                                          <p:val>
                                            <p:strVal val="#ppt_h"/>
                                          </p:val>
                                        </p:tav>
                                      </p:tavLst>
                                    </p:anim>
                                    <p:anim calcmode="lin" valueType="num">
                                      <p:cBhvr>
                                        <p:cTn id="22" dur="500" fill="hold"/>
                                        <p:tgtEl>
                                          <p:spTgt spid="10650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1" grpId="0" animBg="1"/>
      <p:bldP spid="10650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9" name="Picture 5" descr="HoTungMau"/>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191000" y="458497"/>
            <a:ext cx="4953000" cy="5257800"/>
          </a:xfrm>
          <a:prstGeom prst="rect">
            <a:avLst/>
          </a:prstGeom>
          <a:noFill/>
          <a:extLst>
            <a:ext uri="{909E8E84-426E-40DD-AFC4-6F175D3DCCD1}">
              <a14:hiddenFill xmlns="" xmlns:a14="http://schemas.microsoft.com/office/drawing/2010/main">
                <a:solidFill>
                  <a:srgbClr val="FFFFFF"/>
                </a:solidFill>
              </a14:hiddenFill>
            </a:ext>
          </a:extLst>
        </p:spPr>
      </p:pic>
      <p:sp>
        <p:nvSpPr>
          <p:cNvPr id="118791" name="Rectangle 7"/>
          <p:cNvSpPr>
            <a:spLocks noChangeArrowheads="1"/>
          </p:cNvSpPr>
          <p:nvPr/>
        </p:nvSpPr>
        <p:spPr bwMode="auto">
          <a:xfrm>
            <a:off x="5105400" y="5915890"/>
            <a:ext cx="3581399"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en-US" sz="3200" b="1">
                <a:solidFill>
                  <a:srgbClr val="FF3300"/>
                </a:solidFill>
                <a:effectLst>
                  <a:outerShdw blurRad="38100" dist="38100" dir="2700000" algn="tl">
                    <a:srgbClr val="000000"/>
                  </a:outerShdw>
                </a:effectLst>
                <a:latin typeface="Times New Roman" pitchFamily="18" charset="0"/>
                <a:cs typeface="Times New Roman" pitchFamily="18" charset="0"/>
              </a:rPr>
              <a:t>HỒ TÙNG MẬU </a:t>
            </a:r>
          </a:p>
        </p:txBody>
      </p:sp>
      <p:sp>
        <p:nvSpPr>
          <p:cNvPr id="118792" name="Text Box 8"/>
          <p:cNvSpPr txBox="1">
            <a:spLocks noChangeArrowheads="1"/>
          </p:cNvSpPr>
          <p:nvPr/>
        </p:nvSpPr>
        <p:spPr bwMode="auto">
          <a:xfrm>
            <a:off x="0" y="5929745"/>
            <a:ext cx="3810000" cy="830997"/>
          </a:xfrm>
          <a:prstGeom prst="rect">
            <a:avLst/>
          </a:prstGeom>
          <a:solidFill>
            <a:schemeClr val="accent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pPr>
            <a:r>
              <a:rPr lang="en-US" sz="2400" b="1">
                <a:solidFill>
                  <a:srgbClr val="FF3300"/>
                </a:solidFill>
                <a:latin typeface="Arial" charset="0"/>
              </a:rPr>
              <a:t>THAM DỰ THÀNH LẬP </a:t>
            </a:r>
            <a:endParaRPr lang="en-US" sz="2400" b="1" smtClean="0">
              <a:solidFill>
                <a:srgbClr val="FF3300"/>
              </a:solidFill>
              <a:latin typeface="Arial" charset="0"/>
            </a:endParaRPr>
          </a:p>
          <a:p>
            <a:pPr algn="ctr" fontAlgn="base">
              <a:spcBef>
                <a:spcPct val="0"/>
              </a:spcBef>
              <a:spcAft>
                <a:spcPct val="0"/>
              </a:spcAft>
            </a:pPr>
            <a:r>
              <a:rPr lang="en-US" sz="2400" b="1" smtClean="0">
                <a:solidFill>
                  <a:srgbClr val="FF3300"/>
                </a:solidFill>
                <a:latin typeface="Arial" charset="0"/>
              </a:rPr>
              <a:t>ĐẢNG </a:t>
            </a:r>
            <a:r>
              <a:rPr lang="en-US" sz="2400" b="1">
                <a:solidFill>
                  <a:srgbClr val="FF3300"/>
                </a:solidFill>
                <a:latin typeface="Arial" charset="0"/>
              </a:rPr>
              <a:t>1930</a:t>
            </a:r>
          </a:p>
        </p:txBody>
      </p:sp>
      <p:sp>
        <p:nvSpPr>
          <p:cNvPr id="3" name="TextBox 2"/>
          <p:cNvSpPr txBox="1"/>
          <p:nvPr/>
        </p:nvSpPr>
        <p:spPr>
          <a:xfrm>
            <a:off x="27709" y="352595"/>
            <a:ext cx="4010891" cy="5884688"/>
          </a:xfrm>
          <a:prstGeom prst="rect">
            <a:avLst/>
          </a:prstGeom>
          <a:noFill/>
        </p:spPr>
        <p:txBody>
          <a:bodyPr wrap="square" rtlCol="0">
            <a:spAutoFit/>
          </a:bodyPr>
          <a:lstStyle/>
          <a:p>
            <a:pPr algn="ctr">
              <a:lnSpc>
                <a:spcPct val="80000"/>
              </a:lnSpc>
            </a:pPr>
            <a:r>
              <a:rPr lang="en-US" sz="3200" b="1">
                <a:solidFill>
                  <a:srgbClr val="7030A0"/>
                </a:solidFill>
                <a:latin typeface="Times New Roman" pitchFamily="18" charset="0"/>
              </a:rPr>
              <a:t>Bí danh : </a:t>
            </a:r>
            <a:endParaRPr lang="en-US" sz="3200" b="1" smtClean="0">
              <a:solidFill>
                <a:srgbClr val="7030A0"/>
              </a:solidFill>
              <a:latin typeface="Times New Roman" pitchFamily="18" charset="0"/>
            </a:endParaRPr>
          </a:p>
          <a:p>
            <a:pPr>
              <a:lnSpc>
                <a:spcPct val="80000"/>
              </a:lnSpc>
            </a:pPr>
            <a:r>
              <a:rPr lang="en-US" sz="3200" smtClean="0">
                <a:latin typeface="Times New Roman" pitchFamily="18" charset="0"/>
              </a:rPr>
              <a:t>Phan </a:t>
            </a:r>
            <a:r>
              <a:rPr lang="en-US" sz="3200">
                <a:latin typeface="Times New Roman" pitchFamily="18" charset="0"/>
              </a:rPr>
              <a:t>Tái, </a:t>
            </a:r>
            <a:r>
              <a:rPr lang="en-US" sz="3200" smtClean="0">
                <a:latin typeface="Times New Roman" pitchFamily="18" charset="0"/>
              </a:rPr>
              <a:t>Lương, </a:t>
            </a:r>
          </a:p>
          <a:p>
            <a:pPr>
              <a:lnSpc>
                <a:spcPct val="80000"/>
              </a:lnSpc>
            </a:pPr>
            <a:r>
              <a:rPr lang="en-US" sz="3200" smtClean="0">
                <a:latin typeface="Times New Roman" pitchFamily="18" charset="0"/>
              </a:rPr>
              <a:t>Hồ </a:t>
            </a:r>
            <a:r>
              <a:rPr lang="en-US" sz="3200">
                <a:latin typeface="Times New Roman" pitchFamily="18" charset="0"/>
              </a:rPr>
              <a:t>Bá Cự, </a:t>
            </a:r>
            <a:endParaRPr lang="en-US" sz="3200" smtClean="0">
              <a:latin typeface="Times New Roman" pitchFamily="18" charset="0"/>
            </a:endParaRPr>
          </a:p>
          <a:p>
            <a:pPr>
              <a:lnSpc>
                <a:spcPct val="80000"/>
              </a:lnSpc>
            </a:pPr>
            <a:r>
              <a:rPr lang="en-US" sz="3200" smtClean="0">
                <a:latin typeface="Times New Roman" pitchFamily="18" charset="0"/>
              </a:rPr>
              <a:t>Hồ </a:t>
            </a:r>
            <a:r>
              <a:rPr lang="en-US" sz="3200">
                <a:latin typeface="Times New Roman" pitchFamily="18" charset="0"/>
              </a:rPr>
              <a:t>Tùng Tôn, </a:t>
            </a:r>
            <a:endParaRPr lang="en-US" sz="3200" smtClean="0">
              <a:latin typeface="Times New Roman" pitchFamily="18" charset="0"/>
            </a:endParaRPr>
          </a:p>
          <a:p>
            <a:pPr>
              <a:lnSpc>
                <a:spcPct val="80000"/>
              </a:lnSpc>
            </a:pPr>
            <a:r>
              <a:rPr lang="en-US" sz="3200" smtClean="0">
                <a:latin typeface="Times New Roman" pitchFamily="18" charset="0"/>
              </a:rPr>
              <a:t>Hồ </a:t>
            </a:r>
            <a:r>
              <a:rPr lang="en-US" sz="3200">
                <a:latin typeface="Times New Roman" pitchFamily="18" charset="0"/>
              </a:rPr>
              <a:t>Quốc Đông</a:t>
            </a:r>
            <a:r>
              <a:rPr lang="en-US" sz="3200" smtClean="0">
                <a:latin typeface="Times New Roman" pitchFamily="18" charset="0"/>
              </a:rPr>
              <a:t>,</a:t>
            </a:r>
          </a:p>
          <a:p>
            <a:pPr>
              <a:lnSpc>
                <a:spcPct val="80000"/>
              </a:lnSpc>
            </a:pPr>
            <a:r>
              <a:rPr lang="en-US" sz="3200" smtClean="0">
                <a:latin typeface="Times New Roman" pitchFamily="18" charset="0"/>
              </a:rPr>
              <a:t>Ninh </a:t>
            </a:r>
            <a:r>
              <a:rPr lang="en-US" sz="3200">
                <a:latin typeface="Times New Roman" pitchFamily="18" charset="0"/>
              </a:rPr>
              <a:t>Võ, Hà Quị, </a:t>
            </a:r>
            <a:r>
              <a:rPr lang="en-US" sz="3200" smtClean="0">
                <a:latin typeface="Times New Roman" pitchFamily="18" charset="0"/>
              </a:rPr>
              <a:t>Yên </a:t>
            </a:r>
            <a:r>
              <a:rPr lang="en-US" sz="3200">
                <a:latin typeface="Times New Roman" pitchFamily="18" charset="0"/>
              </a:rPr>
              <a:t>Chính, Ích. Lương Gầy, </a:t>
            </a:r>
            <a:r>
              <a:rPr lang="en-US" sz="3200" smtClean="0">
                <a:latin typeface="Times New Roman" pitchFamily="18" charset="0"/>
              </a:rPr>
              <a:t>Lương Tử Anh </a:t>
            </a:r>
            <a:endParaRPr lang="en-US" sz="3200">
              <a:latin typeface="Times New Roman" pitchFamily="18" charset="0"/>
            </a:endParaRPr>
          </a:p>
          <a:p>
            <a:pPr>
              <a:lnSpc>
                <a:spcPct val="80000"/>
              </a:lnSpc>
            </a:pPr>
            <a:endParaRPr lang="en-US" sz="3200" smtClean="0">
              <a:latin typeface="Times New Roman" pitchFamily="18" charset="0"/>
            </a:endParaRPr>
          </a:p>
          <a:p>
            <a:pPr>
              <a:lnSpc>
                <a:spcPct val="80000"/>
              </a:lnSpc>
            </a:pPr>
            <a:r>
              <a:rPr lang="en-US" sz="3200" b="1" smtClean="0">
                <a:solidFill>
                  <a:srgbClr val="7030A0"/>
                </a:solidFill>
                <a:latin typeface="Times New Roman" pitchFamily="18" charset="0"/>
              </a:rPr>
              <a:t>Ngày </a:t>
            </a:r>
            <a:r>
              <a:rPr lang="en-US" sz="3200" b="1">
                <a:solidFill>
                  <a:srgbClr val="7030A0"/>
                </a:solidFill>
                <a:latin typeface="Times New Roman" pitchFamily="18" charset="0"/>
              </a:rPr>
              <a:t>sinh </a:t>
            </a:r>
            <a:r>
              <a:rPr lang="en-US" sz="3200" b="1" smtClean="0">
                <a:solidFill>
                  <a:srgbClr val="7030A0"/>
                </a:solidFill>
                <a:latin typeface="Times New Roman" pitchFamily="18" charset="0"/>
              </a:rPr>
              <a:t>:</a:t>
            </a:r>
          </a:p>
          <a:p>
            <a:pPr>
              <a:lnSpc>
                <a:spcPct val="80000"/>
              </a:lnSpc>
            </a:pPr>
            <a:r>
              <a:rPr lang="en-US" sz="3200" smtClean="0">
                <a:latin typeface="Times New Roman" pitchFamily="18" charset="0"/>
              </a:rPr>
              <a:t> </a:t>
            </a:r>
            <a:r>
              <a:rPr lang="en-US" sz="3200">
                <a:latin typeface="Times New Roman" pitchFamily="18" charset="0"/>
              </a:rPr>
              <a:t>15/6/1896 </a:t>
            </a:r>
          </a:p>
          <a:p>
            <a:pPr>
              <a:lnSpc>
                <a:spcPct val="80000"/>
              </a:lnSpc>
            </a:pPr>
            <a:endParaRPr lang="en-US" sz="3200" b="1" smtClean="0">
              <a:solidFill>
                <a:srgbClr val="7030A0"/>
              </a:solidFill>
              <a:latin typeface="Times New Roman" pitchFamily="18" charset="0"/>
            </a:endParaRPr>
          </a:p>
          <a:p>
            <a:pPr>
              <a:lnSpc>
                <a:spcPct val="80000"/>
              </a:lnSpc>
            </a:pPr>
            <a:r>
              <a:rPr lang="en-US" sz="3200" b="1" smtClean="0">
                <a:solidFill>
                  <a:srgbClr val="7030A0"/>
                </a:solidFill>
                <a:latin typeface="Times New Roman" pitchFamily="18" charset="0"/>
              </a:rPr>
              <a:t>Ngày </a:t>
            </a:r>
            <a:r>
              <a:rPr lang="en-US" sz="3200" b="1">
                <a:solidFill>
                  <a:srgbClr val="7030A0"/>
                </a:solidFill>
                <a:latin typeface="Times New Roman" pitchFamily="18" charset="0"/>
              </a:rPr>
              <a:t>hy sinh : </a:t>
            </a:r>
            <a:r>
              <a:rPr lang="en-US" sz="3200">
                <a:latin typeface="Times New Roman" pitchFamily="18" charset="0"/>
              </a:rPr>
              <a:t>21/7/1951 </a:t>
            </a:r>
          </a:p>
          <a:p>
            <a:endParaRPr lang="en-US"/>
          </a:p>
        </p:txBody>
      </p:sp>
    </p:spTree>
    <p:extLst>
      <p:ext uri="{BB962C8B-B14F-4D97-AF65-F5344CB8AC3E}">
        <p14:creationId xmlns="" xmlns:p14="http://schemas.microsoft.com/office/powerpoint/2010/main" val="30887176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withEffect">
                                  <p:stCondLst>
                                    <p:cond delay="0"/>
                                  </p:stCondLst>
                                  <p:childTnLst>
                                    <p:set>
                                      <p:cBhvr>
                                        <p:cTn id="6" dur="1" fill="hold">
                                          <p:stCondLst>
                                            <p:cond delay="0"/>
                                          </p:stCondLst>
                                        </p:cTn>
                                        <p:tgtEl>
                                          <p:spTgt spid="118789"/>
                                        </p:tgtEl>
                                        <p:attrNameLst>
                                          <p:attrName>style.visibility</p:attrName>
                                        </p:attrNameLst>
                                      </p:cBhvr>
                                      <p:to>
                                        <p:strVal val="visible"/>
                                      </p:to>
                                    </p:set>
                                    <p:animEffect transition="in" filter="diamond(in)">
                                      <p:cBhvr>
                                        <p:cTn id="7" dur="500"/>
                                        <p:tgtEl>
                                          <p:spTgt spid="118789"/>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18791"/>
                                        </p:tgtEl>
                                        <p:attrNameLst>
                                          <p:attrName>style.visibility</p:attrName>
                                        </p:attrNameLst>
                                      </p:cBhvr>
                                      <p:to>
                                        <p:strVal val="visible"/>
                                      </p:to>
                                    </p:set>
                                    <p:animEffect transition="in" filter="diamond(in)">
                                      <p:cBhvr>
                                        <p:cTn id="10" dur="500"/>
                                        <p:tgtEl>
                                          <p:spTgt spid="118791"/>
                                        </p:tgtEl>
                                      </p:cBhvr>
                                    </p:animEffect>
                                  </p:childTnLst>
                                </p:cTn>
                              </p:par>
                              <p:par>
                                <p:cTn id="11" presetID="8" presetClass="entr" presetSubtype="16" fill="hold" grpId="0" nodeType="withEffect">
                                  <p:stCondLst>
                                    <p:cond delay="0"/>
                                  </p:stCondLst>
                                  <p:childTnLst>
                                    <p:set>
                                      <p:cBhvr>
                                        <p:cTn id="12" dur="1" fill="hold">
                                          <p:stCondLst>
                                            <p:cond delay="0"/>
                                          </p:stCondLst>
                                        </p:cTn>
                                        <p:tgtEl>
                                          <p:spTgt spid="118792"/>
                                        </p:tgtEl>
                                        <p:attrNameLst>
                                          <p:attrName>style.visibility</p:attrName>
                                        </p:attrNameLst>
                                      </p:cBhvr>
                                      <p:to>
                                        <p:strVal val="visible"/>
                                      </p:to>
                                    </p:set>
                                    <p:animEffect transition="in" filter="diamond(in)">
                                      <p:cBhvr>
                                        <p:cTn id="13" dur="500"/>
                                        <p:tgtEl>
                                          <p:spTgt spid="1187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91" grpId="0"/>
      <p:bldP spid="11879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8" name="Picture 4" descr="ViewFile?FileID=612&amp;FileType=jpg"/>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a:xfrm>
            <a:off x="381000" y="457200"/>
            <a:ext cx="4038600" cy="48768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108549" name="Picture 5" descr="ViewFile?FileID=613&amp;FileType=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876800" y="533400"/>
            <a:ext cx="3810000" cy="480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8550" name="Rectangle 6"/>
          <p:cNvSpPr>
            <a:spLocks noChangeArrowheads="1"/>
          </p:cNvSpPr>
          <p:nvPr/>
        </p:nvSpPr>
        <p:spPr bwMode="auto">
          <a:xfrm>
            <a:off x="5181600" y="5707063"/>
            <a:ext cx="3581400" cy="396875"/>
          </a:xfrm>
          <a:prstGeom prst="rect">
            <a:avLst/>
          </a:prstGeom>
          <a:solidFill>
            <a:srgbClr val="66FF33"/>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0"/>
              </a:spcBef>
              <a:spcAft>
                <a:spcPct val="0"/>
              </a:spcAft>
            </a:pPr>
            <a:r>
              <a:rPr lang="en-US" sz="2000" b="1" i="1">
                <a:solidFill>
                  <a:srgbClr val="4B2500"/>
                </a:solidFill>
                <a:latin typeface="Arial" charset="0"/>
              </a:rPr>
              <a:t>Nguyễn Thiệu (1903-1989),</a:t>
            </a:r>
            <a:r>
              <a:rPr lang="en-US" sz="2000">
                <a:solidFill>
                  <a:srgbClr val="4B2500"/>
                </a:solidFill>
                <a:latin typeface="Arial" charset="0"/>
              </a:rPr>
              <a:t> </a:t>
            </a:r>
          </a:p>
        </p:txBody>
      </p:sp>
      <p:sp>
        <p:nvSpPr>
          <p:cNvPr id="108551" name="Rectangle 7"/>
          <p:cNvSpPr>
            <a:spLocks noChangeArrowheads="1"/>
          </p:cNvSpPr>
          <p:nvPr/>
        </p:nvSpPr>
        <p:spPr bwMode="auto">
          <a:xfrm>
            <a:off x="990600" y="5715000"/>
            <a:ext cx="3206750" cy="366713"/>
          </a:xfrm>
          <a:prstGeom prst="rect">
            <a:avLst/>
          </a:prstGeom>
          <a:solidFill>
            <a:srgbClr val="FFFF66"/>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US" b="1" i="1">
                <a:solidFill>
                  <a:srgbClr val="4B2500"/>
                </a:solidFill>
                <a:latin typeface="Arial" charset="0"/>
              </a:rPr>
              <a:t>Châu Văn Liêm (1902-1930)</a:t>
            </a:r>
            <a:r>
              <a:rPr lang="en-US">
                <a:solidFill>
                  <a:srgbClr val="4B2500"/>
                </a:solidFill>
                <a:latin typeface="Arial" charset="0"/>
              </a:rPr>
              <a:t> </a:t>
            </a:r>
          </a:p>
        </p:txBody>
      </p:sp>
      <p:sp>
        <p:nvSpPr>
          <p:cNvPr id="108552" name="Text Box 8"/>
          <p:cNvSpPr txBox="1">
            <a:spLocks noChangeArrowheads="1"/>
          </p:cNvSpPr>
          <p:nvPr/>
        </p:nvSpPr>
        <p:spPr bwMode="auto">
          <a:xfrm>
            <a:off x="304800" y="6259513"/>
            <a:ext cx="8839200" cy="396875"/>
          </a:xfrm>
          <a:prstGeom prst="rect">
            <a:avLst/>
          </a:prstGeom>
          <a:solidFill>
            <a:srgbClr val="FF33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sz="2000" b="1">
                <a:solidFill>
                  <a:srgbClr val="FFFFE3"/>
                </a:solidFill>
                <a:latin typeface="Arial" charset="0"/>
              </a:rPr>
              <a:t>Đại biểu An nam cộng sản đảng tham dự hội nghị thành lập Đảng 1930</a:t>
            </a:r>
          </a:p>
        </p:txBody>
      </p:sp>
    </p:spTree>
    <p:extLst>
      <p:ext uri="{BB962C8B-B14F-4D97-AF65-F5344CB8AC3E}">
        <p14:creationId xmlns="" xmlns:p14="http://schemas.microsoft.com/office/powerpoint/2010/main" val="590278545"/>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nodeType="withEffect">
                                  <p:stCondLst>
                                    <p:cond delay="0"/>
                                  </p:stCondLst>
                                  <p:childTnLst>
                                    <p:set>
                                      <p:cBhvr>
                                        <p:cTn id="6" dur="1" fill="hold">
                                          <p:stCondLst>
                                            <p:cond delay="0"/>
                                          </p:stCondLst>
                                        </p:cTn>
                                        <p:tgtEl>
                                          <p:spTgt spid="108548"/>
                                        </p:tgtEl>
                                        <p:attrNameLst>
                                          <p:attrName>style.visibility</p:attrName>
                                        </p:attrNameLst>
                                      </p:cBhvr>
                                      <p:to>
                                        <p:strVal val="visible"/>
                                      </p:to>
                                    </p:set>
                                    <p:animEffect transition="in" filter="fade">
                                      <p:cBhvr>
                                        <p:cTn id="7" dur="500"/>
                                        <p:tgtEl>
                                          <p:spTgt spid="108548"/>
                                        </p:tgtEl>
                                      </p:cBhvr>
                                    </p:animEffect>
                                    <p:anim calcmode="lin" valueType="num">
                                      <p:cBhvr>
                                        <p:cTn id="8" dur="500" fill="hold"/>
                                        <p:tgtEl>
                                          <p:spTgt spid="108548"/>
                                        </p:tgtEl>
                                        <p:attrNameLst>
                                          <p:attrName>style.rotation</p:attrName>
                                        </p:attrNameLst>
                                      </p:cBhvr>
                                      <p:tavLst>
                                        <p:tav tm="0">
                                          <p:val>
                                            <p:fltVal val="720"/>
                                          </p:val>
                                        </p:tav>
                                        <p:tav tm="100000">
                                          <p:val>
                                            <p:fltVal val="0"/>
                                          </p:val>
                                        </p:tav>
                                      </p:tavLst>
                                    </p:anim>
                                    <p:anim calcmode="lin" valueType="num">
                                      <p:cBhvr>
                                        <p:cTn id="9" dur="500" fill="hold"/>
                                        <p:tgtEl>
                                          <p:spTgt spid="108548"/>
                                        </p:tgtEl>
                                        <p:attrNameLst>
                                          <p:attrName>ppt_h</p:attrName>
                                        </p:attrNameLst>
                                      </p:cBhvr>
                                      <p:tavLst>
                                        <p:tav tm="0">
                                          <p:val>
                                            <p:fltVal val="0"/>
                                          </p:val>
                                        </p:tav>
                                        <p:tav tm="100000">
                                          <p:val>
                                            <p:strVal val="#ppt_h"/>
                                          </p:val>
                                        </p:tav>
                                      </p:tavLst>
                                    </p:anim>
                                    <p:anim calcmode="lin" valueType="num">
                                      <p:cBhvr>
                                        <p:cTn id="10" dur="500" fill="hold"/>
                                        <p:tgtEl>
                                          <p:spTgt spid="108548"/>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0"/>
                                  </p:stCondLst>
                                  <p:childTnLst>
                                    <p:set>
                                      <p:cBhvr>
                                        <p:cTn id="12" dur="1" fill="hold">
                                          <p:stCondLst>
                                            <p:cond delay="0"/>
                                          </p:stCondLst>
                                        </p:cTn>
                                        <p:tgtEl>
                                          <p:spTgt spid="108549"/>
                                        </p:tgtEl>
                                        <p:attrNameLst>
                                          <p:attrName>style.visibility</p:attrName>
                                        </p:attrNameLst>
                                      </p:cBhvr>
                                      <p:to>
                                        <p:strVal val="visible"/>
                                      </p:to>
                                    </p:set>
                                    <p:animEffect transition="in" filter="fade">
                                      <p:cBhvr>
                                        <p:cTn id="13" dur="500"/>
                                        <p:tgtEl>
                                          <p:spTgt spid="108549"/>
                                        </p:tgtEl>
                                      </p:cBhvr>
                                    </p:animEffect>
                                    <p:anim calcmode="lin" valueType="num">
                                      <p:cBhvr>
                                        <p:cTn id="14" dur="500" fill="hold"/>
                                        <p:tgtEl>
                                          <p:spTgt spid="108549"/>
                                        </p:tgtEl>
                                        <p:attrNameLst>
                                          <p:attrName>style.rotation</p:attrName>
                                        </p:attrNameLst>
                                      </p:cBhvr>
                                      <p:tavLst>
                                        <p:tav tm="0">
                                          <p:val>
                                            <p:fltVal val="720"/>
                                          </p:val>
                                        </p:tav>
                                        <p:tav tm="100000">
                                          <p:val>
                                            <p:fltVal val="0"/>
                                          </p:val>
                                        </p:tav>
                                      </p:tavLst>
                                    </p:anim>
                                    <p:anim calcmode="lin" valueType="num">
                                      <p:cBhvr>
                                        <p:cTn id="15" dur="500" fill="hold"/>
                                        <p:tgtEl>
                                          <p:spTgt spid="108549"/>
                                        </p:tgtEl>
                                        <p:attrNameLst>
                                          <p:attrName>ppt_h</p:attrName>
                                        </p:attrNameLst>
                                      </p:cBhvr>
                                      <p:tavLst>
                                        <p:tav tm="0">
                                          <p:val>
                                            <p:fltVal val="0"/>
                                          </p:val>
                                        </p:tav>
                                        <p:tav tm="100000">
                                          <p:val>
                                            <p:strVal val="#ppt_h"/>
                                          </p:val>
                                        </p:tav>
                                      </p:tavLst>
                                    </p:anim>
                                    <p:anim calcmode="lin" valueType="num">
                                      <p:cBhvr>
                                        <p:cTn id="16" dur="500" fill="hold"/>
                                        <p:tgtEl>
                                          <p:spTgt spid="108549"/>
                                        </p:tgtEl>
                                        <p:attrNameLst>
                                          <p:attrName>ppt_w</p:attrName>
                                        </p:attrNameLst>
                                      </p:cBhvr>
                                      <p:tavLst>
                                        <p:tav tm="0">
                                          <p:val>
                                            <p:fltVal val="0"/>
                                          </p:val>
                                        </p:tav>
                                        <p:tav tm="100000">
                                          <p:val>
                                            <p:strVal val="#ppt_w"/>
                                          </p:val>
                                        </p:tav>
                                      </p:tavLst>
                                    </p:anim>
                                  </p:childTnLst>
                                </p:cTn>
                              </p:par>
                              <p:par>
                                <p:cTn id="17" presetID="35" presetClass="entr" presetSubtype="0" fill="hold" grpId="0" nodeType="withEffect">
                                  <p:stCondLst>
                                    <p:cond delay="0"/>
                                  </p:stCondLst>
                                  <p:childTnLst>
                                    <p:set>
                                      <p:cBhvr>
                                        <p:cTn id="18" dur="1" fill="hold">
                                          <p:stCondLst>
                                            <p:cond delay="0"/>
                                          </p:stCondLst>
                                        </p:cTn>
                                        <p:tgtEl>
                                          <p:spTgt spid="108550"/>
                                        </p:tgtEl>
                                        <p:attrNameLst>
                                          <p:attrName>style.visibility</p:attrName>
                                        </p:attrNameLst>
                                      </p:cBhvr>
                                      <p:to>
                                        <p:strVal val="visible"/>
                                      </p:to>
                                    </p:set>
                                    <p:animEffect transition="in" filter="fade">
                                      <p:cBhvr>
                                        <p:cTn id="19" dur="500"/>
                                        <p:tgtEl>
                                          <p:spTgt spid="108550"/>
                                        </p:tgtEl>
                                      </p:cBhvr>
                                    </p:animEffect>
                                    <p:anim calcmode="lin" valueType="num">
                                      <p:cBhvr>
                                        <p:cTn id="20" dur="500" fill="hold"/>
                                        <p:tgtEl>
                                          <p:spTgt spid="108550"/>
                                        </p:tgtEl>
                                        <p:attrNameLst>
                                          <p:attrName>style.rotation</p:attrName>
                                        </p:attrNameLst>
                                      </p:cBhvr>
                                      <p:tavLst>
                                        <p:tav tm="0">
                                          <p:val>
                                            <p:fltVal val="720"/>
                                          </p:val>
                                        </p:tav>
                                        <p:tav tm="100000">
                                          <p:val>
                                            <p:fltVal val="0"/>
                                          </p:val>
                                        </p:tav>
                                      </p:tavLst>
                                    </p:anim>
                                    <p:anim calcmode="lin" valueType="num">
                                      <p:cBhvr>
                                        <p:cTn id="21" dur="500" fill="hold"/>
                                        <p:tgtEl>
                                          <p:spTgt spid="108550"/>
                                        </p:tgtEl>
                                        <p:attrNameLst>
                                          <p:attrName>ppt_h</p:attrName>
                                        </p:attrNameLst>
                                      </p:cBhvr>
                                      <p:tavLst>
                                        <p:tav tm="0">
                                          <p:val>
                                            <p:fltVal val="0"/>
                                          </p:val>
                                        </p:tav>
                                        <p:tav tm="100000">
                                          <p:val>
                                            <p:strVal val="#ppt_h"/>
                                          </p:val>
                                        </p:tav>
                                      </p:tavLst>
                                    </p:anim>
                                    <p:anim calcmode="lin" valueType="num">
                                      <p:cBhvr>
                                        <p:cTn id="22" dur="500" fill="hold"/>
                                        <p:tgtEl>
                                          <p:spTgt spid="108550"/>
                                        </p:tgtEl>
                                        <p:attrNameLst>
                                          <p:attrName>ppt_w</p:attrName>
                                        </p:attrNameLst>
                                      </p:cBhvr>
                                      <p:tavLst>
                                        <p:tav tm="0">
                                          <p:val>
                                            <p:fltVal val="0"/>
                                          </p:val>
                                        </p:tav>
                                        <p:tav tm="100000">
                                          <p:val>
                                            <p:strVal val="#ppt_w"/>
                                          </p:val>
                                        </p:tav>
                                      </p:tavLst>
                                    </p:anim>
                                  </p:childTnLst>
                                </p:cTn>
                              </p:par>
                              <p:par>
                                <p:cTn id="23" presetID="35" presetClass="entr" presetSubtype="0" fill="hold" grpId="0" nodeType="withEffect">
                                  <p:stCondLst>
                                    <p:cond delay="0"/>
                                  </p:stCondLst>
                                  <p:childTnLst>
                                    <p:set>
                                      <p:cBhvr>
                                        <p:cTn id="24" dur="1" fill="hold">
                                          <p:stCondLst>
                                            <p:cond delay="0"/>
                                          </p:stCondLst>
                                        </p:cTn>
                                        <p:tgtEl>
                                          <p:spTgt spid="108551"/>
                                        </p:tgtEl>
                                        <p:attrNameLst>
                                          <p:attrName>style.visibility</p:attrName>
                                        </p:attrNameLst>
                                      </p:cBhvr>
                                      <p:to>
                                        <p:strVal val="visible"/>
                                      </p:to>
                                    </p:set>
                                    <p:animEffect transition="in" filter="fade">
                                      <p:cBhvr>
                                        <p:cTn id="25" dur="500"/>
                                        <p:tgtEl>
                                          <p:spTgt spid="108551"/>
                                        </p:tgtEl>
                                      </p:cBhvr>
                                    </p:animEffect>
                                    <p:anim calcmode="lin" valueType="num">
                                      <p:cBhvr>
                                        <p:cTn id="26" dur="500" fill="hold"/>
                                        <p:tgtEl>
                                          <p:spTgt spid="108551"/>
                                        </p:tgtEl>
                                        <p:attrNameLst>
                                          <p:attrName>style.rotation</p:attrName>
                                        </p:attrNameLst>
                                      </p:cBhvr>
                                      <p:tavLst>
                                        <p:tav tm="0">
                                          <p:val>
                                            <p:fltVal val="720"/>
                                          </p:val>
                                        </p:tav>
                                        <p:tav tm="100000">
                                          <p:val>
                                            <p:fltVal val="0"/>
                                          </p:val>
                                        </p:tav>
                                      </p:tavLst>
                                    </p:anim>
                                    <p:anim calcmode="lin" valueType="num">
                                      <p:cBhvr>
                                        <p:cTn id="27" dur="500" fill="hold"/>
                                        <p:tgtEl>
                                          <p:spTgt spid="108551"/>
                                        </p:tgtEl>
                                        <p:attrNameLst>
                                          <p:attrName>ppt_h</p:attrName>
                                        </p:attrNameLst>
                                      </p:cBhvr>
                                      <p:tavLst>
                                        <p:tav tm="0">
                                          <p:val>
                                            <p:fltVal val="0"/>
                                          </p:val>
                                        </p:tav>
                                        <p:tav tm="100000">
                                          <p:val>
                                            <p:strVal val="#ppt_h"/>
                                          </p:val>
                                        </p:tav>
                                      </p:tavLst>
                                    </p:anim>
                                    <p:anim calcmode="lin" valueType="num">
                                      <p:cBhvr>
                                        <p:cTn id="28" dur="500" fill="hold"/>
                                        <p:tgtEl>
                                          <p:spTgt spid="108551"/>
                                        </p:tgtEl>
                                        <p:attrNameLst>
                                          <p:attrName>ppt_w</p:attrName>
                                        </p:attrNameLst>
                                      </p:cBhvr>
                                      <p:tavLst>
                                        <p:tav tm="0">
                                          <p:val>
                                            <p:fltVal val="0"/>
                                          </p:val>
                                        </p:tav>
                                        <p:tav tm="100000">
                                          <p:val>
                                            <p:strVal val="#ppt_w"/>
                                          </p:val>
                                        </p:tav>
                                      </p:tavLst>
                                    </p:anim>
                                  </p:childTnLst>
                                </p:cTn>
                              </p:par>
                              <p:par>
                                <p:cTn id="29" presetID="35" presetClass="entr" presetSubtype="0" fill="hold" grpId="0" nodeType="withEffect">
                                  <p:stCondLst>
                                    <p:cond delay="0"/>
                                  </p:stCondLst>
                                  <p:childTnLst>
                                    <p:set>
                                      <p:cBhvr>
                                        <p:cTn id="30" dur="1" fill="hold">
                                          <p:stCondLst>
                                            <p:cond delay="0"/>
                                          </p:stCondLst>
                                        </p:cTn>
                                        <p:tgtEl>
                                          <p:spTgt spid="108552"/>
                                        </p:tgtEl>
                                        <p:attrNameLst>
                                          <p:attrName>style.visibility</p:attrName>
                                        </p:attrNameLst>
                                      </p:cBhvr>
                                      <p:to>
                                        <p:strVal val="visible"/>
                                      </p:to>
                                    </p:set>
                                    <p:animEffect transition="in" filter="fade">
                                      <p:cBhvr>
                                        <p:cTn id="31" dur="500"/>
                                        <p:tgtEl>
                                          <p:spTgt spid="108552"/>
                                        </p:tgtEl>
                                      </p:cBhvr>
                                    </p:animEffect>
                                    <p:anim calcmode="lin" valueType="num">
                                      <p:cBhvr>
                                        <p:cTn id="32" dur="500" fill="hold"/>
                                        <p:tgtEl>
                                          <p:spTgt spid="108552"/>
                                        </p:tgtEl>
                                        <p:attrNameLst>
                                          <p:attrName>style.rotation</p:attrName>
                                        </p:attrNameLst>
                                      </p:cBhvr>
                                      <p:tavLst>
                                        <p:tav tm="0">
                                          <p:val>
                                            <p:fltVal val="720"/>
                                          </p:val>
                                        </p:tav>
                                        <p:tav tm="100000">
                                          <p:val>
                                            <p:fltVal val="0"/>
                                          </p:val>
                                        </p:tav>
                                      </p:tavLst>
                                    </p:anim>
                                    <p:anim calcmode="lin" valueType="num">
                                      <p:cBhvr>
                                        <p:cTn id="33" dur="500" fill="hold"/>
                                        <p:tgtEl>
                                          <p:spTgt spid="108552"/>
                                        </p:tgtEl>
                                        <p:attrNameLst>
                                          <p:attrName>ppt_h</p:attrName>
                                        </p:attrNameLst>
                                      </p:cBhvr>
                                      <p:tavLst>
                                        <p:tav tm="0">
                                          <p:val>
                                            <p:fltVal val="0"/>
                                          </p:val>
                                        </p:tav>
                                        <p:tav tm="100000">
                                          <p:val>
                                            <p:strVal val="#ppt_h"/>
                                          </p:val>
                                        </p:tav>
                                      </p:tavLst>
                                    </p:anim>
                                    <p:anim calcmode="lin" valueType="num">
                                      <p:cBhvr>
                                        <p:cTn id="34" dur="500" fill="hold"/>
                                        <p:tgtEl>
                                          <p:spTgt spid="10855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50" grpId="0" animBg="1"/>
      <p:bldP spid="108551" grpId="0" animBg="1"/>
      <p:bldP spid="1085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496743" y="762000"/>
            <a:ext cx="7940675" cy="1569660"/>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ln>
            <a:noFill/>
          </a:ln>
          <a:effectLst/>
        </p:spPr>
        <p:txBody>
          <a:bodyPr>
            <a:spAutoFit/>
          </a:bodyPr>
          <a:lstStyle/>
          <a:p>
            <a:pPr fontAlgn="base">
              <a:spcBef>
                <a:spcPct val="0"/>
              </a:spcBef>
              <a:spcAft>
                <a:spcPct val="0"/>
              </a:spcAft>
              <a:buSzPct val="127000"/>
            </a:pPr>
            <a:r>
              <a:rPr lang="en-US" sz="3200" b="1" u="sng" dirty="0" err="1">
                <a:solidFill>
                  <a:srgbClr val="FF3300"/>
                </a:solidFill>
                <a:latin typeface="Times New Roman" pitchFamily="18" charset="0"/>
                <a:cs typeface="Times New Roman" pitchFamily="18" charset="0"/>
              </a:rPr>
              <a:t>Câu</a:t>
            </a:r>
            <a:r>
              <a:rPr lang="en-US" sz="3200" b="1" u="sng" dirty="0">
                <a:solidFill>
                  <a:srgbClr val="FF3300"/>
                </a:solidFill>
                <a:latin typeface="Times New Roman" pitchFamily="18" charset="0"/>
                <a:cs typeface="Times New Roman" pitchFamily="18" charset="0"/>
              </a:rPr>
              <a:t> </a:t>
            </a:r>
            <a:r>
              <a:rPr lang="en-US" sz="3200" b="1" u="sng" dirty="0" err="1">
                <a:solidFill>
                  <a:srgbClr val="FF3300"/>
                </a:solidFill>
                <a:latin typeface="Times New Roman" pitchFamily="18" charset="0"/>
                <a:cs typeface="Times New Roman" pitchFamily="18" charset="0"/>
              </a:rPr>
              <a:t>hỏi</a:t>
            </a:r>
            <a:r>
              <a:rPr lang="en-US" sz="3200" b="1" u="sng" dirty="0">
                <a:solidFill>
                  <a:srgbClr val="FF3300"/>
                </a:solidFill>
                <a:latin typeface="Times New Roman" pitchFamily="18" charset="0"/>
                <a:cs typeface="Times New Roman" pitchFamily="18" charset="0"/>
              </a:rPr>
              <a:t>:</a:t>
            </a:r>
          </a:p>
          <a:p>
            <a:pPr marL="457200" indent="-457200" fontAlgn="base">
              <a:spcBef>
                <a:spcPct val="0"/>
              </a:spcBef>
              <a:spcAft>
                <a:spcPct val="0"/>
              </a:spcAft>
              <a:buSzPct val="122000"/>
              <a:buFont typeface="Symbol Tiger" pitchFamily="18" charset="2"/>
              <a:buChar char="?"/>
            </a:pPr>
            <a:r>
              <a:rPr lang="en-US" sz="3200" b="1" dirty="0" err="1">
                <a:solidFill>
                  <a:srgbClr val="4B2500"/>
                </a:solidFill>
                <a:latin typeface="Times New Roman" pitchFamily="18" charset="0"/>
                <a:cs typeface="Times New Roman" pitchFamily="18" charset="0"/>
              </a:rPr>
              <a:t>Tại</a:t>
            </a:r>
            <a:r>
              <a:rPr lang="en-US" sz="3200" b="1" dirty="0">
                <a:solidFill>
                  <a:srgbClr val="4B2500"/>
                </a:solidFill>
                <a:latin typeface="Times New Roman" pitchFamily="18" charset="0"/>
                <a:cs typeface="Times New Roman" pitchFamily="18" charset="0"/>
              </a:rPr>
              <a:t> </a:t>
            </a:r>
            <a:r>
              <a:rPr lang="en-US" sz="3200" b="1" dirty="0" err="1">
                <a:solidFill>
                  <a:srgbClr val="4B2500"/>
                </a:solidFill>
                <a:latin typeface="Times New Roman" pitchFamily="18" charset="0"/>
                <a:cs typeface="Times New Roman" pitchFamily="18" charset="0"/>
              </a:rPr>
              <a:t>hội</a:t>
            </a:r>
            <a:r>
              <a:rPr lang="en-US" sz="3200" b="1" dirty="0">
                <a:solidFill>
                  <a:srgbClr val="4B2500"/>
                </a:solidFill>
                <a:latin typeface="Times New Roman" pitchFamily="18" charset="0"/>
                <a:cs typeface="Times New Roman" pitchFamily="18" charset="0"/>
              </a:rPr>
              <a:t> </a:t>
            </a:r>
            <a:r>
              <a:rPr lang="en-US" sz="3200" b="1" dirty="0" err="1">
                <a:solidFill>
                  <a:srgbClr val="4B2500"/>
                </a:solidFill>
                <a:latin typeface="Times New Roman" pitchFamily="18" charset="0"/>
                <a:cs typeface="Times New Roman" pitchFamily="18" charset="0"/>
              </a:rPr>
              <a:t>nghị</a:t>
            </a:r>
            <a:r>
              <a:rPr lang="en-US" sz="3200" b="1" dirty="0">
                <a:solidFill>
                  <a:srgbClr val="4B2500"/>
                </a:solidFill>
                <a:latin typeface="Times New Roman" pitchFamily="18" charset="0"/>
                <a:cs typeface="Times New Roman" pitchFamily="18" charset="0"/>
              </a:rPr>
              <a:t> </a:t>
            </a:r>
            <a:r>
              <a:rPr lang="en-US" sz="3200" b="1" dirty="0" err="1">
                <a:solidFill>
                  <a:srgbClr val="4B2500"/>
                </a:solidFill>
                <a:latin typeface="Times New Roman" pitchFamily="18" charset="0"/>
                <a:cs typeface="Times New Roman" pitchFamily="18" charset="0"/>
              </a:rPr>
              <a:t>thành</a:t>
            </a:r>
            <a:r>
              <a:rPr lang="en-US" sz="3200" b="1" dirty="0">
                <a:solidFill>
                  <a:srgbClr val="4B2500"/>
                </a:solidFill>
                <a:latin typeface="Times New Roman" pitchFamily="18" charset="0"/>
                <a:cs typeface="Times New Roman" pitchFamily="18" charset="0"/>
              </a:rPr>
              <a:t> </a:t>
            </a:r>
            <a:r>
              <a:rPr lang="en-US" sz="3200" b="1" dirty="0" err="1">
                <a:solidFill>
                  <a:srgbClr val="4B2500"/>
                </a:solidFill>
                <a:latin typeface="Times New Roman" pitchFamily="18" charset="0"/>
                <a:cs typeface="Times New Roman" pitchFamily="18" charset="0"/>
              </a:rPr>
              <a:t>lập</a:t>
            </a:r>
            <a:r>
              <a:rPr lang="en-US" sz="3200" b="1" dirty="0">
                <a:solidFill>
                  <a:srgbClr val="4B2500"/>
                </a:solidFill>
                <a:latin typeface="Times New Roman" pitchFamily="18" charset="0"/>
                <a:cs typeface="Times New Roman" pitchFamily="18" charset="0"/>
              </a:rPr>
              <a:t> </a:t>
            </a:r>
            <a:r>
              <a:rPr lang="en-US" sz="3200" b="1" dirty="0" err="1">
                <a:solidFill>
                  <a:srgbClr val="4B2500"/>
                </a:solidFill>
                <a:latin typeface="Times New Roman" pitchFamily="18" charset="0"/>
                <a:cs typeface="Times New Roman" pitchFamily="18" charset="0"/>
              </a:rPr>
              <a:t>Đảng</a:t>
            </a:r>
            <a:r>
              <a:rPr lang="en-US" sz="3200" b="1" dirty="0">
                <a:solidFill>
                  <a:srgbClr val="4B2500"/>
                </a:solidFill>
                <a:latin typeface="Times New Roman" pitchFamily="18" charset="0"/>
                <a:cs typeface="Times New Roman" pitchFamily="18" charset="0"/>
              </a:rPr>
              <a:t>, </a:t>
            </a:r>
            <a:r>
              <a:rPr lang="en-US" sz="3200" b="1" dirty="0" err="1">
                <a:solidFill>
                  <a:srgbClr val="4B2500"/>
                </a:solidFill>
                <a:latin typeface="Times New Roman" pitchFamily="18" charset="0"/>
                <a:cs typeface="Times New Roman" pitchFamily="18" charset="0"/>
              </a:rPr>
              <a:t>đã</a:t>
            </a:r>
            <a:r>
              <a:rPr lang="en-US" sz="3200" b="1" dirty="0">
                <a:solidFill>
                  <a:srgbClr val="4B2500"/>
                </a:solidFill>
                <a:latin typeface="Times New Roman" pitchFamily="18" charset="0"/>
                <a:cs typeface="Times New Roman" pitchFamily="18" charset="0"/>
              </a:rPr>
              <a:t> </a:t>
            </a:r>
            <a:r>
              <a:rPr lang="en-US" sz="3200" b="1" dirty="0" err="1">
                <a:solidFill>
                  <a:srgbClr val="4B2500"/>
                </a:solidFill>
                <a:latin typeface="Times New Roman" pitchFamily="18" charset="0"/>
                <a:cs typeface="Times New Roman" pitchFamily="18" charset="0"/>
              </a:rPr>
              <a:t>thông</a:t>
            </a:r>
            <a:r>
              <a:rPr lang="en-US" sz="3200" b="1" dirty="0">
                <a:solidFill>
                  <a:srgbClr val="4B2500"/>
                </a:solidFill>
                <a:latin typeface="Times New Roman" pitchFamily="18" charset="0"/>
                <a:cs typeface="Times New Roman" pitchFamily="18" charset="0"/>
              </a:rPr>
              <a:t> qua </a:t>
            </a:r>
            <a:r>
              <a:rPr lang="en-US" sz="3200" b="1" dirty="0" err="1">
                <a:solidFill>
                  <a:srgbClr val="4B2500"/>
                </a:solidFill>
                <a:latin typeface="Times New Roman" pitchFamily="18" charset="0"/>
                <a:cs typeface="Times New Roman" pitchFamily="18" charset="0"/>
              </a:rPr>
              <a:t>các</a:t>
            </a:r>
            <a:r>
              <a:rPr lang="en-US" sz="3200" b="1" dirty="0">
                <a:solidFill>
                  <a:srgbClr val="4B2500"/>
                </a:solidFill>
                <a:latin typeface="Times New Roman" pitchFamily="18" charset="0"/>
                <a:cs typeface="Times New Roman" pitchFamily="18" charset="0"/>
              </a:rPr>
              <a:t> </a:t>
            </a:r>
            <a:r>
              <a:rPr lang="en-US" sz="3200" b="1" dirty="0" err="1">
                <a:solidFill>
                  <a:srgbClr val="4B2500"/>
                </a:solidFill>
                <a:latin typeface="Times New Roman" pitchFamily="18" charset="0"/>
                <a:cs typeface="Times New Roman" pitchFamily="18" charset="0"/>
              </a:rPr>
              <a:t>văn</a:t>
            </a:r>
            <a:r>
              <a:rPr lang="en-US" sz="3200" b="1" dirty="0">
                <a:solidFill>
                  <a:srgbClr val="4B2500"/>
                </a:solidFill>
                <a:latin typeface="Times New Roman" pitchFamily="18" charset="0"/>
                <a:cs typeface="Times New Roman" pitchFamily="18" charset="0"/>
              </a:rPr>
              <a:t> </a:t>
            </a:r>
            <a:r>
              <a:rPr lang="en-US" sz="3200" b="1" dirty="0" err="1">
                <a:solidFill>
                  <a:srgbClr val="4B2500"/>
                </a:solidFill>
                <a:latin typeface="Times New Roman" pitchFamily="18" charset="0"/>
                <a:cs typeface="Times New Roman" pitchFamily="18" charset="0"/>
              </a:rPr>
              <a:t>bản</a:t>
            </a:r>
            <a:r>
              <a:rPr lang="en-US" sz="3200" b="1" dirty="0">
                <a:solidFill>
                  <a:srgbClr val="4B2500"/>
                </a:solidFill>
                <a:latin typeface="Times New Roman" pitchFamily="18" charset="0"/>
                <a:cs typeface="Times New Roman" pitchFamily="18" charset="0"/>
              </a:rPr>
              <a:t> </a:t>
            </a:r>
            <a:r>
              <a:rPr lang="en-US" sz="3200" b="1" dirty="0" err="1">
                <a:solidFill>
                  <a:srgbClr val="4B2500"/>
                </a:solidFill>
                <a:latin typeface="Times New Roman" pitchFamily="18" charset="0"/>
                <a:cs typeface="Times New Roman" pitchFamily="18" charset="0"/>
              </a:rPr>
              <a:t>quan</a:t>
            </a:r>
            <a:r>
              <a:rPr lang="en-US" sz="3200" b="1" dirty="0">
                <a:solidFill>
                  <a:srgbClr val="4B2500"/>
                </a:solidFill>
                <a:latin typeface="Times New Roman" pitchFamily="18" charset="0"/>
                <a:cs typeface="Times New Roman" pitchFamily="18" charset="0"/>
              </a:rPr>
              <a:t> </a:t>
            </a:r>
            <a:r>
              <a:rPr lang="en-US" sz="3200" b="1" dirty="0" err="1">
                <a:solidFill>
                  <a:srgbClr val="4B2500"/>
                </a:solidFill>
                <a:latin typeface="Times New Roman" pitchFamily="18" charset="0"/>
                <a:cs typeface="Times New Roman" pitchFamily="18" charset="0"/>
              </a:rPr>
              <a:t>trọng</a:t>
            </a:r>
            <a:r>
              <a:rPr lang="en-US" sz="3200" b="1" dirty="0">
                <a:solidFill>
                  <a:srgbClr val="4B2500"/>
                </a:solidFill>
                <a:latin typeface="Times New Roman" pitchFamily="18" charset="0"/>
                <a:cs typeface="Times New Roman" pitchFamily="18" charset="0"/>
              </a:rPr>
              <a:t> </a:t>
            </a:r>
            <a:r>
              <a:rPr lang="en-US" sz="3200" b="1" dirty="0" err="1">
                <a:solidFill>
                  <a:srgbClr val="4B2500"/>
                </a:solidFill>
                <a:latin typeface="Times New Roman" pitchFamily="18" charset="0"/>
                <a:cs typeface="Times New Roman" pitchFamily="18" charset="0"/>
              </a:rPr>
              <a:t>nào</a:t>
            </a:r>
            <a:r>
              <a:rPr lang="en-US" sz="3200" b="1" dirty="0">
                <a:solidFill>
                  <a:srgbClr val="4B2500"/>
                </a:solidFill>
                <a:latin typeface="Times New Roman" pitchFamily="18" charset="0"/>
                <a:cs typeface="Times New Roman" pitchFamily="18" charset="0"/>
              </a:rPr>
              <a:t>?</a:t>
            </a:r>
          </a:p>
        </p:txBody>
      </p:sp>
      <p:sp>
        <p:nvSpPr>
          <p:cNvPr id="28675" name="Text Box 3"/>
          <p:cNvSpPr txBox="1">
            <a:spLocks noChangeArrowheads="1"/>
          </p:cNvSpPr>
          <p:nvPr/>
        </p:nvSpPr>
        <p:spPr bwMode="auto">
          <a:xfrm>
            <a:off x="489816" y="3276600"/>
            <a:ext cx="8169275" cy="2246769"/>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5400000" scaled="1"/>
            <a:tileRect/>
          </a:gradFill>
          <a:ln>
            <a:noFill/>
          </a:ln>
          <a:effectLst/>
        </p:spPr>
        <p:txBody>
          <a:bodyPr>
            <a:spAutoFit/>
          </a:bodyPr>
          <a:lstStyle/>
          <a:p>
            <a:pPr fontAlgn="base">
              <a:spcBef>
                <a:spcPct val="0"/>
              </a:spcBef>
              <a:spcAft>
                <a:spcPct val="0"/>
              </a:spcAft>
            </a:pPr>
            <a:r>
              <a:rPr lang="en-US" sz="2800" b="1" u="sng" dirty="0" err="1">
                <a:solidFill>
                  <a:srgbClr val="666633"/>
                </a:solidFill>
                <a:latin typeface="Arial" charset="0"/>
              </a:rPr>
              <a:t>Trả</a:t>
            </a:r>
            <a:r>
              <a:rPr lang="en-US" sz="2800" b="1" u="sng" dirty="0">
                <a:solidFill>
                  <a:srgbClr val="666633"/>
                </a:solidFill>
                <a:latin typeface="Arial" charset="0"/>
              </a:rPr>
              <a:t> </a:t>
            </a:r>
            <a:r>
              <a:rPr lang="en-US" sz="2800" b="1" u="sng" dirty="0" err="1">
                <a:solidFill>
                  <a:srgbClr val="666633"/>
                </a:solidFill>
                <a:latin typeface="Arial" charset="0"/>
              </a:rPr>
              <a:t>lời</a:t>
            </a:r>
            <a:r>
              <a:rPr lang="en-US" sz="2800" b="1" u="sng" dirty="0" smtClean="0">
                <a:solidFill>
                  <a:srgbClr val="666633"/>
                </a:solidFill>
                <a:latin typeface="Arial" charset="0"/>
              </a:rPr>
              <a:t>:</a:t>
            </a:r>
          </a:p>
          <a:p>
            <a:pPr fontAlgn="base">
              <a:spcBef>
                <a:spcPct val="0"/>
              </a:spcBef>
              <a:spcAft>
                <a:spcPct val="0"/>
              </a:spcAft>
            </a:pPr>
            <a:endParaRPr lang="en-US" sz="2800" b="1" u="sng" dirty="0">
              <a:solidFill>
                <a:srgbClr val="666633"/>
              </a:solidFill>
              <a:latin typeface="Arial" charset="0"/>
            </a:endParaRPr>
          </a:p>
          <a:p>
            <a:pPr marL="457200" indent="-457200" fontAlgn="base">
              <a:spcBef>
                <a:spcPct val="0"/>
              </a:spcBef>
              <a:spcAft>
                <a:spcPct val="0"/>
              </a:spcAft>
              <a:buFont typeface="Wingdings" pitchFamily="2" charset="2"/>
              <a:buChar char="ü"/>
            </a:pPr>
            <a:r>
              <a:rPr lang="en-US" sz="2800" b="1" dirty="0" err="1">
                <a:solidFill>
                  <a:srgbClr val="4B2500"/>
                </a:solidFill>
                <a:latin typeface="Arial" charset="0"/>
              </a:rPr>
              <a:t>Đó</a:t>
            </a:r>
            <a:r>
              <a:rPr lang="en-US" sz="2800" b="1" dirty="0">
                <a:solidFill>
                  <a:srgbClr val="4B2500"/>
                </a:solidFill>
                <a:latin typeface="Arial" charset="0"/>
              </a:rPr>
              <a:t> </a:t>
            </a:r>
            <a:r>
              <a:rPr lang="en-US" sz="2800" b="1" dirty="0" err="1">
                <a:solidFill>
                  <a:srgbClr val="4B2500"/>
                </a:solidFill>
                <a:latin typeface="Arial" charset="0"/>
              </a:rPr>
              <a:t>là</a:t>
            </a:r>
            <a:r>
              <a:rPr lang="en-US" sz="2800" b="1" dirty="0">
                <a:solidFill>
                  <a:srgbClr val="4B2500"/>
                </a:solidFill>
                <a:latin typeface="Arial" charset="0"/>
              </a:rPr>
              <a:t> </a:t>
            </a:r>
            <a:r>
              <a:rPr lang="en-US" sz="2800" b="1" dirty="0" err="1">
                <a:solidFill>
                  <a:srgbClr val="4B2500"/>
                </a:solidFill>
                <a:latin typeface="Arial" charset="0"/>
              </a:rPr>
              <a:t>các</a:t>
            </a:r>
            <a:r>
              <a:rPr lang="en-US" sz="2800" b="1" dirty="0">
                <a:solidFill>
                  <a:srgbClr val="4B2500"/>
                </a:solidFill>
                <a:latin typeface="Arial" charset="0"/>
              </a:rPr>
              <a:t> </a:t>
            </a:r>
            <a:r>
              <a:rPr lang="en-US" sz="2800" b="1" dirty="0" err="1">
                <a:solidFill>
                  <a:srgbClr val="4B2500"/>
                </a:solidFill>
                <a:latin typeface="Arial" charset="0"/>
              </a:rPr>
              <a:t>văn</a:t>
            </a:r>
            <a:r>
              <a:rPr lang="en-US" sz="2800" b="1" dirty="0">
                <a:solidFill>
                  <a:srgbClr val="4B2500"/>
                </a:solidFill>
                <a:latin typeface="Arial" charset="0"/>
              </a:rPr>
              <a:t> </a:t>
            </a:r>
            <a:r>
              <a:rPr lang="en-US" sz="2800" b="1" dirty="0" err="1">
                <a:solidFill>
                  <a:srgbClr val="4B2500"/>
                </a:solidFill>
                <a:latin typeface="Arial" charset="0"/>
              </a:rPr>
              <a:t>bàn</a:t>
            </a:r>
            <a:r>
              <a:rPr lang="en-US" sz="2800" b="1" dirty="0">
                <a:solidFill>
                  <a:srgbClr val="4B2500"/>
                </a:solidFill>
                <a:latin typeface="Arial" charset="0"/>
              </a:rPr>
              <a:t>: </a:t>
            </a:r>
            <a:r>
              <a:rPr lang="en-US" sz="2800" b="1" dirty="0" err="1">
                <a:solidFill>
                  <a:srgbClr val="4B2500"/>
                </a:solidFill>
                <a:latin typeface="Arial" charset="0"/>
              </a:rPr>
              <a:t>chính</a:t>
            </a:r>
            <a:r>
              <a:rPr lang="en-US" sz="2800" b="1" dirty="0">
                <a:solidFill>
                  <a:srgbClr val="4B2500"/>
                </a:solidFill>
                <a:latin typeface="Arial" charset="0"/>
              </a:rPr>
              <a:t> </a:t>
            </a:r>
            <a:r>
              <a:rPr lang="en-US" sz="2800" b="1" dirty="0" err="1">
                <a:solidFill>
                  <a:srgbClr val="4B2500"/>
                </a:solidFill>
                <a:latin typeface="Arial" charset="0"/>
              </a:rPr>
              <a:t>cương</a:t>
            </a:r>
            <a:r>
              <a:rPr lang="en-US" sz="2800" b="1" dirty="0">
                <a:solidFill>
                  <a:srgbClr val="4B2500"/>
                </a:solidFill>
                <a:latin typeface="Arial" charset="0"/>
              </a:rPr>
              <a:t> </a:t>
            </a:r>
            <a:r>
              <a:rPr lang="en-US" sz="2800" b="1" dirty="0" err="1">
                <a:solidFill>
                  <a:srgbClr val="4B2500"/>
                </a:solidFill>
                <a:latin typeface="Arial" charset="0"/>
              </a:rPr>
              <a:t>vắn</a:t>
            </a:r>
            <a:r>
              <a:rPr lang="en-US" sz="2800" b="1" dirty="0">
                <a:solidFill>
                  <a:srgbClr val="4B2500"/>
                </a:solidFill>
                <a:latin typeface="Arial" charset="0"/>
              </a:rPr>
              <a:t> </a:t>
            </a:r>
            <a:r>
              <a:rPr lang="en-US" sz="2800" b="1" dirty="0" err="1">
                <a:solidFill>
                  <a:srgbClr val="4B2500"/>
                </a:solidFill>
                <a:latin typeface="Arial" charset="0"/>
              </a:rPr>
              <a:t>tắt</a:t>
            </a:r>
            <a:r>
              <a:rPr lang="en-US" sz="2800" b="1" dirty="0">
                <a:solidFill>
                  <a:srgbClr val="4B2500"/>
                </a:solidFill>
                <a:latin typeface="Arial" charset="0"/>
              </a:rPr>
              <a:t>, </a:t>
            </a:r>
            <a:r>
              <a:rPr lang="en-US" sz="2800" b="1" dirty="0" err="1">
                <a:solidFill>
                  <a:srgbClr val="4B2500"/>
                </a:solidFill>
                <a:latin typeface="Arial" charset="0"/>
              </a:rPr>
              <a:t>sách</a:t>
            </a:r>
            <a:r>
              <a:rPr lang="en-US" sz="2800" b="1" dirty="0">
                <a:solidFill>
                  <a:srgbClr val="4B2500"/>
                </a:solidFill>
                <a:latin typeface="Arial" charset="0"/>
              </a:rPr>
              <a:t> </a:t>
            </a:r>
            <a:r>
              <a:rPr lang="en-US" sz="2800" b="1" dirty="0" err="1">
                <a:solidFill>
                  <a:srgbClr val="4B2500"/>
                </a:solidFill>
                <a:latin typeface="Arial" charset="0"/>
              </a:rPr>
              <a:t>lược</a:t>
            </a:r>
            <a:r>
              <a:rPr lang="en-US" sz="2800" b="1" dirty="0">
                <a:solidFill>
                  <a:srgbClr val="4B2500"/>
                </a:solidFill>
                <a:latin typeface="Arial" charset="0"/>
              </a:rPr>
              <a:t> </a:t>
            </a:r>
            <a:r>
              <a:rPr lang="en-US" sz="2800" b="1" dirty="0" err="1">
                <a:solidFill>
                  <a:srgbClr val="4B2500"/>
                </a:solidFill>
                <a:latin typeface="Arial" charset="0"/>
              </a:rPr>
              <a:t>vắn</a:t>
            </a:r>
            <a:r>
              <a:rPr lang="en-US" sz="2800" b="1" dirty="0">
                <a:solidFill>
                  <a:srgbClr val="4B2500"/>
                </a:solidFill>
                <a:latin typeface="Arial" charset="0"/>
              </a:rPr>
              <a:t> </a:t>
            </a:r>
            <a:r>
              <a:rPr lang="en-US" sz="2800" b="1" dirty="0" err="1">
                <a:solidFill>
                  <a:srgbClr val="4B2500"/>
                </a:solidFill>
                <a:latin typeface="Arial" charset="0"/>
              </a:rPr>
              <a:t>tắt</a:t>
            </a:r>
            <a:r>
              <a:rPr lang="en-US" sz="2800" b="1" dirty="0">
                <a:solidFill>
                  <a:srgbClr val="4B2500"/>
                </a:solidFill>
                <a:latin typeface="Arial" charset="0"/>
              </a:rPr>
              <a:t>, </a:t>
            </a:r>
            <a:r>
              <a:rPr lang="en-US" sz="2800" b="1" dirty="0" err="1">
                <a:solidFill>
                  <a:srgbClr val="4B2500"/>
                </a:solidFill>
                <a:latin typeface="Arial" charset="0"/>
              </a:rPr>
              <a:t>điều</a:t>
            </a:r>
            <a:r>
              <a:rPr lang="en-US" sz="2800" b="1" dirty="0">
                <a:solidFill>
                  <a:srgbClr val="4B2500"/>
                </a:solidFill>
                <a:latin typeface="Arial" charset="0"/>
              </a:rPr>
              <a:t> </a:t>
            </a:r>
            <a:r>
              <a:rPr lang="en-US" sz="2800" b="1" dirty="0" err="1">
                <a:solidFill>
                  <a:srgbClr val="4B2500"/>
                </a:solidFill>
                <a:latin typeface="Arial" charset="0"/>
              </a:rPr>
              <a:t>lệ</a:t>
            </a:r>
            <a:r>
              <a:rPr lang="en-US" sz="2800" b="1" dirty="0">
                <a:solidFill>
                  <a:srgbClr val="4B2500"/>
                </a:solidFill>
                <a:latin typeface="Arial" charset="0"/>
              </a:rPr>
              <a:t> </a:t>
            </a:r>
            <a:r>
              <a:rPr lang="en-US" sz="2800" b="1" dirty="0" err="1">
                <a:solidFill>
                  <a:srgbClr val="4B2500"/>
                </a:solidFill>
                <a:latin typeface="Arial" charset="0"/>
              </a:rPr>
              <a:t>tóm</a:t>
            </a:r>
            <a:r>
              <a:rPr lang="en-US" sz="2800" b="1" dirty="0">
                <a:solidFill>
                  <a:srgbClr val="4B2500"/>
                </a:solidFill>
                <a:latin typeface="Arial" charset="0"/>
              </a:rPr>
              <a:t> </a:t>
            </a:r>
            <a:r>
              <a:rPr lang="en-US" sz="2800" b="1" dirty="0" err="1">
                <a:solidFill>
                  <a:srgbClr val="4B2500"/>
                </a:solidFill>
                <a:latin typeface="Arial" charset="0"/>
              </a:rPr>
              <a:t>tắt</a:t>
            </a:r>
            <a:r>
              <a:rPr lang="en-US" sz="2800" b="1" dirty="0">
                <a:solidFill>
                  <a:srgbClr val="4B2500"/>
                </a:solidFill>
                <a:latin typeface="Arial" charset="0"/>
              </a:rPr>
              <a:t> </a:t>
            </a:r>
            <a:r>
              <a:rPr lang="en-US" sz="2800" b="1" dirty="0" err="1">
                <a:solidFill>
                  <a:srgbClr val="4B2500"/>
                </a:solidFill>
                <a:latin typeface="Arial" charset="0"/>
              </a:rPr>
              <a:t>cương</a:t>
            </a:r>
            <a:r>
              <a:rPr lang="en-US" sz="2800" b="1" dirty="0">
                <a:solidFill>
                  <a:srgbClr val="4B2500"/>
                </a:solidFill>
                <a:latin typeface="Arial" charset="0"/>
              </a:rPr>
              <a:t> </a:t>
            </a:r>
            <a:r>
              <a:rPr lang="en-US" sz="2800" b="1" dirty="0" err="1">
                <a:solidFill>
                  <a:srgbClr val="4B2500"/>
                </a:solidFill>
                <a:latin typeface="Arial" charset="0"/>
              </a:rPr>
              <a:t>lĩnh</a:t>
            </a:r>
            <a:r>
              <a:rPr lang="en-US" sz="2800" b="1" dirty="0">
                <a:solidFill>
                  <a:srgbClr val="4B2500"/>
                </a:solidFill>
                <a:latin typeface="Arial" charset="0"/>
              </a:rPr>
              <a:t> </a:t>
            </a:r>
            <a:r>
              <a:rPr lang="en-US" sz="2800" b="1" dirty="0" err="1">
                <a:solidFill>
                  <a:srgbClr val="4B2500"/>
                </a:solidFill>
                <a:latin typeface="Arial" charset="0"/>
              </a:rPr>
              <a:t>chính</a:t>
            </a:r>
            <a:r>
              <a:rPr lang="en-US" sz="2800" b="1" dirty="0">
                <a:solidFill>
                  <a:srgbClr val="4B2500"/>
                </a:solidFill>
                <a:latin typeface="Arial" charset="0"/>
              </a:rPr>
              <a:t> </a:t>
            </a:r>
            <a:r>
              <a:rPr lang="en-US" sz="2800" b="1" dirty="0" err="1">
                <a:solidFill>
                  <a:srgbClr val="4B2500"/>
                </a:solidFill>
                <a:latin typeface="Arial" charset="0"/>
              </a:rPr>
              <a:t>trị</a:t>
            </a:r>
            <a:r>
              <a:rPr lang="en-US" sz="2800" b="1" dirty="0">
                <a:solidFill>
                  <a:srgbClr val="4B2500"/>
                </a:solidFill>
                <a:latin typeface="Arial" charset="0"/>
              </a:rPr>
              <a:t> </a:t>
            </a:r>
            <a:r>
              <a:rPr lang="en-US" sz="2800" b="1" dirty="0" err="1">
                <a:solidFill>
                  <a:srgbClr val="4B2500"/>
                </a:solidFill>
                <a:latin typeface="Arial" charset="0"/>
              </a:rPr>
              <a:t>đầu</a:t>
            </a:r>
            <a:r>
              <a:rPr lang="en-US" sz="2800" b="1" dirty="0">
                <a:solidFill>
                  <a:srgbClr val="4B2500"/>
                </a:solidFill>
                <a:latin typeface="Arial" charset="0"/>
              </a:rPr>
              <a:t> </a:t>
            </a:r>
            <a:r>
              <a:rPr lang="en-US" sz="2800" b="1" dirty="0" err="1">
                <a:solidFill>
                  <a:srgbClr val="4B2500"/>
                </a:solidFill>
                <a:latin typeface="Arial" charset="0"/>
              </a:rPr>
              <a:t>tiên</a:t>
            </a:r>
            <a:r>
              <a:rPr lang="en-US" sz="2800" b="1" dirty="0">
                <a:solidFill>
                  <a:srgbClr val="4B2500"/>
                </a:solidFill>
                <a:latin typeface="Arial" charset="0"/>
              </a:rPr>
              <a:t> </a:t>
            </a:r>
            <a:r>
              <a:rPr lang="en-US" sz="2800" b="1" dirty="0" err="1">
                <a:solidFill>
                  <a:srgbClr val="4B2500"/>
                </a:solidFill>
                <a:latin typeface="Arial" charset="0"/>
              </a:rPr>
              <a:t>và</a:t>
            </a:r>
            <a:r>
              <a:rPr lang="en-US" sz="2800" b="1" dirty="0">
                <a:solidFill>
                  <a:srgbClr val="4B2500"/>
                </a:solidFill>
                <a:latin typeface="Arial" charset="0"/>
              </a:rPr>
              <a:t> </a:t>
            </a:r>
            <a:r>
              <a:rPr lang="en-US" sz="2800" b="1" dirty="0" err="1">
                <a:solidFill>
                  <a:srgbClr val="4B2500"/>
                </a:solidFill>
                <a:latin typeface="Arial" charset="0"/>
              </a:rPr>
              <a:t>lời</a:t>
            </a:r>
            <a:r>
              <a:rPr lang="en-US" sz="2800" b="1" dirty="0">
                <a:solidFill>
                  <a:srgbClr val="4B2500"/>
                </a:solidFill>
                <a:latin typeface="Arial" charset="0"/>
              </a:rPr>
              <a:t> </a:t>
            </a:r>
            <a:r>
              <a:rPr lang="en-US" sz="2800" b="1" dirty="0" err="1">
                <a:solidFill>
                  <a:srgbClr val="4B2500"/>
                </a:solidFill>
                <a:latin typeface="Arial" charset="0"/>
              </a:rPr>
              <a:t>kêu</a:t>
            </a:r>
            <a:r>
              <a:rPr lang="en-US" sz="2800" b="1" dirty="0">
                <a:solidFill>
                  <a:srgbClr val="4B2500"/>
                </a:solidFill>
                <a:latin typeface="Arial" charset="0"/>
              </a:rPr>
              <a:t> </a:t>
            </a:r>
            <a:r>
              <a:rPr lang="en-US" sz="2800" b="1" dirty="0" err="1">
                <a:solidFill>
                  <a:srgbClr val="4B2500"/>
                </a:solidFill>
                <a:latin typeface="Arial" charset="0"/>
              </a:rPr>
              <a:t>gọi</a:t>
            </a:r>
            <a:r>
              <a:rPr lang="en-US" sz="2800" b="1" dirty="0">
                <a:solidFill>
                  <a:srgbClr val="4B2500"/>
                </a:solidFill>
                <a:latin typeface="Arial" charset="0"/>
              </a:rPr>
              <a:t>.</a:t>
            </a:r>
          </a:p>
        </p:txBody>
      </p:sp>
    </p:spTree>
    <p:extLst>
      <p:ext uri="{BB962C8B-B14F-4D97-AF65-F5344CB8AC3E}">
        <p14:creationId xmlns="" xmlns:p14="http://schemas.microsoft.com/office/powerpoint/2010/main" val="29840685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checkerboard(across)">
                                      <p:cBhvr>
                                        <p:cTn id="7" dur="500"/>
                                        <p:tgtEl>
                                          <p:spTgt spid="286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8675"/>
                                        </p:tgtEl>
                                        <p:attrNameLst>
                                          <p:attrName>style.visibility</p:attrName>
                                        </p:attrNameLst>
                                      </p:cBhvr>
                                      <p:to>
                                        <p:strVal val="visible"/>
                                      </p:to>
                                    </p:set>
                                    <p:animEffect transition="in" filter="blinds(horizontal)">
                                      <p:cBhvr>
                                        <p:cTn id="12" dur="500"/>
                                        <p:tgtEl>
                                          <p:spTgt spid="286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animBg="1"/>
      <p:bldP spid="2867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152400" y="1143000"/>
            <a:ext cx="4495800" cy="127688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9pPr>
          </a:lstStyle>
          <a:p>
            <a:pPr marL="514350" indent="-514350" defTabSz="449263" fontAlgn="base">
              <a:spcBef>
                <a:spcPts val="1250"/>
              </a:spcBef>
              <a:spcAft>
                <a:spcPct val="0"/>
              </a:spcAft>
              <a:buSzPct val="100000"/>
              <a:buAutoNum type="romanUcPeriod"/>
            </a:pPr>
            <a:r>
              <a:rPr lang="en-US" sz="2200" b="1" u="sng" dirty="0" err="1" smtClean="0">
                <a:solidFill>
                  <a:srgbClr val="FF3300"/>
                </a:solidFill>
              </a:rPr>
              <a:t>Hội</a:t>
            </a:r>
            <a:r>
              <a:rPr lang="en-US" sz="2200" b="1" u="sng" dirty="0" smtClean="0">
                <a:solidFill>
                  <a:srgbClr val="FF3300"/>
                </a:solidFill>
              </a:rPr>
              <a:t> </a:t>
            </a:r>
            <a:r>
              <a:rPr lang="en-US" sz="2200" b="1" u="sng" dirty="0" err="1">
                <a:solidFill>
                  <a:srgbClr val="FF3300"/>
                </a:solidFill>
              </a:rPr>
              <a:t>nghị</a:t>
            </a:r>
            <a:r>
              <a:rPr lang="en-US" sz="2200" b="1" u="sng" dirty="0">
                <a:solidFill>
                  <a:srgbClr val="FF3300"/>
                </a:solidFill>
              </a:rPr>
              <a:t> </a:t>
            </a:r>
            <a:r>
              <a:rPr lang="en-US" sz="2200" b="1" u="sng" dirty="0" err="1">
                <a:solidFill>
                  <a:srgbClr val="FF3300"/>
                </a:solidFill>
              </a:rPr>
              <a:t>thành</a:t>
            </a:r>
            <a:r>
              <a:rPr lang="en-US" sz="2200" b="1" u="sng" dirty="0">
                <a:solidFill>
                  <a:srgbClr val="FF3300"/>
                </a:solidFill>
              </a:rPr>
              <a:t> </a:t>
            </a:r>
            <a:r>
              <a:rPr lang="en-US" sz="2200" b="1" u="sng" dirty="0" err="1">
                <a:solidFill>
                  <a:srgbClr val="FF3300"/>
                </a:solidFill>
              </a:rPr>
              <a:t>lập</a:t>
            </a:r>
            <a:r>
              <a:rPr lang="en-US" sz="2200" b="1" u="sng" dirty="0">
                <a:solidFill>
                  <a:srgbClr val="FF3300"/>
                </a:solidFill>
              </a:rPr>
              <a:t> </a:t>
            </a:r>
            <a:r>
              <a:rPr lang="en-US" sz="2200" b="1" u="sng" dirty="0" err="1">
                <a:solidFill>
                  <a:srgbClr val="FF3300"/>
                </a:solidFill>
              </a:rPr>
              <a:t>Đảng</a:t>
            </a:r>
            <a:r>
              <a:rPr lang="en-US" sz="2200" b="1" u="sng" dirty="0">
                <a:solidFill>
                  <a:srgbClr val="FF3300"/>
                </a:solidFill>
              </a:rPr>
              <a:t> </a:t>
            </a:r>
            <a:r>
              <a:rPr lang="en-US" sz="2200" b="1" u="sng" dirty="0" err="1">
                <a:solidFill>
                  <a:srgbClr val="FF3300"/>
                </a:solidFill>
              </a:rPr>
              <a:t>Cộng</a:t>
            </a:r>
            <a:r>
              <a:rPr lang="en-US" sz="2200" b="1" u="sng" dirty="0">
                <a:solidFill>
                  <a:srgbClr val="FF3300"/>
                </a:solidFill>
              </a:rPr>
              <a:t> </a:t>
            </a:r>
            <a:r>
              <a:rPr lang="en-US" sz="2200" b="1" u="sng" dirty="0" err="1">
                <a:solidFill>
                  <a:srgbClr val="FF3300"/>
                </a:solidFill>
              </a:rPr>
              <a:t>sản</a:t>
            </a:r>
            <a:r>
              <a:rPr lang="en-US" sz="2200" b="1" u="sng" dirty="0">
                <a:solidFill>
                  <a:srgbClr val="FF3300"/>
                </a:solidFill>
              </a:rPr>
              <a:t> </a:t>
            </a:r>
            <a:r>
              <a:rPr lang="en-US" sz="2200" b="1" u="sng" dirty="0" err="1">
                <a:solidFill>
                  <a:srgbClr val="FF3300"/>
                </a:solidFill>
              </a:rPr>
              <a:t>Việt</a:t>
            </a:r>
            <a:r>
              <a:rPr lang="en-US" sz="2200" b="1" u="sng" dirty="0">
                <a:solidFill>
                  <a:srgbClr val="FF3300"/>
                </a:solidFill>
              </a:rPr>
              <a:t> Nam (1930</a:t>
            </a:r>
            <a:r>
              <a:rPr lang="en-US" sz="2200" b="1" u="sng" dirty="0" smtClean="0">
                <a:solidFill>
                  <a:srgbClr val="FF3300"/>
                </a:solidFill>
              </a:rPr>
              <a:t>)</a:t>
            </a:r>
          </a:p>
          <a:p>
            <a:pPr marL="514350" indent="-514350" defTabSz="449263" fontAlgn="base">
              <a:spcBef>
                <a:spcPts val="1250"/>
              </a:spcBef>
              <a:spcAft>
                <a:spcPct val="0"/>
              </a:spcAft>
              <a:buSzPct val="100000"/>
              <a:buAutoNum type="romanUcPeriod"/>
            </a:pPr>
            <a:endParaRPr lang="en-US" sz="2200" b="1" u="sng" dirty="0">
              <a:solidFill>
                <a:srgbClr val="FF3300"/>
              </a:solidFill>
            </a:endParaRPr>
          </a:p>
        </p:txBody>
      </p:sp>
      <p:sp>
        <p:nvSpPr>
          <p:cNvPr id="5" name="Rectangle 7"/>
          <p:cNvSpPr>
            <a:spLocks noChangeArrowheads="1"/>
          </p:cNvSpPr>
          <p:nvPr/>
        </p:nvSpPr>
        <p:spPr bwMode="auto">
          <a:xfrm>
            <a:off x="0" y="0"/>
            <a:ext cx="9144000" cy="1079500"/>
          </a:xfrm>
          <a:prstGeom prst="rect">
            <a:avLst/>
          </a:prstGeom>
          <a:solidFill>
            <a:srgbClr val="B8F8A6"/>
          </a:solidFill>
          <a:ln w="9360" cap="sq">
            <a:solidFill>
              <a:srgbClr val="FFFF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p>
            <a:pPr algn="ctr" defTabSz="449263" fontAlgn="base">
              <a:spcBef>
                <a:spcPts val="175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n-US" sz="2400" b="1" dirty="0">
                <a:solidFill>
                  <a:srgbClr val="000000"/>
                </a:solidFill>
              </a:rPr>
              <a:t>TIẾT 20 – BÀI 18</a:t>
            </a:r>
          </a:p>
          <a:p>
            <a:pPr algn="ctr" defTabSz="449263" fontAlgn="base">
              <a:spcBef>
                <a:spcPts val="175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n-US" sz="2400" b="1" dirty="0">
                <a:solidFill>
                  <a:srgbClr val="FF0000"/>
                </a:solidFill>
              </a:rPr>
              <a:t>ĐẢNG CỘNG SẢN VIỆT NAM RA ĐỜI</a:t>
            </a:r>
          </a:p>
        </p:txBody>
      </p:sp>
      <p:pic>
        <p:nvPicPr>
          <p:cNvPr id="6" name="Picture 8"/>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772400" y="0"/>
            <a:ext cx="1371600" cy="11430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7" name="Line 1"/>
          <p:cNvSpPr>
            <a:spLocks noChangeShapeType="1"/>
          </p:cNvSpPr>
          <p:nvPr/>
        </p:nvSpPr>
        <p:spPr bwMode="auto">
          <a:xfrm>
            <a:off x="4876800" y="990600"/>
            <a:ext cx="76200" cy="5867400"/>
          </a:xfrm>
          <a:prstGeom prst="line">
            <a:avLst/>
          </a:prstGeom>
          <a:noFill/>
          <a:ln w="38160" cap="sq">
            <a:solidFill>
              <a:srgbClr val="006600"/>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defTabSz="449263" fontAlgn="base">
              <a:spcBef>
                <a:spcPct val="0"/>
              </a:spcBef>
              <a:spcAft>
                <a:spcPct val="0"/>
              </a:spcAft>
              <a:buClr>
                <a:srgbClr val="000000"/>
              </a:buClr>
              <a:buSzPct val="100000"/>
              <a:buFont typeface="Times New Roman" pitchFamily="18" charset="0"/>
              <a:buNone/>
            </a:pPr>
            <a:endParaRPr lang="en-US">
              <a:solidFill>
                <a:srgbClr val="FFFFFF"/>
              </a:solidFill>
            </a:endParaRPr>
          </a:p>
        </p:txBody>
      </p:sp>
    </p:spTree>
    <p:extLst>
      <p:ext uri="{BB962C8B-B14F-4D97-AF65-F5344CB8AC3E}">
        <p14:creationId xmlns="" xmlns:p14="http://schemas.microsoft.com/office/powerpoint/2010/main" val="1836592149"/>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additive="repl">
                                        <p:cTn id="6" dur="1" fill="hold">
                                          <p:stCondLst>
                                            <p:cond delay="0"/>
                                          </p:stCondLst>
                                        </p:cTn>
                                        <p:tgtEl>
                                          <p:spTgt spid="4"/>
                                        </p:tgtEl>
                                        <p:attrNameLst>
                                          <p:attrName>style.visibility</p:attrName>
                                        </p:attrNameLst>
                                      </p:cBhvr>
                                      <p:to>
                                        <p:strVal val="visible"/>
                                      </p:to>
                                    </p:set>
                                    <p:animEffect transition="in" filter="blinds(horizontal)">
                                      <p:cBhvr additive="repl">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ChangeArrowheads="1"/>
          </p:cNvSpPr>
          <p:nvPr/>
        </p:nvSpPr>
        <p:spPr bwMode="auto">
          <a:xfrm>
            <a:off x="0" y="0"/>
            <a:ext cx="7704138" cy="1079500"/>
          </a:xfrm>
          <a:prstGeom prst="rect">
            <a:avLst/>
          </a:prstGeom>
          <a:solidFill>
            <a:srgbClr val="B8F8A6"/>
          </a:solidFill>
          <a:ln w="9360" cap="sq">
            <a:solidFill>
              <a:srgbClr val="FFFF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p>
            <a:pPr algn="ctr" defTabSz="449263" fontAlgn="base">
              <a:spcBef>
                <a:spcPts val="175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b="1" dirty="0">
                <a:solidFill>
                  <a:srgbClr val="000000"/>
                </a:solidFill>
              </a:rPr>
              <a:t>TIẾT 20 – BÀI 18</a:t>
            </a:r>
          </a:p>
          <a:p>
            <a:pPr algn="ctr" defTabSz="449263" fontAlgn="base">
              <a:spcBef>
                <a:spcPts val="175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b="1" dirty="0">
                <a:solidFill>
                  <a:srgbClr val="FF0000"/>
                </a:solidFill>
              </a:rPr>
              <a:t>ĐẢNG CỘNG SẢN VIỆT NAM RA ĐỜI</a:t>
            </a:r>
          </a:p>
        </p:txBody>
      </p:sp>
      <p:sp>
        <p:nvSpPr>
          <p:cNvPr id="8194" name="Line 2"/>
          <p:cNvSpPr>
            <a:spLocks noChangeShapeType="1"/>
          </p:cNvSpPr>
          <p:nvPr/>
        </p:nvSpPr>
        <p:spPr bwMode="auto">
          <a:xfrm>
            <a:off x="5029200" y="1143000"/>
            <a:ext cx="76200" cy="5715000"/>
          </a:xfrm>
          <a:prstGeom prst="line">
            <a:avLst/>
          </a:prstGeom>
          <a:noFill/>
          <a:ln w="38160" cap="sq">
            <a:solidFill>
              <a:srgbClr val="006600"/>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defTabSz="449263" fontAlgn="base">
              <a:spcBef>
                <a:spcPct val="0"/>
              </a:spcBef>
              <a:spcAft>
                <a:spcPct val="0"/>
              </a:spcAft>
              <a:buClr>
                <a:srgbClr val="000000"/>
              </a:buClr>
              <a:buSzPct val="100000"/>
              <a:buFont typeface="Times New Roman" pitchFamily="18" charset="0"/>
              <a:buNone/>
            </a:pPr>
            <a:endParaRPr lang="en-US">
              <a:solidFill>
                <a:srgbClr val="FFFFFF"/>
              </a:solidFill>
            </a:endParaRPr>
          </a:p>
        </p:txBody>
      </p:sp>
      <p:sp>
        <p:nvSpPr>
          <p:cNvPr id="8195" name="Text Box 3"/>
          <p:cNvSpPr txBox="1">
            <a:spLocks noChangeArrowheads="1"/>
          </p:cNvSpPr>
          <p:nvPr/>
        </p:nvSpPr>
        <p:spPr bwMode="auto">
          <a:xfrm>
            <a:off x="136525" y="3373438"/>
            <a:ext cx="4800600" cy="325278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9pPr>
          </a:lstStyle>
          <a:p>
            <a:pPr defTabSz="449263" fontAlgn="base">
              <a:spcBef>
                <a:spcPts val="1125"/>
              </a:spcBef>
              <a:spcAft>
                <a:spcPct val="0"/>
              </a:spcAft>
              <a:buSzPct val="100000"/>
            </a:pPr>
            <a:r>
              <a:rPr lang="en-US" sz="2200" b="1" dirty="0"/>
              <a:t>+ </a:t>
            </a:r>
            <a:r>
              <a:rPr lang="en-US" sz="2200" b="1" dirty="0" err="1">
                <a:cs typeface="Times New Roman" pitchFamily="18" charset="0"/>
              </a:rPr>
              <a:t>Tán</a:t>
            </a:r>
            <a:r>
              <a:rPr lang="en-US" sz="2200" b="1" dirty="0">
                <a:cs typeface="Times New Roman" pitchFamily="18" charset="0"/>
              </a:rPr>
              <a:t> </a:t>
            </a:r>
            <a:r>
              <a:rPr lang="en-US" sz="2200" b="1" dirty="0" err="1">
                <a:cs typeface="Times New Roman" pitchFamily="18" charset="0"/>
              </a:rPr>
              <a:t>thành</a:t>
            </a:r>
            <a:r>
              <a:rPr lang="en-US" sz="2200" b="1" dirty="0">
                <a:cs typeface="Times New Roman" pitchFamily="18" charset="0"/>
              </a:rPr>
              <a:t> </a:t>
            </a:r>
            <a:r>
              <a:rPr lang="en-US" sz="2200" b="1" dirty="0" err="1">
                <a:cs typeface="Times New Roman" pitchFamily="18" charset="0"/>
              </a:rPr>
              <a:t>thống</a:t>
            </a:r>
            <a:r>
              <a:rPr lang="en-US" sz="2200" b="1" dirty="0">
                <a:cs typeface="Times New Roman" pitchFamily="18" charset="0"/>
              </a:rPr>
              <a:t> </a:t>
            </a:r>
            <a:r>
              <a:rPr lang="en-US" sz="2200" b="1" dirty="0" err="1">
                <a:cs typeface="Times New Roman" pitchFamily="18" charset="0"/>
              </a:rPr>
              <a:t>nhất</a:t>
            </a:r>
            <a:r>
              <a:rPr lang="en-US" sz="2200" b="1" dirty="0"/>
              <a:t> 3 </a:t>
            </a:r>
            <a:r>
              <a:rPr lang="en-US" sz="2200" b="1" dirty="0" err="1"/>
              <a:t>tổ</a:t>
            </a:r>
            <a:r>
              <a:rPr lang="en-US" sz="2200" b="1" dirty="0"/>
              <a:t> </a:t>
            </a:r>
            <a:r>
              <a:rPr lang="en-US" sz="2200" b="1" dirty="0" err="1"/>
              <a:t>chức</a:t>
            </a:r>
            <a:r>
              <a:rPr lang="en-US" sz="2200" b="1" dirty="0"/>
              <a:t> </a:t>
            </a:r>
            <a:r>
              <a:rPr lang="en-US" sz="2200" b="1" dirty="0" err="1"/>
              <a:t>cộng</a:t>
            </a:r>
            <a:r>
              <a:rPr lang="en-US" sz="2200" b="1" dirty="0"/>
              <a:t> </a:t>
            </a:r>
            <a:r>
              <a:rPr lang="en-US" sz="2200" b="1" dirty="0" err="1"/>
              <a:t>sản</a:t>
            </a:r>
            <a:r>
              <a:rPr lang="en-US" sz="2200" b="1" dirty="0"/>
              <a:t> </a:t>
            </a:r>
            <a:r>
              <a:rPr lang="en-US" sz="2200" b="1" dirty="0" err="1"/>
              <a:t>thành</a:t>
            </a:r>
            <a:r>
              <a:rPr lang="en-US" sz="2200" b="1" dirty="0"/>
              <a:t> </a:t>
            </a:r>
            <a:r>
              <a:rPr lang="en-US" sz="2200" b="1" dirty="0" err="1"/>
              <a:t>m</a:t>
            </a:r>
            <a:r>
              <a:rPr lang="en-US" sz="2200" b="1" dirty="0" err="1">
                <a:cs typeface="Times New Roman" pitchFamily="18" charset="0"/>
              </a:rPr>
              <a:t>ột</a:t>
            </a:r>
            <a:r>
              <a:rPr lang="en-US" sz="2200" b="1" dirty="0">
                <a:cs typeface="Times New Roman" pitchFamily="18" charset="0"/>
              </a:rPr>
              <a:t> </a:t>
            </a:r>
            <a:r>
              <a:rPr lang="en-US" sz="2200" b="1" dirty="0" err="1">
                <a:cs typeface="Times New Roman" pitchFamily="18" charset="0"/>
              </a:rPr>
              <a:t>đảng</a:t>
            </a:r>
            <a:r>
              <a:rPr lang="en-US" sz="2200" b="1" dirty="0">
                <a:cs typeface="Times New Roman" pitchFamily="18" charset="0"/>
              </a:rPr>
              <a:t> </a:t>
            </a:r>
            <a:r>
              <a:rPr lang="en-US" sz="2200" b="1" dirty="0" err="1"/>
              <a:t>duy</a:t>
            </a:r>
            <a:r>
              <a:rPr lang="en-US" sz="2200" b="1" dirty="0"/>
              <a:t> </a:t>
            </a:r>
            <a:r>
              <a:rPr lang="en-US" sz="2200" b="1" dirty="0" err="1"/>
              <a:t>nhất</a:t>
            </a:r>
            <a:r>
              <a:rPr lang="en-US" sz="2200" b="1" dirty="0"/>
              <a:t>: </a:t>
            </a:r>
            <a:r>
              <a:rPr lang="en-US" sz="2200" b="1" dirty="0" err="1"/>
              <a:t>Đảng</a:t>
            </a:r>
            <a:r>
              <a:rPr lang="en-US" sz="2200" b="1" dirty="0"/>
              <a:t> </a:t>
            </a:r>
            <a:r>
              <a:rPr lang="en-US" sz="2200" b="1" dirty="0" err="1"/>
              <a:t>Cộng</a:t>
            </a:r>
            <a:r>
              <a:rPr lang="en-US" sz="2200" b="1" dirty="0"/>
              <a:t> </a:t>
            </a:r>
            <a:r>
              <a:rPr lang="en-US" sz="2200" b="1" dirty="0" err="1"/>
              <a:t>sản</a:t>
            </a:r>
            <a:r>
              <a:rPr lang="en-US" sz="2200" b="1" dirty="0"/>
              <a:t> </a:t>
            </a:r>
            <a:r>
              <a:rPr lang="en-US" sz="2200" b="1" dirty="0" err="1"/>
              <a:t>Việt</a:t>
            </a:r>
            <a:r>
              <a:rPr lang="en-US" sz="2200" b="1" dirty="0"/>
              <a:t> Nam.</a:t>
            </a:r>
          </a:p>
          <a:p>
            <a:pPr defTabSz="449263" fontAlgn="base">
              <a:spcBef>
                <a:spcPts val="1125"/>
              </a:spcBef>
              <a:spcAft>
                <a:spcPct val="0"/>
              </a:spcAft>
              <a:buSzPct val="100000"/>
            </a:pPr>
            <a:r>
              <a:rPr lang="en-US" sz="2200" b="1" dirty="0"/>
              <a:t>+ </a:t>
            </a:r>
            <a:r>
              <a:rPr lang="en-US" sz="2200" b="1" dirty="0" err="1"/>
              <a:t>Thông</a:t>
            </a:r>
            <a:r>
              <a:rPr lang="en-US" sz="2200" b="1" dirty="0"/>
              <a:t> qua </a:t>
            </a:r>
            <a:r>
              <a:rPr lang="en-US" sz="2200" b="1" dirty="0" err="1"/>
              <a:t>Chính</a:t>
            </a:r>
            <a:r>
              <a:rPr lang="en-US" sz="2200" b="1" dirty="0"/>
              <a:t> </a:t>
            </a:r>
            <a:r>
              <a:rPr lang="en-US" sz="2200" b="1" dirty="0" err="1"/>
              <a:t>cương</a:t>
            </a:r>
            <a:r>
              <a:rPr lang="en-US" sz="2200" b="1" dirty="0"/>
              <a:t>, </a:t>
            </a:r>
            <a:r>
              <a:rPr lang="en-US" sz="2200" b="1" dirty="0" err="1"/>
              <a:t>Sách</a:t>
            </a:r>
            <a:r>
              <a:rPr lang="en-US" sz="2200" b="1" dirty="0"/>
              <a:t> </a:t>
            </a:r>
            <a:r>
              <a:rPr lang="en-US" sz="2200" b="1" dirty="0" err="1"/>
              <a:t>lược</a:t>
            </a:r>
            <a:r>
              <a:rPr lang="en-US" sz="2200" b="1" dirty="0"/>
              <a:t> </a:t>
            </a:r>
            <a:r>
              <a:rPr lang="en-US" sz="2200" b="1" dirty="0" err="1"/>
              <a:t>vắn</a:t>
            </a:r>
            <a:r>
              <a:rPr lang="en-US" sz="2200" b="1" dirty="0"/>
              <a:t> </a:t>
            </a:r>
            <a:r>
              <a:rPr lang="en-US" sz="2200" b="1" dirty="0" err="1"/>
              <a:t>tắt</a:t>
            </a:r>
            <a:r>
              <a:rPr lang="en-US" sz="2200" b="1" dirty="0"/>
              <a:t>, </a:t>
            </a:r>
            <a:r>
              <a:rPr lang="en-US" sz="2200" b="1" dirty="0" err="1"/>
              <a:t>Điều</a:t>
            </a:r>
            <a:r>
              <a:rPr lang="en-US" sz="2200" b="1" dirty="0"/>
              <a:t> </a:t>
            </a:r>
            <a:r>
              <a:rPr lang="en-US" sz="2200" b="1" dirty="0" err="1"/>
              <a:t>lệ</a:t>
            </a:r>
            <a:r>
              <a:rPr lang="en-US" sz="2200" b="1" dirty="0"/>
              <a:t> </a:t>
            </a:r>
            <a:r>
              <a:rPr lang="en-US" sz="2200" b="1" dirty="0" err="1"/>
              <a:t>tóm</a:t>
            </a:r>
            <a:r>
              <a:rPr lang="en-US" sz="2200" b="1" dirty="0"/>
              <a:t> </a:t>
            </a:r>
            <a:r>
              <a:rPr lang="en-US" sz="2200" b="1" dirty="0" err="1"/>
              <a:t>tắt</a:t>
            </a:r>
            <a:r>
              <a:rPr lang="en-US" sz="2200" b="1" dirty="0"/>
              <a:t> do </a:t>
            </a:r>
            <a:r>
              <a:rPr lang="en-US" sz="2200" b="1" dirty="0" err="1"/>
              <a:t>Nguyễn</a:t>
            </a:r>
            <a:r>
              <a:rPr lang="en-US" sz="2200" b="1" dirty="0"/>
              <a:t> </a:t>
            </a:r>
            <a:r>
              <a:rPr lang="en-US" sz="2200" b="1" dirty="0" err="1"/>
              <a:t>Ái</a:t>
            </a:r>
            <a:r>
              <a:rPr lang="en-US" sz="2200" b="1" dirty="0"/>
              <a:t> </a:t>
            </a:r>
            <a:r>
              <a:rPr lang="en-US" sz="2200" b="1" dirty="0" err="1"/>
              <a:t>Quốc</a:t>
            </a:r>
            <a:r>
              <a:rPr lang="en-US" sz="2200" b="1" dirty="0"/>
              <a:t> </a:t>
            </a:r>
            <a:r>
              <a:rPr lang="en-US" sz="2200" b="1" dirty="0" err="1"/>
              <a:t>soạn</a:t>
            </a:r>
            <a:r>
              <a:rPr lang="en-US" sz="2200" b="1" dirty="0"/>
              <a:t> </a:t>
            </a:r>
            <a:r>
              <a:rPr lang="en-US" sz="2200" b="1" dirty="0" err="1"/>
              <a:t>thảo</a:t>
            </a:r>
            <a:r>
              <a:rPr lang="en-US" sz="2200" b="1" dirty="0"/>
              <a:t>. </a:t>
            </a:r>
            <a:r>
              <a:rPr lang="en-US" sz="2200" b="1" dirty="0" err="1">
                <a:cs typeface="Times New Roman" pitchFamily="18" charset="0"/>
              </a:rPr>
              <a:t>Chính</a:t>
            </a:r>
            <a:r>
              <a:rPr lang="en-US" sz="2200" b="1" dirty="0">
                <a:cs typeface="Times New Roman" pitchFamily="18" charset="0"/>
              </a:rPr>
              <a:t> </a:t>
            </a:r>
            <a:r>
              <a:rPr lang="en-US" sz="2200" b="1" dirty="0" err="1">
                <a:cs typeface="Times New Roman" pitchFamily="18" charset="0"/>
              </a:rPr>
              <a:t>cương</a:t>
            </a:r>
            <a:r>
              <a:rPr lang="en-US" sz="2200" b="1" dirty="0">
                <a:cs typeface="Times New Roman" pitchFamily="18" charset="0"/>
              </a:rPr>
              <a:t> ,</a:t>
            </a:r>
            <a:r>
              <a:rPr lang="en-US" sz="2200" b="1" dirty="0" err="1">
                <a:cs typeface="Times New Roman" pitchFamily="18" charset="0"/>
              </a:rPr>
              <a:t>sách</a:t>
            </a:r>
            <a:r>
              <a:rPr lang="en-US" sz="2200" b="1" dirty="0">
                <a:cs typeface="Times New Roman" pitchFamily="18" charset="0"/>
              </a:rPr>
              <a:t> </a:t>
            </a:r>
            <a:r>
              <a:rPr lang="en-US" sz="2200" b="1" dirty="0" err="1">
                <a:cs typeface="Times New Roman" pitchFamily="18" charset="0"/>
              </a:rPr>
              <a:t>lược</a:t>
            </a:r>
            <a:r>
              <a:rPr lang="en-US" sz="2200" b="1" dirty="0">
                <a:cs typeface="Times New Roman" pitchFamily="18" charset="0"/>
              </a:rPr>
              <a:t> </a:t>
            </a:r>
            <a:r>
              <a:rPr lang="en-US" sz="2200" b="1" dirty="0" err="1">
                <a:cs typeface="Times New Roman" pitchFamily="18" charset="0"/>
              </a:rPr>
              <a:t>vắn</a:t>
            </a:r>
            <a:r>
              <a:rPr lang="en-US" sz="2200" b="1" dirty="0">
                <a:cs typeface="Times New Roman" pitchFamily="18" charset="0"/>
              </a:rPr>
              <a:t> </a:t>
            </a:r>
            <a:r>
              <a:rPr lang="en-US" sz="2200" b="1" dirty="0" err="1">
                <a:cs typeface="Times New Roman" pitchFamily="18" charset="0"/>
              </a:rPr>
              <a:t>tắt</a:t>
            </a:r>
            <a:r>
              <a:rPr lang="en-US" sz="2200" b="1" dirty="0">
                <a:cs typeface="Times New Roman" pitchFamily="18" charset="0"/>
              </a:rPr>
              <a:t> </a:t>
            </a:r>
            <a:r>
              <a:rPr lang="en-US" sz="2200" b="1" dirty="0" err="1">
                <a:cs typeface="Times New Roman" pitchFamily="18" charset="0"/>
              </a:rPr>
              <a:t>được</a:t>
            </a:r>
            <a:r>
              <a:rPr lang="en-US" sz="2200" b="1" dirty="0">
                <a:cs typeface="Times New Roman" pitchFamily="18" charset="0"/>
              </a:rPr>
              <a:t> </a:t>
            </a:r>
            <a:r>
              <a:rPr lang="en-US" sz="2200" b="1" dirty="0" err="1">
                <a:cs typeface="Times New Roman" pitchFamily="18" charset="0"/>
              </a:rPr>
              <a:t>thông</a:t>
            </a:r>
            <a:r>
              <a:rPr lang="en-US" sz="2200" b="1" dirty="0">
                <a:cs typeface="Times New Roman" pitchFamily="18" charset="0"/>
              </a:rPr>
              <a:t> qua </a:t>
            </a:r>
            <a:r>
              <a:rPr lang="en-US" sz="2200" b="1" dirty="0" err="1">
                <a:cs typeface="Times New Roman" pitchFamily="18" charset="0"/>
              </a:rPr>
              <a:t>là</a:t>
            </a:r>
            <a:r>
              <a:rPr lang="en-US" sz="2200" b="1" dirty="0">
                <a:cs typeface="Times New Roman" pitchFamily="18" charset="0"/>
              </a:rPr>
              <a:t> </a:t>
            </a:r>
            <a:r>
              <a:rPr lang="en-US" sz="2200" b="1" dirty="0" err="1">
                <a:cs typeface="Times New Roman" pitchFamily="18" charset="0"/>
              </a:rPr>
              <a:t>Cương</a:t>
            </a:r>
            <a:r>
              <a:rPr lang="en-US" sz="2200" b="1" dirty="0">
                <a:cs typeface="Times New Roman" pitchFamily="18" charset="0"/>
              </a:rPr>
              <a:t> </a:t>
            </a:r>
            <a:r>
              <a:rPr lang="en-US" sz="2200" b="1" dirty="0" err="1">
                <a:cs typeface="Times New Roman" pitchFamily="18" charset="0"/>
              </a:rPr>
              <a:t>lĩnh</a:t>
            </a:r>
            <a:r>
              <a:rPr lang="en-US" sz="2200" b="1" dirty="0">
                <a:cs typeface="Times New Roman" pitchFamily="18" charset="0"/>
              </a:rPr>
              <a:t> </a:t>
            </a:r>
            <a:r>
              <a:rPr lang="en-US" sz="2200" b="1" dirty="0" err="1">
                <a:cs typeface="Times New Roman" pitchFamily="18" charset="0"/>
              </a:rPr>
              <a:t>chính</a:t>
            </a:r>
            <a:r>
              <a:rPr lang="en-US" sz="2200" b="1" dirty="0">
                <a:cs typeface="Times New Roman" pitchFamily="18" charset="0"/>
              </a:rPr>
              <a:t> </a:t>
            </a:r>
            <a:r>
              <a:rPr lang="en-US" sz="2200" b="1" dirty="0" err="1">
                <a:cs typeface="Times New Roman" pitchFamily="18" charset="0"/>
              </a:rPr>
              <a:t>trị</a:t>
            </a:r>
            <a:r>
              <a:rPr lang="en-US" sz="2200" b="1" dirty="0">
                <a:cs typeface="Times New Roman" pitchFamily="18" charset="0"/>
              </a:rPr>
              <a:t> </a:t>
            </a:r>
            <a:r>
              <a:rPr lang="en-US" sz="2200" b="1" dirty="0" err="1">
                <a:cs typeface="Times New Roman" pitchFamily="18" charset="0"/>
              </a:rPr>
              <a:t>đầu</a:t>
            </a:r>
            <a:r>
              <a:rPr lang="en-US" sz="2200" b="1" dirty="0">
                <a:cs typeface="Times New Roman" pitchFamily="18" charset="0"/>
              </a:rPr>
              <a:t> </a:t>
            </a:r>
            <a:r>
              <a:rPr lang="en-US" sz="2200" b="1" dirty="0" err="1">
                <a:cs typeface="Times New Roman" pitchFamily="18" charset="0"/>
              </a:rPr>
              <a:t>tiên</a:t>
            </a:r>
            <a:r>
              <a:rPr lang="en-US" sz="2200" b="1" dirty="0">
                <a:cs typeface="Times New Roman" pitchFamily="18" charset="0"/>
              </a:rPr>
              <a:t> </a:t>
            </a:r>
            <a:r>
              <a:rPr lang="en-US" sz="2200" b="1" dirty="0" err="1">
                <a:cs typeface="Times New Roman" pitchFamily="18" charset="0"/>
              </a:rPr>
              <a:t>của</a:t>
            </a:r>
            <a:r>
              <a:rPr lang="en-US" sz="2200" b="1" dirty="0">
                <a:cs typeface="Times New Roman" pitchFamily="18" charset="0"/>
              </a:rPr>
              <a:t> </a:t>
            </a:r>
            <a:r>
              <a:rPr lang="en-US" sz="2200" b="1" dirty="0" err="1">
                <a:cs typeface="Times New Roman" pitchFamily="18" charset="0"/>
              </a:rPr>
              <a:t>Đảng</a:t>
            </a:r>
            <a:r>
              <a:rPr lang="en-US" sz="2200" b="1" dirty="0">
                <a:cs typeface="Times New Roman" pitchFamily="18" charset="0"/>
              </a:rPr>
              <a:t>.</a:t>
            </a:r>
          </a:p>
        </p:txBody>
      </p:sp>
      <p:pic>
        <p:nvPicPr>
          <p:cNvPr id="8196" name="Picture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772400" y="0"/>
            <a:ext cx="1371600" cy="11430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8197" name="Picture 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772400" y="0"/>
            <a:ext cx="1371600" cy="11430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8198" name="Text Box 6"/>
          <p:cNvSpPr txBox="1">
            <a:spLocks noChangeArrowheads="1"/>
          </p:cNvSpPr>
          <p:nvPr/>
        </p:nvSpPr>
        <p:spPr bwMode="auto">
          <a:xfrm>
            <a:off x="185738" y="2463800"/>
            <a:ext cx="4648200" cy="7635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9pPr>
          </a:lstStyle>
          <a:p>
            <a:pPr defTabSz="449263" fontAlgn="base">
              <a:spcBef>
                <a:spcPts val="1125"/>
              </a:spcBef>
              <a:spcAft>
                <a:spcPct val="0"/>
              </a:spcAft>
              <a:buSzPct val="100000"/>
            </a:pPr>
            <a:r>
              <a:rPr lang="en-US" sz="2200" b="1">
                <a:solidFill>
                  <a:srgbClr val="0000FF"/>
                </a:solidFill>
              </a:rPr>
              <a:t>* Nội dung hội nghị thành lập Đảng</a:t>
            </a:r>
          </a:p>
        </p:txBody>
      </p:sp>
      <p:pic>
        <p:nvPicPr>
          <p:cNvPr id="8199" name="Picture 7"/>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334000" y="1600200"/>
            <a:ext cx="3581400" cy="46482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8200" name="Picture 8"/>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5334000" y="1600200"/>
            <a:ext cx="3581400" cy="46482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8201" name="Text Box 9"/>
          <p:cNvSpPr txBox="1">
            <a:spLocks noChangeArrowheads="1"/>
          </p:cNvSpPr>
          <p:nvPr/>
        </p:nvSpPr>
        <p:spPr bwMode="auto">
          <a:xfrm>
            <a:off x="152400" y="1143000"/>
            <a:ext cx="4495800" cy="7635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9pPr>
          </a:lstStyle>
          <a:p>
            <a:pPr defTabSz="449263" fontAlgn="base">
              <a:spcBef>
                <a:spcPts val="1250"/>
              </a:spcBef>
              <a:spcAft>
                <a:spcPct val="0"/>
              </a:spcAft>
              <a:buSzPct val="100000"/>
            </a:pPr>
            <a:r>
              <a:rPr lang="en-US" sz="2200" b="1" u="sng" dirty="0">
                <a:solidFill>
                  <a:srgbClr val="FF3300"/>
                </a:solidFill>
              </a:rPr>
              <a:t>I. </a:t>
            </a:r>
            <a:r>
              <a:rPr lang="en-US" sz="2200" b="1" u="sng" dirty="0" err="1">
                <a:solidFill>
                  <a:srgbClr val="FF3300"/>
                </a:solidFill>
              </a:rPr>
              <a:t>Hội</a:t>
            </a:r>
            <a:r>
              <a:rPr lang="en-US" sz="2200" b="1" u="sng" dirty="0">
                <a:solidFill>
                  <a:srgbClr val="FF3300"/>
                </a:solidFill>
              </a:rPr>
              <a:t> </a:t>
            </a:r>
            <a:r>
              <a:rPr lang="en-US" sz="2200" b="1" u="sng" dirty="0" err="1">
                <a:solidFill>
                  <a:srgbClr val="FF3300"/>
                </a:solidFill>
              </a:rPr>
              <a:t>nghị</a:t>
            </a:r>
            <a:r>
              <a:rPr lang="en-US" sz="2200" b="1" u="sng" dirty="0">
                <a:solidFill>
                  <a:srgbClr val="FF3300"/>
                </a:solidFill>
              </a:rPr>
              <a:t> </a:t>
            </a:r>
            <a:r>
              <a:rPr lang="en-US" sz="2200" b="1" u="sng" dirty="0" err="1">
                <a:solidFill>
                  <a:srgbClr val="FF3300"/>
                </a:solidFill>
              </a:rPr>
              <a:t>thành</a:t>
            </a:r>
            <a:r>
              <a:rPr lang="en-US" sz="2200" b="1" u="sng" dirty="0">
                <a:solidFill>
                  <a:srgbClr val="FF3300"/>
                </a:solidFill>
              </a:rPr>
              <a:t> </a:t>
            </a:r>
            <a:r>
              <a:rPr lang="en-US" sz="2200" b="1" u="sng" dirty="0" err="1">
                <a:solidFill>
                  <a:srgbClr val="FF3300"/>
                </a:solidFill>
              </a:rPr>
              <a:t>lập</a:t>
            </a:r>
            <a:r>
              <a:rPr lang="en-US" sz="2200" b="1" u="sng" dirty="0">
                <a:solidFill>
                  <a:srgbClr val="FF3300"/>
                </a:solidFill>
              </a:rPr>
              <a:t> </a:t>
            </a:r>
            <a:r>
              <a:rPr lang="en-US" sz="2200" b="1" u="sng" dirty="0" err="1">
                <a:solidFill>
                  <a:srgbClr val="FF3300"/>
                </a:solidFill>
              </a:rPr>
              <a:t>Đảng</a:t>
            </a:r>
            <a:r>
              <a:rPr lang="en-US" sz="2200" b="1" u="sng" dirty="0">
                <a:solidFill>
                  <a:srgbClr val="FF3300"/>
                </a:solidFill>
              </a:rPr>
              <a:t> </a:t>
            </a:r>
            <a:r>
              <a:rPr lang="en-US" sz="2200" b="1" u="sng" dirty="0" err="1">
                <a:solidFill>
                  <a:srgbClr val="FF3300"/>
                </a:solidFill>
              </a:rPr>
              <a:t>Cộng</a:t>
            </a:r>
            <a:r>
              <a:rPr lang="en-US" sz="2200" b="1" u="sng" dirty="0">
                <a:solidFill>
                  <a:srgbClr val="FF3300"/>
                </a:solidFill>
              </a:rPr>
              <a:t> </a:t>
            </a:r>
            <a:r>
              <a:rPr lang="en-US" sz="2200" b="1" u="sng" dirty="0" err="1">
                <a:solidFill>
                  <a:srgbClr val="FF3300"/>
                </a:solidFill>
              </a:rPr>
              <a:t>sản</a:t>
            </a:r>
            <a:r>
              <a:rPr lang="en-US" sz="2200" b="1" u="sng" dirty="0">
                <a:solidFill>
                  <a:srgbClr val="FF3300"/>
                </a:solidFill>
              </a:rPr>
              <a:t> </a:t>
            </a:r>
            <a:r>
              <a:rPr lang="en-US" sz="2200" b="1" u="sng" dirty="0" err="1">
                <a:solidFill>
                  <a:srgbClr val="FF3300"/>
                </a:solidFill>
              </a:rPr>
              <a:t>Việt</a:t>
            </a:r>
            <a:r>
              <a:rPr lang="en-US" sz="2200" b="1" u="sng" dirty="0">
                <a:solidFill>
                  <a:srgbClr val="FF3300"/>
                </a:solidFill>
              </a:rPr>
              <a:t> Nam (1930)</a:t>
            </a:r>
          </a:p>
        </p:txBody>
      </p:sp>
      <p:sp>
        <p:nvSpPr>
          <p:cNvPr id="8202" name="Text Box 10"/>
          <p:cNvSpPr txBox="1">
            <a:spLocks noChangeArrowheads="1"/>
          </p:cNvSpPr>
          <p:nvPr/>
        </p:nvSpPr>
        <p:spPr bwMode="auto">
          <a:xfrm>
            <a:off x="228600" y="1905000"/>
            <a:ext cx="4343400" cy="4286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9pPr>
          </a:lstStyle>
          <a:p>
            <a:pPr defTabSz="449263" fontAlgn="base">
              <a:spcBef>
                <a:spcPts val="1125"/>
              </a:spcBef>
              <a:spcAft>
                <a:spcPct val="0"/>
              </a:spcAft>
              <a:buSzPct val="100000"/>
            </a:pPr>
            <a:r>
              <a:rPr lang="en-US" sz="2200" b="1">
                <a:solidFill>
                  <a:srgbClr val="0000FF"/>
                </a:solidFill>
              </a:rPr>
              <a:t>* Hoàn cảnh.</a:t>
            </a:r>
          </a:p>
        </p:txBody>
      </p:sp>
    </p:spTree>
    <p:extLst>
      <p:ext uri="{BB962C8B-B14F-4D97-AF65-F5344CB8AC3E}">
        <p14:creationId xmlns="" xmlns:p14="http://schemas.microsoft.com/office/powerpoint/2010/main" val="193444741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fill="hold" nodeType="clickEffect">
                                  <p:stCondLst>
                                    <p:cond delay="0"/>
                                  </p:stCondLst>
                                  <p:childTnLst>
                                    <p:set>
                                      <p:cBhvr additive="repl">
                                        <p:cTn id="6" dur="1" fill="hold">
                                          <p:stCondLst>
                                            <p:cond delay="0"/>
                                          </p:stCondLst>
                                        </p:cTn>
                                        <p:tgtEl>
                                          <p:spTgt spid="8198"/>
                                        </p:tgtEl>
                                        <p:attrNameLst>
                                          <p:attrName>style.visibility</p:attrName>
                                        </p:attrNameLst>
                                      </p:cBhvr>
                                      <p:to>
                                        <p:strVal val="visible"/>
                                      </p:to>
                                    </p:set>
                                    <p:animEffect transition="in" filter="dissolve">
                                      <p:cBhvr additive="repl">
                                        <p:cTn id="7" dur="500"/>
                                        <p:tgtEl>
                                          <p:spTgt spid="819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fill="hold" nodeType="clickEffect">
                                  <p:stCondLst>
                                    <p:cond delay="0"/>
                                  </p:stCondLst>
                                  <p:childTnLst>
                                    <p:set>
                                      <p:cBhvr additive="repl">
                                        <p:cTn id="11" dur="1" fill="hold">
                                          <p:stCondLst>
                                            <p:cond delay="0"/>
                                          </p:stCondLst>
                                        </p:cTn>
                                        <p:tgtEl>
                                          <p:spTgt spid="8195">
                                            <p:txEl>
                                              <p:pRg st="0" end="0"/>
                                            </p:txEl>
                                          </p:spTgt>
                                        </p:tgtEl>
                                        <p:attrNameLst>
                                          <p:attrName>style.visibility</p:attrName>
                                        </p:attrNameLst>
                                      </p:cBhvr>
                                      <p:to>
                                        <p:strVal val="visible"/>
                                      </p:to>
                                    </p:set>
                                    <p:animEffect transition="in" filter="dissolve">
                                      <p:cBhvr additive="repl">
                                        <p:cTn id="12" dur="500"/>
                                        <p:tgtEl>
                                          <p:spTgt spid="819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fill="hold" nodeType="clickEffect">
                                  <p:stCondLst>
                                    <p:cond delay="0"/>
                                  </p:stCondLst>
                                  <p:childTnLst>
                                    <p:set>
                                      <p:cBhvr additive="repl">
                                        <p:cTn id="16" dur="1" fill="hold">
                                          <p:stCondLst>
                                            <p:cond delay="0"/>
                                          </p:stCondLst>
                                        </p:cTn>
                                        <p:tgtEl>
                                          <p:spTgt spid="8195">
                                            <p:txEl>
                                              <p:pRg st="1" end="1"/>
                                            </p:txEl>
                                          </p:spTgt>
                                        </p:tgtEl>
                                        <p:attrNameLst>
                                          <p:attrName>style.visibility</p:attrName>
                                        </p:attrNameLst>
                                      </p:cBhvr>
                                      <p:to>
                                        <p:strVal val="visible"/>
                                      </p:to>
                                    </p:set>
                                    <p:animEffect transition="in" filter="dissolve">
                                      <p:cBhvr additive="repl">
                                        <p:cTn id="17" dur="500"/>
                                        <p:tgtEl>
                                          <p:spTgt spid="819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fill="hold" nodeType="clickEffect">
                                  <p:stCondLst>
                                    <p:cond delay="0"/>
                                  </p:stCondLst>
                                  <p:childTnLst>
                                    <p:set>
                                      <p:cBhvr additive="repl">
                                        <p:cTn id="21" dur="1" fill="hold">
                                          <p:stCondLst>
                                            <p:cond delay="0"/>
                                          </p:stCondLst>
                                        </p:cTn>
                                        <p:tgtEl>
                                          <p:spTgt spid="8199"/>
                                        </p:tgtEl>
                                        <p:attrNameLst>
                                          <p:attrName>style.visibility</p:attrName>
                                        </p:attrNameLst>
                                      </p:cBhvr>
                                      <p:to>
                                        <p:strVal val="visible"/>
                                      </p:to>
                                    </p:set>
                                    <p:animEffect transition="in" filter="dissolve">
                                      <p:cBhvr additive="repl">
                                        <p:cTn id="22" dur="500"/>
                                        <p:tgtEl>
                                          <p:spTgt spid="819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additive="repl">
                                        <p:cTn id="26" dur="1" fill="hold">
                                          <p:stCondLst>
                                            <p:cond delay="0"/>
                                          </p:stCondLst>
                                        </p:cTn>
                                        <p:tgtEl>
                                          <p:spTgt spid="8200"/>
                                        </p:tgtEl>
                                        <p:attrNameLst>
                                          <p:attrName>style.visibility</p:attrName>
                                        </p:attrNameLst>
                                      </p:cBhvr>
                                      <p:to>
                                        <p:strVal val="visible"/>
                                      </p:to>
                                    </p:set>
                                    <p:anim calcmode="lin" valueType="num">
                                      <p:cBhvr additive="repl">
                                        <p:cTn id="27" dur="1000" fill="hold"/>
                                        <p:tgtEl>
                                          <p:spTgt spid="8200"/>
                                        </p:tgtEl>
                                        <p:attrNameLst>
                                          <p:attrName>ppt_x</p:attrName>
                                        </p:attrNameLst>
                                      </p:cBhvr>
                                      <p:tavLst>
                                        <p:tav tm="100000">
                                          <p:val>
                                            <p:strVal val="#ppt_x"/>
                                          </p:val>
                                        </p:tav>
                                        <p:tav tm="100000">
                                          <p:val>
                                            <p:strVal val="#ppt_x"/>
                                          </p:val>
                                        </p:tav>
                                      </p:tavLst>
                                    </p:anim>
                                    <p:anim calcmode="lin" valueType="num">
                                      <p:cBhvr additive="repl">
                                        <p:cTn id="28" dur="1000" fill="hold"/>
                                        <p:tgtEl>
                                          <p:spTgt spid="8200"/>
                                        </p:tgtEl>
                                        <p:attrNameLst>
                                          <p:attrName>ppt_y</p:attrName>
                                        </p:attrNameLst>
                                      </p:cBhvr>
                                      <p:tavLst>
                                        <p:tav tm="10000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661652" y="533400"/>
            <a:ext cx="6172200" cy="4844845"/>
          </a:xfrm>
          <a:prstGeom prst="rect">
            <a:avLst/>
          </a:prstGeom>
          <a:noFill/>
          <a:ln w="38160" cap="sq">
            <a:solidFill>
              <a:srgbClr val="FF3300"/>
            </a:solidFill>
            <a:miter lim="800000"/>
            <a:headEnd/>
            <a:tailEnd/>
          </a:ln>
          <a:effectLst/>
          <a:extLst>
            <a:ext uri="{909E8E84-426E-40DD-AFC4-6F175D3DCCD1}">
              <a14:hiddenFill xmlns="" xmlns:a14="http://schemas.microsoft.com/office/drawing/2010/main">
                <a:blipFill dpi="0" rotWithShape="0">
                  <a:blip/>
                  <a:srcRect/>
                  <a:stretch>
                    <a:fillRect/>
                  </a:stretch>
                </a:blip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10242" name="Text Box 2"/>
          <p:cNvSpPr txBox="1">
            <a:spLocks noChangeArrowheads="1"/>
          </p:cNvSpPr>
          <p:nvPr/>
        </p:nvSpPr>
        <p:spPr bwMode="auto">
          <a:xfrm>
            <a:off x="1870587" y="5766009"/>
            <a:ext cx="5715000" cy="6485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9pPr>
          </a:lstStyle>
          <a:p>
            <a:pPr algn="ctr" defTabSz="449263" fontAlgn="base">
              <a:spcBef>
                <a:spcPts val="1750"/>
              </a:spcBef>
              <a:spcAft>
                <a:spcPct val="0"/>
              </a:spcAft>
              <a:buSzPct val="100000"/>
            </a:pPr>
            <a:r>
              <a:rPr lang="en-US" sz="3600" b="1">
                <a:solidFill>
                  <a:srgbClr val="00B0F0"/>
                </a:solidFill>
                <a:latin typeface="Times New Roman" pitchFamily="18" charset="0"/>
                <a:cs typeface="Times New Roman" pitchFamily="18" charset="0"/>
              </a:rPr>
              <a:t>Lời kêu gọi 1930</a:t>
            </a:r>
          </a:p>
        </p:txBody>
      </p:sp>
    </p:spTree>
    <p:extLst>
      <p:ext uri="{BB962C8B-B14F-4D97-AF65-F5344CB8AC3E}">
        <p14:creationId xmlns="" xmlns:p14="http://schemas.microsoft.com/office/powerpoint/2010/main" val="2215578660"/>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withEffect">
                                  <p:stCondLst>
                                    <p:cond delay="0"/>
                                  </p:stCondLst>
                                  <p:childTnLst>
                                    <p:set>
                                      <p:cBhvr additive="repl">
                                        <p:cTn id="6" dur="1" fill="hold">
                                          <p:stCondLst>
                                            <p:cond delay="0"/>
                                          </p:stCondLst>
                                        </p:cTn>
                                        <p:tgtEl>
                                          <p:spTgt spid="10241"/>
                                        </p:tgtEl>
                                        <p:attrNameLst>
                                          <p:attrName>style.visibility</p:attrName>
                                        </p:attrNameLst>
                                      </p:cBhvr>
                                      <p:to>
                                        <p:strVal val="visible"/>
                                      </p:to>
                                    </p:set>
                                    <p:animEffect transition="in" filter="diamond(in)">
                                      <p:cBhvr additive="repl">
                                        <p:cTn id="7" dur="2000"/>
                                        <p:tgtEl>
                                          <p:spTgt spid="10241"/>
                                        </p:tgtEl>
                                      </p:cBhvr>
                                    </p:animEffect>
                                  </p:childTnLst>
                                </p:cTn>
                              </p:par>
                              <p:par>
                                <p:cTn id="8" presetID="8" presetClass="entr" presetSubtype="16" fill="hold" nodeType="withEffect">
                                  <p:stCondLst>
                                    <p:cond delay="0"/>
                                  </p:stCondLst>
                                  <p:childTnLst>
                                    <p:set>
                                      <p:cBhvr additive="repl">
                                        <p:cTn id="9" dur="1" fill="hold">
                                          <p:stCondLst>
                                            <p:cond delay="0"/>
                                          </p:stCondLst>
                                        </p:cTn>
                                        <p:tgtEl>
                                          <p:spTgt spid="10242"/>
                                        </p:tgtEl>
                                        <p:attrNameLst>
                                          <p:attrName>style.visibility</p:attrName>
                                        </p:attrNameLst>
                                      </p:cBhvr>
                                      <p:to>
                                        <p:strVal val="visible"/>
                                      </p:to>
                                    </p:set>
                                    <p:animEffect transition="in" filter="diamond(in)">
                                      <p:cBhvr additive="repl">
                                        <p:cTn id="10" dur="2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ext Box 1"/>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9pPr>
          </a:lstStyle>
          <a:p>
            <a:pPr algn="ctr" defTabSz="449263" fontAlgn="base">
              <a:spcBef>
                <a:spcPct val="0"/>
              </a:spcBef>
              <a:spcAft>
                <a:spcPct val="0"/>
              </a:spcAft>
              <a:buSzPct val="100000"/>
            </a:pPr>
            <a:r>
              <a:rPr lang="en-US" sz="3600">
                <a:solidFill>
                  <a:srgbClr val="FF0000"/>
                </a:solidFill>
                <a:effectLst>
                  <a:outerShdw blurRad="38100" dist="38100" dir="2700000" algn="tl">
                    <a:srgbClr val="C0C0C0"/>
                  </a:outerShdw>
                </a:effectLst>
              </a:rPr>
              <a:t>Văn kiện Hội nghị thành lập Đảng</a:t>
            </a:r>
          </a:p>
        </p:txBody>
      </p:sp>
      <p:pic>
        <p:nvPicPr>
          <p:cNvPr id="9218"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304800" y="1524000"/>
            <a:ext cx="3733800" cy="46482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9219" name="Picture 3"/>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029200" y="1524000"/>
            <a:ext cx="3581400" cy="46482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Tree>
    <p:extLst>
      <p:ext uri="{BB962C8B-B14F-4D97-AF65-F5344CB8AC3E}">
        <p14:creationId xmlns="" xmlns:p14="http://schemas.microsoft.com/office/powerpoint/2010/main" val="1425823847"/>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fill="hold" nodeType="withEffect">
                                  <p:stCondLst>
                                    <p:cond delay="0"/>
                                  </p:stCondLst>
                                  <p:iterate type="lt">
                                    <p:tmPct val="10000"/>
                                  </p:iterate>
                                  <p:childTnLst>
                                    <p:set>
                                      <p:cBhvr additive="repl">
                                        <p:cTn id="6" dur="1" fill="hold">
                                          <p:stCondLst>
                                            <p:cond delay="0"/>
                                          </p:stCondLst>
                                        </p:cTn>
                                        <p:tgtEl>
                                          <p:spTgt spid="9217"/>
                                        </p:tgtEl>
                                        <p:attrNameLst>
                                          <p:attrName>style.visibility</p:attrName>
                                        </p:attrNameLst>
                                      </p:cBhvr>
                                      <p:to>
                                        <p:strVal val="visible"/>
                                      </p:to>
                                    </p:set>
                                    <p:animEffect transition="in" filter="fade">
                                      <p:cBhvr additive="repl">
                                        <p:cTn id="7" dur="500">
                                          <p:stCondLst>
                                            <p:cond delay="0"/>
                                          </p:stCondLst>
                                        </p:cTn>
                                        <p:tgtEl>
                                          <p:spTgt spid="9217"/>
                                        </p:tgtEl>
                                      </p:cBhvr>
                                    </p:animEffect>
                                  </p:childTnLst>
                                </p:cTn>
                              </p:par>
                              <p:par>
                                <p:cTn id="8" presetID="29" presetClass="entr" fill="hold" nodeType="withEffect">
                                  <p:stCondLst>
                                    <p:cond delay="0"/>
                                  </p:stCondLst>
                                  <p:childTnLst>
                                    <p:set>
                                      <p:cBhvr additive="repl">
                                        <p:cTn id="9" dur="1" fill="hold">
                                          <p:stCondLst>
                                            <p:cond delay="0"/>
                                          </p:stCondLst>
                                        </p:cTn>
                                        <p:tgtEl>
                                          <p:spTgt spid="9219"/>
                                        </p:tgtEl>
                                        <p:attrNameLst>
                                          <p:attrName>style.visibility</p:attrName>
                                        </p:attrNameLst>
                                      </p:cBhvr>
                                      <p:to>
                                        <p:strVal val="visible"/>
                                      </p:to>
                                    </p:set>
                                    <p:anim calcmode="lin" valueType="num">
                                      <p:cBhvr additive="repl">
                                        <p:cTn id="10" dur="1000" fill="hold"/>
                                        <p:tgtEl>
                                          <p:spTgt spid="9219"/>
                                        </p:tgtEl>
                                        <p:attrNameLst>
                                          <p:attrName>ppt_x</p:attrName>
                                        </p:attrNameLst>
                                      </p:cBhvr>
                                      <p:tavLst>
                                        <p:tav tm="100000">
                                          <p:val>
                                            <p:strVal val="#ppt_x-.2"/>
                                          </p:val>
                                        </p:tav>
                                        <p:tav tm="100000">
                                          <p:val>
                                            <p:strVal val="#ppt_x"/>
                                          </p:val>
                                        </p:tav>
                                      </p:tavLst>
                                    </p:anim>
                                    <p:anim calcmode="lin" valueType="num">
                                      <p:cBhvr additive="repl">
                                        <p:cTn id="11" dur="1000" fill="hold"/>
                                        <p:tgtEl>
                                          <p:spTgt spid="9219"/>
                                        </p:tgtEl>
                                        <p:attrNameLst>
                                          <p:attrName>ppt_y</p:attrName>
                                        </p:attrNameLst>
                                      </p:cBhvr>
                                      <p:tavLst>
                                        <p:tav tm="100000">
                                          <p:val>
                                            <p:strVal val="#ppt_y"/>
                                          </p:val>
                                        </p:tav>
                                        <p:tav tm="100000">
                                          <p:val>
                                            <p:strVal val="#ppt_y"/>
                                          </p:val>
                                        </p:tav>
                                      </p:tavLst>
                                    </p:anim>
                                    <p:animEffect transition="in" filter="wipe(right)">
                                      <p:cBhvr additive="repl">
                                        <p:cTn id="12" dur="1000"/>
                                        <p:tgtEl>
                                          <p:spTgt spid="9219"/>
                                        </p:tgtEl>
                                      </p:cBhvr>
                                    </p:animEffect>
                                  </p:childTnLst>
                                </p:cTn>
                              </p:par>
                              <p:par>
                                <p:cTn id="13" presetID="29" presetClass="entr" fill="hold" nodeType="withEffect">
                                  <p:stCondLst>
                                    <p:cond delay="0"/>
                                  </p:stCondLst>
                                  <p:childTnLst>
                                    <p:set>
                                      <p:cBhvr additive="repl">
                                        <p:cTn id="14" dur="1" fill="hold">
                                          <p:stCondLst>
                                            <p:cond delay="0"/>
                                          </p:stCondLst>
                                        </p:cTn>
                                        <p:tgtEl>
                                          <p:spTgt spid="9218"/>
                                        </p:tgtEl>
                                        <p:attrNameLst>
                                          <p:attrName>style.visibility</p:attrName>
                                        </p:attrNameLst>
                                      </p:cBhvr>
                                      <p:to>
                                        <p:strVal val="visible"/>
                                      </p:to>
                                    </p:set>
                                    <p:anim calcmode="lin" valueType="num">
                                      <p:cBhvr additive="repl">
                                        <p:cTn id="15" dur="1000" fill="hold"/>
                                        <p:tgtEl>
                                          <p:spTgt spid="9218"/>
                                        </p:tgtEl>
                                        <p:attrNameLst>
                                          <p:attrName>ppt_x</p:attrName>
                                        </p:attrNameLst>
                                      </p:cBhvr>
                                      <p:tavLst>
                                        <p:tav tm="100000">
                                          <p:val>
                                            <p:strVal val="#ppt_x-.2"/>
                                          </p:val>
                                        </p:tav>
                                        <p:tav tm="100000">
                                          <p:val>
                                            <p:strVal val="#ppt_x"/>
                                          </p:val>
                                        </p:tav>
                                      </p:tavLst>
                                    </p:anim>
                                    <p:anim calcmode="lin" valueType="num">
                                      <p:cBhvr additive="repl">
                                        <p:cTn id="16" dur="1000" fill="hold"/>
                                        <p:tgtEl>
                                          <p:spTgt spid="9218"/>
                                        </p:tgtEl>
                                        <p:attrNameLst>
                                          <p:attrName>ppt_y</p:attrName>
                                        </p:attrNameLst>
                                      </p:cBhvr>
                                      <p:tavLst>
                                        <p:tav tm="100000">
                                          <p:val>
                                            <p:strVal val="#ppt_y"/>
                                          </p:val>
                                        </p:tav>
                                        <p:tav tm="100000">
                                          <p:val>
                                            <p:strVal val="#ppt_y"/>
                                          </p:val>
                                        </p:tav>
                                      </p:tavLst>
                                    </p:anim>
                                    <p:animEffect transition="in" filter="wipe(right)">
                                      <p:cBhvr additive="repl">
                                        <p:cTn id="17" dur="1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ChangeArrowheads="1"/>
          </p:cNvSpPr>
          <p:nvPr/>
        </p:nvSpPr>
        <p:spPr bwMode="auto">
          <a:xfrm>
            <a:off x="0" y="0"/>
            <a:ext cx="9144000" cy="1079500"/>
          </a:xfrm>
          <a:prstGeom prst="rect">
            <a:avLst/>
          </a:prstGeom>
          <a:solidFill>
            <a:srgbClr val="B8F8A6"/>
          </a:solidFill>
          <a:ln w="9360" cap="sq">
            <a:solidFill>
              <a:srgbClr val="FFFF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p>
            <a:pPr algn="ctr" defTabSz="449263" fontAlgn="base">
              <a:spcBef>
                <a:spcPts val="175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n-US" sz="2400" b="1" dirty="0">
                <a:solidFill>
                  <a:srgbClr val="000000"/>
                </a:solidFill>
              </a:rPr>
              <a:t>TIẾT 20 – BÀI 18</a:t>
            </a:r>
          </a:p>
          <a:p>
            <a:pPr algn="ctr" defTabSz="449263" fontAlgn="base">
              <a:spcBef>
                <a:spcPts val="175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n-US" sz="2400" b="1" dirty="0">
                <a:solidFill>
                  <a:srgbClr val="FF0000"/>
                </a:solidFill>
              </a:rPr>
              <a:t>ĐẢNG CỘNG SẢN VIỆT NAM RA ĐỜI</a:t>
            </a:r>
          </a:p>
        </p:txBody>
      </p:sp>
      <p:pic>
        <p:nvPicPr>
          <p:cNvPr id="7170"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772400" y="0"/>
            <a:ext cx="1371600" cy="11430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7172" name="Picture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772400" y="0"/>
            <a:ext cx="1371600" cy="11430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graphicFrame>
        <p:nvGraphicFramePr>
          <p:cNvPr id="5" name="Group 36"/>
          <p:cNvGraphicFramePr>
            <a:graphicFrameLocks/>
          </p:cNvGraphicFramePr>
          <p:nvPr>
            <p:extLst>
              <p:ext uri="{D42A27DB-BD31-4B8C-83A1-F6EECF244321}">
                <p14:modId xmlns="" xmlns:p14="http://schemas.microsoft.com/office/powerpoint/2010/main" val="989518010"/>
              </p:ext>
            </p:extLst>
          </p:nvPr>
        </p:nvGraphicFramePr>
        <p:xfrm>
          <a:off x="178811" y="3352800"/>
          <a:ext cx="8839200" cy="3143250"/>
        </p:xfrm>
        <a:graphic>
          <a:graphicData uri="http://schemas.openxmlformats.org/drawingml/2006/table">
            <a:tbl>
              <a:tblPr/>
              <a:tblGrid>
                <a:gridCol w="2946400"/>
                <a:gridCol w="5892800"/>
              </a:tblGrid>
              <a:tr h="609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err="1" smtClean="0">
                          <a:ln>
                            <a:noFill/>
                          </a:ln>
                          <a:solidFill>
                            <a:srgbClr val="FF0000"/>
                          </a:solidFill>
                          <a:effectLst/>
                          <a:latin typeface="Arial" charset="0"/>
                        </a:rPr>
                        <a:t>Nội</a:t>
                      </a:r>
                      <a:r>
                        <a:rPr kumimoji="0" lang="en-US" sz="2200" b="1" i="0" u="none" strike="noStrike" cap="none" normalizeH="0" baseline="0" dirty="0" smtClean="0">
                          <a:ln>
                            <a:noFill/>
                          </a:ln>
                          <a:solidFill>
                            <a:srgbClr val="FF0000"/>
                          </a:solidFill>
                          <a:effectLst/>
                          <a:latin typeface="Arial" charset="0"/>
                        </a:rPr>
                        <a:t> dung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err="1" smtClean="0">
                          <a:ln>
                            <a:noFill/>
                          </a:ln>
                          <a:solidFill>
                            <a:srgbClr val="FF0000"/>
                          </a:solidFill>
                          <a:effectLst/>
                          <a:latin typeface="Arial" charset="0"/>
                        </a:rPr>
                        <a:t>Chính</a:t>
                      </a:r>
                      <a:r>
                        <a:rPr kumimoji="0" lang="en-US" sz="2200" b="1" i="0" u="none" strike="noStrike" cap="none" normalizeH="0" baseline="0" dirty="0" smtClean="0">
                          <a:ln>
                            <a:noFill/>
                          </a:ln>
                          <a:solidFill>
                            <a:srgbClr val="FF0000"/>
                          </a:solidFill>
                          <a:effectLst/>
                          <a:latin typeface="Arial" charset="0"/>
                        </a:rPr>
                        <a:t> </a:t>
                      </a:r>
                      <a:r>
                        <a:rPr kumimoji="0" lang="en-US" sz="2200" b="1" i="0" u="none" strike="noStrike" cap="none" normalizeH="0" baseline="0" dirty="0" err="1" smtClean="0">
                          <a:ln>
                            <a:noFill/>
                          </a:ln>
                          <a:solidFill>
                            <a:srgbClr val="FF0000"/>
                          </a:solidFill>
                          <a:effectLst/>
                          <a:latin typeface="Arial" charset="0"/>
                        </a:rPr>
                        <a:t>cương</a:t>
                      </a:r>
                      <a:r>
                        <a:rPr kumimoji="0" lang="en-US" sz="2200" b="1" i="0" u="none" strike="noStrike" cap="none" normalizeH="0" baseline="0" dirty="0" smtClean="0">
                          <a:ln>
                            <a:noFill/>
                          </a:ln>
                          <a:solidFill>
                            <a:srgbClr val="FF0000"/>
                          </a:solidFill>
                          <a:effectLst/>
                          <a:latin typeface="Arial" charset="0"/>
                        </a:rPr>
                        <a:t>, </a:t>
                      </a:r>
                      <a:r>
                        <a:rPr kumimoji="0" lang="en-US" sz="2200" b="1" i="0" u="none" strike="noStrike" cap="none" normalizeH="0" baseline="0" dirty="0" err="1" smtClean="0">
                          <a:ln>
                            <a:noFill/>
                          </a:ln>
                          <a:solidFill>
                            <a:srgbClr val="FF0000"/>
                          </a:solidFill>
                          <a:effectLst/>
                          <a:latin typeface="Arial" charset="0"/>
                        </a:rPr>
                        <a:t>sách</a:t>
                      </a:r>
                      <a:r>
                        <a:rPr kumimoji="0" lang="en-US" sz="2200" b="1" i="0" u="none" strike="noStrike" cap="none" normalizeH="0" baseline="0" dirty="0" smtClean="0">
                          <a:ln>
                            <a:noFill/>
                          </a:ln>
                          <a:solidFill>
                            <a:srgbClr val="FF0000"/>
                          </a:solidFill>
                          <a:effectLst/>
                          <a:latin typeface="Arial" charset="0"/>
                        </a:rPr>
                        <a:t> </a:t>
                      </a:r>
                      <a:r>
                        <a:rPr kumimoji="0" lang="en-US" sz="2200" b="1" i="0" u="none" strike="noStrike" cap="none" normalizeH="0" baseline="0" dirty="0" err="1" smtClean="0">
                          <a:ln>
                            <a:noFill/>
                          </a:ln>
                          <a:solidFill>
                            <a:srgbClr val="FF0000"/>
                          </a:solidFill>
                          <a:effectLst/>
                          <a:latin typeface="Arial" charset="0"/>
                        </a:rPr>
                        <a:t>lược</a:t>
                      </a:r>
                      <a:r>
                        <a:rPr kumimoji="0" lang="en-US" sz="2200" b="1" i="0" u="none" strike="noStrike" cap="none" normalizeH="0" baseline="0" dirty="0" smtClean="0">
                          <a:ln>
                            <a:noFill/>
                          </a:ln>
                          <a:solidFill>
                            <a:srgbClr val="FF0000"/>
                          </a:solidFill>
                          <a:effectLst/>
                          <a:latin typeface="Arial" charset="0"/>
                        </a:rPr>
                        <a:t> </a:t>
                      </a:r>
                      <a:r>
                        <a:rPr kumimoji="0" lang="en-US" sz="2200" b="1" i="0" u="none" strike="noStrike" cap="none" normalizeH="0" baseline="0" dirty="0" err="1" smtClean="0">
                          <a:ln>
                            <a:noFill/>
                          </a:ln>
                          <a:solidFill>
                            <a:srgbClr val="FF0000"/>
                          </a:solidFill>
                          <a:effectLst/>
                          <a:latin typeface="Arial" charset="0"/>
                        </a:rPr>
                        <a:t>vắn</a:t>
                      </a:r>
                      <a:r>
                        <a:rPr kumimoji="0" lang="en-US" sz="2200" b="1" i="0" u="none" strike="noStrike" cap="none" normalizeH="0" baseline="0" dirty="0" smtClean="0">
                          <a:ln>
                            <a:noFill/>
                          </a:ln>
                          <a:solidFill>
                            <a:srgbClr val="FF0000"/>
                          </a:solidFill>
                          <a:effectLst/>
                          <a:latin typeface="Arial" charset="0"/>
                        </a:rPr>
                        <a:t> </a:t>
                      </a:r>
                      <a:r>
                        <a:rPr kumimoji="0" lang="en-US" sz="2200" b="1" i="0" u="none" strike="noStrike" cap="none" normalizeH="0" baseline="0" dirty="0" err="1" smtClean="0">
                          <a:ln>
                            <a:noFill/>
                          </a:ln>
                          <a:solidFill>
                            <a:srgbClr val="FF0000"/>
                          </a:solidFill>
                          <a:effectLst/>
                          <a:latin typeface="Arial" charset="0"/>
                        </a:rPr>
                        <a:t>tắt</a:t>
                      </a:r>
                      <a:endParaRPr kumimoji="0" lang="en-US" sz="2200" b="1" i="0" u="none" strike="noStrike" cap="none" normalizeH="0" baseline="0" dirty="0" smtClean="0">
                        <a:ln>
                          <a:noFill/>
                        </a:ln>
                        <a:solidFill>
                          <a:srgbClr val="FF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err="1" smtClean="0">
                          <a:ln>
                            <a:noFill/>
                          </a:ln>
                          <a:solidFill>
                            <a:schemeClr val="tx1"/>
                          </a:solidFill>
                          <a:effectLst/>
                          <a:latin typeface="Arial" charset="0"/>
                        </a:rPr>
                        <a:t>Tính</a:t>
                      </a:r>
                      <a:r>
                        <a:rPr kumimoji="0" lang="en-US" sz="2200" b="1" i="0" u="none" strike="noStrike" cap="none" normalizeH="0" baseline="0" dirty="0" smtClean="0">
                          <a:ln>
                            <a:noFill/>
                          </a:ln>
                          <a:solidFill>
                            <a:schemeClr val="tx1"/>
                          </a:solidFill>
                          <a:effectLst/>
                          <a:latin typeface="Arial" charset="0"/>
                        </a:rPr>
                        <a:t> </a:t>
                      </a:r>
                      <a:r>
                        <a:rPr kumimoji="0" lang="en-US" sz="2200" b="1" i="0" u="none" strike="noStrike" cap="none" normalizeH="0" baseline="0" dirty="0" err="1" smtClean="0">
                          <a:ln>
                            <a:noFill/>
                          </a:ln>
                          <a:solidFill>
                            <a:schemeClr val="tx1"/>
                          </a:solidFill>
                          <a:effectLst/>
                          <a:latin typeface="Arial" charset="0"/>
                        </a:rPr>
                        <a:t>chất</a:t>
                      </a:r>
                      <a:r>
                        <a:rPr kumimoji="0" lang="en-US" sz="2200" b="1" i="0" u="none" strike="noStrike" cap="none" normalizeH="0" baseline="0" dirty="0" smtClean="0">
                          <a:ln>
                            <a:noFill/>
                          </a:ln>
                          <a:solidFill>
                            <a:schemeClr val="tx1"/>
                          </a:solidFill>
                          <a:effectLst/>
                          <a:latin typeface="Arial" charset="0"/>
                        </a:rPr>
                        <a:t> CM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Arial" charset="0"/>
                        </a:rPr>
                        <a:t>CM </a:t>
                      </a:r>
                      <a:r>
                        <a:rPr kumimoji="0" lang="en-US" sz="2200" b="1" i="0" u="none" strike="noStrike" cap="none" normalizeH="0" baseline="0" dirty="0" err="1" smtClean="0">
                          <a:ln>
                            <a:noFill/>
                          </a:ln>
                          <a:solidFill>
                            <a:schemeClr val="tx1"/>
                          </a:solidFill>
                          <a:effectLst/>
                          <a:latin typeface="Arial" charset="0"/>
                        </a:rPr>
                        <a:t>Tư</a:t>
                      </a:r>
                      <a:r>
                        <a:rPr kumimoji="0" lang="en-US" sz="2200" b="1" i="0" u="none" strike="noStrike" cap="none" normalizeH="0" baseline="0" dirty="0" smtClean="0">
                          <a:ln>
                            <a:noFill/>
                          </a:ln>
                          <a:solidFill>
                            <a:schemeClr val="tx1"/>
                          </a:solidFill>
                          <a:effectLst/>
                          <a:latin typeface="Arial" charset="0"/>
                        </a:rPr>
                        <a:t> </a:t>
                      </a:r>
                      <a:r>
                        <a:rPr kumimoji="0" lang="en-US" sz="2200" b="1" i="0" u="none" strike="noStrike" cap="none" normalizeH="0" baseline="0" dirty="0" err="1" smtClean="0">
                          <a:ln>
                            <a:noFill/>
                          </a:ln>
                          <a:solidFill>
                            <a:schemeClr val="tx1"/>
                          </a:solidFill>
                          <a:effectLst/>
                          <a:latin typeface="Arial" charset="0"/>
                        </a:rPr>
                        <a:t>sản</a:t>
                      </a:r>
                      <a:r>
                        <a:rPr kumimoji="0" lang="en-US" sz="2200" b="1" i="0" u="none" strike="noStrike" cap="none" normalizeH="0" baseline="0" dirty="0" smtClean="0">
                          <a:ln>
                            <a:noFill/>
                          </a:ln>
                          <a:solidFill>
                            <a:schemeClr val="tx1"/>
                          </a:solidFill>
                          <a:effectLst/>
                          <a:latin typeface="Arial" charset="0"/>
                        </a:rPr>
                        <a:t> </a:t>
                      </a:r>
                      <a:r>
                        <a:rPr kumimoji="0" lang="en-US" sz="2200" b="1" i="0" u="none" strike="noStrike" cap="none" normalizeH="0" baseline="0" dirty="0" err="1" smtClean="0">
                          <a:ln>
                            <a:noFill/>
                          </a:ln>
                          <a:solidFill>
                            <a:schemeClr val="tx1"/>
                          </a:solidFill>
                          <a:effectLst/>
                          <a:latin typeface="Arial" charset="0"/>
                        </a:rPr>
                        <a:t>dân</a:t>
                      </a:r>
                      <a:r>
                        <a:rPr kumimoji="0" lang="en-US" sz="2200" b="1" i="0" u="none" strike="noStrike" cap="none" normalizeH="0" baseline="0" dirty="0" smtClean="0">
                          <a:ln>
                            <a:noFill/>
                          </a:ln>
                          <a:solidFill>
                            <a:schemeClr val="tx1"/>
                          </a:solidFill>
                          <a:effectLst/>
                          <a:latin typeface="Arial" charset="0"/>
                        </a:rPr>
                        <a:t> </a:t>
                      </a:r>
                      <a:r>
                        <a:rPr kumimoji="0" lang="en-US" sz="2200" b="1" i="0" u="none" strike="noStrike" cap="none" normalizeH="0" baseline="0" dirty="0" err="1" smtClean="0">
                          <a:ln>
                            <a:noFill/>
                          </a:ln>
                          <a:solidFill>
                            <a:schemeClr val="tx1"/>
                          </a:solidFill>
                          <a:effectLst/>
                          <a:latin typeface="Arial" charset="0"/>
                        </a:rPr>
                        <a:t>quyền</a:t>
                      </a:r>
                      <a:r>
                        <a:rPr kumimoji="0" lang="en-US" sz="2200" b="1" i="0" u="none" strike="noStrike" cap="none" normalizeH="0" baseline="0" dirty="0" smtClean="0">
                          <a:ln>
                            <a:noFill/>
                          </a:ln>
                          <a:solidFill>
                            <a:schemeClr val="tx1"/>
                          </a:solidFill>
                          <a:effectLst/>
                          <a:latin typeface="Arial" charset="0"/>
                          <a:sym typeface="Wingdings" pitchFamily="2" charset="2"/>
                        </a:rPr>
                        <a:t> CM XHCN</a:t>
                      </a:r>
                      <a:endParaRPr kumimoji="0" lang="en-US" sz="22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72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chemeClr val="tx1"/>
                          </a:solidFill>
                          <a:effectLst/>
                          <a:latin typeface="Arial" charset="0"/>
                        </a:rPr>
                        <a:t>Nhiệm vụ của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chemeClr val="tx1"/>
                          </a:solidFill>
                          <a:effectLst/>
                          <a:latin typeface="Arial" charset="0"/>
                        </a:rPr>
                        <a:t>CMTSDQ</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err="1" smtClean="0">
                          <a:ln>
                            <a:noFill/>
                          </a:ln>
                          <a:solidFill>
                            <a:schemeClr val="tx1"/>
                          </a:solidFill>
                          <a:effectLst/>
                          <a:latin typeface="Arial" charset="0"/>
                        </a:rPr>
                        <a:t>Đánh</a:t>
                      </a:r>
                      <a:r>
                        <a:rPr kumimoji="0" lang="en-US" sz="2200" b="1" i="0" u="none" strike="noStrike" cap="none" normalizeH="0" baseline="0" dirty="0" smtClean="0">
                          <a:ln>
                            <a:noFill/>
                          </a:ln>
                          <a:solidFill>
                            <a:schemeClr val="tx1"/>
                          </a:solidFill>
                          <a:effectLst/>
                          <a:latin typeface="Arial" charset="0"/>
                        </a:rPr>
                        <a:t> ĐQ </a:t>
                      </a:r>
                      <a:r>
                        <a:rPr kumimoji="0" lang="en-US" sz="2200" b="1" i="0" u="none" strike="noStrike" cap="none" normalizeH="0" baseline="0" dirty="0" err="1" smtClean="0">
                          <a:ln>
                            <a:noFill/>
                          </a:ln>
                          <a:solidFill>
                            <a:schemeClr val="tx1"/>
                          </a:solidFill>
                          <a:effectLst/>
                          <a:latin typeface="Arial" charset="0"/>
                        </a:rPr>
                        <a:t>giành</a:t>
                      </a:r>
                      <a:r>
                        <a:rPr kumimoji="0" lang="en-US" sz="2200" b="1" i="0" u="none" strike="noStrike" cap="none" normalizeH="0" baseline="0" dirty="0" smtClean="0">
                          <a:ln>
                            <a:noFill/>
                          </a:ln>
                          <a:solidFill>
                            <a:schemeClr val="tx1"/>
                          </a:solidFill>
                          <a:effectLst/>
                          <a:latin typeface="Arial" charset="0"/>
                        </a:rPr>
                        <a:t> </a:t>
                      </a:r>
                      <a:r>
                        <a:rPr kumimoji="0" lang="en-US" sz="2200" b="1" i="0" u="none" strike="noStrike" cap="none" normalizeH="0" baseline="0" dirty="0" err="1" smtClean="0">
                          <a:ln>
                            <a:noFill/>
                          </a:ln>
                          <a:solidFill>
                            <a:schemeClr val="tx1"/>
                          </a:solidFill>
                          <a:effectLst/>
                          <a:latin typeface="Arial" charset="0"/>
                        </a:rPr>
                        <a:t>độc</a:t>
                      </a:r>
                      <a:r>
                        <a:rPr kumimoji="0" lang="en-US" sz="2200" b="1" i="0" u="none" strike="noStrike" cap="none" normalizeH="0" baseline="0" dirty="0" smtClean="0">
                          <a:ln>
                            <a:noFill/>
                          </a:ln>
                          <a:solidFill>
                            <a:schemeClr val="tx1"/>
                          </a:solidFill>
                          <a:effectLst/>
                          <a:latin typeface="Arial" charset="0"/>
                        </a:rPr>
                        <a:t> </a:t>
                      </a:r>
                      <a:r>
                        <a:rPr kumimoji="0" lang="en-US" sz="2200" b="1" i="0" u="none" strike="noStrike" cap="none" normalizeH="0" baseline="0" dirty="0" err="1" smtClean="0">
                          <a:ln>
                            <a:noFill/>
                          </a:ln>
                          <a:solidFill>
                            <a:schemeClr val="tx1"/>
                          </a:solidFill>
                          <a:effectLst/>
                          <a:latin typeface="Arial" charset="0"/>
                        </a:rPr>
                        <a:t>lập</a:t>
                      </a:r>
                      <a:r>
                        <a:rPr kumimoji="0" lang="en-US" sz="2200" b="1" i="0" u="none" strike="noStrike" cap="none" normalizeH="0" baseline="0" dirty="0" smtClean="0">
                          <a:ln>
                            <a:noFill/>
                          </a:ln>
                          <a:solidFill>
                            <a:schemeClr val="tx1"/>
                          </a:solidFill>
                          <a:effectLst/>
                          <a:latin typeface="Arial" charset="0"/>
                          <a:sym typeface="Wingdings" pitchFamily="2" charset="2"/>
                        </a:rPr>
                        <a:t> </a:t>
                      </a:r>
                      <a:r>
                        <a:rPr kumimoji="0" lang="en-US" sz="2200" b="1" i="0" u="none" strike="noStrike" cap="none" normalizeH="0" baseline="0" dirty="0" err="1" smtClean="0">
                          <a:ln>
                            <a:noFill/>
                          </a:ln>
                          <a:solidFill>
                            <a:schemeClr val="tx1"/>
                          </a:solidFill>
                          <a:effectLst/>
                          <a:latin typeface="Arial" charset="0"/>
                          <a:sym typeface="Wingdings" pitchFamily="2" charset="2"/>
                        </a:rPr>
                        <a:t>tịch</a:t>
                      </a:r>
                      <a:r>
                        <a:rPr kumimoji="0" lang="en-US" sz="2200" b="1" i="0" u="none" strike="noStrike" cap="none" normalizeH="0" baseline="0" dirty="0" smtClean="0">
                          <a:ln>
                            <a:noFill/>
                          </a:ln>
                          <a:solidFill>
                            <a:schemeClr val="tx1"/>
                          </a:solidFill>
                          <a:effectLst/>
                          <a:latin typeface="Arial" charset="0"/>
                          <a:sym typeface="Wingdings" pitchFamily="2" charset="2"/>
                        </a:rPr>
                        <a:t> </a:t>
                      </a:r>
                      <a:r>
                        <a:rPr kumimoji="0" lang="en-US" sz="2200" b="1" i="0" u="none" strike="noStrike" cap="none" normalizeH="0" baseline="0" dirty="0" err="1" smtClean="0">
                          <a:ln>
                            <a:noFill/>
                          </a:ln>
                          <a:solidFill>
                            <a:schemeClr val="tx1"/>
                          </a:solidFill>
                          <a:effectLst/>
                          <a:latin typeface="Arial" charset="0"/>
                          <a:sym typeface="Wingdings" pitchFamily="2" charset="2"/>
                        </a:rPr>
                        <a:t>thu</a:t>
                      </a:r>
                      <a:r>
                        <a:rPr kumimoji="0" lang="en-US" sz="2200" b="1" i="0" u="none" strike="noStrike" cap="none" normalizeH="0" baseline="0" dirty="0" smtClean="0">
                          <a:ln>
                            <a:noFill/>
                          </a:ln>
                          <a:solidFill>
                            <a:schemeClr val="tx1"/>
                          </a:solidFill>
                          <a:effectLst/>
                          <a:latin typeface="Arial" charset="0"/>
                          <a:sym typeface="Wingdings" pitchFamily="2" charset="2"/>
                        </a:rPr>
                        <a:t> </a:t>
                      </a:r>
                      <a:r>
                        <a:rPr kumimoji="0" lang="en-US" sz="2200" b="1" i="0" u="none" strike="noStrike" cap="none" normalizeH="0" baseline="0" dirty="0" err="1" smtClean="0">
                          <a:ln>
                            <a:noFill/>
                          </a:ln>
                          <a:solidFill>
                            <a:schemeClr val="tx1"/>
                          </a:solidFill>
                          <a:effectLst/>
                          <a:latin typeface="Arial" charset="0"/>
                          <a:sym typeface="Wingdings" pitchFamily="2" charset="2"/>
                        </a:rPr>
                        <a:t>ruộng</a:t>
                      </a:r>
                      <a:r>
                        <a:rPr kumimoji="0" lang="en-US" sz="2200" b="1" i="0" u="none" strike="noStrike" cap="none" normalizeH="0" baseline="0" dirty="0" smtClean="0">
                          <a:ln>
                            <a:noFill/>
                          </a:ln>
                          <a:solidFill>
                            <a:schemeClr val="tx1"/>
                          </a:solidFill>
                          <a:effectLst/>
                          <a:latin typeface="Arial" charset="0"/>
                          <a:sym typeface="Wingdings" pitchFamily="2" charset="2"/>
                        </a:rPr>
                        <a:t> </a:t>
                      </a:r>
                      <a:r>
                        <a:rPr kumimoji="0" lang="en-US" sz="2200" b="1" i="0" u="none" strike="noStrike" cap="none" normalizeH="0" baseline="0" dirty="0" err="1" smtClean="0">
                          <a:ln>
                            <a:noFill/>
                          </a:ln>
                          <a:solidFill>
                            <a:schemeClr val="tx1"/>
                          </a:solidFill>
                          <a:effectLst/>
                          <a:latin typeface="Arial" charset="0"/>
                          <a:sym typeface="Wingdings" pitchFamily="2" charset="2"/>
                        </a:rPr>
                        <a:t>đất</a:t>
                      </a:r>
                      <a:r>
                        <a:rPr kumimoji="0" lang="en-US" sz="2200" b="1" i="0" u="none" strike="noStrike" cap="none" normalizeH="0" baseline="0" dirty="0" smtClean="0">
                          <a:ln>
                            <a:noFill/>
                          </a:ln>
                          <a:solidFill>
                            <a:schemeClr val="tx1"/>
                          </a:solidFill>
                          <a:effectLst/>
                          <a:latin typeface="Arial" charset="0"/>
                          <a:sym typeface="Wingdings" pitchFamily="2" charset="2"/>
                        </a:rPr>
                        <a:t> </a:t>
                      </a:r>
                      <a:r>
                        <a:rPr kumimoji="0" lang="en-US" sz="2200" b="1" i="0" u="none" strike="noStrike" cap="none" normalizeH="0" baseline="0" dirty="0" err="1" smtClean="0">
                          <a:ln>
                            <a:noFill/>
                          </a:ln>
                          <a:solidFill>
                            <a:schemeClr val="tx1"/>
                          </a:solidFill>
                          <a:effectLst/>
                          <a:latin typeface="Arial" charset="0"/>
                          <a:sym typeface="Wingdings" pitchFamily="2" charset="2"/>
                        </a:rPr>
                        <a:t>của</a:t>
                      </a:r>
                      <a:r>
                        <a:rPr kumimoji="0" lang="en-US" sz="2200" b="1" i="0" u="none" strike="noStrike" cap="none" normalizeH="0" baseline="0" dirty="0" smtClean="0">
                          <a:ln>
                            <a:noFill/>
                          </a:ln>
                          <a:solidFill>
                            <a:schemeClr val="tx1"/>
                          </a:solidFill>
                          <a:effectLst/>
                          <a:latin typeface="Arial" charset="0"/>
                          <a:sym typeface="Wingdings" pitchFamily="2" charset="2"/>
                        </a:rPr>
                        <a:t> </a:t>
                      </a:r>
                      <a:r>
                        <a:rPr kumimoji="0" lang="en-US" sz="2200" b="1" i="0" u="none" strike="noStrike" cap="none" normalizeH="0" baseline="0" dirty="0" err="1" smtClean="0">
                          <a:ln>
                            <a:noFill/>
                          </a:ln>
                          <a:solidFill>
                            <a:schemeClr val="tx1"/>
                          </a:solidFill>
                          <a:effectLst/>
                          <a:latin typeface="Arial" charset="0"/>
                          <a:sym typeface="Wingdings" pitchFamily="2" charset="2"/>
                        </a:rPr>
                        <a:t>địa</a:t>
                      </a:r>
                      <a:r>
                        <a:rPr kumimoji="0" lang="en-US" sz="2200" b="1" i="0" u="none" strike="noStrike" cap="none" normalizeH="0" baseline="0" dirty="0" smtClean="0">
                          <a:ln>
                            <a:noFill/>
                          </a:ln>
                          <a:solidFill>
                            <a:schemeClr val="tx1"/>
                          </a:solidFill>
                          <a:effectLst/>
                          <a:latin typeface="Arial" charset="0"/>
                          <a:sym typeface="Wingdings" pitchFamily="2" charset="2"/>
                        </a:rPr>
                        <a:t> </a:t>
                      </a:r>
                      <a:r>
                        <a:rPr kumimoji="0" lang="en-US" sz="2200" b="1" i="0" u="none" strike="noStrike" cap="none" normalizeH="0" baseline="0" dirty="0" err="1" smtClean="0">
                          <a:ln>
                            <a:noFill/>
                          </a:ln>
                          <a:solidFill>
                            <a:schemeClr val="tx1"/>
                          </a:solidFill>
                          <a:effectLst/>
                          <a:latin typeface="Arial" charset="0"/>
                          <a:sym typeface="Wingdings" pitchFamily="2" charset="2"/>
                        </a:rPr>
                        <a:t>chủ,phản</a:t>
                      </a:r>
                      <a:r>
                        <a:rPr kumimoji="0" lang="en-US" sz="2200" b="1" i="0" u="none" strike="noStrike" cap="none" normalizeH="0" baseline="0" dirty="0" smtClean="0">
                          <a:ln>
                            <a:noFill/>
                          </a:ln>
                          <a:solidFill>
                            <a:schemeClr val="tx1"/>
                          </a:solidFill>
                          <a:effectLst/>
                          <a:latin typeface="Arial" charset="0"/>
                          <a:sym typeface="Wingdings" pitchFamily="2" charset="2"/>
                        </a:rPr>
                        <a:t> CM </a:t>
                      </a:r>
                      <a:r>
                        <a:rPr kumimoji="0" lang="en-US" sz="2200" b="1" i="0" u="none" strike="noStrike" cap="none" normalizeH="0" baseline="0" dirty="0" err="1" smtClean="0">
                          <a:ln>
                            <a:noFill/>
                          </a:ln>
                          <a:solidFill>
                            <a:schemeClr val="tx1"/>
                          </a:solidFill>
                          <a:effectLst/>
                          <a:latin typeface="Arial" charset="0"/>
                          <a:sym typeface="Wingdings" pitchFamily="2" charset="2"/>
                        </a:rPr>
                        <a:t>chia</a:t>
                      </a:r>
                      <a:r>
                        <a:rPr kumimoji="0" lang="en-US" sz="2200" b="1" i="0" u="none" strike="noStrike" cap="none" normalizeH="0" baseline="0" dirty="0" smtClean="0">
                          <a:ln>
                            <a:noFill/>
                          </a:ln>
                          <a:solidFill>
                            <a:schemeClr val="tx1"/>
                          </a:solidFill>
                          <a:effectLst/>
                          <a:latin typeface="Arial" charset="0"/>
                          <a:sym typeface="Wingdings" pitchFamily="2" charset="2"/>
                        </a:rPr>
                        <a:t> </a:t>
                      </a:r>
                      <a:r>
                        <a:rPr kumimoji="0" lang="en-US" sz="2200" b="1" i="0" u="none" strike="noStrike" cap="none" normalizeH="0" baseline="0" dirty="0" err="1" smtClean="0">
                          <a:ln>
                            <a:noFill/>
                          </a:ln>
                          <a:solidFill>
                            <a:schemeClr val="tx1"/>
                          </a:solidFill>
                          <a:effectLst/>
                          <a:latin typeface="Arial" charset="0"/>
                          <a:sym typeface="Wingdings" pitchFamily="2" charset="2"/>
                        </a:rPr>
                        <a:t>cho</a:t>
                      </a:r>
                      <a:r>
                        <a:rPr kumimoji="0" lang="en-US" sz="2200" b="1" i="0" u="none" strike="noStrike" cap="none" normalizeH="0" baseline="0" dirty="0" smtClean="0">
                          <a:ln>
                            <a:noFill/>
                          </a:ln>
                          <a:solidFill>
                            <a:schemeClr val="tx1"/>
                          </a:solidFill>
                          <a:effectLst/>
                          <a:latin typeface="Arial" charset="0"/>
                          <a:sym typeface="Wingdings" pitchFamily="2" charset="2"/>
                        </a:rPr>
                        <a:t> </a:t>
                      </a:r>
                      <a:r>
                        <a:rPr kumimoji="0" lang="en-US" sz="2200" b="1" i="0" u="none" strike="noStrike" cap="none" normalizeH="0" baseline="0" dirty="0" err="1" smtClean="0">
                          <a:ln>
                            <a:noFill/>
                          </a:ln>
                          <a:solidFill>
                            <a:schemeClr val="tx1"/>
                          </a:solidFill>
                          <a:effectLst/>
                          <a:latin typeface="Arial" charset="0"/>
                          <a:sym typeface="Wingdings" pitchFamily="2" charset="2"/>
                        </a:rPr>
                        <a:t>dân</a:t>
                      </a:r>
                      <a:endParaRPr kumimoji="0" lang="en-US" sz="2200" b="1"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48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chemeClr val="tx1"/>
                          </a:solidFill>
                          <a:effectLst/>
                          <a:latin typeface="Arial" charset="0"/>
                        </a:rPr>
                        <a:t>Lực lượng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smtClean="0">
                          <a:ln>
                            <a:noFill/>
                          </a:ln>
                          <a:solidFill>
                            <a:schemeClr val="tx1"/>
                          </a:solidFill>
                          <a:effectLst/>
                          <a:latin typeface="Arial" charset="0"/>
                        </a:rPr>
                        <a:t>Công-nông, liên kết tiểu tư sản, trí thức, trung nông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err="1" smtClean="0">
                          <a:ln>
                            <a:noFill/>
                          </a:ln>
                          <a:solidFill>
                            <a:schemeClr val="tx1"/>
                          </a:solidFill>
                          <a:effectLst/>
                          <a:latin typeface="Arial" charset="0"/>
                        </a:rPr>
                        <a:t>Quan</a:t>
                      </a:r>
                      <a:r>
                        <a:rPr kumimoji="0" lang="en-US" sz="2200" b="1" i="0" u="none" strike="noStrike" cap="none" normalizeH="0" baseline="0" dirty="0" smtClean="0">
                          <a:ln>
                            <a:noFill/>
                          </a:ln>
                          <a:solidFill>
                            <a:schemeClr val="tx1"/>
                          </a:solidFill>
                          <a:effectLst/>
                          <a:latin typeface="Arial" charset="0"/>
                        </a:rPr>
                        <a:t> </a:t>
                      </a:r>
                      <a:r>
                        <a:rPr kumimoji="0" lang="en-US" sz="2200" b="1" i="0" u="none" strike="noStrike" cap="none" normalizeH="0" baseline="0" dirty="0" err="1" smtClean="0">
                          <a:ln>
                            <a:noFill/>
                          </a:ln>
                          <a:solidFill>
                            <a:schemeClr val="tx1"/>
                          </a:solidFill>
                          <a:effectLst/>
                          <a:latin typeface="Arial" charset="0"/>
                        </a:rPr>
                        <a:t>hệ</a:t>
                      </a:r>
                      <a:r>
                        <a:rPr kumimoji="0" lang="en-US" sz="2200" b="1" i="0" u="none" strike="noStrike" cap="none" normalizeH="0" baseline="0" dirty="0" smtClean="0">
                          <a:ln>
                            <a:noFill/>
                          </a:ln>
                          <a:solidFill>
                            <a:schemeClr val="tx1"/>
                          </a:solidFill>
                          <a:effectLst/>
                          <a:latin typeface="Arial" charset="0"/>
                        </a:rPr>
                        <a:t> </a:t>
                      </a:r>
                      <a:r>
                        <a:rPr kumimoji="0" lang="en-US" sz="2200" b="1" i="0" u="none" strike="noStrike" cap="none" normalizeH="0" baseline="0" dirty="0" err="1" smtClean="0">
                          <a:ln>
                            <a:noFill/>
                          </a:ln>
                          <a:solidFill>
                            <a:schemeClr val="tx1"/>
                          </a:solidFill>
                          <a:effectLst/>
                          <a:latin typeface="Arial" charset="0"/>
                        </a:rPr>
                        <a:t>Quốctế</a:t>
                      </a:r>
                      <a:endParaRPr kumimoji="0" lang="en-US" sz="2200" b="1"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i="0" u="none" strike="noStrike" cap="none" normalizeH="0" baseline="0" dirty="0" smtClean="0">
                          <a:ln>
                            <a:noFill/>
                          </a:ln>
                          <a:solidFill>
                            <a:schemeClr val="tx1"/>
                          </a:solidFill>
                          <a:effectLst/>
                          <a:latin typeface="Arial" charset="0"/>
                        </a:rPr>
                        <a:t>CMVN </a:t>
                      </a:r>
                      <a:r>
                        <a:rPr kumimoji="0" lang="en-US" sz="2200" b="1" i="0" u="none" strike="noStrike" cap="none" normalizeH="0" baseline="0" dirty="0" err="1" smtClean="0">
                          <a:ln>
                            <a:noFill/>
                          </a:ln>
                          <a:solidFill>
                            <a:schemeClr val="tx1"/>
                          </a:solidFill>
                          <a:effectLst/>
                          <a:latin typeface="Arial" charset="0"/>
                        </a:rPr>
                        <a:t>là</a:t>
                      </a:r>
                      <a:r>
                        <a:rPr kumimoji="0" lang="en-US" sz="2200" b="1" i="0" u="none" strike="noStrike" cap="none" normalizeH="0" baseline="0" dirty="0" smtClean="0">
                          <a:ln>
                            <a:noFill/>
                          </a:ln>
                          <a:solidFill>
                            <a:schemeClr val="tx1"/>
                          </a:solidFill>
                          <a:effectLst/>
                          <a:latin typeface="Arial" charset="0"/>
                        </a:rPr>
                        <a:t> </a:t>
                      </a:r>
                      <a:r>
                        <a:rPr kumimoji="0" lang="en-US" sz="2200" b="1" i="0" u="none" strike="noStrike" cap="none" normalizeH="0" baseline="0" dirty="0" err="1" smtClean="0">
                          <a:ln>
                            <a:noFill/>
                          </a:ln>
                          <a:solidFill>
                            <a:schemeClr val="tx1"/>
                          </a:solidFill>
                          <a:effectLst/>
                          <a:latin typeface="Arial" charset="0"/>
                        </a:rPr>
                        <a:t>bộ</a:t>
                      </a:r>
                      <a:r>
                        <a:rPr kumimoji="0" lang="en-US" sz="2200" b="1" i="0" u="none" strike="noStrike" cap="none" normalizeH="0" baseline="0" dirty="0" smtClean="0">
                          <a:ln>
                            <a:noFill/>
                          </a:ln>
                          <a:solidFill>
                            <a:schemeClr val="tx1"/>
                          </a:solidFill>
                          <a:effectLst/>
                          <a:latin typeface="Arial" charset="0"/>
                        </a:rPr>
                        <a:t> </a:t>
                      </a:r>
                      <a:r>
                        <a:rPr kumimoji="0" lang="en-US" sz="2200" b="1" i="0" u="none" strike="noStrike" cap="none" normalizeH="0" baseline="0" dirty="0" err="1" smtClean="0">
                          <a:ln>
                            <a:noFill/>
                          </a:ln>
                          <a:solidFill>
                            <a:schemeClr val="tx1"/>
                          </a:solidFill>
                          <a:effectLst/>
                          <a:latin typeface="Arial" charset="0"/>
                        </a:rPr>
                        <a:t>phận</a:t>
                      </a:r>
                      <a:r>
                        <a:rPr kumimoji="0" lang="en-US" sz="2200" b="1" i="0" u="none" strike="noStrike" cap="none" normalizeH="0" baseline="0" dirty="0" smtClean="0">
                          <a:ln>
                            <a:noFill/>
                          </a:ln>
                          <a:solidFill>
                            <a:schemeClr val="tx1"/>
                          </a:solidFill>
                          <a:effectLst/>
                          <a:latin typeface="Arial" charset="0"/>
                        </a:rPr>
                        <a:t> </a:t>
                      </a:r>
                      <a:r>
                        <a:rPr kumimoji="0" lang="en-US" sz="2200" b="1" i="0" u="none" strike="noStrike" cap="none" normalizeH="0" baseline="0" dirty="0" err="1" smtClean="0">
                          <a:ln>
                            <a:noFill/>
                          </a:ln>
                          <a:solidFill>
                            <a:schemeClr val="tx1"/>
                          </a:solidFill>
                          <a:effectLst/>
                          <a:latin typeface="Arial" charset="0"/>
                        </a:rPr>
                        <a:t>của</a:t>
                      </a:r>
                      <a:r>
                        <a:rPr kumimoji="0" lang="en-US" sz="2200" b="1" i="0" u="none" strike="noStrike" cap="none" normalizeH="0" baseline="0" dirty="0" smtClean="0">
                          <a:ln>
                            <a:noFill/>
                          </a:ln>
                          <a:solidFill>
                            <a:schemeClr val="tx1"/>
                          </a:solidFill>
                          <a:effectLst/>
                          <a:latin typeface="Arial" charset="0"/>
                        </a:rPr>
                        <a:t> CMTG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 name="Text Box 6"/>
          <p:cNvSpPr txBox="1">
            <a:spLocks noChangeArrowheads="1"/>
          </p:cNvSpPr>
          <p:nvPr/>
        </p:nvSpPr>
        <p:spPr bwMode="auto">
          <a:xfrm>
            <a:off x="185738" y="2386734"/>
            <a:ext cx="4648200" cy="7635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9pPr>
          </a:lstStyle>
          <a:p>
            <a:pPr defTabSz="449263" fontAlgn="base">
              <a:spcBef>
                <a:spcPts val="1125"/>
              </a:spcBef>
              <a:spcAft>
                <a:spcPct val="0"/>
              </a:spcAft>
              <a:buSzPct val="100000"/>
            </a:pPr>
            <a:r>
              <a:rPr lang="en-US" sz="2200" b="1" dirty="0">
                <a:solidFill>
                  <a:srgbClr val="0000FF"/>
                </a:solidFill>
              </a:rPr>
              <a:t>* </a:t>
            </a:r>
            <a:r>
              <a:rPr lang="en-US" sz="2200" b="1" dirty="0" err="1">
                <a:solidFill>
                  <a:srgbClr val="0000FF"/>
                </a:solidFill>
              </a:rPr>
              <a:t>Nội</a:t>
            </a:r>
            <a:r>
              <a:rPr lang="en-US" sz="2200" b="1" dirty="0">
                <a:solidFill>
                  <a:srgbClr val="0000FF"/>
                </a:solidFill>
              </a:rPr>
              <a:t> dung </a:t>
            </a:r>
            <a:r>
              <a:rPr lang="en-US" sz="2200" b="1" dirty="0" err="1">
                <a:solidFill>
                  <a:srgbClr val="0000FF"/>
                </a:solidFill>
              </a:rPr>
              <a:t>hội</a:t>
            </a:r>
            <a:r>
              <a:rPr lang="en-US" sz="2200" b="1" dirty="0">
                <a:solidFill>
                  <a:srgbClr val="0000FF"/>
                </a:solidFill>
              </a:rPr>
              <a:t> </a:t>
            </a:r>
            <a:r>
              <a:rPr lang="en-US" sz="2200" b="1" dirty="0" err="1">
                <a:solidFill>
                  <a:srgbClr val="0000FF"/>
                </a:solidFill>
              </a:rPr>
              <a:t>nghị</a:t>
            </a:r>
            <a:r>
              <a:rPr lang="en-US" sz="2200" b="1" dirty="0">
                <a:solidFill>
                  <a:srgbClr val="0000FF"/>
                </a:solidFill>
              </a:rPr>
              <a:t> </a:t>
            </a:r>
            <a:r>
              <a:rPr lang="en-US" sz="2200" b="1" dirty="0" err="1">
                <a:solidFill>
                  <a:srgbClr val="0000FF"/>
                </a:solidFill>
              </a:rPr>
              <a:t>thành</a:t>
            </a:r>
            <a:r>
              <a:rPr lang="en-US" sz="2200" b="1" dirty="0">
                <a:solidFill>
                  <a:srgbClr val="0000FF"/>
                </a:solidFill>
              </a:rPr>
              <a:t> </a:t>
            </a:r>
            <a:r>
              <a:rPr lang="en-US" sz="2200" b="1" dirty="0" err="1">
                <a:solidFill>
                  <a:srgbClr val="0000FF"/>
                </a:solidFill>
              </a:rPr>
              <a:t>lập</a:t>
            </a:r>
            <a:r>
              <a:rPr lang="en-US" sz="2200" b="1" dirty="0">
                <a:solidFill>
                  <a:srgbClr val="0000FF"/>
                </a:solidFill>
              </a:rPr>
              <a:t> </a:t>
            </a:r>
            <a:r>
              <a:rPr lang="en-US" sz="2200" b="1" dirty="0" err="1">
                <a:solidFill>
                  <a:srgbClr val="0000FF"/>
                </a:solidFill>
              </a:rPr>
              <a:t>Đảng</a:t>
            </a:r>
            <a:endParaRPr lang="en-US" sz="2200" b="1" dirty="0">
              <a:solidFill>
                <a:srgbClr val="0000FF"/>
              </a:solidFill>
            </a:endParaRPr>
          </a:p>
        </p:txBody>
      </p:sp>
      <p:sp>
        <p:nvSpPr>
          <p:cNvPr id="7" name="Text Box 9"/>
          <p:cNvSpPr txBox="1">
            <a:spLocks noChangeArrowheads="1"/>
          </p:cNvSpPr>
          <p:nvPr/>
        </p:nvSpPr>
        <p:spPr bwMode="auto">
          <a:xfrm>
            <a:off x="152400" y="1143000"/>
            <a:ext cx="4495800" cy="7635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9pPr>
          </a:lstStyle>
          <a:p>
            <a:pPr defTabSz="449263" fontAlgn="base">
              <a:spcBef>
                <a:spcPts val="1250"/>
              </a:spcBef>
              <a:spcAft>
                <a:spcPct val="0"/>
              </a:spcAft>
              <a:buSzPct val="100000"/>
            </a:pPr>
            <a:r>
              <a:rPr lang="en-US" sz="2200" b="1" u="sng" dirty="0">
                <a:solidFill>
                  <a:srgbClr val="FF3300"/>
                </a:solidFill>
              </a:rPr>
              <a:t>I. </a:t>
            </a:r>
            <a:r>
              <a:rPr lang="en-US" sz="2200" b="1" u="sng" dirty="0" err="1">
                <a:solidFill>
                  <a:srgbClr val="FF3300"/>
                </a:solidFill>
              </a:rPr>
              <a:t>Hội</a:t>
            </a:r>
            <a:r>
              <a:rPr lang="en-US" sz="2200" b="1" u="sng" dirty="0">
                <a:solidFill>
                  <a:srgbClr val="FF3300"/>
                </a:solidFill>
              </a:rPr>
              <a:t> </a:t>
            </a:r>
            <a:r>
              <a:rPr lang="en-US" sz="2200" b="1" u="sng" dirty="0" err="1">
                <a:solidFill>
                  <a:srgbClr val="FF3300"/>
                </a:solidFill>
              </a:rPr>
              <a:t>nghị</a:t>
            </a:r>
            <a:r>
              <a:rPr lang="en-US" sz="2200" b="1" u="sng" dirty="0">
                <a:solidFill>
                  <a:srgbClr val="FF3300"/>
                </a:solidFill>
              </a:rPr>
              <a:t> </a:t>
            </a:r>
            <a:r>
              <a:rPr lang="en-US" sz="2200" b="1" u="sng" dirty="0" err="1">
                <a:solidFill>
                  <a:srgbClr val="FF3300"/>
                </a:solidFill>
              </a:rPr>
              <a:t>thành</a:t>
            </a:r>
            <a:r>
              <a:rPr lang="en-US" sz="2200" b="1" u="sng" dirty="0">
                <a:solidFill>
                  <a:srgbClr val="FF3300"/>
                </a:solidFill>
              </a:rPr>
              <a:t> </a:t>
            </a:r>
            <a:r>
              <a:rPr lang="en-US" sz="2200" b="1" u="sng" dirty="0" err="1">
                <a:solidFill>
                  <a:srgbClr val="FF3300"/>
                </a:solidFill>
              </a:rPr>
              <a:t>lập</a:t>
            </a:r>
            <a:r>
              <a:rPr lang="en-US" sz="2200" b="1" u="sng" dirty="0">
                <a:solidFill>
                  <a:srgbClr val="FF3300"/>
                </a:solidFill>
              </a:rPr>
              <a:t> </a:t>
            </a:r>
            <a:r>
              <a:rPr lang="en-US" sz="2200" b="1" u="sng" dirty="0" err="1">
                <a:solidFill>
                  <a:srgbClr val="FF3300"/>
                </a:solidFill>
              </a:rPr>
              <a:t>Đảng</a:t>
            </a:r>
            <a:r>
              <a:rPr lang="en-US" sz="2200" b="1" u="sng" dirty="0">
                <a:solidFill>
                  <a:srgbClr val="FF3300"/>
                </a:solidFill>
              </a:rPr>
              <a:t> </a:t>
            </a:r>
            <a:r>
              <a:rPr lang="en-US" sz="2200" b="1" u="sng" dirty="0" err="1">
                <a:solidFill>
                  <a:srgbClr val="FF3300"/>
                </a:solidFill>
              </a:rPr>
              <a:t>Cộng</a:t>
            </a:r>
            <a:r>
              <a:rPr lang="en-US" sz="2200" b="1" u="sng" dirty="0">
                <a:solidFill>
                  <a:srgbClr val="FF3300"/>
                </a:solidFill>
              </a:rPr>
              <a:t> </a:t>
            </a:r>
            <a:r>
              <a:rPr lang="en-US" sz="2200" b="1" u="sng" dirty="0" err="1">
                <a:solidFill>
                  <a:srgbClr val="FF3300"/>
                </a:solidFill>
              </a:rPr>
              <a:t>sản</a:t>
            </a:r>
            <a:r>
              <a:rPr lang="en-US" sz="2200" b="1" u="sng" dirty="0">
                <a:solidFill>
                  <a:srgbClr val="FF3300"/>
                </a:solidFill>
              </a:rPr>
              <a:t> </a:t>
            </a:r>
            <a:r>
              <a:rPr lang="en-US" sz="2200" b="1" u="sng" dirty="0" err="1">
                <a:solidFill>
                  <a:srgbClr val="FF3300"/>
                </a:solidFill>
              </a:rPr>
              <a:t>Việt</a:t>
            </a:r>
            <a:r>
              <a:rPr lang="en-US" sz="2200" b="1" u="sng" dirty="0">
                <a:solidFill>
                  <a:srgbClr val="FF3300"/>
                </a:solidFill>
              </a:rPr>
              <a:t> Nam (1930)</a:t>
            </a:r>
          </a:p>
        </p:txBody>
      </p:sp>
      <p:sp>
        <p:nvSpPr>
          <p:cNvPr id="8" name="Text Box 10"/>
          <p:cNvSpPr txBox="1">
            <a:spLocks noChangeArrowheads="1"/>
          </p:cNvSpPr>
          <p:nvPr/>
        </p:nvSpPr>
        <p:spPr bwMode="auto">
          <a:xfrm>
            <a:off x="228600" y="1905000"/>
            <a:ext cx="4343400" cy="4286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9pPr>
          </a:lstStyle>
          <a:p>
            <a:pPr defTabSz="449263" fontAlgn="base">
              <a:spcBef>
                <a:spcPts val="1125"/>
              </a:spcBef>
              <a:spcAft>
                <a:spcPct val="0"/>
              </a:spcAft>
              <a:buSzPct val="100000"/>
            </a:pPr>
            <a:r>
              <a:rPr lang="en-US" sz="2200" b="1" dirty="0">
                <a:solidFill>
                  <a:srgbClr val="0000FF"/>
                </a:solidFill>
              </a:rPr>
              <a:t>* </a:t>
            </a:r>
            <a:r>
              <a:rPr lang="en-US" sz="2200" b="1" dirty="0" err="1">
                <a:solidFill>
                  <a:srgbClr val="0000FF"/>
                </a:solidFill>
              </a:rPr>
              <a:t>Hoàn</a:t>
            </a:r>
            <a:r>
              <a:rPr lang="en-US" sz="2200" b="1" dirty="0">
                <a:solidFill>
                  <a:srgbClr val="0000FF"/>
                </a:solidFill>
              </a:rPr>
              <a:t> </a:t>
            </a:r>
            <a:r>
              <a:rPr lang="en-US" sz="2200" b="1" dirty="0" err="1">
                <a:solidFill>
                  <a:srgbClr val="0000FF"/>
                </a:solidFill>
              </a:rPr>
              <a:t>cảnh</a:t>
            </a:r>
            <a:r>
              <a:rPr lang="en-US" sz="2200" b="1" dirty="0">
                <a:solidFill>
                  <a:srgbClr val="0000FF"/>
                </a:solidFill>
              </a:rPr>
              <a:t>.</a:t>
            </a:r>
          </a:p>
        </p:txBody>
      </p:sp>
    </p:spTree>
    <p:extLst>
      <p:ext uri="{BB962C8B-B14F-4D97-AF65-F5344CB8AC3E}">
        <p14:creationId xmlns="" xmlns:p14="http://schemas.microsoft.com/office/powerpoint/2010/main" val="311778967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0" y="1905000"/>
            <a:ext cx="9144000" cy="4876800"/>
          </a:xfrm>
          <a:prstGeom prst="rect">
            <a:avLst/>
          </a:prstGeom>
          <a:solidFill>
            <a:srgbClr val="FFFF66"/>
          </a:solidFill>
          <a:ln w="9360" cap="sq">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itchFamily="18" charset="0"/>
              <a:buNone/>
            </a:pPr>
            <a:endParaRPr lang="en-US">
              <a:solidFill>
                <a:srgbClr val="FFFFFF"/>
              </a:solidFill>
            </a:endParaRPr>
          </a:p>
        </p:txBody>
      </p:sp>
      <p:sp>
        <p:nvSpPr>
          <p:cNvPr id="11266" name="Text Box 2"/>
          <p:cNvSpPr txBox="1">
            <a:spLocks noChangeArrowheads="1"/>
          </p:cNvSpPr>
          <p:nvPr/>
        </p:nvSpPr>
        <p:spPr bwMode="auto">
          <a:xfrm>
            <a:off x="0" y="1520825"/>
            <a:ext cx="9143999" cy="398463"/>
          </a:xfrm>
          <a:prstGeom prst="rect">
            <a:avLst/>
          </a:prstGeom>
          <a:solidFill>
            <a:srgbClr val="00CC99"/>
          </a:solidFill>
          <a:ln>
            <a:noFill/>
          </a:ln>
          <a:effectLst/>
          <a:extLs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9pPr>
          </a:lstStyle>
          <a:p>
            <a:pPr algn="ctr" defTabSz="449263" fontAlgn="base">
              <a:spcBef>
                <a:spcPts val="1250"/>
              </a:spcBef>
              <a:spcAft>
                <a:spcPct val="0"/>
              </a:spcAft>
              <a:buSzPct val="100000"/>
            </a:pPr>
            <a:r>
              <a:rPr lang="en-US" sz="2000" b="1">
                <a:solidFill>
                  <a:srgbClr val="FF3300"/>
                </a:solidFill>
                <a:latin typeface="Tahoma" pitchFamily="32" charset="0"/>
                <a:cs typeface="Tahoma" pitchFamily="32" charset="0"/>
              </a:rPr>
              <a:t>    </a:t>
            </a:r>
            <a:r>
              <a:rPr lang="en-US" sz="2000" b="1" u="sng">
                <a:solidFill>
                  <a:srgbClr val="FF3300"/>
                </a:solidFill>
                <a:latin typeface="Tahoma" pitchFamily="32" charset="0"/>
                <a:cs typeface="Tahoma" pitchFamily="32" charset="0"/>
              </a:rPr>
              <a:t>CƯƠNG LĨNH CHÍNH TRị (2/1930) – NGUYỄN ÁI QUỐC</a:t>
            </a:r>
            <a:r>
              <a:rPr lang="en-US" sz="2000" b="1">
                <a:solidFill>
                  <a:srgbClr val="FF3300"/>
                </a:solidFill>
                <a:latin typeface="Tahoma" pitchFamily="32" charset="0"/>
                <a:cs typeface="Tahoma" pitchFamily="32" charset="0"/>
              </a:rPr>
              <a:t>:</a:t>
            </a:r>
          </a:p>
        </p:txBody>
      </p:sp>
      <p:sp>
        <p:nvSpPr>
          <p:cNvPr id="11267" name="Text Box 3"/>
          <p:cNvSpPr txBox="1">
            <a:spLocks noChangeArrowheads="1"/>
          </p:cNvSpPr>
          <p:nvPr/>
        </p:nvSpPr>
        <p:spPr bwMode="auto">
          <a:xfrm>
            <a:off x="609600" y="2681288"/>
            <a:ext cx="8610600" cy="3683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9pPr>
          </a:lstStyle>
          <a:p>
            <a:pPr defTabSz="449263" fontAlgn="base">
              <a:spcBef>
                <a:spcPts val="1125"/>
              </a:spcBef>
              <a:spcAft>
                <a:spcPct val="0"/>
              </a:spcAft>
              <a:buSzPct val="100000"/>
            </a:pPr>
            <a:r>
              <a:rPr lang="en-US">
                <a:latin typeface="Tahoma" pitchFamily="32" charset="0"/>
                <a:cs typeface="Tahoma" pitchFamily="32" charset="0"/>
              </a:rPr>
              <a:t>+ Cách mạng tư sản dân quyền (cách mạng dân tộc dân chủ nhân dân)</a:t>
            </a:r>
          </a:p>
        </p:txBody>
      </p:sp>
      <p:sp>
        <p:nvSpPr>
          <p:cNvPr id="11268" name="Text Box 4"/>
          <p:cNvSpPr txBox="1">
            <a:spLocks noChangeArrowheads="1"/>
          </p:cNvSpPr>
          <p:nvPr/>
        </p:nvSpPr>
        <p:spPr bwMode="auto">
          <a:xfrm>
            <a:off x="304800" y="4343400"/>
            <a:ext cx="1752600" cy="39846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9pPr>
          </a:lstStyle>
          <a:p>
            <a:pPr defTabSz="449263" fontAlgn="base">
              <a:spcBef>
                <a:spcPts val="1250"/>
              </a:spcBef>
              <a:spcAft>
                <a:spcPct val="0"/>
              </a:spcAft>
              <a:buSzPct val="100000"/>
            </a:pPr>
            <a:r>
              <a:rPr lang="en-US" sz="2000" b="1">
                <a:latin typeface="Tahoma" pitchFamily="32" charset="0"/>
                <a:cs typeface="Tahoma" pitchFamily="32" charset="0"/>
              </a:rPr>
              <a:t>- Mục tiêu:</a:t>
            </a:r>
          </a:p>
        </p:txBody>
      </p:sp>
      <p:sp>
        <p:nvSpPr>
          <p:cNvPr id="11269" name="Rectangle 5"/>
          <p:cNvSpPr>
            <a:spLocks noChangeArrowheads="1"/>
          </p:cNvSpPr>
          <p:nvPr/>
        </p:nvSpPr>
        <p:spPr bwMode="auto">
          <a:xfrm>
            <a:off x="304800" y="2286000"/>
            <a:ext cx="1554163" cy="39846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p>
            <a:pPr defTabSz="449263" fontAlgn="base">
              <a:spcBef>
                <a:spcPts val="1250"/>
              </a:spcBef>
              <a:spcAft>
                <a:spcPct val="0"/>
              </a:spcAft>
              <a:buClr>
                <a:srgbClr val="000000"/>
              </a:buClr>
              <a:buSzPct val="100000"/>
              <a:buFont typeface="Tahoma" pitchFamily="32"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b="1">
                <a:solidFill>
                  <a:srgbClr val="000000"/>
                </a:solidFill>
                <a:latin typeface="Tahoma" pitchFamily="32" charset="0"/>
                <a:cs typeface="Tahoma" pitchFamily="32" charset="0"/>
              </a:rPr>
              <a:t>Tính chất:</a:t>
            </a:r>
          </a:p>
        </p:txBody>
      </p:sp>
      <p:sp>
        <p:nvSpPr>
          <p:cNvPr id="11270" name="Rectangle 6"/>
          <p:cNvSpPr>
            <a:spLocks noChangeArrowheads="1"/>
          </p:cNvSpPr>
          <p:nvPr/>
        </p:nvSpPr>
        <p:spPr bwMode="auto">
          <a:xfrm>
            <a:off x="304800" y="3276600"/>
            <a:ext cx="3587750" cy="39846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p>
            <a:pPr defTabSz="449263" fontAlgn="base">
              <a:spcBef>
                <a:spcPts val="125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b="1">
                <a:solidFill>
                  <a:srgbClr val="000000"/>
                </a:solidFill>
                <a:latin typeface="Tahoma" pitchFamily="32" charset="0"/>
                <a:cs typeface="Tahoma" pitchFamily="32" charset="0"/>
              </a:rPr>
              <a:t>- Hai nhiệm vụ cách mạng:</a:t>
            </a:r>
          </a:p>
        </p:txBody>
      </p:sp>
      <p:sp>
        <p:nvSpPr>
          <p:cNvPr id="11271" name="Text Box 7"/>
          <p:cNvSpPr txBox="1">
            <a:spLocks noChangeArrowheads="1"/>
          </p:cNvSpPr>
          <p:nvPr/>
        </p:nvSpPr>
        <p:spPr bwMode="auto">
          <a:xfrm>
            <a:off x="609600" y="2971800"/>
            <a:ext cx="5257800" cy="3683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9pPr>
          </a:lstStyle>
          <a:p>
            <a:pPr defTabSz="449263" fontAlgn="base">
              <a:spcBef>
                <a:spcPts val="1125"/>
              </a:spcBef>
              <a:spcAft>
                <a:spcPct val="0"/>
              </a:spcAft>
              <a:buSzPct val="100000"/>
            </a:pPr>
            <a:r>
              <a:rPr lang="en-US">
                <a:latin typeface="Tahoma" pitchFamily="32" charset="0"/>
                <a:cs typeface="Tahoma" pitchFamily="32" charset="0"/>
              </a:rPr>
              <a:t>+ Cách mạng xã hội chủ nghĩa</a:t>
            </a:r>
          </a:p>
        </p:txBody>
      </p:sp>
      <p:sp>
        <p:nvSpPr>
          <p:cNvPr id="11272" name="Text Box 8"/>
          <p:cNvSpPr txBox="1">
            <a:spLocks noChangeArrowheads="1"/>
          </p:cNvSpPr>
          <p:nvPr/>
        </p:nvSpPr>
        <p:spPr bwMode="auto">
          <a:xfrm>
            <a:off x="685800" y="3657600"/>
            <a:ext cx="2895600" cy="3683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9pPr>
          </a:lstStyle>
          <a:p>
            <a:pPr defTabSz="449263" fontAlgn="base">
              <a:spcBef>
                <a:spcPts val="1125"/>
              </a:spcBef>
              <a:spcAft>
                <a:spcPct val="0"/>
              </a:spcAft>
              <a:buSzPct val="100000"/>
            </a:pPr>
            <a:r>
              <a:rPr lang="en-US">
                <a:latin typeface="Tahoma" pitchFamily="32" charset="0"/>
                <a:cs typeface="Tahoma" pitchFamily="32" charset="0"/>
              </a:rPr>
              <a:t>+ Đánh đuổi bọn đế quốc</a:t>
            </a:r>
          </a:p>
        </p:txBody>
      </p:sp>
      <p:sp>
        <p:nvSpPr>
          <p:cNvPr id="11273" name="Text Box 9"/>
          <p:cNvSpPr txBox="1">
            <a:spLocks noChangeArrowheads="1"/>
          </p:cNvSpPr>
          <p:nvPr/>
        </p:nvSpPr>
        <p:spPr bwMode="auto">
          <a:xfrm>
            <a:off x="685800" y="4000500"/>
            <a:ext cx="5791200" cy="3683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9pPr>
          </a:lstStyle>
          <a:p>
            <a:pPr defTabSz="449263" fontAlgn="base">
              <a:spcBef>
                <a:spcPts val="1125"/>
              </a:spcBef>
              <a:spcAft>
                <a:spcPct val="0"/>
              </a:spcAft>
              <a:buSzPct val="100000"/>
            </a:pPr>
            <a:r>
              <a:rPr lang="en-US">
                <a:latin typeface="Tahoma" pitchFamily="32" charset="0"/>
                <a:cs typeface="Tahoma" pitchFamily="32" charset="0"/>
              </a:rPr>
              <a:t>+ Đánh đổ phong kiến và bọn tay sai phản cách mạng</a:t>
            </a:r>
          </a:p>
        </p:txBody>
      </p:sp>
      <p:sp>
        <p:nvSpPr>
          <p:cNvPr id="11274" name="Text Box 10"/>
          <p:cNvSpPr txBox="1">
            <a:spLocks noChangeArrowheads="1"/>
          </p:cNvSpPr>
          <p:nvPr/>
        </p:nvSpPr>
        <p:spPr bwMode="auto">
          <a:xfrm>
            <a:off x="3365500" y="3644900"/>
            <a:ext cx="3657600" cy="3683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9pPr>
          </a:lstStyle>
          <a:p>
            <a:pPr defTabSz="449263" fontAlgn="base">
              <a:spcBef>
                <a:spcPts val="1125"/>
              </a:spcBef>
              <a:spcAft>
                <a:spcPct val="0"/>
              </a:spcAft>
              <a:buSzPct val="100000"/>
            </a:pPr>
            <a:r>
              <a:rPr lang="en-US">
                <a:latin typeface="Wingdings" pitchFamily="2" charset="2"/>
                <a:ea typeface="Wingdings" pitchFamily="2" charset="2"/>
                <a:cs typeface="Wingdings" pitchFamily="2" charset="2"/>
              </a:rPr>
              <a:t></a:t>
            </a:r>
            <a:r>
              <a:rPr lang="en-US">
                <a:latin typeface="Tahoma" pitchFamily="32" charset="0"/>
                <a:cs typeface="Tahoma" pitchFamily="32" charset="0"/>
              </a:rPr>
              <a:t> nhiệm vụ chính của cách mạng</a:t>
            </a:r>
          </a:p>
        </p:txBody>
      </p:sp>
      <p:sp>
        <p:nvSpPr>
          <p:cNvPr id="11275" name="Text Box 11"/>
          <p:cNvSpPr txBox="1">
            <a:spLocks noChangeArrowheads="1"/>
          </p:cNvSpPr>
          <p:nvPr/>
        </p:nvSpPr>
        <p:spPr bwMode="auto">
          <a:xfrm>
            <a:off x="304800" y="4953000"/>
            <a:ext cx="1905000" cy="39846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9pPr>
          </a:lstStyle>
          <a:p>
            <a:pPr defTabSz="449263" fontAlgn="base">
              <a:spcBef>
                <a:spcPts val="1250"/>
              </a:spcBef>
              <a:spcAft>
                <a:spcPct val="0"/>
              </a:spcAft>
              <a:buSzPct val="100000"/>
            </a:pPr>
            <a:r>
              <a:rPr lang="en-US" sz="2000" b="1">
                <a:latin typeface="Tahoma" pitchFamily="32" charset="0"/>
                <a:cs typeface="Tahoma" pitchFamily="32" charset="0"/>
              </a:rPr>
              <a:t>- Lực lượng:</a:t>
            </a:r>
          </a:p>
        </p:txBody>
      </p:sp>
      <p:sp>
        <p:nvSpPr>
          <p:cNvPr id="11276" name="Rectangle 12"/>
          <p:cNvSpPr>
            <a:spLocks noChangeArrowheads="1"/>
          </p:cNvSpPr>
          <p:nvPr/>
        </p:nvSpPr>
        <p:spPr bwMode="auto">
          <a:xfrm>
            <a:off x="304800" y="5867400"/>
            <a:ext cx="1676400" cy="39846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defTabSz="449263" fontAlgn="base">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b="1">
                <a:solidFill>
                  <a:srgbClr val="000000"/>
                </a:solidFill>
                <a:latin typeface="Tahoma" pitchFamily="32" charset="0"/>
                <a:cs typeface="Tahoma" pitchFamily="32" charset="0"/>
              </a:rPr>
              <a:t>- Lãnh đạo:</a:t>
            </a:r>
          </a:p>
        </p:txBody>
      </p:sp>
      <p:sp>
        <p:nvSpPr>
          <p:cNvPr id="11277" name="Rectangle 13"/>
          <p:cNvSpPr>
            <a:spLocks noChangeArrowheads="1"/>
          </p:cNvSpPr>
          <p:nvPr/>
        </p:nvSpPr>
        <p:spPr bwMode="auto">
          <a:xfrm>
            <a:off x="304800" y="6232525"/>
            <a:ext cx="2743200" cy="39846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p>
            <a:pPr defTabSz="449263" fontAlgn="base">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b="1">
                <a:solidFill>
                  <a:srgbClr val="000000"/>
                </a:solidFill>
                <a:latin typeface="Tahoma" pitchFamily="32" charset="0"/>
                <a:cs typeface="Tahoma" pitchFamily="32" charset="0"/>
              </a:rPr>
              <a:t>- Quan hệ quốc tế:</a:t>
            </a:r>
          </a:p>
        </p:txBody>
      </p:sp>
      <p:sp>
        <p:nvSpPr>
          <p:cNvPr id="11278" name="Text Box 14"/>
          <p:cNvSpPr txBox="1">
            <a:spLocks noChangeArrowheads="1"/>
          </p:cNvSpPr>
          <p:nvPr/>
        </p:nvSpPr>
        <p:spPr bwMode="auto">
          <a:xfrm>
            <a:off x="1752600" y="4357688"/>
            <a:ext cx="2133600" cy="3683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9pPr>
          </a:lstStyle>
          <a:p>
            <a:pPr defTabSz="449263" fontAlgn="base">
              <a:spcBef>
                <a:spcPts val="1125"/>
              </a:spcBef>
              <a:spcAft>
                <a:spcPct val="0"/>
              </a:spcAft>
              <a:buSzPct val="100000"/>
            </a:pPr>
            <a:r>
              <a:rPr lang="en-US">
                <a:latin typeface="Tahoma" pitchFamily="32" charset="0"/>
                <a:cs typeface="Tahoma" pitchFamily="32" charset="0"/>
              </a:rPr>
              <a:t>giành lại độc lập,</a:t>
            </a:r>
          </a:p>
        </p:txBody>
      </p:sp>
      <p:sp>
        <p:nvSpPr>
          <p:cNvPr id="11279" name="Text Box 15"/>
          <p:cNvSpPr txBox="1">
            <a:spLocks noChangeArrowheads="1"/>
          </p:cNvSpPr>
          <p:nvPr/>
        </p:nvSpPr>
        <p:spPr bwMode="auto">
          <a:xfrm>
            <a:off x="3505200" y="4357688"/>
            <a:ext cx="3810000" cy="3683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9pPr>
          </a:lstStyle>
          <a:p>
            <a:pPr defTabSz="449263" fontAlgn="base">
              <a:spcBef>
                <a:spcPts val="1125"/>
              </a:spcBef>
              <a:spcAft>
                <a:spcPct val="0"/>
              </a:spcAft>
              <a:buSzPct val="100000"/>
            </a:pPr>
            <a:r>
              <a:rPr lang="en-US">
                <a:latin typeface="Tahoma" pitchFamily="32" charset="0"/>
                <a:cs typeface="Tahoma" pitchFamily="32" charset="0"/>
              </a:rPr>
              <a:t>dựng chính quyền công-nông-binh, </a:t>
            </a:r>
          </a:p>
        </p:txBody>
      </p:sp>
      <p:sp>
        <p:nvSpPr>
          <p:cNvPr id="11280" name="Text Box 16"/>
          <p:cNvSpPr txBox="1">
            <a:spLocks noChangeArrowheads="1"/>
          </p:cNvSpPr>
          <p:nvPr/>
        </p:nvSpPr>
        <p:spPr bwMode="auto">
          <a:xfrm>
            <a:off x="1419225" y="4643438"/>
            <a:ext cx="4953000" cy="3683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9pPr>
          </a:lstStyle>
          <a:p>
            <a:pPr defTabSz="449263" fontAlgn="base">
              <a:spcBef>
                <a:spcPts val="1125"/>
              </a:spcBef>
              <a:spcAft>
                <a:spcPct val="0"/>
              </a:spcAft>
              <a:buSzPct val="100000"/>
            </a:pPr>
            <a:r>
              <a:rPr lang="en-US">
                <a:latin typeface="Tahoma" pitchFamily="32" charset="0"/>
                <a:cs typeface="Tahoma" pitchFamily="32" charset="0"/>
              </a:rPr>
              <a:t>tịch thu các sản nghiệp của bọn đế quốc,</a:t>
            </a:r>
          </a:p>
        </p:txBody>
      </p:sp>
      <p:grpSp>
        <p:nvGrpSpPr>
          <p:cNvPr id="11281" name="Group 17"/>
          <p:cNvGrpSpPr>
            <a:grpSpLocks/>
          </p:cNvGrpSpPr>
          <p:nvPr/>
        </p:nvGrpSpPr>
        <p:grpSpPr bwMode="auto">
          <a:xfrm>
            <a:off x="238125" y="4343400"/>
            <a:ext cx="8747125" cy="652463"/>
            <a:chOff x="150" y="2736"/>
            <a:chExt cx="5510" cy="411"/>
          </a:xfrm>
        </p:grpSpPr>
        <p:sp>
          <p:nvSpPr>
            <p:cNvPr id="11282" name="Text Box 18"/>
            <p:cNvSpPr txBox="1">
              <a:spLocks noChangeArrowheads="1"/>
            </p:cNvSpPr>
            <p:nvPr/>
          </p:nvSpPr>
          <p:spPr bwMode="auto">
            <a:xfrm>
              <a:off x="4464" y="2736"/>
              <a:ext cx="1196" cy="23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9pPr>
            </a:lstStyle>
            <a:p>
              <a:pPr defTabSz="449263" fontAlgn="base">
                <a:spcBef>
                  <a:spcPts val="1125"/>
                </a:spcBef>
                <a:spcAft>
                  <a:spcPct val="0"/>
                </a:spcAft>
                <a:buSzPct val="100000"/>
              </a:pPr>
              <a:r>
                <a:rPr lang="en-US">
                  <a:latin typeface="Tahoma" pitchFamily="32" charset="0"/>
                  <a:cs typeface="Tahoma" pitchFamily="32" charset="0"/>
                </a:rPr>
                <a:t>tổ chức quân đội</a:t>
              </a:r>
            </a:p>
          </p:txBody>
        </p:sp>
        <p:sp>
          <p:nvSpPr>
            <p:cNvPr id="11283" name="Text Box 19"/>
            <p:cNvSpPr txBox="1">
              <a:spLocks noChangeArrowheads="1"/>
            </p:cNvSpPr>
            <p:nvPr/>
          </p:nvSpPr>
          <p:spPr bwMode="auto">
            <a:xfrm>
              <a:off x="150" y="2916"/>
              <a:ext cx="860" cy="23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9pPr>
            </a:lstStyle>
            <a:p>
              <a:pPr defTabSz="449263" fontAlgn="base">
                <a:spcBef>
                  <a:spcPts val="1125"/>
                </a:spcBef>
                <a:spcAft>
                  <a:spcPct val="0"/>
                </a:spcAft>
                <a:buSzPct val="100000"/>
              </a:pPr>
              <a:r>
                <a:rPr lang="en-US">
                  <a:latin typeface="Tahoma" pitchFamily="32" charset="0"/>
                  <a:cs typeface="Tahoma" pitchFamily="32" charset="0"/>
                </a:rPr>
                <a:t>công nông, </a:t>
              </a:r>
            </a:p>
          </p:txBody>
        </p:sp>
      </p:grpSp>
      <p:sp>
        <p:nvSpPr>
          <p:cNvPr id="11284" name="Text Box 20"/>
          <p:cNvSpPr txBox="1">
            <a:spLocks noChangeArrowheads="1"/>
          </p:cNvSpPr>
          <p:nvPr/>
        </p:nvSpPr>
        <p:spPr bwMode="auto">
          <a:xfrm>
            <a:off x="5635625" y="4637088"/>
            <a:ext cx="3352800" cy="3683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9pPr>
          </a:lstStyle>
          <a:p>
            <a:pPr defTabSz="449263" fontAlgn="base">
              <a:spcBef>
                <a:spcPts val="1125"/>
              </a:spcBef>
              <a:spcAft>
                <a:spcPct val="0"/>
              </a:spcAft>
              <a:buSzPct val="100000"/>
            </a:pPr>
            <a:r>
              <a:rPr lang="en-US">
                <a:latin typeface="Tahoma" pitchFamily="32" charset="0"/>
                <a:cs typeface="Tahoma" pitchFamily="32" charset="0"/>
              </a:rPr>
              <a:t>đem lại ruộng đất cho dân cày</a:t>
            </a:r>
          </a:p>
        </p:txBody>
      </p:sp>
      <p:sp>
        <p:nvSpPr>
          <p:cNvPr id="11285" name="Text Box 21"/>
          <p:cNvSpPr txBox="1">
            <a:spLocks noChangeArrowheads="1"/>
          </p:cNvSpPr>
          <p:nvPr/>
        </p:nvSpPr>
        <p:spPr bwMode="auto">
          <a:xfrm>
            <a:off x="1905000" y="5254625"/>
            <a:ext cx="3025775" cy="3683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9pPr>
          </a:lstStyle>
          <a:p>
            <a:pPr defTabSz="449263" fontAlgn="base">
              <a:spcBef>
                <a:spcPts val="1125"/>
              </a:spcBef>
              <a:spcAft>
                <a:spcPct val="0"/>
              </a:spcAft>
              <a:buSzPct val="100000"/>
            </a:pPr>
            <a:r>
              <a:rPr lang="en-US">
                <a:latin typeface="Tahoma" pitchFamily="32" charset="0"/>
                <a:cs typeface="Tahoma" pitchFamily="32" charset="0"/>
              </a:rPr>
              <a:t>liên minh công-nông</a:t>
            </a:r>
          </a:p>
        </p:txBody>
      </p:sp>
      <p:sp>
        <p:nvSpPr>
          <p:cNvPr id="11286" name="Text Box 22"/>
          <p:cNvSpPr txBox="1">
            <a:spLocks noChangeArrowheads="1"/>
          </p:cNvSpPr>
          <p:nvPr/>
        </p:nvSpPr>
        <p:spPr bwMode="auto">
          <a:xfrm>
            <a:off x="682625" y="5562600"/>
            <a:ext cx="1958975" cy="3683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9pPr>
          </a:lstStyle>
          <a:p>
            <a:pPr defTabSz="449263" fontAlgn="base">
              <a:spcBef>
                <a:spcPts val="1125"/>
              </a:spcBef>
              <a:spcAft>
                <a:spcPct val="0"/>
              </a:spcAft>
              <a:buSzPct val="100000"/>
            </a:pPr>
            <a:r>
              <a:rPr lang="en-US">
                <a:latin typeface="Tahoma" pitchFamily="32" charset="0"/>
                <a:cs typeface="Tahoma" pitchFamily="32" charset="0"/>
              </a:rPr>
              <a:t>+ Liên kết với:</a:t>
            </a:r>
          </a:p>
        </p:txBody>
      </p:sp>
      <p:sp>
        <p:nvSpPr>
          <p:cNvPr id="11287" name="Text Box 23"/>
          <p:cNvSpPr txBox="1">
            <a:spLocks noChangeArrowheads="1"/>
          </p:cNvSpPr>
          <p:nvPr/>
        </p:nvSpPr>
        <p:spPr bwMode="auto">
          <a:xfrm>
            <a:off x="685800" y="5257800"/>
            <a:ext cx="1654175" cy="3683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9pPr>
          </a:lstStyle>
          <a:p>
            <a:pPr defTabSz="449263" fontAlgn="base">
              <a:spcBef>
                <a:spcPts val="1125"/>
              </a:spcBef>
              <a:spcAft>
                <a:spcPct val="0"/>
              </a:spcAft>
              <a:buSzPct val="100000"/>
            </a:pPr>
            <a:r>
              <a:rPr lang="en-US">
                <a:latin typeface="Tahoma" pitchFamily="32" charset="0"/>
                <a:cs typeface="Tahoma" pitchFamily="32" charset="0"/>
              </a:rPr>
              <a:t>+ Chủ yếu:</a:t>
            </a:r>
          </a:p>
        </p:txBody>
      </p:sp>
      <p:sp>
        <p:nvSpPr>
          <p:cNvPr id="11288" name="Rectangle 24"/>
          <p:cNvSpPr>
            <a:spLocks noChangeArrowheads="1"/>
          </p:cNvSpPr>
          <p:nvPr/>
        </p:nvSpPr>
        <p:spPr bwMode="auto">
          <a:xfrm>
            <a:off x="2209800" y="5575300"/>
            <a:ext cx="2135188" cy="3683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p>
            <a:pPr defTabSz="449263" fontAlgn="base">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solidFill>
                  <a:srgbClr val="000000"/>
                </a:solidFill>
                <a:latin typeface="Tahoma" pitchFamily="32" charset="0"/>
                <a:cs typeface="Tahoma" pitchFamily="32" charset="0"/>
              </a:rPr>
              <a:t>trí thức tiểu tư sản,</a:t>
            </a:r>
          </a:p>
        </p:txBody>
      </p:sp>
      <p:sp>
        <p:nvSpPr>
          <p:cNvPr id="11289" name="Rectangle 25"/>
          <p:cNvSpPr>
            <a:spLocks noChangeArrowheads="1"/>
          </p:cNvSpPr>
          <p:nvPr/>
        </p:nvSpPr>
        <p:spPr bwMode="auto">
          <a:xfrm>
            <a:off x="4191000" y="5562600"/>
            <a:ext cx="1709738" cy="3683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p>
            <a:pPr defTabSz="449263" fontAlgn="base">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solidFill>
                  <a:srgbClr val="000000"/>
                </a:solidFill>
                <a:latin typeface="Tahoma" pitchFamily="32" charset="0"/>
                <a:cs typeface="Tahoma" pitchFamily="32" charset="0"/>
              </a:rPr>
              <a:t>tư sản dân tộc,</a:t>
            </a:r>
          </a:p>
        </p:txBody>
      </p:sp>
      <p:sp>
        <p:nvSpPr>
          <p:cNvPr id="11290" name="Text Box 26"/>
          <p:cNvSpPr txBox="1">
            <a:spLocks noChangeArrowheads="1"/>
          </p:cNvSpPr>
          <p:nvPr/>
        </p:nvSpPr>
        <p:spPr bwMode="auto">
          <a:xfrm>
            <a:off x="5791200" y="5546725"/>
            <a:ext cx="3048000" cy="3683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9pPr>
          </a:lstStyle>
          <a:p>
            <a:pPr defTabSz="449263" fontAlgn="base">
              <a:spcBef>
                <a:spcPts val="1125"/>
              </a:spcBef>
              <a:spcAft>
                <a:spcPct val="0"/>
              </a:spcAft>
              <a:buSzPct val="100000"/>
            </a:pPr>
            <a:r>
              <a:rPr lang="en-US">
                <a:latin typeface="Tahoma" pitchFamily="32" charset="0"/>
                <a:cs typeface="Tahoma" pitchFamily="32" charset="0"/>
              </a:rPr>
              <a:t>trung-tiểu địa chủ yêu nước</a:t>
            </a:r>
          </a:p>
        </p:txBody>
      </p:sp>
      <p:sp>
        <p:nvSpPr>
          <p:cNvPr id="11291" name="Rectangle 27"/>
          <p:cNvSpPr>
            <a:spLocks noChangeArrowheads="1"/>
          </p:cNvSpPr>
          <p:nvPr/>
        </p:nvSpPr>
        <p:spPr bwMode="auto">
          <a:xfrm>
            <a:off x="1905000" y="5889625"/>
            <a:ext cx="2717800" cy="3683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p>
            <a:pPr defTabSz="449263" fontAlgn="base">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solidFill>
                  <a:srgbClr val="000000"/>
                </a:solidFill>
                <a:latin typeface="Tahoma" pitchFamily="32" charset="0"/>
                <a:cs typeface="Tahoma" pitchFamily="32" charset="0"/>
              </a:rPr>
              <a:t>Đảng Cộng sản Việt Nam</a:t>
            </a:r>
          </a:p>
        </p:txBody>
      </p:sp>
      <p:sp>
        <p:nvSpPr>
          <p:cNvPr id="11292" name="Rectangle 28"/>
          <p:cNvSpPr>
            <a:spLocks noChangeArrowheads="1"/>
          </p:cNvSpPr>
          <p:nvPr/>
        </p:nvSpPr>
        <p:spPr bwMode="auto">
          <a:xfrm>
            <a:off x="2743200" y="6245225"/>
            <a:ext cx="5903913" cy="3683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p>
            <a:pPr defTabSz="449263" fontAlgn="base">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solidFill>
                  <a:srgbClr val="000000"/>
                </a:solidFill>
                <a:latin typeface="Tahoma" pitchFamily="32" charset="0"/>
                <a:cs typeface="Tahoma" pitchFamily="32" charset="0"/>
              </a:rPr>
              <a:t>cách mạng Việt Nam là bộ phận của cách mạng thế giới </a:t>
            </a:r>
          </a:p>
        </p:txBody>
      </p:sp>
      <p:pic>
        <p:nvPicPr>
          <p:cNvPr id="11293" name="Picture 29"/>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772400" y="0"/>
            <a:ext cx="1371600" cy="11430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11294" name="Picture 30"/>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848600" y="0"/>
            <a:ext cx="1371600" cy="11430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11295" name="Rectangle 31"/>
          <p:cNvSpPr>
            <a:spLocks noChangeArrowheads="1"/>
          </p:cNvSpPr>
          <p:nvPr/>
        </p:nvSpPr>
        <p:spPr bwMode="auto">
          <a:xfrm>
            <a:off x="0" y="0"/>
            <a:ext cx="7704138" cy="1079500"/>
          </a:xfrm>
          <a:prstGeom prst="rect">
            <a:avLst/>
          </a:prstGeom>
          <a:solidFill>
            <a:srgbClr val="B8F8A6"/>
          </a:solidFill>
          <a:ln w="9360" cap="sq">
            <a:solidFill>
              <a:srgbClr val="FFFF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p>
            <a:pPr algn="ctr" defTabSz="449263" fontAlgn="base">
              <a:spcBef>
                <a:spcPts val="175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b="1">
                <a:solidFill>
                  <a:srgbClr val="000000"/>
                </a:solidFill>
              </a:rPr>
              <a:t>TIẾT 20 – BÀI 18</a:t>
            </a:r>
          </a:p>
          <a:p>
            <a:pPr algn="ctr" defTabSz="449263" fontAlgn="base">
              <a:spcBef>
                <a:spcPts val="175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b="1">
                <a:solidFill>
                  <a:srgbClr val="FF0000"/>
                </a:solidFill>
              </a:rPr>
              <a:t>ĐẢNG CỘNG SẢN VIỆT NAM RA ĐỜI</a:t>
            </a:r>
          </a:p>
        </p:txBody>
      </p:sp>
    </p:spTree>
    <p:extLst>
      <p:ext uri="{BB962C8B-B14F-4D97-AF65-F5344CB8AC3E}">
        <p14:creationId xmlns="" xmlns:p14="http://schemas.microsoft.com/office/powerpoint/2010/main" val="17808524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2"/>
          <p:cNvSpPr txBox="1">
            <a:spLocks noChangeArrowheads="1"/>
          </p:cNvSpPr>
          <p:nvPr/>
        </p:nvSpPr>
        <p:spPr bwMode="auto">
          <a:xfrm>
            <a:off x="441325" y="369888"/>
            <a:ext cx="8321675" cy="2062103"/>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ln>
            <a:noFill/>
          </a:ln>
          <a:effectLst/>
        </p:spPr>
        <p:txBody>
          <a:bodyPr>
            <a:spAutoFit/>
          </a:bodyPr>
          <a:lstStyle/>
          <a:p>
            <a:pPr fontAlgn="base">
              <a:spcBef>
                <a:spcPct val="0"/>
              </a:spcBef>
              <a:spcAft>
                <a:spcPct val="0"/>
              </a:spcAft>
            </a:pPr>
            <a:r>
              <a:rPr lang="en-US" sz="3200" b="1" u="sng" dirty="0" err="1">
                <a:solidFill>
                  <a:srgbClr val="FF3300"/>
                </a:solidFill>
                <a:latin typeface="Arial" charset="0"/>
              </a:rPr>
              <a:t>Câu</a:t>
            </a:r>
            <a:r>
              <a:rPr lang="en-US" sz="3200" b="1" u="sng" dirty="0">
                <a:solidFill>
                  <a:srgbClr val="FF3300"/>
                </a:solidFill>
                <a:latin typeface="Arial" charset="0"/>
              </a:rPr>
              <a:t> </a:t>
            </a:r>
            <a:r>
              <a:rPr lang="en-US" sz="3200" b="1" u="sng" dirty="0" err="1">
                <a:solidFill>
                  <a:srgbClr val="FF3300"/>
                </a:solidFill>
                <a:latin typeface="Arial" charset="0"/>
              </a:rPr>
              <a:t>hỏi</a:t>
            </a:r>
            <a:r>
              <a:rPr lang="en-US" sz="3200" b="1" u="sng" dirty="0">
                <a:solidFill>
                  <a:srgbClr val="FF3300"/>
                </a:solidFill>
                <a:latin typeface="Arial" charset="0"/>
              </a:rPr>
              <a:t>:</a:t>
            </a:r>
          </a:p>
          <a:p>
            <a:pPr marL="457200" indent="-457200" fontAlgn="base">
              <a:spcBef>
                <a:spcPct val="0"/>
              </a:spcBef>
              <a:spcAft>
                <a:spcPct val="0"/>
              </a:spcAft>
              <a:buSzPct val="124000"/>
              <a:buFont typeface="Symbol Tiger" pitchFamily="18" charset="2"/>
              <a:buChar char="?"/>
            </a:pPr>
            <a:r>
              <a:rPr lang="en-US" sz="3200" b="1" dirty="0" err="1">
                <a:solidFill>
                  <a:srgbClr val="4B2500"/>
                </a:solidFill>
                <a:latin typeface="Arial" charset="0"/>
              </a:rPr>
              <a:t>Cương</a:t>
            </a:r>
            <a:r>
              <a:rPr lang="en-US" sz="3200" b="1" dirty="0">
                <a:solidFill>
                  <a:srgbClr val="4B2500"/>
                </a:solidFill>
                <a:latin typeface="Arial" charset="0"/>
              </a:rPr>
              <a:t> </a:t>
            </a:r>
            <a:r>
              <a:rPr lang="en-US" sz="3200" b="1" dirty="0" err="1">
                <a:solidFill>
                  <a:srgbClr val="4B2500"/>
                </a:solidFill>
                <a:latin typeface="Arial" charset="0"/>
              </a:rPr>
              <a:t>lĩnh</a:t>
            </a:r>
            <a:r>
              <a:rPr lang="en-US" sz="3200" b="1" dirty="0">
                <a:solidFill>
                  <a:srgbClr val="4B2500"/>
                </a:solidFill>
                <a:latin typeface="Arial" charset="0"/>
              </a:rPr>
              <a:t> </a:t>
            </a:r>
            <a:r>
              <a:rPr lang="en-US" sz="3200" b="1" dirty="0" err="1">
                <a:solidFill>
                  <a:srgbClr val="4B2500"/>
                </a:solidFill>
                <a:latin typeface="Arial" charset="0"/>
              </a:rPr>
              <a:t>chính</a:t>
            </a:r>
            <a:r>
              <a:rPr lang="en-US" sz="3200" b="1" dirty="0">
                <a:solidFill>
                  <a:srgbClr val="4B2500"/>
                </a:solidFill>
                <a:latin typeface="Arial" charset="0"/>
              </a:rPr>
              <a:t> </a:t>
            </a:r>
            <a:r>
              <a:rPr lang="en-US" sz="3200" b="1" dirty="0" err="1">
                <a:solidFill>
                  <a:srgbClr val="4B2500"/>
                </a:solidFill>
                <a:latin typeface="Arial" charset="0"/>
              </a:rPr>
              <a:t>trị</a:t>
            </a:r>
            <a:r>
              <a:rPr lang="en-US" sz="3200" b="1" dirty="0">
                <a:solidFill>
                  <a:srgbClr val="4B2500"/>
                </a:solidFill>
                <a:latin typeface="Arial" charset="0"/>
              </a:rPr>
              <a:t> </a:t>
            </a:r>
            <a:r>
              <a:rPr lang="en-US" sz="3200" b="1" dirty="0" err="1">
                <a:solidFill>
                  <a:srgbClr val="4B2500"/>
                </a:solidFill>
                <a:latin typeface="Arial" charset="0"/>
              </a:rPr>
              <a:t>của</a:t>
            </a:r>
            <a:r>
              <a:rPr lang="en-US" sz="3200" b="1" dirty="0">
                <a:solidFill>
                  <a:srgbClr val="4B2500"/>
                </a:solidFill>
                <a:latin typeface="Arial" charset="0"/>
              </a:rPr>
              <a:t> </a:t>
            </a:r>
            <a:r>
              <a:rPr lang="en-US" sz="3200" b="1" dirty="0" err="1">
                <a:solidFill>
                  <a:srgbClr val="4B2500"/>
                </a:solidFill>
                <a:latin typeface="Arial" charset="0"/>
              </a:rPr>
              <a:t>Nguyễn</a:t>
            </a:r>
            <a:r>
              <a:rPr lang="en-US" sz="3200" b="1" dirty="0">
                <a:solidFill>
                  <a:srgbClr val="4B2500"/>
                </a:solidFill>
                <a:latin typeface="Arial" charset="0"/>
              </a:rPr>
              <a:t> </a:t>
            </a:r>
            <a:r>
              <a:rPr lang="en-US" sz="3200" b="1" dirty="0" err="1">
                <a:solidFill>
                  <a:srgbClr val="4B2500"/>
                </a:solidFill>
                <a:latin typeface="Arial" charset="0"/>
              </a:rPr>
              <a:t>Ái</a:t>
            </a:r>
            <a:r>
              <a:rPr lang="en-US" sz="3200" b="1" dirty="0">
                <a:solidFill>
                  <a:srgbClr val="4B2500"/>
                </a:solidFill>
                <a:latin typeface="Arial" charset="0"/>
              </a:rPr>
              <a:t> </a:t>
            </a:r>
            <a:r>
              <a:rPr lang="en-US" sz="3200" b="1" dirty="0" err="1">
                <a:solidFill>
                  <a:srgbClr val="4B2500"/>
                </a:solidFill>
                <a:latin typeface="Arial" charset="0"/>
              </a:rPr>
              <a:t>Quốc</a:t>
            </a:r>
            <a:r>
              <a:rPr lang="en-US" sz="3200" b="1" dirty="0">
                <a:solidFill>
                  <a:srgbClr val="4B2500"/>
                </a:solidFill>
                <a:latin typeface="Arial" charset="0"/>
              </a:rPr>
              <a:t> </a:t>
            </a:r>
            <a:r>
              <a:rPr lang="en-US" sz="3200" b="1" dirty="0" err="1">
                <a:solidFill>
                  <a:srgbClr val="4B2500"/>
                </a:solidFill>
                <a:latin typeface="Arial" charset="0"/>
              </a:rPr>
              <a:t>soạn</a:t>
            </a:r>
            <a:r>
              <a:rPr lang="en-US" sz="3200" b="1" dirty="0">
                <a:solidFill>
                  <a:srgbClr val="4B2500"/>
                </a:solidFill>
                <a:latin typeface="Arial" charset="0"/>
              </a:rPr>
              <a:t> </a:t>
            </a:r>
            <a:r>
              <a:rPr lang="en-US" sz="3200" b="1" dirty="0" err="1">
                <a:solidFill>
                  <a:srgbClr val="4B2500"/>
                </a:solidFill>
                <a:latin typeface="Arial" charset="0"/>
              </a:rPr>
              <a:t>thảo</a:t>
            </a:r>
            <a:r>
              <a:rPr lang="en-US" sz="3200" b="1" dirty="0">
                <a:solidFill>
                  <a:srgbClr val="4B2500"/>
                </a:solidFill>
                <a:latin typeface="Arial" charset="0"/>
              </a:rPr>
              <a:t> </a:t>
            </a:r>
            <a:r>
              <a:rPr lang="en-US" sz="3200" b="1" dirty="0" err="1">
                <a:solidFill>
                  <a:srgbClr val="4B2500"/>
                </a:solidFill>
                <a:latin typeface="Arial" charset="0"/>
              </a:rPr>
              <a:t>là</a:t>
            </a:r>
            <a:r>
              <a:rPr lang="en-US" sz="3200" b="1" dirty="0">
                <a:solidFill>
                  <a:srgbClr val="4B2500"/>
                </a:solidFill>
                <a:latin typeface="Arial" charset="0"/>
              </a:rPr>
              <a:t> </a:t>
            </a:r>
            <a:r>
              <a:rPr lang="en-US" sz="3200" b="1" dirty="0" err="1">
                <a:solidFill>
                  <a:srgbClr val="4B2500"/>
                </a:solidFill>
                <a:latin typeface="Arial" charset="0"/>
              </a:rPr>
              <a:t>một</a:t>
            </a:r>
            <a:r>
              <a:rPr lang="en-US" sz="3200" b="1" dirty="0">
                <a:solidFill>
                  <a:srgbClr val="4B2500"/>
                </a:solidFill>
                <a:latin typeface="Arial" charset="0"/>
              </a:rPr>
              <a:t> </a:t>
            </a:r>
            <a:r>
              <a:rPr lang="en-US" sz="3200" b="1" dirty="0" err="1">
                <a:solidFill>
                  <a:srgbClr val="4B2500"/>
                </a:solidFill>
                <a:latin typeface="Arial" charset="0"/>
              </a:rPr>
              <a:t>cương</a:t>
            </a:r>
            <a:r>
              <a:rPr lang="en-US" sz="3200" b="1" dirty="0">
                <a:solidFill>
                  <a:srgbClr val="4B2500"/>
                </a:solidFill>
                <a:latin typeface="Arial" charset="0"/>
              </a:rPr>
              <a:t> </a:t>
            </a:r>
            <a:r>
              <a:rPr lang="en-US" sz="3200" b="1" dirty="0" err="1">
                <a:solidFill>
                  <a:srgbClr val="4B2500"/>
                </a:solidFill>
                <a:latin typeface="Arial" charset="0"/>
              </a:rPr>
              <a:t>lĩnh</a:t>
            </a:r>
            <a:r>
              <a:rPr lang="en-US" sz="3200" b="1" dirty="0">
                <a:solidFill>
                  <a:srgbClr val="4B2500"/>
                </a:solidFill>
                <a:latin typeface="Arial" charset="0"/>
              </a:rPr>
              <a:t> </a:t>
            </a:r>
            <a:r>
              <a:rPr lang="en-US" sz="3200" b="1" dirty="0" err="1">
                <a:solidFill>
                  <a:srgbClr val="4B2500"/>
                </a:solidFill>
                <a:latin typeface="Arial" charset="0"/>
              </a:rPr>
              <a:t>chính</a:t>
            </a:r>
            <a:r>
              <a:rPr lang="en-US" sz="3200" b="1" dirty="0">
                <a:solidFill>
                  <a:srgbClr val="4B2500"/>
                </a:solidFill>
                <a:latin typeface="Arial" charset="0"/>
              </a:rPr>
              <a:t> </a:t>
            </a:r>
            <a:r>
              <a:rPr lang="en-US" sz="3200" b="1" dirty="0" err="1">
                <a:solidFill>
                  <a:srgbClr val="4B2500"/>
                </a:solidFill>
                <a:latin typeface="Arial" charset="0"/>
              </a:rPr>
              <a:t>trị</a:t>
            </a:r>
            <a:r>
              <a:rPr lang="en-US" sz="3200" b="1" dirty="0">
                <a:solidFill>
                  <a:srgbClr val="4B2500"/>
                </a:solidFill>
                <a:latin typeface="Arial" charset="0"/>
              </a:rPr>
              <a:t> </a:t>
            </a:r>
            <a:r>
              <a:rPr lang="en-US" sz="3200" b="1" dirty="0" err="1">
                <a:solidFill>
                  <a:srgbClr val="4B2500"/>
                </a:solidFill>
                <a:latin typeface="Arial" charset="0"/>
              </a:rPr>
              <a:t>thế</a:t>
            </a:r>
            <a:r>
              <a:rPr lang="en-US" sz="3200" b="1" dirty="0">
                <a:solidFill>
                  <a:srgbClr val="4B2500"/>
                </a:solidFill>
                <a:latin typeface="Arial" charset="0"/>
              </a:rPr>
              <a:t> </a:t>
            </a:r>
            <a:r>
              <a:rPr lang="en-US" sz="3200" b="1" dirty="0" err="1">
                <a:solidFill>
                  <a:srgbClr val="4B2500"/>
                </a:solidFill>
                <a:latin typeface="Arial" charset="0"/>
              </a:rPr>
              <a:t>nào</a:t>
            </a:r>
            <a:r>
              <a:rPr lang="en-US" sz="3200" b="1" dirty="0">
                <a:solidFill>
                  <a:srgbClr val="4B2500"/>
                </a:solidFill>
                <a:latin typeface="Arial" charset="0"/>
              </a:rPr>
              <a:t>?</a:t>
            </a:r>
          </a:p>
        </p:txBody>
      </p:sp>
      <p:sp>
        <p:nvSpPr>
          <p:cNvPr id="66563" name="Text Box 3"/>
          <p:cNvSpPr txBox="1">
            <a:spLocks noChangeArrowheads="1"/>
          </p:cNvSpPr>
          <p:nvPr/>
        </p:nvSpPr>
        <p:spPr bwMode="auto">
          <a:xfrm>
            <a:off x="441325" y="2819400"/>
            <a:ext cx="8169275" cy="1877437"/>
          </a:xfrm>
          <a:prstGeom prst="rect">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lin ang="5400000" scaled="1"/>
            <a:tileRect/>
          </a:gradFill>
          <a:ln>
            <a:noFill/>
          </a:ln>
          <a:effectLst/>
        </p:spPr>
        <p:txBody>
          <a:bodyPr>
            <a:spAutoFit/>
          </a:bodyPr>
          <a:lstStyle/>
          <a:p>
            <a:pPr fontAlgn="base">
              <a:spcBef>
                <a:spcPct val="0"/>
              </a:spcBef>
              <a:spcAft>
                <a:spcPct val="0"/>
              </a:spcAft>
            </a:pPr>
            <a:r>
              <a:rPr lang="en-US" sz="2800" b="1" u="sng" dirty="0" err="1">
                <a:solidFill>
                  <a:srgbClr val="FF00FF"/>
                </a:solidFill>
                <a:latin typeface="Arial" charset="0"/>
              </a:rPr>
              <a:t>Trả</a:t>
            </a:r>
            <a:r>
              <a:rPr lang="en-US" sz="2800" b="1" u="sng" dirty="0">
                <a:solidFill>
                  <a:srgbClr val="FF00FF"/>
                </a:solidFill>
                <a:latin typeface="Arial" charset="0"/>
              </a:rPr>
              <a:t> </a:t>
            </a:r>
            <a:r>
              <a:rPr lang="en-US" sz="2800" b="1" u="sng" dirty="0" err="1">
                <a:solidFill>
                  <a:srgbClr val="FF00FF"/>
                </a:solidFill>
                <a:latin typeface="Arial" charset="0"/>
              </a:rPr>
              <a:t>lời</a:t>
            </a:r>
            <a:r>
              <a:rPr lang="en-US" sz="2800" b="1" u="sng" dirty="0" smtClean="0">
                <a:solidFill>
                  <a:srgbClr val="FF00FF"/>
                </a:solidFill>
                <a:latin typeface="Arial" charset="0"/>
              </a:rPr>
              <a:t>:</a:t>
            </a:r>
          </a:p>
          <a:p>
            <a:pPr fontAlgn="base">
              <a:spcBef>
                <a:spcPct val="0"/>
              </a:spcBef>
              <a:spcAft>
                <a:spcPct val="0"/>
              </a:spcAft>
            </a:pPr>
            <a:endParaRPr lang="en-US" sz="2800" b="1" u="sng" dirty="0">
              <a:solidFill>
                <a:srgbClr val="FF00FF"/>
              </a:solidFill>
              <a:latin typeface="Arial" charset="0"/>
            </a:endParaRPr>
          </a:p>
          <a:p>
            <a:pPr marL="457200" indent="-457200" fontAlgn="base">
              <a:spcBef>
                <a:spcPct val="0"/>
              </a:spcBef>
              <a:spcAft>
                <a:spcPct val="0"/>
              </a:spcAft>
              <a:buFont typeface="Wingdings" pitchFamily="2" charset="2"/>
              <a:buChar char="ü"/>
            </a:pPr>
            <a:r>
              <a:rPr lang="en-US" sz="2800" b="1" dirty="0" err="1">
                <a:solidFill>
                  <a:srgbClr val="4B2500"/>
                </a:solidFill>
                <a:latin typeface="Arial" charset="0"/>
              </a:rPr>
              <a:t>Đây</a:t>
            </a:r>
            <a:r>
              <a:rPr lang="en-US" sz="2800" b="1" dirty="0">
                <a:solidFill>
                  <a:srgbClr val="4B2500"/>
                </a:solidFill>
                <a:latin typeface="Arial" charset="0"/>
              </a:rPr>
              <a:t> </a:t>
            </a:r>
            <a:r>
              <a:rPr lang="en-US" sz="2800" b="1" dirty="0" err="1">
                <a:solidFill>
                  <a:srgbClr val="4B2500"/>
                </a:solidFill>
                <a:latin typeface="Arial" charset="0"/>
              </a:rPr>
              <a:t>là</a:t>
            </a:r>
            <a:r>
              <a:rPr lang="en-US" sz="2800" b="1" dirty="0">
                <a:solidFill>
                  <a:srgbClr val="4B2500"/>
                </a:solidFill>
                <a:latin typeface="Arial" charset="0"/>
              </a:rPr>
              <a:t> </a:t>
            </a:r>
            <a:r>
              <a:rPr lang="en-US" sz="3200" b="1" dirty="0" err="1" smtClean="0">
                <a:solidFill>
                  <a:srgbClr val="4B2500"/>
                </a:solidFill>
                <a:latin typeface="Arial" charset="0"/>
              </a:rPr>
              <a:t>cương</a:t>
            </a:r>
            <a:r>
              <a:rPr lang="en-US" sz="2800" b="1" dirty="0" smtClean="0">
                <a:solidFill>
                  <a:srgbClr val="4B2500"/>
                </a:solidFill>
                <a:latin typeface="Arial" charset="0"/>
              </a:rPr>
              <a:t> </a:t>
            </a:r>
            <a:r>
              <a:rPr lang="en-US" sz="2800" b="1" dirty="0" err="1">
                <a:solidFill>
                  <a:srgbClr val="4B2500"/>
                </a:solidFill>
                <a:latin typeface="Arial" charset="0"/>
              </a:rPr>
              <a:t>lĩnh</a:t>
            </a:r>
            <a:r>
              <a:rPr lang="en-US" sz="2800" b="1" dirty="0">
                <a:solidFill>
                  <a:srgbClr val="4B2500"/>
                </a:solidFill>
                <a:latin typeface="Arial" charset="0"/>
              </a:rPr>
              <a:t> </a:t>
            </a:r>
            <a:r>
              <a:rPr lang="en-US" sz="2800" b="1" dirty="0" err="1">
                <a:solidFill>
                  <a:srgbClr val="4B2500"/>
                </a:solidFill>
                <a:latin typeface="Arial" charset="0"/>
              </a:rPr>
              <a:t>chính</a:t>
            </a:r>
            <a:r>
              <a:rPr lang="en-US" sz="2800" b="1" dirty="0">
                <a:solidFill>
                  <a:srgbClr val="4B2500"/>
                </a:solidFill>
                <a:latin typeface="Arial" charset="0"/>
              </a:rPr>
              <a:t> </a:t>
            </a:r>
            <a:r>
              <a:rPr lang="en-US" sz="2800" b="1" dirty="0" err="1">
                <a:solidFill>
                  <a:srgbClr val="4B2500"/>
                </a:solidFill>
                <a:latin typeface="Arial" charset="0"/>
              </a:rPr>
              <a:t>trị</a:t>
            </a:r>
            <a:r>
              <a:rPr lang="en-US" sz="2800" b="1" dirty="0">
                <a:solidFill>
                  <a:srgbClr val="4B2500"/>
                </a:solidFill>
                <a:latin typeface="Arial" charset="0"/>
              </a:rPr>
              <a:t> </a:t>
            </a:r>
            <a:r>
              <a:rPr lang="en-US" sz="2800" b="1" dirty="0" err="1">
                <a:solidFill>
                  <a:srgbClr val="4B2500"/>
                </a:solidFill>
                <a:latin typeface="Arial" charset="0"/>
              </a:rPr>
              <a:t>giải</a:t>
            </a:r>
            <a:r>
              <a:rPr lang="en-US" sz="2800" b="1" dirty="0">
                <a:solidFill>
                  <a:srgbClr val="4B2500"/>
                </a:solidFill>
                <a:latin typeface="Arial" charset="0"/>
              </a:rPr>
              <a:t> </a:t>
            </a:r>
            <a:r>
              <a:rPr lang="en-US" sz="2800" b="1" dirty="0" err="1">
                <a:solidFill>
                  <a:srgbClr val="4B2500"/>
                </a:solidFill>
                <a:latin typeface="Arial" charset="0"/>
              </a:rPr>
              <a:t>phóng</a:t>
            </a:r>
            <a:r>
              <a:rPr lang="en-US" sz="2800" b="1" dirty="0">
                <a:solidFill>
                  <a:srgbClr val="4B2500"/>
                </a:solidFill>
                <a:latin typeface="Arial" charset="0"/>
              </a:rPr>
              <a:t> </a:t>
            </a:r>
            <a:r>
              <a:rPr lang="en-US" sz="2800" b="1" dirty="0" err="1">
                <a:solidFill>
                  <a:srgbClr val="4B2500"/>
                </a:solidFill>
                <a:latin typeface="Arial" charset="0"/>
              </a:rPr>
              <a:t>dân</a:t>
            </a:r>
            <a:r>
              <a:rPr lang="en-US" sz="2800" b="1" dirty="0">
                <a:solidFill>
                  <a:srgbClr val="4B2500"/>
                </a:solidFill>
                <a:latin typeface="Arial" charset="0"/>
              </a:rPr>
              <a:t> </a:t>
            </a:r>
            <a:r>
              <a:rPr lang="en-US" sz="2800" b="1" dirty="0" err="1">
                <a:solidFill>
                  <a:srgbClr val="4B2500"/>
                </a:solidFill>
                <a:latin typeface="Arial" charset="0"/>
              </a:rPr>
              <a:t>tộc</a:t>
            </a:r>
            <a:r>
              <a:rPr lang="en-US" sz="2800" b="1" dirty="0">
                <a:solidFill>
                  <a:srgbClr val="4B2500"/>
                </a:solidFill>
                <a:latin typeface="Arial" charset="0"/>
              </a:rPr>
              <a:t>, </a:t>
            </a:r>
            <a:r>
              <a:rPr lang="en-US" sz="2800" b="1" dirty="0" err="1">
                <a:solidFill>
                  <a:srgbClr val="4B2500"/>
                </a:solidFill>
                <a:latin typeface="Arial" charset="0"/>
              </a:rPr>
              <a:t>đúng</a:t>
            </a:r>
            <a:r>
              <a:rPr lang="en-US" sz="2800" b="1" dirty="0">
                <a:solidFill>
                  <a:srgbClr val="4B2500"/>
                </a:solidFill>
                <a:latin typeface="Arial" charset="0"/>
              </a:rPr>
              <a:t> </a:t>
            </a:r>
            <a:r>
              <a:rPr lang="en-US" sz="2800" b="1" dirty="0" err="1">
                <a:solidFill>
                  <a:srgbClr val="4B2500"/>
                </a:solidFill>
                <a:latin typeface="Arial" charset="0"/>
              </a:rPr>
              <a:t>đắn</a:t>
            </a:r>
            <a:r>
              <a:rPr lang="en-US" sz="2800" b="1" dirty="0">
                <a:solidFill>
                  <a:srgbClr val="4B2500"/>
                </a:solidFill>
                <a:latin typeface="Arial" charset="0"/>
              </a:rPr>
              <a:t> </a:t>
            </a:r>
            <a:r>
              <a:rPr lang="en-US" sz="2800" b="1" dirty="0" err="1">
                <a:solidFill>
                  <a:srgbClr val="4B2500"/>
                </a:solidFill>
                <a:latin typeface="Arial" charset="0"/>
              </a:rPr>
              <a:t>và</a:t>
            </a:r>
            <a:r>
              <a:rPr lang="en-US" sz="2800" b="1" dirty="0">
                <a:solidFill>
                  <a:srgbClr val="4B2500"/>
                </a:solidFill>
                <a:latin typeface="Arial" charset="0"/>
              </a:rPr>
              <a:t> </a:t>
            </a:r>
            <a:r>
              <a:rPr lang="en-US" sz="2800" b="1" dirty="0" err="1">
                <a:solidFill>
                  <a:srgbClr val="4B2500"/>
                </a:solidFill>
                <a:latin typeface="Arial" charset="0"/>
              </a:rPr>
              <a:t>sáng</a:t>
            </a:r>
            <a:r>
              <a:rPr lang="en-US" sz="2800" b="1" dirty="0">
                <a:solidFill>
                  <a:srgbClr val="4B2500"/>
                </a:solidFill>
                <a:latin typeface="Arial" charset="0"/>
              </a:rPr>
              <a:t> </a:t>
            </a:r>
            <a:r>
              <a:rPr lang="en-US" sz="2800" b="1" dirty="0" err="1">
                <a:solidFill>
                  <a:srgbClr val="4B2500"/>
                </a:solidFill>
                <a:latin typeface="Arial" charset="0"/>
              </a:rPr>
              <a:t>tạo</a:t>
            </a:r>
            <a:r>
              <a:rPr lang="en-US" sz="2800" b="1" dirty="0">
                <a:solidFill>
                  <a:srgbClr val="4B2500"/>
                </a:solidFill>
                <a:latin typeface="Arial" charset="0"/>
              </a:rPr>
              <a:t>.</a:t>
            </a:r>
          </a:p>
        </p:txBody>
      </p:sp>
    </p:spTree>
    <p:extLst>
      <p:ext uri="{BB962C8B-B14F-4D97-AF65-F5344CB8AC3E}">
        <p14:creationId xmlns="" xmlns:p14="http://schemas.microsoft.com/office/powerpoint/2010/main" val="3337423574"/>
      </p:ext>
    </p:extLst>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6562"/>
                                        </p:tgtEl>
                                        <p:attrNameLst>
                                          <p:attrName>style.visibility</p:attrName>
                                        </p:attrNameLst>
                                      </p:cBhvr>
                                      <p:to>
                                        <p:strVal val="visible"/>
                                      </p:to>
                                    </p:set>
                                    <p:animEffect transition="in" filter="diamond(in)">
                                      <p:cBhvr>
                                        <p:cTn id="7" dur="500"/>
                                        <p:tgtEl>
                                          <p:spTgt spid="66562"/>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6563"/>
                                        </p:tgtEl>
                                        <p:attrNameLst>
                                          <p:attrName>style.visibility</p:attrName>
                                        </p:attrNameLst>
                                      </p:cBhvr>
                                      <p:to>
                                        <p:strVal val="visible"/>
                                      </p:to>
                                    </p:set>
                                    <p:anim calcmode="lin" valueType="num">
                                      <p:cBhvr additive="base">
                                        <p:cTn id="12" dur="500" fill="hold"/>
                                        <p:tgtEl>
                                          <p:spTgt spid="66563"/>
                                        </p:tgtEl>
                                        <p:attrNameLst>
                                          <p:attrName>ppt_x</p:attrName>
                                        </p:attrNameLst>
                                      </p:cBhvr>
                                      <p:tavLst>
                                        <p:tav tm="0">
                                          <p:val>
                                            <p:strVal val="#ppt_x"/>
                                          </p:val>
                                        </p:tav>
                                        <p:tav tm="100000">
                                          <p:val>
                                            <p:strVal val="#ppt_x"/>
                                          </p:val>
                                        </p:tav>
                                      </p:tavLst>
                                    </p:anim>
                                    <p:anim calcmode="lin" valueType="num">
                                      <p:cBhvr additive="base">
                                        <p:cTn id="13" dur="500" fill="hold"/>
                                        <p:tgtEl>
                                          <p:spTgt spid="665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2" grpId="0" animBg="1"/>
      <p:bldP spid="6656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t10"/>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743200" y="381000"/>
            <a:ext cx="4419600" cy="5562600"/>
          </a:xfrm>
          <a:prstGeom prst="rect">
            <a:avLst/>
          </a:prstGeom>
          <a:noFill/>
          <a:extLst>
            <a:ext uri="{909E8E84-426E-40DD-AFC4-6F175D3DCCD1}">
              <a14:hiddenFill xmlns="" xmlns:a14="http://schemas.microsoft.com/office/drawing/2010/main">
                <a:solidFill>
                  <a:srgbClr val="FFFFFF"/>
                </a:solidFill>
              </a14:hiddenFill>
            </a:ext>
          </a:extLst>
        </p:spPr>
      </p:pic>
      <p:sp>
        <p:nvSpPr>
          <p:cNvPr id="65539" name="Text Box 3"/>
          <p:cNvSpPr txBox="1">
            <a:spLocks noChangeArrowheads="1"/>
          </p:cNvSpPr>
          <p:nvPr/>
        </p:nvSpPr>
        <p:spPr bwMode="auto">
          <a:xfrm>
            <a:off x="1600200" y="6096000"/>
            <a:ext cx="6627812" cy="519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algn="ctr" fontAlgn="base">
              <a:spcBef>
                <a:spcPct val="0"/>
              </a:spcBef>
              <a:spcAft>
                <a:spcPct val="0"/>
              </a:spcAft>
            </a:pPr>
            <a:r>
              <a:rPr lang="en-US" sz="2800" b="1">
                <a:solidFill>
                  <a:srgbClr val="666633"/>
                </a:solidFill>
                <a:latin typeface="Arial" charset="0"/>
              </a:rPr>
              <a:t>Nguyễn Ái Quốc 1934 tại Trung Quốc</a:t>
            </a:r>
          </a:p>
        </p:txBody>
      </p:sp>
    </p:spTree>
    <p:extLst>
      <p:ext uri="{BB962C8B-B14F-4D97-AF65-F5344CB8AC3E}">
        <p14:creationId xmlns="" xmlns:p14="http://schemas.microsoft.com/office/powerpoint/2010/main" val="755780700"/>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nodeType="withEffect">
                                  <p:stCondLst>
                                    <p:cond delay="0"/>
                                  </p:stCondLst>
                                  <p:childTnLst>
                                    <p:set>
                                      <p:cBhvr>
                                        <p:cTn id="6" dur="1" fill="hold">
                                          <p:stCondLst>
                                            <p:cond delay="0"/>
                                          </p:stCondLst>
                                        </p:cTn>
                                        <p:tgtEl>
                                          <p:spTgt spid="65538"/>
                                        </p:tgtEl>
                                        <p:attrNameLst>
                                          <p:attrName>style.visibility</p:attrName>
                                        </p:attrNameLst>
                                      </p:cBhvr>
                                      <p:to>
                                        <p:strVal val="visible"/>
                                      </p:to>
                                    </p:set>
                                    <p:animEffect transition="in" filter="fade">
                                      <p:cBhvr>
                                        <p:cTn id="7" dur="500"/>
                                        <p:tgtEl>
                                          <p:spTgt spid="65538"/>
                                        </p:tgtEl>
                                      </p:cBhvr>
                                    </p:animEffect>
                                    <p:anim calcmode="lin" valueType="num">
                                      <p:cBhvr>
                                        <p:cTn id="8" dur="500" fill="hold"/>
                                        <p:tgtEl>
                                          <p:spTgt spid="65538"/>
                                        </p:tgtEl>
                                        <p:attrNameLst>
                                          <p:attrName>style.rotation</p:attrName>
                                        </p:attrNameLst>
                                      </p:cBhvr>
                                      <p:tavLst>
                                        <p:tav tm="0">
                                          <p:val>
                                            <p:fltVal val="720"/>
                                          </p:val>
                                        </p:tav>
                                        <p:tav tm="100000">
                                          <p:val>
                                            <p:fltVal val="0"/>
                                          </p:val>
                                        </p:tav>
                                      </p:tavLst>
                                    </p:anim>
                                    <p:anim calcmode="lin" valueType="num">
                                      <p:cBhvr>
                                        <p:cTn id="9" dur="500" fill="hold"/>
                                        <p:tgtEl>
                                          <p:spTgt spid="65538"/>
                                        </p:tgtEl>
                                        <p:attrNameLst>
                                          <p:attrName>ppt_h</p:attrName>
                                        </p:attrNameLst>
                                      </p:cBhvr>
                                      <p:tavLst>
                                        <p:tav tm="0">
                                          <p:val>
                                            <p:fltVal val="0"/>
                                          </p:val>
                                        </p:tav>
                                        <p:tav tm="100000">
                                          <p:val>
                                            <p:strVal val="#ppt_h"/>
                                          </p:val>
                                        </p:tav>
                                      </p:tavLst>
                                    </p:anim>
                                    <p:anim calcmode="lin" valueType="num">
                                      <p:cBhvr>
                                        <p:cTn id="10" dur="500" fill="hold"/>
                                        <p:tgtEl>
                                          <p:spTgt spid="65538"/>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65539"/>
                                        </p:tgtEl>
                                        <p:attrNameLst>
                                          <p:attrName>style.visibility</p:attrName>
                                        </p:attrNameLst>
                                      </p:cBhvr>
                                      <p:to>
                                        <p:strVal val="visible"/>
                                      </p:to>
                                    </p:set>
                                    <p:animEffect transition="in" filter="fade">
                                      <p:cBhvr>
                                        <p:cTn id="13" dur="500"/>
                                        <p:tgtEl>
                                          <p:spTgt spid="65539"/>
                                        </p:tgtEl>
                                      </p:cBhvr>
                                    </p:animEffect>
                                    <p:anim calcmode="lin" valueType="num">
                                      <p:cBhvr>
                                        <p:cTn id="14" dur="500" fill="hold"/>
                                        <p:tgtEl>
                                          <p:spTgt spid="65539"/>
                                        </p:tgtEl>
                                        <p:attrNameLst>
                                          <p:attrName>style.rotation</p:attrName>
                                        </p:attrNameLst>
                                      </p:cBhvr>
                                      <p:tavLst>
                                        <p:tav tm="0">
                                          <p:val>
                                            <p:fltVal val="720"/>
                                          </p:val>
                                        </p:tav>
                                        <p:tav tm="100000">
                                          <p:val>
                                            <p:fltVal val="0"/>
                                          </p:val>
                                        </p:tav>
                                      </p:tavLst>
                                    </p:anim>
                                    <p:anim calcmode="lin" valueType="num">
                                      <p:cBhvr>
                                        <p:cTn id="15" dur="500" fill="hold"/>
                                        <p:tgtEl>
                                          <p:spTgt spid="65539"/>
                                        </p:tgtEl>
                                        <p:attrNameLst>
                                          <p:attrName>ppt_h</p:attrName>
                                        </p:attrNameLst>
                                      </p:cBhvr>
                                      <p:tavLst>
                                        <p:tav tm="0">
                                          <p:val>
                                            <p:fltVal val="0"/>
                                          </p:val>
                                        </p:tav>
                                        <p:tav tm="100000">
                                          <p:val>
                                            <p:strVal val="#ppt_h"/>
                                          </p:val>
                                        </p:tav>
                                      </p:tavLst>
                                    </p:anim>
                                    <p:anim calcmode="lin" valueType="num">
                                      <p:cBhvr>
                                        <p:cTn id="16" dur="500" fill="hold"/>
                                        <p:tgtEl>
                                          <p:spTgt spid="65539"/>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Line 1"/>
          <p:cNvSpPr>
            <a:spLocks noChangeShapeType="1"/>
          </p:cNvSpPr>
          <p:nvPr/>
        </p:nvSpPr>
        <p:spPr bwMode="auto">
          <a:xfrm>
            <a:off x="5029200" y="990600"/>
            <a:ext cx="76200" cy="5867400"/>
          </a:xfrm>
          <a:prstGeom prst="line">
            <a:avLst/>
          </a:prstGeom>
          <a:noFill/>
          <a:ln w="38160" cap="sq">
            <a:solidFill>
              <a:srgbClr val="006600"/>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defTabSz="449263" fontAlgn="base">
              <a:spcBef>
                <a:spcPct val="0"/>
              </a:spcBef>
              <a:spcAft>
                <a:spcPct val="0"/>
              </a:spcAft>
              <a:buClr>
                <a:srgbClr val="000000"/>
              </a:buClr>
              <a:buSzPct val="100000"/>
              <a:buFont typeface="Times New Roman" pitchFamily="18" charset="0"/>
              <a:buNone/>
            </a:pPr>
            <a:endParaRPr lang="en-US">
              <a:solidFill>
                <a:srgbClr val="FFFFFF"/>
              </a:solidFill>
            </a:endParaRPr>
          </a:p>
        </p:txBody>
      </p:sp>
      <p:sp>
        <p:nvSpPr>
          <p:cNvPr id="12290" name="Text Box 2"/>
          <p:cNvSpPr txBox="1">
            <a:spLocks noChangeArrowheads="1"/>
          </p:cNvSpPr>
          <p:nvPr/>
        </p:nvSpPr>
        <p:spPr bwMode="auto">
          <a:xfrm>
            <a:off x="144463" y="3311525"/>
            <a:ext cx="4800600" cy="7635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9pPr>
          </a:lstStyle>
          <a:p>
            <a:pPr defTabSz="449263" fontAlgn="base">
              <a:spcBef>
                <a:spcPts val="1250"/>
              </a:spcBef>
              <a:spcAft>
                <a:spcPct val="0"/>
              </a:spcAft>
              <a:buClr>
                <a:srgbClr val="000000"/>
              </a:buClr>
              <a:buSzPct val="100000"/>
              <a:buFont typeface=".VnTime" pitchFamily="32" charset="0"/>
              <a:buChar char="-"/>
            </a:pPr>
            <a:r>
              <a:rPr lang="en-US" sz="2200" b="1" dirty="0"/>
              <a:t> </a:t>
            </a:r>
            <a:r>
              <a:rPr lang="en-US" sz="2200" b="1" dirty="0" err="1"/>
              <a:t>Hội</a:t>
            </a:r>
            <a:r>
              <a:rPr lang="en-US" sz="2200" b="1" dirty="0"/>
              <a:t> </a:t>
            </a:r>
            <a:r>
              <a:rPr lang="en-US" sz="2200" b="1" dirty="0" err="1"/>
              <a:t>nghị</a:t>
            </a:r>
            <a:r>
              <a:rPr lang="en-US" sz="2200" b="1" dirty="0"/>
              <a:t> </a:t>
            </a:r>
            <a:r>
              <a:rPr lang="en-US" sz="2200" b="1" dirty="0" err="1"/>
              <a:t>có</a:t>
            </a:r>
            <a:r>
              <a:rPr lang="en-US" sz="2200" b="1" dirty="0"/>
              <a:t> ý </a:t>
            </a:r>
            <a:r>
              <a:rPr lang="en-US" sz="2200" b="1" dirty="0" err="1"/>
              <a:t>nghĩa</a:t>
            </a:r>
            <a:r>
              <a:rPr lang="en-US" sz="2200" b="1" dirty="0"/>
              <a:t> </a:t>
            </a:r>
            <a:r>
              <a:rPr lang="en-US" sz="2200" b="1" dirty="0" err="1"/>
              <a:t>như</a:t>
            </a:r>
            <a:r>
              <a:rPr lang="en-US" sz="2200" b="1" dirty="0"/>
              <a:t> </a:t>
            </a:r>
            <a:r>
              <a:rPr lang="en-US" sz="2200" b="1" dirty="0" err="1"/>
              <a:t>một</a:t>
            </a:r>
            <a:r>
              <a:rPr lang="en-US" sz="2200" b="1" dirty="0"/>
              <a:t> </a:t>
            </a:r>
            <a:r>
              <a:rPr lang="en-US" sz="2200" b="1" dirty="0" err="1"/>
              <a:t>Đại</a:t>
            </a:r>
            <a:r>
              <a:rPr lang="en-US" sz="2200" b="1" dirty="0"/>
              <a:t> </a:t>
            </a:r>
            <a:r>
              <a:rPr lang="en-US" sz="2200" b="1" dirty="0" err="1"/>
              <a:t>hội</a:t>
            </a:r>
            <a:r>
              <a:rPr lang="en-US" sz="2200" b="1" dirty="0"/>
              <a:t> </a:t>
            </a:r>
            <a:r>
              <a:rPr lang="en-US" sz="2200" b="1" dirty="0" err="1"/>
              <a:t>thành</a:t>
            </a:r>
            <a:r>
              <a:rPr lang="en-US" sz="2200" b="1" dirty="0"/>
              <a:t> </a:t>
            </a:r>
            <a:r>
              <a:rPr lang="en-US" sz="2200" b="1" dirty="0" err="1"/>
              <a:t>l</a:t>
            </a:r>
            <a:r>
              <a:rPr lang="en-US" sz="2200" b="1" dirty="0" err="1">
                <a:cs typeface="Times New Roman" pitchFamily="18" charset="0"/>
              </a:rPr>
              <a:t>ập</a:t>
            </a:r>
            <a:r>
              <a:rPr lang="en-US" sz="2200" b="1" dirty="0">
                <a:cs typeface="Times New Roman" pitchFamily="18" charset="0"/>
              </a:rPr>
              <a:t> </a:t>
            </a:r>
            <a:r>
              <a:rPr lang="en-US" sz="2200" b="1" dirty="0" err="1">
                <a:cs typeface="Times New Roman" pitchFamily="18" charset="0"/>
              </a:rPr>
              <a:t>Đảng</a:t>
            </a:r>
            <a:r>
              <a:rPr lang="en-US" sz="2200" b="1" dirty="0"/>
              <a:t>. </a:t>
            </a:r>
          </a:p>
        </p:txBody>
      </p:sp>
      <p:sp>
        <p:nvSpPr>
          <p:cNvPr id="12291" name="Text Box 3"/>
          <p:cNvSpPr txBox="1">
            <a:spLocks noChangeArrowheads="1"/>
          </p:cNvSpPr>
          <p:nvPr/>
        </p:nvSpPr>
        <p:spPr bwMode="auto">
          <a:xfrm>
            <a:off x="215900" y="2913063"/>
            <a:ext cx="4572000" cy="4286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9pPr>
          </a:lstStyle>
          <a:p>
            <a:pPr defTabSz="449263" fontAlgn="base">
              <a:spcBef>
                <a:spcPts val="1250"/>
              </a:spcBef>
              <a:spcAft>
                <a:spcPct val="0"/>
              </a:spcAft>
              <a:buSzPct val="100000"/>
            </a:pPr>
            <a:r>
              <a:rPr lang="en-US" sz="2200" b="1" dirty="0">
                <a:solidFill>
                  <a:srgbClr val="0000FF"/>
                </a:solidFill>
              </a:rPr>
              <a:t>* Ý </a:t>
            </a:r>
            <a:r>
              <a:rPr lang="en-US" sz="2200" b="1" dirty="0" err="1">
                <a:solidFill>
                  <a:srgbClr val="0000FF"/>
                </a:solidFill>
              </a:rPr>
              <a:t>nghĩa</a:t>
            </a:r>
            <a:r>
              <a:rPr lang="en-US" sz="2200" b="1" dirty="0">
                <a:solidFill>
                  <a:srgbClr val="0000FF"/>
                </a:solidFill>
              </a:rPr>
              <a:t>:</a:t>
            </a:r>
          </a:p>
        </p:txBody>
      </p:sp>
      <p:pic>
        <p:nvPicPr>
          <p:cNvPr id="12292" name="Picture 4"/>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7772400" y="0"/>
            <a:ext cx="1371600" cy="11430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12293" name="Picture 5"/>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7772400" y="0"/>
            <a:ext cx="1371600" cy="11430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12294" name="Text Box 6"/>
          <p:cNvSpPr txBox="1">
            <a:spLocks noChangeArrowheads="1"/>
          </p:cNvSpPr>
          <p:nvPr/>
        </p:nvSpPr>
        <p:spPr bwMode="auto">
          <a:xfrm>
            <a:off x="26988" y="4146550"/>
            <a:ext cx="4648200" cy="4286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9pPr>
          </a:lstStyle>
          <a:p>
            <a:pPr defTabSz="449263" fontAlgn="base">
              <a:spcBef>
                <a:spcPts val="1250"/>
              </a:spcBef>
              <a:spcAft>
                <a:spcPct val="0"/>
              </a:spcAft>
              <a:buSzPct val="100000"/>
            </a:pPr>
            <a:r>
              <a:rPr lang="en-US" sz="2200" b="1">
                <a:solidFill>
                  <a:srgbClr val="0000FF"/>
                </a:solidFill>
              </a:rPr>
              <a:t>* V</a:t>
            </a:r>
            <a:r>
              <a:rPr lang="en-US" sz="2200" b="1">
                <a:solidFill>
                  <a:srgbClr val="0000FF"/>
                </a:solidFill>
                <a:cs typeface="Times New Roman" pitchFamily="18" charset="0"/>
              </a:rPr>
              <a:t>ai trò của Nguyễn Ái Quốc</a:t>
            </a:r>
            <a:r>
              <a:rPr lang="en-US" sz="2200" b="1">
                <a:solidFill>
                  <a:srgbClr val="0000FF"/>
                </a:solidFill>
              </a:rPr>
              <a:t>:</a:t>
            </a:r>
          </a:p>
        </p:txBody>
      </p:sp>
      <p:sp>
        <p:nvSpPr>
          <p:cNvPr id="12295" name="Text Box 7"/>
          <p:cNvSpPr txBox="1">
            <a:spLocks noChangeArrowheads="1"/>
          </p:cNvSpPr>
          <p:nvPr/>
        </p:nvSpPr>
        <p:spPr bwMode="auto">
          <a:xfrm>
            <a:off x="100013" y="4575175"/>
            <a:ext cx="4724400" cy="11001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9pPr>
          </a:lstStyle>
          <a:p>
            <a:pPr defTabSz="449263" fontAlgn="base">
              <a:spcBef>
                <a:spcPct val="0"/>
              </a:spcBef>
              <a:spcAft>
                <a:spcPct val="0"/>
              </a:spcAft>
              <a:buSzPct val="100000"/>
            </a:pPr>
            <a:r>
              <a:rPr lang="en-US" sz="2200" b="1" dirty="0"/>
              <a:t>- </a:t>
            </a:r>
            <a:r>
              <a:rPr lang="en-US" sz="2200" b="1" dirty="0" err="1">
                <a:cs typeface="Times New Roman" pitchFamily="18" charset="0"/>
              </a:rPr>
              <a:t>Là</a:t>
            </a:r>
            <a:r>
              <a:rPr lang="en-US" sz="2200" b="1" dirty="0">
                <a:cs typeface="Times New Roman" pitchFamily="18" charset="0"/>
              </a:rPr>
              <a:t> </a:t>
            </a:r>
            <a:r>
              <a:rPr lang="en-US" sz="2200" b="1" dirty="0" err="1">
                <a:cs typeface="Times New Roman" pitchFamily="18" charset="0"/>
              </a:rPr>
              <a:t>người</a:t>
            </a:r>
            <a:r>
              <a:rPr lang="en-US" sz="2200" b="1" dirty="0">
                <a:cs typeface="Times New Roman" pitchFamily="18" charset="0"/>
              </a:rPr>
              <a:t> </a:t>
            </a:r>
            <a:r>
              <a:rPr lang="en-US" sz="2200" b="1" dirty="0" err="1">
                <a:cs typeface="Times New Roman" pitchFamily="18" charset="0"/>
              </a:rPr>
              <a:t>sáng</a:t>
            </a:r>
            <a:r>
              <a:rPr lang="en-US" sz="2200" b="1" dirty="0">
                <a:cs typeface="Times New Roman" pitchFamily="18" charset="0"/>
              </a:rPr>
              <a:t> </a:t>
            </a:r>
            <a:r>
              <a:rPr lang="en-US" sz="2200" b="1" dirty="0" err="1">
                <a:cs typeface="Times New Roman" pitchFamily="18" charset="0"/>
              </a:rPr>
              <a:t>lập</a:t>
            </a:r>
            <a:r>
              <a:rPr lang="en-US" sz="2200" b="1" dirty="0">
                <a:cs typeface="Times New Roman" pitchFamily="18" charset="0"/>
              </a:rPr>
              <a:t> </a:t>
            </a:r>
            <a:r>
              <a:rPr lang="en-US" sz="2200" b="1" dirty="0" err="1">
                <a:cs typeface="Times New Roman" pitchFamily="18" charset="0"/>
              </a:rPr>
              <a:t>Đảng</a:t>
            </a:r>
            <a:r>
              <a:rPr lang="en-US" sz="2200" b="1" dirty="0">
                <a:cs typeface="Times New Roman" pitchFamily="18" charset="0"/>
              </a:rPr>
              <a:t> </a:t>
            </a:r>
            <a:r>
              <a:rPr lang="en-US" sz="2200" b="1" dirty="0" err="1">
                <a:cs typeface="Times New Roman" pitchFamily="18" charset="0"/>
              </a:rPr>
              <a:t>và</a:t>
            </a:r>
            <a:r>
              <a:rPr lang="en-US" sz="2200" b="1" dirty="0">
                <a:cs typeface="Times New Roman" pitchFamily="18" charset="0"/>
              </a:rPr>
              <a:t> </a:t>
            </a:r>
            <a:r>
              <a:rPr lang="en-US" sz="2200" b="1" dirty="0" err="1">
                <a:cs typeface="Times New Roman" pitchFamily="18" charset="0"/>
              </a:rPr>
              <a:t>đề</a:t>
            </a:r>
            <a:r>
              <a:rPr lang="en-US" sz="2200" b="1" dirty="0">
                <a:cs typeface="Times New Roman" pitchFamily="18" charset="0"/>
              </a:rPr>
              <a:t> </a:t>
            </a:r>
            <a:r>
              <a:rPr lang="en-US" sz="2200" b="1" dirty="0" err="1">
                <a:cs typeface="Times New Roman" pitchFamily="18" charset="0"/>
              </a:rPr>
              <a:t>ra</a:t>
            </a:r>
            <a:r>
              <a:rPr lang="en-US" sz="2200" b="1" dirty="0">
                <a:cs typeface="Times New Roman" pitchFamily="18" charset="0"/>
              </a:rPr>
              <a:t> </a:t>
            </a:r>
            <a:r>
              <a:rPr lang="en-US" sz="2200" b="1" dirty="0" err="1">
                <a:cs typeface="Times New Roman" pitchFamily="18" charset="0"/>
              </a:rPr>
              <a:t>đường</a:t>
            </a:r>
            <a:r>
              <a:rPr lang="en-US" sz="2200" b="1" dirty="0">
                <a:cs typeface="Times New Roman" pitchFamily="18" charset="0"/>
              </a:rPr>
              <a:t> </a:t>
            </a:r>
            <a:r>
              <a:rPr lang="en-US" sz="2200" b="1" dirty="0" err="1">
                <a:cs typeface="Times New Roman" pitchFamily="18" charset="0"/>
              </a:rPr>
              <a:t>lối</a:t>
            </a:r>
            <a:r>
              <a:rPr lang="en-US" sz="2200" b="1" dirty="0">
                <a:cs typeface="Times New Roman" pitchFamily="18" charset="0"/>
              </a:rPr>
              <a:t> </a:t>
            </a:r>
            <a:r>
              <a:rPr lang="en-US" sz="2200" b="1" dirty="0" err="1">
                <a:cs typeface="Times New Roman" pitchFamily="18" charset="0"/>
              </a:rPr>
              <a:t>cơ</a:t>
            </a:r>
            <a:r>
              <a:rPr lang="en-US" sz="2200" b="1" dirty="0">
                <a:cs typeface="Times New Roman" pitchFamily="18" charset="0"/>
              </a:rPr>
              <a:t> </a:t>
            </a:r>
            <a:r>
              <a:rPr lang="en-US" sz="2200" b="1" dirty="0" err="1">
                <a:cs typeface="Times New Roman" pitchFamily="18" charset="0"/>
              </a:rPr>
              <a:t>bản</a:t>
            </a:r>
            <a:r>
              <a:rPr lang="en-US" sz="2200" b="1" dirty="0">
                <a:cs typeface="Times New Roman" pitchFamily="18" charset="0"/>
              </a:rPr>
              <a:t> </a:t>
            </a:r>
            <a:r>
              <a:rPr lang="en-US" sz="2200" b="1" dirty="0" err="1">
                <a:cs typeface="Times New Roman" pitchFamily="18" charset="0"/>
              </a:rPr>
              <a:t>cho</a:t>
            </a:r>
            <a:r>
              <a:rPr lang="en-US" sz="2200" b="1" dirty="0">
                <a:cs typeface="Times New Roman" pitchFamily="18" charset="0"/>
              </a:rPr>
              <a:t> </a:t>
            </a:r>
            <a:r>
              <a:rPr lang="en-US" sz="2200" b="1" dirty="0" err="1">
                <a:cs typeface="Times New Roman" pitchFamily="18" charset="0"/>
              </a:rPr>
              <a:t>cách</a:t>
            </a:r>
            <a:r>
              <a:rPr lang="en-US" sz="2200" b="1" dirty="0">
                <a:cs typeface="Times New Roman" pitchFamily="18" charset="0"/>
              </a:rPr>
              <a:t> </a:t>
            </a:r>
            <a:r>
              <a:rPr lang="en-US" sz="2200" b="1" dirty="0" err="1">
                <a:cs typeface="Times New Roman" pitchFamily="18" charset="0"/>
              </a:rPr>
              <a:t>mạng</a:t>
            </a:r>
            <a:r>
              <a:rPr lang="en-US" sz="2200" b="1" dirty="0">
                <a:cs typeface="Times New Roman" pitchFamily="18" charset="0"/>
              </a:rPr>
              <a:t> </a:t>
            </a:r>
            <a:r>
              <a:rPr lang="en-US" sz="2200" b="1" dirty="0" err="1">
                <a:cs typeface="Times New Roman" pitchFamily="18" charset="0"/>
              </a:rPr>
              <a:t>Việt</a:t>
            </a:r>
            <a:r>
              <a:rPr lang="en-US" sz="2200" b="1" dirty="0">
                <a:cs typeface="Times New Roman" pitchFamily="18" charset="0"/>
              </a:rPr>
              <a:t> Nam.</a:t>
            </a:r>
          </a:p>
        </p:txBody>
      </p:sp>
      <p:pic>
        <p:nvPicPr>
          <p:cNvPr id="12296" name="Picture 8"/>
          <p:cNvPicPr>
            <a:picLocks noChangeAspect="1" noChangeArrowheads="1"/>
          </p:cNvPicPr>
          <p:nvPr/>
        </p:nvPicPr>
        <p:blipFill>
          <a:blip r:embed="rId6">
            <a:lum contrast="48000"/>
            <a:extLst>
              <a:ext uri="{28A0092B-C50C-407E-A947-70E740481C1C}">
                <a14:useLocalDpi xmlns="" xmlns:a14="http://schemas.microsoft.com/office/drawing/2010/main" val="0"/>
              </a:ext>
            </a:extLst>
          </a:blip>
          <a:srcRect/>
          <a:stretch>
            <a:fillRect/>
          </a:stretch>
        </p:blipFill>
        <p:spPr bwMode="auto">
          <a:xfrm>
            <a:off x="5410200" y="1295400"/>
            <a:ext cx="3581400" cy="4572000"/>
          </a:xfrm>
          <a:prstGeom prst="rect">
            <a:avLst/>
          </a:prstGeom>
          <a:noFill/>
          <a:ln>
            <a:noFill/>
          </a:ln>
          <a:effectLst/>
          <a:extLst>
            <a:ext uri="{909E8E84-426E-40DD-AFC4-6F175D3DCCD1}">
              <a14:hiddenFill xmlns="" xmlns:a14="http://schemas.microsoft.com/office/drawing/2010/main">
                <a:blipFill dpi="0" rotWithShape="0">
                  <a:blip>
                    <a:lum contrast="48000"/>
                  </a:blip>
                  <a:srcRect/>
                  <a:stretch>
                    <a:fillRect/>
                  </a:stretch>
                </a:blip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12297" name="Rectangle 9"/>
          <p:cNvSpPr>
            <a:spLocks noChangeArrowheads="1"/>
          </p:cNvSpPr>
          <p:nvPr/>
        </p:nvSpPr>
        <p:spPr bwMode="auto">
          <a:xfrm>
            <a:off x="0" y="0"/>
            <a:ext cx="7704138" cy="1079500"/>
          </a:xfrm>
          <a:prstGeom prst="rect">
            <a:avLst/>
          </a:prstGeom>
          <a:solidFill>
            <a:srgbClr val="B8F8A6"/>
          </a:solidFill>
          <a:ln w="9360" cap="sq">
            <a:solidFill>
              <a:srgbClr val="FFFF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lIns="90000" tIns="46800" rIns="90000" bIns="46800" anchor="ctr"/>
          <a:lstStyle/>
          <a:p>
            <a:pPr algn="ctr" defTabSz="449263" fontAlgn="base">
              <a:spcBef>
                <a:spcPts val="175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b="1">
                <a:solidFill>
                  <a:srgbClr val="000000"/>
                </a:solidFill>
              </a:rPr>
              <a:t>TIẾT 20 – BÀI 18</a:t>
            </a:r>
          </a:p>
          <a:p>
            <a:pPr algn="ctr" defTabSz="449263" fontAlgn="base">
              <a:spcBef>
                <a:spcPts val="175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b="1">
                <a:solidFill>
                  <a:srgbClr val="FF0000"/>
                </a:solidFill>
              </a:rPr>
              <a:t>ĐẢNG CỘNG SẢN VIỆT NAM RA ĐỜI</a:t>
            </a:r>
          </a:p>
        </p:txBody>
      </p:sp>
      <p:sp>
        <p:nvSpPr>
          <p:cNvPr id="12298" name="Text Box 10"/>
          <p:cNvSpPr txBox="1">
            <a:spLocks noChangeArrowheads="1"/>
          </p:cNvSpPr>
          <p:nvPr/>
        </p:nvSpPr>
        <p:spPr bwMode="auto">
          <a:xfrm>
            <a:off x="228600" y="2232025"/>
            <a:ext cx="4635500" cy="7635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9pPr>
          </a:lstStyle>
          <a:p>
            <a:pPr defTabSz="449263" fontAlgn="base">
              <a:spcBef>
                <a:spcPts val="1125"/>
              </a:spcBef>
              <a:spcAft>
                <a:spcPct val="0"/>
              </a:spcAft>
              <a:buSzPct val="100000"/>
            </a:pPr>
            <a:r>
              <a:rPr lang="en-US" sz="2200" b="1" dirty="0">
                <a:solidFill>
                  <a:srgbClr val="0000FF"/>
                </a:solidFill>
              </a:rPr>
              <a:t>* </a:t>
            </a:r>
            <a:r>
              <a:rPr lang="en-US" sz="2200" b="1" dirty="0" err="1">
                <a:solidFill>
                  <a:srgbClr val="0000FF"/>
                </a:solidFill>
              </a:rPr>
              <a:t>Nội</a:t>
            </a:r>
            <a:r>
              <a:rPr lang="en-US" sz="2200" b="1" dirty="0">
                <a:solidFill>
                  <a:srgbClr val="0000FF"/>
                </a:solidFill>
              </a:rPr>
              <a:t> dung </a:t>
            </a:r>
            <a:r>
              <a:rPr lang="en-US" sz="2200" b="1" dirty="0" err="1">
                <a:solidFill>
                  <a:srgbClr val="0000FF"/>
                </a:solidFill>
              </a:rPr>
              <a:t>hội</a:t>
            </a:r>
            <a:r>
              <a:rPr lang="en-US" sz="2200" b="1" dirty="0">
                <a:solidFill>
                  <a:srgbClr val="0000FF"/>
                </a:solidFill>
              </a:rPr>
              <a:t> </a:t>
            </a:r>
            <a:r>
              <a:rPr lang="en-US" sz="2200" b="1" dirty="0" err="1">
                <a:solidFill>
                  <a:srgbClr val="0000FF"/>
                </a:solidFill>
              </a:rPr>
              <a:t>nghị</a:t>
            </a:r>
            <a:r>
              <a:rPr lang="en-US" sz="2200" b="1" dirty="0">
                <a:solidFill>
                  <a:srgbClr val="0000FF"/>
                </a:solidFill>
              </a:rPr>
              <a:t> </a:t>
            </a:r>
            <a:r>
              <a:rPr lang="en-US" sz="2200" b="1" dirty="0" err="1">
                <a:solidFill>
                  <a:srgbClr val="0000FF"/>
                </a:solidFill>
              </a:rPr>
              <a:t>thành</a:t>
            </a:r>
            <a:r>
              <a:rPr lang="en-US" sz="2200" b="1" dirty="0">
                <a:solidFill>
                  <a:srgbClr val="0000FF"/>
                </a:solidFill>
              </a:rPr>
              <a:t> </a:t>
            </a:r>
            <a:r>
              <a:rPr lang="en-US" sz="2200" b="1" dirty="0" err="1">
                <a:solidFill>
                  <a:srgbClr val="0000FF"/>
                </a:solidFill>
              </a:rPr>
              <a:t>lập</a:t>
            </a:r>
            <a:r>
              <a:rPr lang="en-US" sz="2200" b="1" dirty="0">
                <a:solidFill>
                  <a:srgbClr val="0000FF"/>
                </a:solidFill>
              </a:rPr>
              <a:t> </a:t>
            </a:r>
            <a:r>
              <a:rPr lang="en-US" sz="2200" b="1" dirty="0" err="1">
                <a:solidFill>
                  <a:srgbClr val="0000FF"/>
                </a:solidFill>
              </a:rPr>
              <a:t>Đảng</a:t>
            </a:r>
            <a:endParaRPr lang="en-US" sz="2200" b="1" dirty="0">
              <a:solidFill>
                <a:srgbClr val="0000FF"/>
              </a:solidFill>
            </a:endParaRPr>
          </a:p>
        </p:txBody>
      </p:sp>
      <p:sp>
        <p:nvSpPr>
          <p:cNvPr id="12299" name="Text Box 11"/>
          <p:cNvSpPr txBox="1">
            <a:spLocks noChangeArrowheads="1"/>
          </p:cNvSpPr>
          <p:nvPr/>
        </p:nvSpPr>
        <p:spPr bwMode="auto">
          <a:xfrm>
            <a:off x="152400" y="1143000"/>
            <a:ext cx="4495800" cy="7635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9pPr>
          </a:lstStyle>
          <a:p>
            <a:pPr defTabSz="449263" fontAlgn="base">
              <a:spcBef>
                <a:spcPts val="1250"/>
              </a:spcBef>
              <a:spcAft>
                <a:spcPct val="0"/>
              </a:spcAft>
              <a:buSzPct val="100000"/>
            </a:pPr>
            <a:r>
              <a:rPr lang="en-US" sz="2200" b="1" u="sng" dirty="0">
                <a:solidFill>
                  <a:srgbClr val="FF3300"/>
                </a:solidFill>
              </a:rPr>
              <a:t>I. </a:t>
            </a:r>
            <a:r>
              <a:rPr lang="en-US" sz="2200" b="1" u="sng" dirty="0" err="1">
                <a:solidFill>
                  <a:srgbClr val="FF3300"/>
                </a:solidFill>
              </a:rPr>
              <a:t>Hội</a:t>
            </a:r>
            <a:r>
              <a:rPr lang="en-US" sz="2200" b="1" u="sng" dirty="0">
                <a:solidFill>
                  <a:srgbClr val="FF3300"/>
                </a:solidFill>
              </a:rPr>
              <a:t> </a:t>
            </a:r>
            <a:r>
              <a:rPr lang="en-US" sz="2200" b="1" u="sng" dirty="0" err="1">
                <a:solidFill>
                  <a:srgbClr val="FF3300"/>
                </a:solidFill>
              </a:rPr>
              <a:t>nghị</a:t>
            </a:r>
            <a:r>
              <a:rPr lang="en-US" sz="2200" b="1" u="sng" dirty="0">
                <a:solidFill>
                  <a:srgbClr val="FF3300"/>
                </a:solidFill>
              </a:rPr>
              <a:t> </a:t>
            </a:r>
            <a:r>
              <a:rPr lang="en-US" sz="2200" b="1" u="sng" dirty="0" err="1">
                <a:solidFill>
                  <a:srgbClr val="FF3300"/>
                </a:solidFill>
              </a:rPr>
              <a:t>thành</a:t>
            </a:r>
            <a:r>
              <a:rPr lang="en-US" sz="2200" b="1" u="sng" dirty="0">
                <a:solidFill>
                  <a:srgbClr val="FF3300"/>
                </a:solidFill>
              </a:rPr>
              <a:t> </a:t>
            </a:r>
            <a:r>
              <a:rPr lang="en-US" sz="2200" b="1" u="sng" dirty="0" err="1">
                <a:solidFill>
                  <a:srgbClr val="FF3300"/>
                </a:solidFill>
              </a:rPr>
              <a:t>lập</a:t>
            </a:r>
            <a:r>
              <a:rPr lang="en-US" sz="2200" b="1" u="sng" dirty="0">
                <a:solidFill>
                  <a:srgbClr val="FF3300"/>
                </a:solidFill>
              </a:rPr>
              <a:t> </a:t>
            </a:r>
            <a:r>
              <a:rPr lang="en-US" sz="2200" b="1" u="sng" dirty="0" err="1">
                <a:solidFill>
                  <a:srgbClr val="FF3300"/>
                </a:solidFill>
              </a:rPr>
              <a:t>Đảng</a:t>
            </a:r>
            <a:r>
              <a:rPr lang="en-US" sz="2200" b="1" u="sng" dirty="0">
                <a:solidFill>
                  <a:srgbClr val="FF3300"/>
                </a:solidFill>
              </a:rPr>
              <a:t> </a:t>
            </a:r>
            <a:r>
              <a:rPr lang="en-US" sz="2200" b="1" u="sng" dirty="0" err="1">
                <a:solidFill>
                  <a:srgbClr val="FF3300"/>
                </a:solidFill>
              </a:rPr>
              <a:t>Cộng</a:t>
            </a:r>
            <a:r>
              <a:rPr lang="en-US" sz="2200" b="1" u="sng" dirty="0">
                <a:solidFill>
                  <a:srgbClr val="FF3300"/>
                </a:solidFill>
              </a:rPr>
              <a:t> </a:t>
            </a:r>
            <a:r>
              <a:rPr lang="en-US" sz="2200" b="1" u="sng" dirty="0" err="1">
                <a:solidFill>
                  <a:srgbClr val="FF3300"/>
                </a:solidFill>
              </a:rPr>
              <a:t>sản</a:t>
            </a:r>
            <a:r>
              <a:rPr lang="en-US" sz="2200" b="1" u="sng" dirty="0">
                <a:solidFill>
                  <a:srgbClr val="FF3300"/>
                </a:solidFill>
              </a:rPr>
              <a:t> </a:t>
            </a:r>
            <a:r>
              <a:rPr lang="en-US" sz="2200" b="1" u="sng" dirty="0" err="1">
                <a:solidFill>
                  <a:srgbClr val="FF3300"/>
                </a:solidFill>
              </a:rPr>
              <a:t>Việt</a:t>
            </a:r>
            <a:r>
              <a:rPr lang="en-US" sz="2200" b="1" u="sng" dirty="0">
                <a:solidFill>
                  <a:srgbClr val="FF3300"/>
                </a:solidFill>
              </a:rPr>
              <a:t> Nam (1930)</a:t>
            </a:r>
          </a:p>
        </p:txBody>
      </p:sp>
      <p:sp>
        <p:nvSpPr>
          <p:cNvPr id="12300" name="Text Box 12"/>
          <p:cNvSpPr txBox="1">
            <a:spLocks noChangeArrowheads="1"/>
          </p:cNvSpPr>
          <p:nvPr/>
        </p:nvSpPr>
        <p:spPr bwMode="auto">
          <a:xfrm>
            <a:off x="228600" y="1905000"/>
            <a:ext cx="4343400" cy="4286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F"/>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Lucida Sans Unicode" pitchFamily="32" charset="0"/>
                <a:cs typeface="Lucida Sans Unicode" pitchFamily="32" charset="0"/>
              </a:defRPr>
            </a:lvl9pPr>
          </a:lstStyle>
          <a:p>
            <a:pPr defTabSz="449263" fontAlgn="base">
              <a:spcBef>
                <a:spcPts val="1125"/>
              </a:spcBef>
              <a:spcAft>
                <a:spcPct val="0"/>
              </a:spcAft>
              <a:buSzPct val="100000"/>
            </a:pPr>
            <a:r>
              <a:rPr lang="en-US" sz="2200" b="1">
                <a:solidFill>
                  <a:srgbClr val="0000FF"/>
                </a:solidFill>
              </a:rPr>
              <a:t>* Hoàn cảnh.</a:t>
            </a:r>
          </a:p>
        </p:txBody>
      </p:sp>
    </p:spTree>
    <p:extLst>
      <p:ext uri="{BB962C8B-B14F-4D97-AF65-F5344CB8AC3E}">
        <p14:creationId xmlns="" xmlns:p14="http://schemas.microsoft.com/office/powerpoint/2010/main" val="2215937853"/>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12291"/>
                                        </p:tgtEl>
                                        <p:attrNameLst>
                                          <p:attrName>style.visibility</p:attrName>
                                        </p:attrNameLst>
                                      </p:cBhvr>
                                      <p:to>
                                        <p:strVal val="visible"/>
                                      </p:to>
                                    </p:set>
                                    <p:anim calcmode="lin" valueType="num">
                                      <p:cBhvr additive="repl">
                                        <p:cTn id="7" dur="500" fill="hold"/>
                                        <p:tgtEl>
                                          <p:spTgt spid="12291"/>
                                        </p:tgtEl>
                                        <p:attrNameLst>
                                          <p:attrName>ppt_x</p:attrName>
                                        </p:attrNameLst>
                                      </p:cBhvr>
                                      <p:tavLst>
                                        <p:tav tm="100000">
                                          <p:val>
                                            <p:strVal val="#ppt_x"/>
                                          </p:val>
                                        </p:tav>
                                        <p:tav tm="100000">
                                          <p:val>
                                            <p:strVal val="#ppt_x"/>
                                          </p:val>
                                        </p:tav>
                                      </p:tavLst>
                                    </p:anim>
                                    <p:anim calcmode="lin" valueType="num">
                                      <p:cBhvr additive="repl">
                                        <p:cTn id="8" dur="500" fill="hold"/>
                                        <p:tgtEl>
                                          <p:spTgt spid="12291"/>
                                        </p:tgtEl>
                                        <p:attrNameLst>
                                          <p:attrName>ppt_y</p:attrName>
                                        </p:attrNameLst>
                                      </p:cBhvr>
                                      <p:tavLst>
                                        <p:tav tm="10000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hammer.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additive="repl">
                                        <p:cTn id="12" dur="1" fill="hold">
                                          <p:stCondLst>
                                            <p:cond delay="0"/>
                                          </p:stCondLst>
                                        </p:cTn>
                                        <p:tgtEl>
                                          <p:spTgt spid="12290"/>
                                        </p:tgtEl>
                                        <p:attrNameLst>
                                          <p:attrName>style.visibility</p:attrName>
                                        </p:attrNameLst>
                                      </p:cBhvr>
                                      <p:to>
                                        <p:strVal val="visible"/>
                                      </p:to>
                                    </p:set>
                                    <p:anim calcmode="lin" valueType="num">
                                      <p:cBhvr additive="repl">
                                        <p:cTn id="13" dur="500" fill="hold"/>
                                        <p:tgtEl>
                                          <p:spTgt spid="12290"/>
                                        </p:tgtEl>
                                        <p:attrNameLst>
                                          <p:attrName>ppt_x</p:attrName>
                                        </p:attrNameLst>
                                      </p:cBhvr>
                                      <p:tavLst>
                                        <p:tav tm="100000">
                                          <p:val>
                                            <p:strVal val="#ppt_x"/>
                                          </p:val>
                                        </p:tav>
                                        <p:tav tm="100000">
                                          <p:val>
                                            <p:strVal val="#ppt_x"/>
                                          </p:val>
                                        </p:tav>
                                      </p:tavLst>
                                    </p:anim>
                                    <p:anim calcmode="lin" valueType="num">
                                      <p:cBhvr additive="repl">
                                        <p:cTn id="14" dur="500" fill="hold"/>
                                        <p:tgtEl>
                                          <p:spTgt spid="12290"/>
                                        </p:tgtEl>
                                        <p:attrNameLst>
                                          <p:attrName>ppt_y</p:attrName>
                                        </p:attrNameLst>
                                      </p:cBhvr>
                                      <p:tavLst>
                                        <p:tav tm="10000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camera.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additive="repl">
                                        <p:cTn id="18" dur="1" fill="hold">
                                          <p:stCondLst>
                                            <p:cond delay="0"/>
                                          </p:stCondLst>
                                        </p:cTn>
                                        <p:tgtEl>
                                          <p:spTgt spid="12294"/>
                                        </p:tgtEl>
                                        <p:attrNameLst>
                                          <p:attrName>style.visibility</p:attrName>
                                        </p:attrNameLst>
                                      </p:cBhvr>
                                      <p:to>
                                        <p:strVal val="visible"/>
                                      </p:to>
                                    </p:set>
                                    <p:anim calcmode="lin" valueType="num">
                                      <p:cBhvr additive="repl">
                                        <p:cTn id="19" dur="500" fill="hold"/>
                                        <p:tgtEl>
                                          <p:spTgt spid="12294"/>
                                        </p:tgtEl>
                                        <p:attrNameLst>
                                          <p:attrName>ppt_x</p:attrName>
                                        </p:attrNameLst>
                                      </p:cBhvr>
                                      <p:tavLst>
                                        <p:tav tm="100000">
                                          <p:val>
                                            <p:strVal val="#ppt_x"/>
                                          </p:val>
                                        </p:tav>
                                        <p:tav tm="100000">
                                          <p:val>
                                            <p:strVal val="#ppt_x"/>
                                          </p:val>
                                        </p:tav>
                                      </p:tavLst>
                                    </p:anim>
                                    <p:anim calcmode="lin" valueType="num">
                                      <p:cBhvr additive="repl">
                                        <p:cTn id="20" dur="500" fill="hold"/>
                                        <p:tgtEl>
                                          <p:spTgt spid="12294"/>
                                        </p:tgtEl>
                                        <p:attrNameLst>
                                          <p:attrName>ppt_y</p:attrName>
                                        </p:attrNameLst>
                                      </p:cBhvr>
                                      <p:tavLst>
                                        <p:tav tm="10000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hammer.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fill="hold" nodeType="clickEffect">
                                  <p:stCondLst>
                                    <p:cond delay="0"/>
                                  </p:stCondLst>
                                  <p:childTnLst>
                                    <p:set>
                                      <p:cBhvr additive="repl">
                                        <p:cTn id="24" dur="1" fill="hold">
                                          <p:stCondLst>
                                            <p:cond delay="0"/>
                                          </p:stCondLst>
                                        </p:cTn>
                                        <p:tgtEl>
                                          <p:spTgt spid="12295"/>
                                        </p:tgtEl>
                                        <p:attrNameLst>
                                          <p:attrName>style.visibility</p:attrName>
                                        </p:attrNameLst>
                                      </p:cBhvr>
                                      <p:to>
                                        <p:strVal val="visible"/>
                                      </p:to>
                                    </p:set>
                                    <p:animEffect transition="in" filter="dissolve">
                                      <p:cBhvr additive="repl">
                                        <p:cTn id="25" dur="500"/>
                                        <p:tgtEl>
                                          <p:spTgt spid="12295"/>
                                        </p:tgtEl>
                                      </p:cBhvr>
                                    </p:animEffect>
                                  </p:childTnLst>
                                  <p:subTnLst>
                                    <p:audio>
                                      <p:cMediaNode>
                                        <p:cTn display="0" masterRel="sameClick">
                                          <p:stCondLst>
                                            <p:cond evt="begin" delay="0">
                                              <p:tn val="23"/>
                                            </p:cond>
                                          </p:stCondLst>
                                          <p:endCondLst>
                                            <p:cond evt="onStopAudio" delay="0">
                                              <p:tgtEl>
                                                <p:sldTgt/>
                                              </p:tgtEl>
                                            </p:cond>
                                          </p:endCondLst>
                                        </p:cTn>
                                        <p:tgtEl>
                                          <p:sndTgt r:embed="rId4"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Line 1"/>
          <p:cNvSpPr>
            <a:spLocks noChangeShapeType="1"/>
          </p:cNvSpPr>
          <p:nvPr/>
        </p:nvSpPr>
        <p:spPr bwMode="auto">
          <a:xfrm>
            <a:off x="4876800" y="990600"/>
            <a:ext cx="76200" cy="5867400"/>
          </a:xfrm>
          <a:prstGeom prst="line">
            <a:avLst/>
          </a:prstGeom>
          <a:noFill/>
          <a:ln w="38160" cap="sq">
            <a:solidFill>
              <a:srgbClr val="006600"/>
            </a:solidFill>
            <a:miter lim="800000"/>
            <a:headEnd/>
            <a:tailEnd/>
          </a:ln>
          <a:effectLst/>
        </p:spPr>
        <p:txBody>
          <a:bodyPr/>
          <a:lstStyle/>
          <a:p>
            <a:endParaRPr lang="en-US"/>
          </a:p>
        </p:txBody>
      </p:sp>
      <p:sp>
        <p:nvSpPr>
          <p:cNvPr id="13314" name="Text Box 2"/>
          <p:cNvSpPr txBox="1">
            <a:spLocks noChangeArrowheads="1"/>
          </p:cNvSpPr>
          <p:nvPr/>
        </p:nvSpPr>
        <p:spPr bwMode="auto">
          <a:xfrm>
            <a:off x="76200" y="2592388"/>
            <a:ext cx="4876800" cy="1770062"/>
          </a:xfrm>
          <a:prstGeom prst="rect">
            <a:avLst/>
          </a:prstGeom>
          <a:noFill/>
          <a:ln w="9525">
            <a:noFill/>
            <a:round/>
            <a:headEnd/>
            <a:tailEnd/>
          </a:ln>
          <a:effectLst/>
        </p:spPr>
        <p:txBody>
          <a:bodyPr lIns="90000" tIns="46800" rIns="90000" bIns="46800">
            <a:spAutoFit/>
          </a:bodyPr>
          <a:lstStyle/>
          <a:p>
            <a:pPr>
              <a:spcBef>
                <a:spcPts val="1125"/>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200" b="1">
                <a:solidFill>
                  <a:srgbClr val="292929"/>
                </a:solidFill>
              </a:rPr>
              <a:t>- Hội nghị lần thứ nhất Ban Chấp hành Trung ương Đảng họp tại Hương Cảng (Trung Quốc) vào tháng 10/1930,</a:t>
            </a:r>
            <a:r>
              <a:rPr lang="en-US" sz="2200" b="1">
                <a:solidFill>
                  <a:srgbClr val="292929"/>
                </a:solidFill>
                <a:cs typeface="Times New Roman" pitchFamily="16" charset="0"/>
              </a:rPr>
              <a:t> t</a:t>
            </a:r>
            <a:r>
              <a:rPr lang="en-US" sz="2200" b="1">
                <a:solidFill>
                  <a:srgbClr val="000000"/>
                </a:solidFill>
              </a:rPr>
              <a:t>hông qua Luận cương chính trị.</a:t>
            </a:r>
          </a:p>
        </p:txBody>
      </p:sp>
      <p:sp>
        <p:nvSpPr>
          <p:cNvPr id="13315" name="Text Box 3"/>
          <p:cNvSpPr txBox="1">
            <a:spLocks noChangeArrowheads="1"/>
          </p:cNvSpPr>
          <p:nvPr/>
        </p:nvSpPr>
        <p:spPr bwMode="auto">
          <a:xfrm>
            <a:off x="120650" y="1871663"/>
            <a:ext cx="4756150" cy="428625"/>
          </a:xfrm>
          <a:prstGeom prst="rect">
            <a:avLst/>
          </a:prstGeom>
          <a:noFill/>
          <a:ln w="9525">
            <a:noFill/>
            <a:round/>
            <a:headEnd/>
            <a:tailEnd/>
          </a:ln>
          <a:effectLst/>
        </p:spPr>
        <p:txBody>
          <a:bodyPr lIns="90000" tIns="46800" rIns="90000" bIns="46800">
            <a:spAutoFit/>
          </a:bodyPr>
          <a:lstStyle/>
          <a:p>
            <a:pPr>
              <a:spcBef>
                <a:spcPts val="12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200" b="1" u="sng">
                <a:solidFill>
                  <a:srgbClr val="FF3300"/>
                </a:solidFill>
              </a:rPr>
              <a:t>II. Luận cương chính trị (10 -1930)</a:t>
            </a:r>
          </a:p>
        </p:txBody>
      </p:sp>
      <p:pic>
        <p:nvPicPr>
          <p:cNvPr id="13316" name="Picture 4"/>
          <p:cNvPicPr>
            <a:picLocks noChangeAspect="1" noChangeArrowheads="1"/>
          </p:cNvPicPr>
          <p:nvPr/>
        </p:nvPicPr>
        <p:blipFill>
          <a:blip r:embed="rId3"/>
          <a:srcRect/>
          <a:stretch>
            <a:fillRect/>
          </a:stretch>
        </p:blipFill>
        <p:spPr bwMode="auto">
          <a:xfrm>
            <a:off x="7772400" y="0"/>
            <a:ext cx="1371600" cy="1143000"/>
          </a:xfrm>
          <a:prstGeom prst="rect">
            <a:avLst/>
          </a:prstGeom>
          <a:noFill/>
          <a:ln w="9525">
            <a:noFill/>
            <a:round/>
            <a:headEnd/>
            <a:tailEnd/>
          </a:ln>
          <a:effectLst/>
        </p:spPr>
      </p:pic>
      <p:pic>
        <p:nvPicPr>
          <p:cNvPr id="13317" name="Picture 5"/>
          <p:cNvPicPr>
            <a:picLocks noChangeAspect="1" noChangeArrowheads="1"/>
          </p:cNvPicPr>
          <p:nvPr/>
        </p:nvPicPr>
        <p:blipFill>
          <a:blip r:embed="rId4"/>
          <a:srcRect/>
          <a:stretch>
            <a:fillRect/>
          </a:stretch>
        </p:blipFill>
        <p:spPr bwMode="auto">
          <a:xfrm>
            <a:off x="5029200" y="1524000"/>
            <a:ext cx="3746500" cy="4572000"/>
          </a:xfrm>
          <a:prstGeom prst="rect">
            <a:avLst/>
          </a:prstGeom>
          <a:noFill/>
          <a:ln w="28440" cap="sq">
            <a:solidFill>
              <a:srgbClr val="FFFFFF"/>
            </a:solidFill>
            <a:miter lim="800000"/>
            <a:headEnd/>
            <a:tailEnd/>
          </a:ln>
          <a:effectLst/>
        </p:spPr>
      </p:pic>
      <p:sp>
        <p:nvSpPr>
          <p:cNvPr id="13318" name="Rectangle 6"/>
          <p:cNvSpPr>
            <a:spLocks noChangeArrowheads="1"/>
          </p:cNvSpPr>
          <p:nvPr/>
        </p:nvSpPr>
        <p:spPr bwMode="auto">
          <a:xfrm>
            <a:off x="5181600" y="6248400"/>
            <a:ext cx="3352800" cy="381000"/>
          </a:xfrm>
          <a:prstGeom prst="rect">
            <a:avLst/>
          </a:prstGeom>
          <a:solidFill>
            <a:srgbClr val="CECEEF"/>
          </a:solidFill>
          <a:ln w="25560" cap="sq">
            <a:solidFill>
              <a:srgbClr val="89A4A7"/>
            </a:solidFill>
            <a:miter lim="800000"/>
            <a:headEnd/>
            <a:tailEnd/>
          </a:ln>
          <a:effectLst/>
        </p:spPr>
        <p:txBody>
          <a:bodyPr lIns="90000" tIns="46800" rIns="90000" bIns="468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a:solidFill>
                  <a:srgbClr val="0000FF"/>
                </a:solidFill>
              </a:rPr>
              <a:t>TỔNG BÍ THƯ TRẦN PHÚ</a:t>
            </a:r>
          </a:p>
        </p:txBody>
      </p:sp>
      <p:sp>
        <p:nvSpPr>
          <p:cNvPr id="13319" name="Rectangle 7"/>
          <p:cNvSpPr>
            <a:spLocks noChangeArrowheads="1"/>
          </p:cNvSpPr>
          <p:nvPr/>
        </p:nvSpPr>
        <p:spPr bwMode="auto">
          <a:xfrm>
            <a:off x="0" y="0"/>
            <a:ext cx="7704138" cy="1079500"/>
          </a:xfrm>
          <a:prstGeom prst="rect">
            <a:avLst/>
          </a:prstGeom>
          <a:solidFill>
            <a:srgbClr val="B8F8A6"/>
          </a:solidFill>
          <a:ln w="9360" cap="sq">
            <a:solidFill>
              <a:srgbClr val="FFFF00"/>
            </a:solidFill>
            <a:miter lim="800000"/>
            <a:headEnd/>
            <a:tailEnd/>
          </a:ln>
          <a:effectLst/>
        </p:spPr>
        <p:txBody>
          <a:bodyPr wrap="none" lIns="90000" tIns="46800" rIns="90000" bIns="46800" anchor="ctr"/>
          <a:lstStyle/>
          <a:p>
            <a:pPr algn="ctr">
              <a:spcBef>
                <a:spcPts val="17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b="1">
                <a:solidFill>
                  <a:srgbClr val="000000"/>
                </a:solidFill>
              </a:rPr>
              <a:t>TIẾT 20 – BÀI 18</a:t>
            </a:r>
          </a:p>
          <a:p>
            <a:pPr algn="ctr">
              <a:spcBef>
                <a:spcPts val="17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b="1">
                <a:solidFill>
                  <a:srgbClr val="FF0000"/>
                </a:solidFill>
              </a:rPr>
              <a:t>ĐẢNG CỘNG SẢN VIỆT NAM RA ĐỜI</a:t>
            </a:r>
          </a:p>
        </p:txBody>
      </p:sp>
      <p:sp>
        <p:nvSpPr>
          <p:cNvPr id="13320" name="Text Box 8"/>
          <p:cNvSpPr txBox="1">
            <a:spLocks noChangeArrowheads="1"/>
          </p:cNvSpPr>
          <p:nvPr/>
        </p:nvSpPr>
        <p:spPr bwMode="auto">
          <a:xfrm>
            <a:off x="152400" y="1143000"/>
            <a:ext cx="4495800" cy="763588"/>
          </a:xfrm>
          <a:prstGeom prst="rect">
            <a:avLst/>
          </a:prstGeom>
          <a:noFill/>
          <a:ln w="9525">
            <a:noFill/>
            <a:round/>
            <a:headEnd/>
            <a:tailEnd/>
          </a:ln>
          <a:effectLst/>
        </p:spPr>
        <p:txBody>
          <a:bodyPr lIns="90000" tIns="46800" rIns="90000" bIns="46800">
            <a:spAutoFit/>
          </a:bodyPr>
          <a:lstStyle/>
          <a:p>
            <a:pPr>
              <a:spcBef>
                <a:spcPts val="12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200" b="1" u="sng">
                <a:solidFill>
                  <a:srgbClr val="FF3300"/>
                </a:solidFill>
              </a:rPr>
              <a:t>I. Hội nghị thành lập Đảng Cộng sản Việt Nam (1930)</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13315"/>
                                        </p:tgtEl>
                                        <p:attrNameLst>
                                          <p:attrName>style.visibility</p:attrName>
                                        </p:attrNameLst>
                                      </p:cBhvr>
                                      <p:to>
                                        <p:strVal val="visible"/>
                                      </p:to>
                                    </p:set>
                                    <p:anim calcmode="lin" valueType="num">
                                      <p:cBhvr additive="repl">
                                        <p:cTn id="7" dur="500" fill="hold"/>
                                        <p:tgtEl>
                                          <p:spTgt spid="13315"/>
                                        </p:tgtEl>
                                        <p:attrNameLst>
                                          <p:attrName>ppt_x</p:attrName>
                                        </p:attrNameLst>
                                      </p:cBhvr>
                                      <p:tavLst>
                                        <p:tav tm="100000">
                                          <p:val>
                                            <p:strVal val="#ppt_x"/>
                                          </p:val>
                                        </p:tav>
                                        <p:tav tm="100000">
                                          <p:val>
                                            <p:strVal val="#ppt_x"/>
                                          </p:val>
                                        </p:tav>
                                      </p:tavLst>
                                    </p:anim>
                                    <p:anim calcmode="lin" valueType="num">
                                      <p:cBhvr additive="repl">
                                        <p:cTn id="8" dur="500" fill="hold"/>
                                        <p:tgtEl>
                                          <p:spTgt spid="13315"/>
                                        </p:tgtEl>
                                        <p:attrNameLst>
                                          <p:attrName>ppt_y</p:attrName>
                                        </p:attrNameLst>
                                      </p:cBhvr>
                                      <p:tavLst>
                                        <p:tav tm="10000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fill="hold" nodeType="clickEffect">
                                  <p:stCondLst>
                                    <p:cond delay="0"/>
                                  </p:stCondLst>
                                  <p:childTnLst>
                                    <p:set>
                                      <p:cBhvr additive="repl">
                                        <p:cTn id="12" dur="1" fill="hold">
                                          <p:stCondLst>
                                            <p:cond delay="0"/>
                                          </p:stCondLst>
                                        </p:cTn>
                                        <p:tgtEl>
                                          <p:spTgt spid="13314"/>
                                        </p:tgtEl>
                                        <p:attrNameLst>
                                          <p:attrName>style.visibility</p:attrName>
                                        </p:attrNameLst>
                                      </p:cBhvr>
                                      <p:to>
                                        <p:strVal val="visible"/>
                                      </p:to>
                                    </p:set>
                                    <p:animEffect transition="in" filter="dissolve">
                                      <p:cBhvr additive="repl">
                                        <p:cTn id="13" dur="500"/>
                                        <p:tgtEl>
                                          <p:spTgt spid="13314"/>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fill="hold" nodeType="clickEffect">
                                  <p:stCondLst>
                                    <p:cond delay="0"/>
                                  </p:stCondLst>
                                  <p:childTnLst>
                                    <p:set>
                                      <p:cBhvr additive="repl">
                                        <p:cTn id="17" dur="1" fill="hold">
                                          <p:stCondLst>
                                            <p:cond delay="0"/>
                                          </p:stCondLst>
                                        </p:cTn>
                                        <p:tgtEl>
                                          <p:spTgt spid="13317"/>
                                        </p:tgtEl>
                                        <p:attrNameLst>
                                          <p:attrName>style.visibility</p:attrName>
                                        </p:attrNameLst>
                                      </p:cBhvr>
                                      <p:to>
                                        <p:strVal val="visible"/>
                                      </p:to>
                                    </p:set>
                                    <p:animEffect transition="in" filter="dissolve">
                                      <p:cBhvr additive="repl">
                                        <p:cTn id="18" dur="500"/>
                                        <p:tgtEl>
                                          <p:spTgt spid="13317"/>
                                        </p:tgtEl>
                                      </p:cBhvr>
                                    </p:animEffect>
                                  </p:childTnLst>
                                </p:cTn>
                              </p:par>
                              <p:par>
                                <p:cTn id="19" presetID="9" presetClass="entr" fill="hold" nodeType="withEffect">
                                  <p:stCondLst>
                                    <p:cond delay="0"/>
                                  </p:stCondLst>
                                  <p:childTnLst>
                                    <p:set>
                                      <p:cBhvr additive="repl">
                                        <p:cTn id="20" dur="1" fill="hold">
                                          <p:stCondLst>
                                            <p:cond delay="0"/>
                                          </p:stCondLst>
                                        </p:cTn>
                                        <p:tgtEl>
                                          <p:spTgt spid="13318"/>
                                        </p:tgtEl>
                                        <p:attrNameLst>
                                          <p:attrName>style.visibility</p:attrName>
                                        </p:attrNameLst>
                                      </p:cBhvr>
                                      <p:to>
                                        <p:strVal val="visible"/>
                                      </p:to>
                                    </p:set>
                                    <p:animEffect transition="in" filter="dissolve">
                                      <p:cBhvr additive="repl">
                                        <p:cTn id="21" dur="500"/>
                                        <p:tgtEl>
                                          <p:spTgt spid="13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nvSpPr>
        <p:spPr bwMode="auto">
          <a:xfrm>
            <a:off x="0" y="1219200"/>
            <a:ext cx="9144000" cy="5638800"/>
          </a:xfrm>
          <a:prstGeom prst="rect">
            <a:avLst/>
          </a:prstGeom>
          <a:solidFill>
            <a:srgbClr val="339966"/>
          </a:solidFill>
          <a:ln w="9360" cap="sq">
            <a:solidFill>
              <a:srgbClr val="000000"/>
            </a:solidFill>
            <a:miter lim="800000"/>
            <a:headEnd/>
            <a:tailEnd/>
          </a:ln>
          <a:effectLst/>
        </p:spPr>
        <p:txBody>
          <a:bodyPr wrap="none" anchor="ctr"/>
          <a:lstStyle/>
          <a:p>
            <a:endParaRPr lang="en-US"/>
          </a:p>
        </p:txBody>
      </p:sp>
      <p:sp>
        <p:nvSpPr>
          <p:cNvPr id="14338" name="AutoShape 2"/>
          <p:cNvSpPr>
            <a:spLocks noChangeArrowheads="1"/>
          </p:cNvSpPr>
          <p:nvPr/>
        </p:nvSpPr>
        <p:spPr bwMode="auto">
          <a:xfrm>
            <a:off x="4114800" y="1066800"/>
            <a:ext cx="4527550" cy="881063"/>
          </a:xfrm>
          <a:prstGeom prst="roundRect">
            <a:avLst>
              <a:gd name="adj" fmla="val 9421"/>
            </a:avLst>
          </a:prstGeom>
          <a:solidFill>
            <a:srgbClr val="99CC00">
              <a:alpha val="56000"/>
            </a:srgbClr>
          </a:solidFill>
          <a:ln w="9360" cap="sq">
            <a:solidFill>
              <a:srgbClr val="000000"/>
            </a:solidFill>
            <a:miter lim="800000"/>
            <a:headEnd/>
            <a:tailEnd/>
          </a:ln>
          <a:effectLst>
            <a:outerShdw dist="107933" dir="2700000" algn="ctr" rotWithShape="0">
              <a:srgbClr val="808080">
                <a:alpha val="50027"/>
              </a:srgbClr>
            </a:outerShdw>
          </a:effectLst>
        </p:spPr>
        <p:txBody>
          <a:bodyPr wrap="none" anchor="ctr"/>
          <a:lstStyle/>
          <a:p>
            <a:endParaRPr lang="en-US"/>
          </a:p>
        </p:txBody>
      </p:sp>
      <p:sp>
        <p:nvSpPr>
          <p:cNvPr id="14339" name="AutoShape 3"/>
          <p:cNvSpPr>
            <a:spLocks noChangeArrowheads="1"/>
          </p:cNvSpPr>
          <p:nvPr/>
        </p:nvSpPr>
        <p:spPr bwMode="auto">
          <a:xfrm>
            <a:off x="4114800" y="1981200"/>
            <a:ext cx="4527550" cy="4843463"/>
          </a:xfrm>
          <a:prstGeom prst="roundRect">
            <a:avLst>
              <a:gd name="adj" fmla="val 1412"/>
            </a:avLst>
          </a:prstGeom>
          <a:solidFill>
            <a:srgbClr val="99CC00">
              <a:alpha val="56000"/>
            </a:srgbClr>
          </a:solidFill>
          <a:ln w="9360" cap="sq">
            <a:solidFill>
              <a:srgbClr val="000000"/>
            </a:solidFill>
            <a:miter lim="800000"/>
            <a:headEnd/>
            <a:tailEnd/>
          </a:ln>
          <a:effectLst>
            <a:outerShdw dist="107933" dir="2700000" algn="ctr" rotWithShape="0">
              <a:srgbClr val="808080">
                <a:alpha val="50027"/>
              </a:srgbClr>
            </a:outerShdw>
          </a:effectLst>
        </p:spPr>
        <p:txBody>
          <a:bodyPr wrap="none" anchor="ctr"/>
          <a:lstStyle/>
          <a:p>
            <a:endParaRPr lang="en-US"/>
          </a:p>
        </p:txBody>
      </p:sp>
      <p:grpSp>
        <p:nvGrpSpPr>
          <p:cNvPr id="2" name="Group 4"/>
          <p:cNvGrpSpPr>
            <a:grpSpLocks/>
          </p:cNvGrpSpPr>
          <p:nvPr/>
        </p:nvGrpSpPr>
        <p:grpSpPr bwMode="auto">
          <a:xfrm>
            <a:off x="0" y="1447800"/>
            <a:ext cx="3498850" cy="4870450"/>
            <a:chOff x="0" y="912"/>
            <a:chExt cx="2204" cy="3068"/>
          </a:xfrm>
        </p:grpSpPr>
        <p:pic>
          <p:nvPicPr>
            <p:cNvPr id="14341" name="Picture 5"/>
            <p:cNvPicPr>
              <a:picLocks noChangeAspect="1" noChangeArrowheads="1"/>
            </p:cNvPicPr>
            <p:nvPr/>
          </p:nvPicPr>
          <p:blipFill>
            <a:blip r:embed="rId3">
              <a:lum contrast="22000"/>
            </a:blip>
            <a:srcRect/>
            <a:stretch>
              <a:fillRect/>
            </a:stretch>
          </p:blipFill>
          <p:spPr bwMode="auto">
            <a:xfrm>
              <a:off x="427" y="1404"/>
              <a:ext cx="1404" cy="2040"/>
            </a:xfrm>
            <a:prstGeom prst="rect">
              <a:avLst/>
            </a:prstGeom>
            <a:noFill/>
            <a:ln w="9525">
              <a:noFill/>
              <a:round/>
              <a:headEnd/>
              <a:tailEnd/>
            </a:ln>
            <a:effectLst/>
          </p:spPr>
        </p:pic>
        <p:pic>
          <p:nvPicPr>
            <p:cNvPr id="14342" name="Picture 6"/>
            <p:cNvPicPr>
              <a:picLocks noChangeAspect="1" noChangeArrowheads="1"/>
            </p:cNvPicPr>
            <p:nvPr/>
          </p:nvPicPr>
          <p:blipFill>
            <a:blip r:embed="rId4"/>
            <a:srcRect/>
            <a:stretch>
              <a:fillRect/>
            </a:stretch>
          </p:blipFill>
          <p:spPr bwMode="auto">
            <a:xfrm>
              <a:off x="0" y="912"/>
              <a:ext cx="2204" cy="3068"/>
            </a:xfrm>
            <a:prstGeom prst="rect">
              <a:avLst/>
            </a:prstGeom>
            <a:noFill/>
            <a:ln w="9525">
              <a:noFill/>
              <a:round/>
              <a:headEnd/>
              <a:tailEnd/>
            </a:ln>
            <a:effectLst/>
          </p:spPr>
        </p:pic>
      </p:grpSp>
      <p:sp>
        <p:nvSpPr>
          <p:cNvPr id="14343" name="WordArt 7"/>
          <p:cNvSpPr>
            <a:spLocks noChangeArrowheads="1" noChangeShapeType="1" noTextEdit="1"/>
          </p:cNvSpPr>
          <p:nvPr/>
        </p:nvSpPr>
        <p:spPr bwMode="auto">
          <a:xfrm>
            <a:off x="4800600" y="1143000"/>
            <a:ext cx="3213100" cy="357188"/>
          </a:xfrm>
          <a:prstGeom prst="rect">
            <a:avLst/>
          </a:prstGeom>
        </p:spPr>
        <p:txBody>
          <a:bodyPr wrap="none" fromWordArt="1">
            <a:prstTxWarp prst="textPlain">
              <a:avLst>
                <a:gd name="adj" fmla="val 50000"/>
              </a:avLst>
            </a:prstTxWarp>
          </a:bodyPr>
          <a:lstStyle/>
          <a:p>
            <a:pPr algn="ctr"/>
            <a:r>
              <a:rPr lang="en-US" b="1" kern="10">
                <a:ln w="19080" cap="sq">
                  <a:solidFill>
                    <a:srgbClr val="C0C0C0"/>
                  </a:solidFill>
                  <a:miter lim="800000"/>
                  <a:headEnd/>
                  <a:tailEnd/>
                </a:ln>
                <a:solidFill>
                  <a:srgbClr val="FFFFFF"/>
                </a:solidFill>
                <a:effectLst>
                  <a:outerShdw dist="17819" dir="2700000" algn="ctr" rotWithShape="0">
                    <a:srgbClr val="990000"/>
                  </a:outerShdw>
                </a:effectLst>
                <a:latin typeface="Arial"/>
                <a:cs typeface="Arial"/>
              </a:rPr>
              <a:t>Trần Phú</a:t>
            </a:r>
          </a:p>
        </p:txBody>
      </p:sp>
      <p:sp>
        <p:nvSpPr>
          <p:cNvPr id="14344" name="Text Box 8"/>
          <p:cNvSpPr txBox="1">
            <a:spLocks noChangeArrowheads="1"/>
          </p:cNvSpPr>
          <p:nvPr/>
        </p:nvSpPr>
        <p:spPr bwMode="auto">
          <a:xfrm>
            <a:off x="4267200" y="2057400"/>
            <a:ext cx="4454525" cy="4292600"/>
          </a:xfrm>
          <a:prstGeom prst="rect">
            <a:avLst/>
          </a:prstGeom>
          <a:noFill/>
          <a:ln w="9525">
            <a:noFill/>
            <a:round/>
            <a:headEnd/>
            <a:tailEnd/>
          </a:ln>
          <a:effectLst/>
        </p:spPr>
        <p:txBody>
          <a:bodyPr lIns="90000" tIns="46800" rIns="90000" bIns="46800">
            <a:spAutoFit/>
          </a:bodyPr>
          <a:lstStyle/>
          <a:p>
            <a:pPr>
              <a:spcBef>
                <a:spcPts val="1000"/>
              </a:spcBef>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solidFill>
                  <a:srgbClr val="000000"/>
                </a:solidFill>
              </a:rPr>
              <a:t> </a:t>
            </a:r>
            <a:r>
              <a:rPr lang="en-US" sz="1600">
                <a:solidFill>
                  <a:srgbClr val="000000"/>
                </a:solidFill>
              </a:rPr>
              <a:t>Quê quán: Sinh ngày 01/5/1904-Hà Tĩnh</a:t>
            </a:r>
          </a:p>
          <a:p>
            <a:pPr>
              <a:spcBef>
                <a:spcPts val="1000"/>
              </a:spcBef>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a:solidFill>
                  <a:srgbClr val="000000"/>
                </a:solidFill>
              </a:rPr>
              <a:t> Từng là học sinh trường Quốc học Huế</a:t>
            </a:r>
          </a:p>
          <a:p>
            <a:pPr>
              <a:spcBef>
                <a:spcPts val="1000"/>
              </a:spcBef>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a:solidFill>
                  <a:srgbClr val="000000"/>
                </a:solidFill>
              </a:rPr>
              <a:t> 1925 Tham gia Hội phục Việt, gia nhập Tân Việt Cách mạng đảng</a:t>
            </a:r>
            <a:r>
              <a:rPr lang="pt-BR" sz="1600">
                <a:solidFill>
                  <a:srgbClr val="000000"/>
                </a:solidFill>
              </a:rPr>
              <a:t>. </a:t>
            </a:r>
          </a:p>
          <a:p>
            <a:pPr>
              <a:spcBef>
                <a:spcPts val="1000"/>
              </a:spcBef>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1600">
                <a:solidFill>
                  <a:srgbClr val="000000"/>
                </a:solidFill>
              </a:rPr>
              <a:t> Tháng 8/1926, gia nhập Hội Việt Nam Cách mạng Thanh niên ở Trung Quốc.</a:t>
            </a:r>
          </a:p>
          <a:p>
            <a:pPr>
              <a:spcBef>
                <a:spcPts val="1000"/>
              </a:spcBef>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pt-BR" sz="1600">
                <a:solidFill>
                  <a:srgbClr val="000000"/>
                </a:solidFill>
              </a:rPr>
              <a:t> Năm 1927, ông được cử sang Liên Xô học Đại học Phương Đông ở Mát-xcơ-va.</a:t>
            </a:r>
          </a:p>
          <a:p>
            <a:pPr>
              <a:spcBef>
                <a:spcPts val="1000"/>
              </a:spcBef>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a:solidFill>
                  <a:srgbClr val="000000"/>
                </a:solidFill>
              </a:rPr>
              <a:t> Tại Hội nghị lần thứ nhất của Đảng Cộng sản Việt Nam (1930), ông được cử làm Tổng Bí thư Ban chấp hành trung ương.</a:t>
            </a:r>
          </a:p>
          <a:p>
            <a:pPr>
              <a:spcBef>
                <a:spcPts val="1000"/>
              </a:spcBef>
              <a:buFont typeface="Arial"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1600">
                <a:solidFill>
                  <a:srgbClr val="000000"/>
                </a:solidFill>
              </a:rPr>
              <a:t> Ngày 19/4/1931, ông bị thực dân Pháp bắt tại Sài Gòn. Chúng tra tấn dã man cho đến chết tại nhà thương Chợ Quán.</a:t>
            </a:r>
          </a:p>
        </p:txBody>
      </p:sp>
      <p:sp>
        <p:nvSpPr>
          <p:cNvPr id="14345" name="WordArt 9"/>
          <p:cNvSpPr>
            <a:spLocks noChangeArrowheads="1" noChangeShapeType="1" noTextEdit="1"/>
          </p:cNvSpPr>
          <p:nvPr/>
        </p:nvSpPr>
        <p:spPr bwMode="auto">
          <a:xfrm>
            <a:off x="5410200" y="1600200"/>
            <a:ext cx="1971675" cy="220663"/>
          </a:xfrm>
          <a:prstGeom prst="rect">
            <a:avLst/>
          </a:prstGeom>
        </p:spPr>
        <p:txBody>
          <a:bodyPr wrap="none" fromWordArt="1">
            <a:prstTxWarp prst="textPlain">
              <a:avLst>
                <a:gd name="adj" fmla="val 50000"/>
              </a:avLst>
            </a:prstTxWarp>
          </a:bodyPr>
          <a:lstStyle/>
          <a:p>
            <a:pPr algn="ctr"/>
            <a:r>
              <a:rPr lang="en-US" b="1" kern="10">
                <a:ln w="19080" cap="sq">
                  <a:solidFill>
                    <a:srgbClr val="C0C0C0"/>
                  </a:solidFill>
                  <a:miter lim="800000"/>
                  <a:headEnd/>
                  <a:tailEnd/>
                </a:ln>
                <a:solidFill>
                  <a:srgbClr val="FFFFFF"/>
                </a:solidFill>
                <a:effectLst>
                  <a:outerShdw dist="17819" dir="2700000" algn="ctr" rotWithShape="0">
                    <a:srgbClr val="990000"/>
                  </a:outerShdw>
                </a:effectLst>
                <a:latin typeface="Arial Unicode MS"/>
                <a:ea typeface="Arial Unicode MS"/>
                <a:cs typeface="Arial Unicode MS"/>
              </a:rPr>
              <a:t>(1904-1931)</a:t>
            </a:r>
          </a:p>
        </p:txBody>
      </p:sp>
      <p:sp>
        <p:nvSpPr>
          <p:cNvPr id="14346" name="Line 10"/>
          <p:cNvSpPr>
            <a:spLocks noChangeShapeType="1"/>
          </p:cNvSpPr>
          <p:nvPr/>
        </p:nvSpPr>
        <p:spPr bwMode="auto">
          <a:xfrm flipV="1">
            <a:off x="228600" y="984250"/>
            <a:ext cx="8915400" cy="34925"/>
          </a:xfrm>
          <a:prstGeom prst="line">
            <a:avLst/>
          </a:prstGeom>
          <a:noFill/>
          <a:ln w="63360" cap="rnd">
            <a:solidFill>
              <a:srgbClr val="FF0000"/>
            </a:solidFill>
            <a:prstDash val="sysDot"/>
            <a:miter lim="800000"/>
            <a:headEnd/>
            <a:tailEnd/>
          </a:ln>
          <a:effectLst/>
        </p:spPr>
        <p:txBody>
          <a:bodyPr/>
          <a:lstStyle/>
          <a:p>
            <a:endParaRPr lang="en-US"/>
          </a:p>
        </p:txBody>
      </p:sp>
      <p:sp>
        <p:nvSpPr>
          <p:cNvPr id="14347" name="Rectangle 11"/>
          <p:cNvSpPr>
            <a:spLocks noChangeArrowheads="1"/>
          </p:cNvSpPr>
          <p:nvPr/>
        </p:nvSpPr>
        <p:spPr bwMode="auto">
          <a:xfrm>
            <a:off x="0" y="0"/>
            <a:ext cx="9144000" cy="1143000"/>
          </a:xfrm>
          <a:prstGeom prst="rect">
            <a:avLst/>
          </a:prstGeom>
          <a:solidFill>
            <a:srgbClr val="B8F8A6"/>
          </a:solidFill>
          <a:ln w="9360" cap="sq">
            <a:solidFill>
              <a:srgbClr val="FFFF00"/>
            </a:solidFill>
            <a:miter lim="800000"/>
            <a:headEnd/>
            <a:tailEnd/>
          </a:ln>
          <a:effectLst/>
        </p:spPr>
        <p:txBody>
          <a:bodyPr wrap="none" anchor="ctr"/>
          <a:lstStyle/>
          <a:p>
            <a:endParaRPr lang="en-US"/>
          </a:p>
        </p:txBody>
      </p:sp>
      <p:sp>
        <p:nvSpPr>
          <p:cNvPr id="14348" name="Text Box 12"/>
          <p:cNvSpPr txBox="1">
            <a:spLocks noChangeArrowheads="1"/>
          </p:cNvSpPr>
          <p:nvPr/>
        </p:nvSpPr>
        <p:spPr bwMode="auto">
          <a:xfrm>
            <a:off x="0" y="136525"/>
            <a:ext cx="8077200" cy="938213"/>
          </a:xfrm>
          <a:prstGeom prst="rect">
            <a:avLst/>
          </a:prstGeom>
          <a:noFill/>
          <a:ln w="9525">
            <a:noFill/>
            <a:round/>
            <a:headEnd/>
            <a:tailEnd/>
          </a:ln>
          <a:effectLst/>
        </p:spPr>
        <p:txBody>
          <a:bodyPr lIns="90000" tIns="46800" rIns="90000" bIns="46800">
            <a:spAutoFit/>
          </a:bodyPr>
          <a:lstStyle/>
          <a:p>
            <a:pPr algn="ctr">
              <a:spcBef>
                <a:spcPts val="1375"/>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200" b="1">
                <a:solidFill>
                  <a:srgbClr val="000000"/>
                </a:solidFill>
                <a:latin typeface=".VnTimeH" pitchFamily="32" charset="0"/>
              </a:rPr>
              <a:t>ch­¬ng ii .viÖt nam trong nh÷ng n¨m 1930-1939.</a:t>
            </a:r>
          </a:p>
          <a:p>
            <a:pPr algn="ctr">
              <a:spcBef>
                <a:spcPts val="1375"/>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u="sng">
                <a:solidFill>
                  <a:srgbClr val="000000"/>
                </a:solidFill>
                <a:latin typeface=".VnTimeH" pitchFamily="32" charset="0"/>
              </a:rPr>
              <a:t>Bµi 18.tiÕt</a:t>
            </a:r>
            <a:r>
              <a:rPr lang="en-US" sz="2200" b="1" u="sng">
                <a:solidFill>
                  <a:srgbClr val="000000"/>
                </a:solidFill>
                <a:latin typeface=".VnTimeH" pitchFamily="32" charset="0"/>
              </a:rPr>
              <a:t> </a:t>
            </a:r>
            <a:r>
              <a:rPr lang="en-US" b="1" u="sng">
                <a:solidFill>
                  <a:srgbClr val="000000"/>
                </a:solidFill>
                <a:latin typeface=".VnTimeH" pitchFamily="32" charset="0"/>
              </a:rPr>
              <a:t>22</a:t>
            </a:r>
            <a:r>
              <a:rPr lang="en-US" b="1">
                <a:solidFill>
                  <a:srgbClr val="000000"/>
                </a:solidFill>
                <a:latin typeface=".VnTimeH" pitchFamily="32" charset="0"/>
              </a:rPr>
              <a:t>    </a:t>
            </a:r>
            <a:r>
              <a:rPr lang="en-US" sz="2200" b="1">
                <a:solidFill>
                  <a:srgbClr val="000000"/>
                </a:solidFill>
                <a:latin typeface=".VnTimeH" pitchFamily="32" charset="0"/>
              </a:rPr>
              <a:t>®¶ng céng s¶n viÖt nam ra ®êi</a:t>
            </a:r>
          </a:p>
        </p:txBody>
      </p:sp>
      <p:pic>
        <p:nvPicPr>
          <p:cNvPr id="14349" name="Picture 13"/>
          <p:cNvPicPr>
            <a:picLocks noChangeAspect="1" noChangeArrowheads="1"/>
          </p:cNvPicPr>
          <p:nvPr/>
        </p:nvPicPr>
        <p:blipFill>
          <a:blip r:embed="rId5"/>
          <a:srcRect/>
          <a:stretch>
            <a:fillRect/>
          </a:stretch>
        </p:blipFill>
        <p:spPr bwMode="auto">
          <a:xfrm>
            <a:off x="7772400" y="0"/>
            <a:ext cx="1371600" cy="1143000"/>
          </a:xfrm>
          <a:prstGeom prst="rect">
            <a:avLst/>
          </a:prstGeom>
          <a:noFill/>
          <a:ln w="9525">
            <a:noFill/>
            <a:round/>
            <a:headEnd/>
            <a:tailEnd/>
          </a:ln>
          <a:effectLst/>
        </p:spPr>
      </p:pic>
      <p:sp>
        <p:nvSpPr>
          <p:cNvPr id="14350" name="Line 14"/>
          <p:cNvSpPr>
            <a:spLocks noChangeShapeType="1"/>
          </p:cNvSpPr>
          <p:nvPr/>
        </p:nvSpPr>
        <p:spPr bwMode="auto">
          <a:xfrm flipV="1">
            <a:off x="228600" y="984250"/>
            <a:ext cx="8915400" cy="34925"/>
          </a:xfrm>
          <a:prstGeom prst="line">
            <a:avLst/>
          </a:prstGeom>
          <a:noFill/>
          <a:ln w="63360" cap="rnd">
            <a:solidFill>
              <a:srgbClr val="FF0000"/>
            </a:solidFill>
            <a:prstDash val="sysDot"/>
            <a:miter lim="800000"/>
            <a:headEnd/>
            <a:tailEnd/>
          </a:ln>
          <a:effectLst/>
        </p:spPr>
        <p:txBody>
          <a:bodyPr/>
          <a:lstStyle/>
          <a:p>
            <a:endParaRPr lang="en-US"/>
          </a:p>
        </p:txBody>
      </p:sp>
      <p:sp>
        <p:nvSpPr>
          <p:cNvPr id="14351" name="Rectangle 15"/>
          <p:cNvSpPr>
            <a:spLocks noChangeArrowheads="1"/>
          </p:cNvSpPr>
          <p:nvPr/>
        </p:nvSpPr>
        <p:spPr bwMode="auto">
          <a:xfrm>
            <a:off x="0" y="0"/>
            <a:ext cx="9144000" cy="1143000"/>
          </a:xfrm>
          <a:prstGeom prst="rect">
            <a:avLst/>
          </a:prstGeom>
          <a:solidFill>
            <a:srgbClr val="B8F8A6"/>
          </a:solidFill>
          <a:ln w="9360" cap="sq">
            <a:solidFill>
              <a:srgbClr val="FFFF00"/>
            </a:solidFill>
            <a:miter lim="800000"/>
            <a:headEnd/>
            <a:tailEnd/>
          </a:ln>
          <a:effectLst/>
        </p:spPr>
        <p:txBody>
          <a:bodyPr wrap="none" anchor="ctr"/>
          <a:lstStyle/>
          <a:p>
            <a:endParaRPr lang="en-US"/>
          </a:p>
        </p:txBody>
      </p:sp>
      <p:sp>
        <p:nvSpPr>
          <p:cNvPr id="14352" name="Text Box 16"/>
          <p:cNvSpPr txBox="1">
            <a:spLocks noChangeArrowheads="1"/>
          </p:cNvSpPr>
          <p:nvPr/>
        </p:nvSpPr>
        <p:spPr bwMode="auto">
          <a:xfrm>
            <a:off x="0" y="136525"/>
            <a:ext cx="8077200" cy="938213"/>
          </a:xfrm>
          <a:prstGeom prst="rect">
            <a:avLst/>
          </a:prstGeom>
          <a:noFill/>
          <a:ln w="9525">
            <a:noFill/>
            <a:round/>
            <a:headEnd/>
            <a:tailEnd/>
          </a:ln>
          <a:effectLst/>
        </p:spPr>
        <p:txBody>
          <a:bodyPr lIns="90000" tIns="46800" rIns="90000" bIns="46800">
            <a:spAutoFit/>
          </a:bodyPr>
          <a:lstStyle/>
          <a:p>
            <a:pPr algn="ctr">
              <a:spcBef>
                <a:spcPts val="1375"/>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200" b="1">
                <a:solidFill>
                  <a:srgbClr val="000000"/>
                </a:solidFill>
                <a:latin typeface=".VnTimeH" pitchFamily="32" charset="0"/>
              </a:rPr>
              <a:t>ch­¬ng ii .viÖt nam trong nh÷ng n¨m 1930-1939.</a:t>
            </a:r>
          </a:p>
          <a:p>
            <a:pPr algn="ctr">
              <a:spcBef>
                <a:spcPts val="1375"/>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u="sng">
                <a:solidFill>
                  <a:srgbClr val="000000"/>
                </a:solidFill>
                <a:latin typeface=".VnTimeH" pitchFamily="32" charset="0"/>
              </a:rPr>
              <a:t>tiÕt</a:t>
            </a:r>
            <a:r>
              <a:rPr lang="en-US" sz="2200" b="1" u="sng">
                <a:solidFill>
                  <a:srgbClr val="000000"/>
                </a:solidFill>
                <a:latin typeface=".VnTimeH" pitchFamily="32" charset="0"/>
              </a:rPr>
              <a:t> </a:t>
            </a:r>
            <a:r>
              <a:rPr lang="en-US" b="1" u="sng">
                <a:solidFill>
                  <a:srgbClr val="000000"/>
                </a:solidFill>
                <a:latin typeface=".VnTimeH" pitchFamily="32" charset="0"/>
              </a:rPr>
              <a:t>22Bµi 18</a:t>
            </a:r>
            <a:r>
              <a:rPr lang="en-US" b="1" u="sng">
                <a:solidFill>
                  <a:srgbClr val="000000"/>
                </a:solidFill>
              </a:rPr>
              <a:t>.</a:t>
            </a:r>
            <a:r>
              <a:rPr lang="en-US" b="1">
                <a:solidFill>
                  <a:srgbClr val="000000"/>
                </a:solidFill>
                <a:latin typeface=".VnTimeH" pitchFamily="32" charset="0"/>
              </a:rPr>
              <a:t> </a:t>
            </a:r>
            <a:r>
              <a:rPr lang="en-US" sz="2200" b="1">
                <a:solidFill>
                  <a:srgbClr val="000000"/>
                </a:solidFill>
                <a:latin typeface=".VnTimeH" pitchFamily="32" charset="0"/>
              </a:rPr>
              <a:t>®¶ng céng s¶n viÖt nam ra ®êi</a:t>
            </a:r>
          </a:p>
        </p:txBody>
      </p:sp>
      <p:pic>
        <p:nvPicPr>
          <p:cNvPr id="14353" name="Picture 17"/>
          <p:cNvPicPr>
            <a:picLocks noChangeAspect="1" noChangeArrowheads="1"/>
          </p:cNvPicPr>
          <p:nvPr/>
        </p:nvPicPr>
        <p:blipFill>
          <a:blip r:embed="rId5"/>
          <a:srcRect/>
          <a:stretch>
            <a:fillRect/>
          </a:stretch>
        </p:blipFill>
        <p:spPr bwMode="auto">
          <a:xfrm>
            <a:off x="7772400" y="0"/>
            <a:ext cx="1371600" cy="1143000"/>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14344"/>
                                        </p:tgtEl>
                                        <p:attrNameLst>
                                          <p:attrName>style.visibility</p:attrName>
                                        </p:attrNameLst>
                                      </p:cBhvr>
                                      <p:to>
                                        <p:strVal val="visible"/>
                                      </p:to>
                                    </p:set>
                                    <p:anim calcmode="lin" valueType="num">
                                      <p:cBhvr additive="repl">
                                        <p:cTn id="7" dur="500" fill="hold"/>
                                        <p:tgtEl>
                                          <p:spTgt spid="14344"/>
                                        </p:tgtEl>
                                        <p:attrNameLst>
                                          <p:attrName>ppt_x</p:attrName>
                                        </p:attrNameLst>
                                      </p:cBhvr>
                                      <p:tavLst>
                                        <p:tav tm="100000">
                                          <p:val>
                                            <p:strVal val="#ppt_x"/>
                                          </p:val>
                                        </p:tav>
                                        <p:tav tm="100000">
                                          <p:val>
                                            <p:strVal val="#ppt_x"/>
                                          </p:val>
                                        </p:tav>
                                      </p:tavLst>
                                    </p:anim>
                                    <p:anim calcmode="lin" valueType="num">
                                      <p:cBhvr additive="repl">
                                        <p:cTn id="8" dur="500" fill="hold"/>
                                        <p:tgtEl>
                                          <p:spTgt spid="14344"/>
                                        </p:tgtEl>
                                        <p:attrNameLst>
                                          <p:attrName>ppt_y</p:attrName>
                                        </p:attrNameLst>
                                      </p:cBhvr>
                                      <p:tavLst>
                                        <p:tav tm="10000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288925" y="493712"/>
            <a:ext cx="8550275" cy="2246769"/>
          </a:xfrm>
          <a:prstGeom prst="rect">
            <a:avLst/>
          </a:prstGeom>
          <a:solidFill>
            <a:schemeClr val="bg1"/>
          </a:solidFill>
          <a:ln>
            <a:noFill/>
          </a:ln>
          <a:effectLst/>
        </p:spPr>
        <p:txBody>
          <a:bodyPr wrap="square">
            <a:spAutoFit/>
          </a:bodyPr>
          <a:lstStyle/>
          <a:p>
            <a:pPr fontAlgn="base">
              <a:spcBef>
                <a:spcPct val="0"/>
              </a:spcBef>
              <a:spcAft>
                <a:spcPct val="0"/>
              </a:spcAft>
            </a:pPr>
            <a:r>
              <a:rPr lang="en-US" sz="2800" b="1" u="sng" dirty="0" err="1">
                <a:solidFill>
                  <a:srgbClr val="FF3300"/>
                </a:solidFill>
                <a:latin typeface="Arial" charset="0"/>
              </a:rPr>
              <a:t>Câu</a:t>
            </a:r>
            <a:r>
              <a:rPr lang="en-US" sz="2800" b="1" u="sng" dirty="0">
                <a:solidFill>
                  <a:srgbClr val="FF3300"/>
                </a:solidFill>
                <a:latin typeface="Arial" charset="0"/>
              </a:rPr>
              <a:t> </a:t>
            </a:r>
            <a:r>
              <a:rPr lang="en-US" sz="2800" b="1" u="sng" dirty="0" err="1">
                <a:solidFill>
                  <a:srgbClr val="FF3300"/>
                </a:solidFill>
                <a:latin typeface="Arial" charset="0"/>
              </a:rPr>
              <a:t>hỏi</a:t>
            </a:r>
            <a:r>
              <a:rPr lang="en-US" sz="2800" b="1" dirty="0">
                <a:solidFill>
                  <a:srgbClr val="4B2500"/>
                </a:solidFill>
                <a:latin typeface="Arial" charset="0"/>
              </a:rPr>
              <a:t> :</a:t>
            </a:r>
          </a:p>
          <a:p>
            <a:pPr marL="457200" indent="-457200" fontAlgn="base">
              <a:spcBef>
                <a:spcPct val="0"/>
              </a:spcBef>
              <a:spcAft>
                <a:spcPct val="0"/>
              </a:spcAft>
              <a:buSzPct val="135000"/>
              <a:buFont typeface="Symbol Tiger" pitchFamily="18" charset="2"/>
              <a:buChar char="?"/>
            </a:pPr>
            <a:r>
              <a:rPr lang="en-US" sz="2800" b="1" dirty="0" err="1">
                <a:solidFill>
                  <a:srgbClr val="0000CC"/>
                </a:solidFill>
                <a:latin typeface="Arial" charset="0"/>
              </a:rPr>
              <a:t>Phong</a:t>
            </a:r>
            <a:r>
              <a:rPr lang="en-US" sz="2800" b="1" dirty="0">
                <a:solidFill>
                  <a:srgbClr val="0000CC"/>
                </a:solidFill>
                <a:latin typeface="Arial" charset="0"/>
              </a:rPr>
              <a:t> </a:t>
            </a:r>
            <a:r>
              <a:rPr lang="en-US" sz="2800" b="1" dirty="0" err="1">
                <a:solidFill>
                  <a:srgbClr val="0000CC"/>
                </a:solidFill>
                <a:latin typeface="Arial" charset="0"/>
              </a:rPr>
              <a:t>trào</a:t>
            </a:r>
            <a:r>
              <a:rPr lang="en-US" sz="2800" b="1" dirty="0">
                <a:solidFill>
                  <a:srgbClr val="0000CC"/>
                </a:solidFill>
                <a:latin typeface="Arial" charset="0"/>
              </a:rPr>
              <a:t> </a:t>
            </a:r>
            <a:r>
              <a:rPr lang="en-US" sz="2800" b="1" dirty="0" err="1">
                <a:solidFill>
                  <a:srgbClr val="0000CC"/>
                </a:solidFill>
                <a:latin typeface="Arial" charset="0"/>
              </a:rPr>
              <a:t>công</a:t>
            </a:r>
            <a:r>
              <a:rPr lang="en-US" sz="2800" b="1" dirty="0">
                <a:solidFill>
                  <a:srgbClr val="0000CC"/>
                </a:solidFill>
                <a:latin typeface="Arial" charset="0"/>
              </a:rPr>
              <a:t> </a:t>
            </a:r>
            <a:r>
              <a:rPr lang="en-US" sz="2800" b="1" dirty="0" err="1">
                <a:solidFill>
                  <a:srgbClr val="0000CC"/>
                </a:solidFill>
                <a:latin typeface="Arial" charset="0"/>
              </a:rPr>
              <a:t>nhân</a:t>
            </a:r>
            <a:r>
              <a:rPr lang="en-US" sz="2800" b="1" dirty="0">
                <a:solidFill>
                  <a:srgbClr val="0000CC"/>
                </a:solidFill>
                <a:latin typeface="Arial" charset="0"/>
              </a:rPr>
              <a:t> </a:t>
            </a:r>
            <a:r>
              <a:rPr lang="en-US" sz="2800" b="1" dirty="0" err="1">
                <a:solidFill>
                  <a:srgbClr val="0000CC"/>
                </a:solidFill>
                <a:latin typeface="Arial" charset="0"/>
              </a:rPr>
              <a:t>kết</a:t>
            </a:r>
            <a:r>
              <a:rPr lang="en-US" sz="2800" b="1" dirty="0">
                <a:solidFill>
                  <a:srgbClr val="0000CC"/>
                </a:solidFill>
                <a:latin typeface="Arial" charset="0"/>
              </a:rPr>
              <a:t> </a:t>
            </a:r>
            <a:r>
              <a:rPr lang="en-US" sz="2800" b="1" dirty="0" err="1">
                <a:solidFill>
                  <a:srgbClr val="0000CC"/>
                </a:solidFill>
                <a:latin typeface="Arial" charset="0"/>
              </a:rPr>
              <a:t>hợp</a:t>
            </a:r>
            <a:r>
              <a:rPr lang="en-US" sz="2800" b="1" dirty="0">
                <a:solidFill>
                  <a:srgbClr val="0000CC"/>
                </a:solidFill>
                <a:latin typeface="Arial" charset="0"/>
              </a:rPr>
              <a:t> </a:t>
            </a:r>
            <a:r>
              <a:rPr lang="en-US" sz="2800" b="1" dirty="0" err="1">
                <a:solidFill>
                  <a:srgbClr val="0000CC"/>
                </a:solidFill>
                <a:latin typeface="Arial" charset="0"/>
              </a:rPr>
              <a:t>chặt</a:t>
            </a:r>
            <a:r>
              <a:rPr lang="en-US" sz="2800" b="1" dirty="0">
                <a:solidFill>
                  <a:srgbClr val="0000CC"/>
                </a:solidFill>
                <a:latin typeface="Arial" charset="0"/>
              </a:rPr>
              <a:t> </a:t>
            </a:r>
            <a:r>
              <a:rPr lang="en-US" sz="2800" b="1" dirty="0" err="1">
                <a:solidFill>
                  <a:srgbClr val="0000CC"/>
                </a:solidFill>
                <a:latin typeface="Arial" charset="0"/>
              </a:rPr>
              <a:t>chẽ</a:t>
            </a:r>
            <a:r>
              <a:rPr lang="en-US" sz="2800" b="1" dirty="0">
                <a:solidFill>
                  <a:srgbClr val="0000CC"/>
                </a:solidFill>
                <a:latin typeface="Arial" charset="0"/>
              </a:rPr>
              <a:t> </a:t>
            </a:r>
            <a:r>
              <a:rPr lang="en-US" sz="2800" b="1" dirty="0" err="1">
                <a:solidFill>
                  <a:srgbClr val="0000CC"/>
                </a:solidFill>
                <a:latin typeface="Arial" charset="0"/>
              </a:rPr>
              <a:t>với</a:t>
            </a:r>
            <a:r>
              <a:rPr lang="en-US" sz="2800" b="1" dirty="0">
                <a:solidFill>
                  <a:srgbClr val="0000CC"/>
                </a:solidFill>
                <a:latin typeface="Arial" charset="0"/>
              </a:rPr>
              <a:t> </a:t>
            </a:r>
            <a:r>
              <a:rPr lang="en-US" sz="2800" b="1" dirty="0" err="1">
                <a:solidFill>
                  <a:srgbClr val="0000CC"/>
                </a:solidFill>
                <a:latin typeface="Arial" charset="0"/>
              </a:rPr>
              <a:t>phong</a:t>
            </a:r>
            <a:r>
              <a:rPr lang="en-US" sz="2800" b="1" dirty="0">
                <a:solidFill>
                  <a:srgbClr val="0000CC"/>
                </a:solidFill>
                <a:latin typeface="Arial" charset="0"/>
              </a:rPr>
              <a:t> </a:t>
            </a:r>
            <a:r>
              <a:rPr lang="en-US" sz="2800" b="1" dirty="0" err="1">
                <a:solidFill>
                  <a:srgbClr val="0000CC"/>
                </a:solidFill>
                <a:latin typeface="Arial" charset="0"/>
              </a:rPr>
              <a:t>trào</a:t>
            </a:r>
            <a:r>
              <a:rPr lang="en-US" sz="2800" b="1" dirty="0">
                <a:solidFill>
                  <a:srgbClr val="0000CC"/>
                </a:solidFill>
                <a:latin typeface="Arial" charset="0"/>
              </a:rPr>
              <a:t> </a:t>
            </a:r>
            <a:r>
              <a:rPr lang="en-US" sz="2800" b="1" dirty="0" err="1">
                <a:solidFill>
                  <a:srgbClr val="0000CC"/>
                </a:solidFill>
                <a:latin typeface="Arial" charset="0"/>
              </a:rPr>
              <a:t>nông</a:t>
            </a:r>
            <a:r>
              <a:rPr lang="en-US" sz="2800" b="1" dirty="0">
                <a:solidFill>
                  <a:srgbClr val="0000CC"/>
                </a:solidFill>
                <a:latin typeface="Arial" charset="0"/>
              </a:rPr>
              <a:t> </a:t>
            </a:r>
            <a:r>
              <a:rPr lang="en-US" sz="2800" b="1" dirty="0" err="1">
                <a:solidFill>
                  <a:srgbClr val="0000CC"/>
                </a:solidFill>
                <a:latin typeface="Arial" charset="0"/>
              </a:rPr>
              <a:t>dân</a:t>
            </a:r>
            <a:r>
              <a:rPr lang="en-US" sz="2800" b="1" dirty="0">
                <a:solidFill>
                  <a:srgbClr val="0000CC"/>
                </a:solidFill>
                <a:latin typeface="Arial" charset="0"/>
              </a:rPr>
              <a:t> </a:t>
            </a:r>
            <a:r>
              <a:rPr lang="en-US" sz="2800" b="1" dirty="0" err="1">
                <a:solidFill>
                  <a:srgbClr val="0000CC"/>
                </a:solidFill>
                <a:latin typeface="Arial" charset="0"/>
              </a:rPr>
              <a:t>với</a:t>
            </a:r>
            <a:r>
              <a:rPr lang="en-US" sz="2800" b="1" dirty="0">
                <a:solidFill>
                  <a:srgbClr val="0000CC"/>
                </a:solidFill>
                <a:latin typeface="Arial" charset="0"/>
              </a:rPr>
              <a:t> </a:t>
            </a:r>
            <a:r>
              <a:rPr lang="en-US" sz="2800" b="1" dirty="0" err="1">
                <a:solidFill>
                  <a:srgbClr val="0000CC"/>
                </a:solidFill>
                <a:latin typeface="Arial" charset="0"/>
              </a:rPr>
              <a:t>học</a:t>
            </a:r>
            <a:r>
              <a:rPr lang="en-US" sz="2800" b="1" dirty="0">
                <a:solidFill>
                  <a:srgbClr val="0000CC"/>
                </a:solidFill>
                <a:latin typeface="Arial" charset="0"/>
              </a:rPr>
              <a:t> </a:t>
            </a:r>
            <a:r>
              <a:rPr lang="en-US" sz="2800" b="1" dirty="0" err="1">
                <a:solidFill>
                  <a:srgbClr val="0000CC"/>
                </a:solidFill>
                <a:latin typeface="Arial" charset="0"/>
              </a:rPr>
              <a:t>sinh</a:t>
            </a:r>
            <a:r>
              <a:rPr lang="en-US" sz="2800" b="1" dirty="0">
                <a:solidFill>
                  <a:srgbClr val="0000CC"/>
                </a:solidFill>
                <a:latin typeface="Arial" charset="0"/>
              </a:rPr>
              <a:t>, </a:t>
            </a:r>
            <a:r>
              <a:rPr lang="en-US" sz="2800" b="1" dirty="0" err="1">
                <a:solidFill>
                  <a:srgbClr val="0000CC"/>
                </a:solidFill>
                <a:latin typeface="Arial" charset="0"/>
              </a:rPr>
              <a:t>tiểu</a:t>
            </a:r>
            <a:r>
              <a:rPr lang="en-US" sz="2800" b="1" dirty="0">
                <a:solidFill>
                  <a:srgbClr val="0000CC"/>
                </a:solidFill>
                <a:latin typeface="Arial" charset="0"/>
              </a:rPr>
              <a:t> </a:t>
            </a:r>
            <a:r>
              <a:rPr lang="en-US" sz="2800" b="1" dirty="0" err="1">
                <a:solidFill>
                  <a:srgbClr val="0000CC"/>
                </a:solidFill>
                <a:latin typeface="Arial" charset="0"/>
              </a:rPr>
              <a:t>thương</a:t>
            </a:r>
            <a:r>
              <a:rPr lang="en-US" sz="2800" b="1" dirty="0">
                <a:solidFill>
                  <a:srgbClr val="0000CC"/>
                </a:solidFill>
                <a:latin typeface="Arial" charset="0"/>
              </a:rPr>
              <a:t>… </a:t>
            </a:r>
            <a:r>
              <a:rPr lang="en-US" sz="2800" b="1" dirty="0" err="1">
                <a:solidFill>
                  <a:srgbClr val="0000CC"/>
                </a:solidFill>
                <a:latin typeface="Arial" charset="0"/>
              </a:rPr>
              <a:t>với</a:t>
            </a:r>
            <a:r>
              <a:rPr lang="en-US" sz="2800" b="1" dirty="0">
                <a:solidFill>
                  <a:srgbClr val="0000CC"/>
                </a:solidFill>
                <a:latin typeface="Arial" charset="0"/>
              </a:rPr>
              <a:t> </a:t>
            </a:r>
            <a:r>
              <a:rPr lang="en-US" sz="2800" b="1" dirty="0" err="1">
                <a:solidFill>
                  <a:srgbClr val="0000CC"/>
                </a:solidFill>
                <a:latin typeface="Arial" charset="0"/>
              </a:rPr>
              <a:t>các</a:t>
            </a:r>
            <a:r>
              <a:rPr lang="en-US" sz="2800" b="1" dirty="0">
                <a:solidFill>
                  <a:srgbClr val="0000CC"/>
                </a:solidFill>
                <a:latin typeface="Arial" charset="0"/>
              </a:rPr>
              <a:t> </a:t>
            </a:r>
            <a:r>
              <a:rPr lang="en-US" sz="2800" b="1" dirty="0" err="1">
                <a:solidFill>
                  <a:srgbClr val="0000CC"/>
                </a:solidFill>
                <a:latin typeface="Arial" charset="0"/>
              </a:rPr>
              <a:t>hoạt</a:t>
            </a:r>
            <a:r>
              <a:rPr lang="en-US" sz="2800" b="1" dirty="0">
                <a:solidFill>
                  <a:srgbClr val="0000CC"/>
                </a:solidFill>
                <a:latin typeface="Arial" charset="0"/>
              </a:rPr>
              <a:t> </a:t>
            </a:r>
            <a:r>
              <a:rPr lang="en-US" sz="2800" b="1" dirty="0" err="1">
                <a:solidFill>
                  <a:srgbClr val="0000CC"/>
                </a:solidFill>
                <a:latin typeface="Arial" charset="0"/>
              </a:rPr>
              <a:t>động</a:t>
            </a:r>
            <a:r>
              <a:rPr lang="en-US" sz="2800" b="1" dirty="0">
                <a:solidFill>
                  <a:srgbClr val="0000CC"/>
                </a:solidFill>
                <a:latin typeface="Arial" charset="0"/>
              </a:rPr>
              <a:t> </a:t>
            </a:r>
            <a:r>
              <a:rPr lang="en-US" sz="2800" b="1" dirty="0" err="1">
                <a:solidFill>
                  <a:srgbClr val="0000CC"/>
                </a:solidFill>
                <a:latin typeface="Arial" charset="0"/>
              </a:rPr>
              <a:t>phong</a:t>
            </a:r>
            <a:r>
              <a:rPr lang="en-US" sz="2800" b="1" dirty="0">
                <a:solidFill>
                  <a:srgbClr val="0000CC"/>
                </a:solidFill>
                <a:latin typeface="Arial" charset="0"/>
              </a:rPr>
              <a:t> </a:t>
            </a:r>
            <a:r>
              <a:rPr lang="en-US" sz="2800" b="1" dirty="0" err="1">
                <a:solidFill>
                  <a:srgbClr val="0000CC"/>
                </a:solidFill>
                <a:latin typeface="Arial" charset="0"/>
              </a:rPr>
              <a:t>phú</a:t>
            </a:r>
            <a:r>
              <a:rPr lang="en-US" sz="2800" b="1" dirty="0">
                <a:solidFill>
                  <a:srgbClr val="0000CC"/>
                </a:solidFill>
                <a:latin typeface="Arial" charset="0"/>
              </a:rPr>
              <a:t> </a:t>
            </a:r>
            <a:r>
              <a:rPr lang="en-US" sz="2800" b="1" dirty="0" err="1">
                <a:solidFill>
                  <a:srgbClr val="0000CC"/>
                </a:solidFill>
                <a:latin typeface="Arial" charset="0"/>
              </a:rPr>
              <a:t>nào</a:t>
            </a:r>
            <a:r>
              <a:rPr lang="en-US" sz="2800" b="1" dirty="0">
                <a:solidFill>
                  <a:srgbClr val="0000CC"/>
                </a:solidFill>
                <a:latin typeface="Arial" charset="0"/>
              </a:rPr>
              <a:t>? </a:t>
            </a:r>
            <a:r>
              <a:rPr lang="en-US" sz="2800" b="1" dirty="0" err="1">
                <a:solidFill>
                  <a:srgbClr val="0000CC"/>
                </a:solidFill>
                <a:latin typeface="Arial" charset="0"/>
              </a:rPr>
              <a:t>Tác</a:t>
            </a:r>
            <a:r>
              <a:rPr lang="en-US" sz="2800" b="1" dirty="0">
                <a:solidFill>
                  <a:srgbClr val="0000CC"/>
                </a:solidFill>
                <a:latin typeface="Arial" charset="0"/>
              </a:rPr>
              <a:t> </a:t>
            </a:r>
            <a:r>
              <a:rPr lang="en-US" sz="2800" b="1" dirty="0" err="1">
                <a:solidFill>
                  <a:srgbClr val="0000CC"/>
                </a:solidFill>
                <a:latin typeface="Arial" charset="0"/>
              </a:rPr>
              <a:t>dụng</a:t>
            </a:r>
            <a:r>
              <a:rPr lang="en-US" sz="2800" b="1" dirty="0">
                <a:solidFill>
                  <a:srgbClr val="0000CC"/>
                </a:solidFill>
                <a:latin typeface="Arial" charset="0"/>
              </a:rPr>
              <a:t> </a:t>
            </a:r>
            <a:r>
              <a:rPr lang="en-US" sz="2800" b="1" dirty="0" err="1">
                <a:solidFill>
                  <a:srgbClr val="0000CC"/>
                </a:solidFill>
                <a:latin typeface="Arial" charset="0"/>
              </a:rPr>
              <a:t>các</a:t>
            </a:r>
            <a:r>
              <a:rPr lang="en-US" sz="2800" b="1" dirty="0">
                <a:solidFill>
                  <a:srgbClr val="0000CC"/>
                </a:solidFill>
                <a:latin typeface="Arial" charset="0"/>
              </a:rPr>
              <a:t> </a:t>
            </a:r>
            <a:r>
              <a:rPr lang="en-US" sz="2800" b="1" dirty="0" err="1">
                <a:solidFill>
                  <a:srgbClr val="0000CC"/>
                </a:solidFill>
                <a:latin typeface="Arial" charset="0"/>
              </a:rPr>
              <a:t>phòng</a:t>
            </a:r>
            <a:r>
              <a:rPr lang="en-US" sz="2800" b="1" dirty="0">
                <a:solidFill>
                  <a:srgbClr val="0000CC"/>
                </a:solidFill>
                <a:latin typeface="Arial" charset="0"/>
              </a:rPr>
              <a:t> </a:t>
            </a:r>
            <a:r>
              <a:rPr lang="en-US" sz="2800" b="1" dirty="0" err="1">
                <a:solidFill>
                  <a:srgbClr val="0000CC"/>
                </a:solidFill>
                <a:latin typeface="Arial" charset="0"/>
              </a:rPr>
              <a:t>trào</a:t>
            </a:r>
            <a:r>
              <a:rPr lang="en-US" sz="2800" b="1" dirty="0">
                <a:solidFill>
                  <a:srgbClr val="0000CC"/>
                </a:solidFill>
                <a:latin typeface="Arial" charset="0"/>
              </a:rPr>
              <a:t> </a:t>
            </a:r>
            <a:r>
              <a:rPr lang="en-US" sz="2800" b="1" dirty="0" err="1">
                <a:solidFill>
                  <a:srgbClr val="0000CC"/>
                </a:solidFill>
                <a:latin typeface="Arial" charset="0"/>
              </a:rPr>
              <a:t>này</a:t>
            </a:r>
            <a:r>
              <a:rPr lang="en-US" sz="2800" b="1" dirty="0">
                <a:solidFill>
                  <a:srgbClr val="0000CC"/>
                </a:solidFill>
                <a:latin typeface="Arial" charset="0"/>
              </a:rPr>
              <a:t>?</a:t>
            </a:r>
          </a:p>
        </p:txBody>
      </p:sp>
      <p:sp>
        <p:nvSpPr>
          <p:cNvPr id="35843" name="Text Box 3"/>
          <p:cNvSpPr txBox="1">
            <a:spLocks noChangeArrowheads="1"/>
          </p:cNvSpPr>
          <p:nvPr/>
        </p:nvSpPr>
        <p:spPr bwMode="auto">
          <a:xfrm>
            <a:off x="304800" y="3200400"/>
            <a:ext cx="8474075" cy="3108543"/>
          </a:xfrm>
          <a:prstGeom prst="rect">
            <a:avLst/>
          </a:prstGeom>
          <a:solidFill>
            <a:schemeClr val="bg1"/>
          </a:solidFill>
          <a:ln>
            <a:noFill/>
          </a:ln>
          <a:effectLst/>
        </p:spPr>
        <p:txBody>
          <a:bodyPr>
            <a:spAutoFit/>
          </a:bodyPr>
          <a:lstStyle/>
          <a:p>
            <a:pPr fontAlgn="base">
              <a:spcBef>
                <a:spcPct val="0"/>
              </a:spcBef>
              <a:spcAft>
                <a:spcPct val="0"/>
              </a:spcAft>
            </a:pPr>
            <a:r>
              <a:rPr lang="en-US" sz="2800" b="1" u="sng" dirty="0" err="1">
                <a:solidFill>
                  <a:srgbClr val="669900"/>
                </a:solidFill>
                <a:latin typeface="Arial" charset="0"/>
              </a:rPr>
              <a:t>Trả</a:t>
            </a:r>
            <a:r>
              <a:rPr lang="en-US" sz="2800" b="1" u="sng" dirty="0">
                <a:solidFill>
                  <a:srgbClr val="669900"/>
                </a:solidFill>
                <a:latin typeface="Arial" charset="0"/>
              </a:rPr>
              <a:t> </a:t>
            </a:r>
            <a:r>
              <a:rPr lang="en-US" sz="2800" b="1" u="sng" dirty="0" err="1">
                <a:solidFill>
                  <a:srgbClr val="669900"/>
                </a:solidFill>
                <a:latin typeface="Arial" charset="0"/>
              </a:rPr>
              <a:t>lời</a:t>
            </a:r>
            <a:r>
              <a:rPr lang="en-US" sz="2800" b="1" u="sng" dirty="0">
                <a:solidFill>
                  <a:srgbClr val="669900"/>
                </a:solidFill>
                <a:latin typeface="Arial" charset="0"/>
              </a:rPr>
              <a:t>:</a:t>
            </a:r>
          </a:p>
          <a:p>
            <a:pPr marL="457200" indent="-457200" fontAlgn="base">
              <a:spcBef>
                <a:spcPct val="0"/>
              </a:spcBef>
              <a:spcAft>
                <a:spcPct val="0"/>
              </a:spcAft>
              <a:buFont typeface="Wingdings" pitchFamily="2" charset="2"/>
              <a:buChar char="ü"/>
            </a:pPr>
            <a:r>
              <a:rPr lang="en-US" sz="2800" b="1" dirty="0" err="1">
                <a:solidFill>
                  <a:srgbClr val="CC00CC"/>
                </a:solidFill>
                <a:latin typeface="Arial" charset="0"/>
              </a:rPr>
              <a:t>Đó</a:t>
            </a:r>
            <a:r>
              <a:rPr lang="en-US" sz="2800" b="1" dirty="0">
                <a:solidFill>
                  <a:srgbClr val="CC00CC"/>
                </a:solidFill>
                <a:latin typeface="Arial" charset="0"/>
              </a:rPr>
              <a:t> </a:t>
            </a:r>
            <a:r>
              <a:rPr lang="en-US" sz="2800" b="1" dirty="0" err="1">
                <a:solidFill>
                  <a:srgbClr val="CC00CC"/>
                </a:solidFill>
                <a:latin typeface="Arial" charset="0"/>
              </a:rPr>
              <a:t>là</a:t>
            </a:r>
            <a:r>
              <a:rPr lang="en-US" sz="2800" b="1" dirty="0">
                <a:solidFill>
                  <a:srgbClr val="CC00CC"/>
                </a:solidFill>
                <a:latin typeface="Arial" charset="0"/>
              </a:rPr>
              <a:t> </a:t>
            </a:r>
            <a:r>
              <a:rPr lang="en-US" sz="2800" b="1" dirty="0" err="1">
                <a:solidFill>
                  <a:srgbClr val="CC00CC"/>
                </a:solidFill>
                <a:latin typeface="Arial" charset="0"/>
              </a:rPr>
              <a:t>phong</a:t>
            </a:r>
            <a:r>
              <a:rPr lang="en-US" sz="2800" b="1" dirty="0">
                <a:solidFill>
                  <a:srgbClr val="CC00CC"/>
                </a:solidFill>
                <a:latin typeface="Arial" charset="0"/>
              </a:rPr>
              <a:t> </a:t>
            </a:r>
            <a:r>
              <a:rPr lang="en-US" sz="2800" b="1" dirty="0" err="1" smtClean="0">
                <a:solidFill>
                  <a:srgbClr val="CC00CC"/>
                </a:solidFill>
                <a:latin typeface="Arial" charset="0"/>
              </a:rPr>
              <a:t>trào</a:t>
            </a:r>
            <a:r>
              <a:rPr lang="en-US" sz="2800" b="1" dirty="0" smtClean="0">
                <a:solidFill>
                  <a:srgbClr val="CC00CC"/>
                </a:solidFill>
                <a:latin typeface="Arial" charset="0"/>
              </a:rPr>
              <a:t> </a:t>
            </a:r>
            <a:r>
              <a:rPr lang="en-US" sz="2800" b="1" dirty="0" err="1" smtClean="0">
                <a:solidFill>
                  <a:srgbClr val="CC00CC"/>
                </a:solidFill>
                <a:latin typeface="Arial" charset="0"/>
              </a:rPr>
              <a:t>đấu</a:t>
            </a:r>
            <a:r>
              <a:rPr lang="en-US" sz="2800" b="1" dirty="0" smtClean="0">
                <a:solidFill>
                  <a:srgbClr val="CC00CC"/>
                </a:solidFill>
                <a:latin typeface="Arial" charset="0"/>
              </a:rPr>
              <a:t> </a:t>
            </a:r>
            <a:r>
              <a:rPr lang="en-US" sz="2800" b="1" dirty="0" err="1" smtClean="0">
                <a:solidFill>
                  <a:srgbClr val="CC00CC"/>
                </a:solidFill>
                <a:latin typeface="Arial" charset="0"/>
              </a:rPr>
              <a:t>tranh</a:t>
            </a:r>
            <a:r>
              <a:rPr lang="en-US" sz="2800" b="1" dirty="0" smtClean="0">
                <a:solidFill>
                  <a:srgbClr val="CC00CC"/>
                </a:solidFill>
                <a:latin typeface="Arial" charset="0"/>
              </a:rPr>
              <a:t> </a:t>
            </a:r>
            <a:r>
              <a:rPr lang="en-US" sz="2800" b="1" dirty="0" err="1" smtClean="0">
                <a:solidFill>
                  <a:srgbClr val="CC00CC"/>
                </a:solidFill>
                <a:latin typeface="Arial" charset="0"/>
              </a:rPr>
              <a:t>của</a:t>
            </a:r>
            <a:r>
              <a:rPr lang="en-US" sz="2800" b="1" dirty="0" smtClean="0">
                <a:solidFill>
                  <a:srgbClr val="CC00CC"/>
                </a:solidFill>
                <a:latin typeface="Arial" charset="0"/>
              </a:rPr>
              <a:t> </a:t>
            </a:r>
            <a:r>
              <a:rPr lang="en-US" sz="2800" b="1" dirty="0" err="1" smtClean="0">
                <a:solidFill>
                  <a:srgbClr val="CC00CC"/>
                </a:solidFill>
                <a:latin typeface="Arial" charset="0"/>
              </a:rPr>
              <a:t>nông</a:t>
            </a:r>
            <a:r>
              <a:rPr lang="en-US" sz="2800" b="1" dirty="0" smtClean="0">
                <a:solidFill>
                  <a:srgbClr val="CC00CC"/>
                </a:solidFill>
                <a:latin typeface="Arial" charset="0"/>
              </a:rPr>
              <a:t> </a:t>
            </a:r>
            <a:r>
              <a:rPr lang="en-US" sz="2800" b="1" dirty="0" err="1" smtClean="0">
                <a:solidFill>
                  <a:srgbClr val="CC00CC"/>
                </a:solidFill>
                <a:latin typeface="Arial" charset="0"/>
              </a:rPr>
              <a:t>dân</a:t>
            </a:r>
            <a:r>
              <a:rPr lang="en-US" sz="2800" b="1" dirty="0" smtClean="0">
                <a:solidFill>
                  <a:srgbClr val="CC00CC"/>
                </a:solidFill>
                <a:latin typeface="Arial" charset="0"/>
              </a:rPr>
              <a:t> </a:t>
            </a:r>
            <a:r>
              <a:rPr lang="en-US" sz="2800" b="1" dirty="0" err="1" smtClean="0">
                <a:solidFill>
                  <a:srgbClr val="CC00CC"/>
                </a:solidFill>
                <a:latin typeface="Arial" charset="0"/>
              </a:rPr>
              <a:t>chống</a:t>
            </a:r>
            <a:r>
              <a:rPr lang="en-US" sz="2800" b="1" dirty="0" smtClean="0">
                <a:solidFill>
                  <a:srgbClr val="CC00CC"/>
                </a:solidFill>
                <a:latin typeface="Arial" charset="0"/>
              </a:rPr>
              <a:t> </a:t>
            </a:r>
            <a:r>
              <a:rPr lang="en-US" sz="2800" b="1" dirty="0" err="1">
                <a:solidFill>
                  <a:srgbClr val="CC00CC"/>
                </a:solidFill>
                <a:latin typeface="Arial" charset="0"/>
              </a:rPr>
              <a:t>sưu</a:t>
            </a:r>
            <a:r>
              <a:rPr lang="en-US" sz="2800" b="1" dirty="0">
                <a:solidFill>
                  <a:srgbClr val="CC00CC"/>
                </a:solidFill>
                <a:latin typeface="Arial" charset="0"/>
              </a:rPr>
              <a:t> </a:t>
            </a:r>
            <a:r>
              <a:rPr lang="en-US" sz="2800" b="1" dirty="0" err="1" smtClean="0">
                <a:solidFill>
                  <a:srgbClr val="CC00CC"/>
                </a:solidFill>
                <a:latin typeface="Arial" charset="0"/>
              </a:rPr>
              <a:t>cao</a:t>
            </a:r>
            <a:r>
              <a:rPr lang="en-US" sz="2800" b="1" dirty="0" smtClean="0">
                <a:solidFill>
                  <a:srgbClr val="CC00CC"/>
                </a:solidFill>
                <a:latin typeface="Arial" charset="0"/>
              </a:rPr>
              <a:t> </a:t>
            </a:r>
            <a:r>
              <a:rPr lang="en-US" sz="2800" b="1" dirty="0" err="1" smtClean="0">
                <a:solidFill>
                  <a:srgbClr val="CC00CC"/>
                </a:solidFill>
                <a:latin typeface="Arial" charset="0"/>
              </a:rPr>
              <a:t>thuế</a:t>
            </a:r>
            <a:r>
              <a:rPr lang="en-US" sz="2800" b="1" dirty="0" smtClean="0">
                <a:solidFill>
                  <a:srgbClr val="CC00CC"/>
                </a:solidFill>
                <a:latin typeface="Arial" charset="0"/>
              </a:rPr>
              <a:t> </a:t>
            </a:r>
            <a:r>
              <a:rPr lang="en-US" sz="2800" b="1" dirty="0" err="1" smtClean="0">
                <a:solidFill>
                  <a:srgbClr val="CC00CC"/>
                </a:solidFill>
                <a:latin typeface="Arial" charset="0"/>
              </a:rPr>
              <a:t>nặng</a:t>
            </a:r>
            <a:r>
              <a:rPr lang="en-US" sz="2800" b="1" dirty="0" smtClean="0">
                <a:solidFill>
                  <a:srgbClr val="CC00CC"/>
                </a:solidFill>
                <a:latin typeface="Arial" charset="0"/>
              </a:rPr>
              <a:t>, </a:t>
            </a:r>
            <a:r>
              <a:rPr lang="en-US" sz="2800" b="1" dirty="0" err="1">
                <a:solidFill>
                  <a:srgbClr val="CC00CC"/>
                </a:solidFill>
                <a:latin typeface="Arial" charset="0"/>
              </a:rPr>
              <a:t>chống</a:t>
            </a:r>
            <a:r>
              <a:rPr lang="en-US" sz="2800" b="1" dirty="0">
                <a:solidFill>
                  <a:srgbClr val="CC00CC"/>
                </a:solidFill>
                <a:latin typeface="Arial" charset="0"/>
              </a:rPr>
              <a:t> </a:t>
            </a:r>
            <a:r>
              <a:rPr lang="en-US" sz="2800" b="1" dirty="0" err="1">
                <a:solidFill>
                  <a:srgbClr val="CC00CC"/>
                </a:solidFill>
                <a:latin typeface="Arial" charset="0"/>
              </a:rPr>
              <a:t>cướp</a:t>
            </a:r>
            <a:r>
              <a:rPr lang="en-US" sz="2800" b="1" dirty="0">
                <a:solidFill>
                  <a:srgbClr val="CC00CC"/>
                </a:solidFill>
                <a:latin typeface="Arial" charset="0"/>
              </a:rPr>
              <a:t> </a:t>
            </a:r>
            <a:r>
              <a:rPr lang="en-US" sz="2800" b="1" dirty="0" err="1">
                <a:solidFill>
                  <a:srgbClr val="CC00CC"/>
                </a:solidFill>
                <a:latin typeface="Arial" charset="0"/>
              </a:rPr>
              <a:t>đoạt</a:t>
            </a:r>
            <a:r>
              <a:rPr lang="en-US" sz="2800" b="1" dirty="0">
                <a:solidFill>
                  <a:srgbClr val="CC00CC"/>
                </a:solidFill>
                <a:latin typeface="Arial" charset="0"/>
              </a:rPr>
              <a:t> </a:t>
            </a:r>
            <a:r>
              <a:rPr lang="en-US" sz="2800" b="1" dirty="0" err="1">
                <a:solidFill>
                  <a:srgbClr val="CC00CC"/>
                </a:solidFill>
                <a:latin typeface="Arial" charset="0"/>
              </a:rPr>
              <a:t>ruộng</a:t>
            </a:r>
            <a:r>
              <a:rPr lang="en-US" sz="2800" b="1" dirty="0">
                <a:solidFill>
                  <a:srgbClr val="CC00CC"/>
                </a:solidFill>
                <a:latin typeface="Arial" charset="0"/>
              </a:rPr>
              <a:t> </a:t>
            </a:r>
            <a:r>
              <a:rPr lang="en-US" sz="2800" b="1" dirty="0" err="1">
                <a:solidFill>
                  <a:srgbClr val="CC00CC"/>
                </a:solidFill>
                <a:latin typeface="Arial" charset="0"/>
              </a:rPr>
              <a:t>đất</a:t>
            </a:r>
            <a:r>
              <a:rPr lang="en-US" sz="2800" b="1" dirty="0">
                <a:solidFill>
                  <a:srgbClr val="CC00CC"/>
                </a:solidFill>
                <a:latin typeface="Arial" charset="0"/>
              </a:rPr>
              <a:t>, </a:t>
            </a:r>
            <a:r>
              <a:rPr lang="en-US" sz="2800" b="1" dirty="0" err="1">
                <a:solidFill>
                  <a:srgbClr val="CC00CC"/>
                </a:solidFill>
                <a:latin typeface="Arial" charset="0"/>
              </a:rPr>
              <a:t>bãi</a:t>
            </a:r>
            <a:r>
              <a:rPr lang="en-US" sz="2800" b="1" dirty="0">
                <a:solidFill>
                  <a:srgbClr val="CC00CC"/>
                </a:solidFill>
                <a:latin typeface="Arial" charset="0"/>
              </a:rPr>
              <a:t> </a:t>
            </a:r>
            <a:r>
              <a:rPr lang="en-US" sz="2800" b="1" dirty="0" err="1" smtClean="0">
                <a:solidFill>
                  <a:srgbClr val="CC00CC"/>
                </a:solidFill>
                <a:latin typeface="Arial" charset="0"/>
              </a:rPr>
              <a:t>khoá</a:t>
            </a:r>
            <a:r>
              <a:rPr lang="en-US" sz="2800" b="1" dirty="0" smtClean="0">
                <a:solidFill>
                  <a:srgbClr val="CC00CC"/>
                </a:solidFill>
                <a:latin typeface="Arial" charset="0"/>
              </a:rPr>
              <a:t> </a:t>
            </a:r>
            <a:r>
              <a:rPr lang="en-US" sz="2800" b="1" dirty="0" err="1" smtClean="0">
                <a:solidFill>
                  <a:srgbClr val="CC00CC"/>
                </a:solidFill>
                <a:latin typeface="Arial" charset="0"/>
              </a:rPr>
              <a:t>của</a:t>
            </a:r>
            <a:r>
              <a:rPr lang="en-US" sz="2800" b="1" dirty="0" smtClean="0">
                <a:solidFill>
                  <a:srgbClr val="CC00CC"/>
                </a:solidFill>
                <a:latin typeface="Arial" charset="0"/>
              </a:rPr>
              <a:t> </a:t>
            </a:r>
            <a:r>
              <a:rPr lang="en-US" sz="2800" b="1" dirty="0" err="1" smtClean="0">
                <a:solidFill>
                  <a:srgbClr val="CC00CC"/>
                </a:solidFill>
                <a:latin typeface="Arial" charset="0"/>
              </a:rPr>
              <a:t>học</a:t>
            </a:r>
            <a:r>
              <a:rPr lang="en-US" sz="2800" b="1" dirty="0" smtClean="0">
                <a:solidFill>
                  <a:srgbClr val="CC00CC"/>
                </a:solidFill>
                <a:latin typeface="Arial" charset="0"/>
              </a:rPr>
              <a:t> </a:t>
            </a:r>
            <a:r>
              <a:rPr lang="en-US" sz="2800" b="1" dirty="0" err="1" smtClean="0">
                <a:solidFill>
                  <a:srgbClr val="CC00CC"/>
                </a:solidFill>
                <a:latin typeface="Arial" charset="0"/>
              </a:rPr>
              <a:t>sinh</a:t>
            </a:r>
            <a:r>
              <a:rPr lang="en-US" sz="2800" b="1" dirty="0" smtClean="0">
                <a:solidFill>
                  <a:srgbClr val="CC00CC"/>
                </a:solidFill>
                <a:latin typeface="Arial" charset="0"/>
              </a:rPr>
              <a:t>, </a:t>
            </a:r>
            <a:r>
              <a:rPr lang="en-US" sz="2800" b="1" dirty="0" err="1">
                <a:solidFill>
                  <a:srgbClr val="CC00CC"/>
                </a:solidFill>
                <a:latin typeface="Arial" charset="0"/>
              </a:rPr>
              <a:t>bãi</a:t>
            </a:r>
            <a:r>
              <a:rPr lang="en-US" sz="2800" b="1" dirty="0">
                <a:solidFill>
                  <a:srgbClr val="CC00CC"/>
                </a:solidFill>
                <a:latin typeface="Arial" charset="0"/>
              </a:rPr>
              <a:t> </a:t>
            </a:r>
            <a:r>
              <a:rPr lang="en-US" sz="2800" b="1" dirty="0" err="1" smtClean="0">
                <a:solidFill>
                  <a:srgbClr val="CC00CC"/>
                </a:solidFill>
                <a:latin typeface="Arial" charset="0"/>
              </a:rPr>
              <a:t>thị</a:t>
            </a:r>
            <a:r>
              <a:rPr lang="en-US" sz="2800" b="1" dirty="0" smtClean="0">
                <a:solidFill>
                  <a:srgbClr val="CC00CC"/>
                </a:solidFill>
                <a:latin typeface="Arial" charset="0"/>
              </a:rPr>
              <a:t> </a:t>
            </a:r>
            <a:r>
              <a:rPr lang="en-US" sz="2800" b="1" dirty="0" err="1" smtClean="0">
                <a:solidFill>
                  <a:srgbClr val="CC00CC"/>
                </a:solidFill>
                <a:latin typeface="Arial" charset="0"/>
              </a:rPr>
              <a:t>của</a:t>
            </a:r>
            <a:r>
              <a:rPr lang="en-US" sz="2800" b="1" dirty="0" smtClean="0">
                <a:solidFill>
                  <a:srgbClr val="CC00CC"/>
                </a:solidFill>
                <a:latin typeface="Arial" charset="0"/>
              </a:rPr>
              <a:t> </a:t>
            </a:r>
            <a:r>
              <a:rPr lang="en-US" sz="2800" b="1" dirty="0" err="1" smtClean="0">
                <a:solidFill>
                  <a:srgbClr val="CC00CC"/>
                </a:solidFill>
                <a:latin typeface="Arial" charset="0"/>
              </a:rPr>
              <a:t>tiểu</a:t>
            </a:r>
            <a:r>
              <a:rPr lang="en-US" sz="2800" b="1" dirty="0" smtClean="0">
                <a:solidFill>
                  <a:srgbClr val="CC00CC"/>
                </a:solidFill>
                <a:latin typeface="Arial" charset="0"/>
              </a:rPr>
              <a:t> </a:t>
            </a:r>
            <a:r>
              <a:rPr lang="en-US" sz="2800" b="1" dirty="0" err="1" smtClean="0">
                <a:solidFill>
                  <a:srgbClr val="CC00CC"/>
                </a:solidFill>
                <a:latin typeface="Arial" charset="0"/>
              </a:rPr>
              <a:t>thương</a:t>
            </a:r>
            <a:r>
              <a:rPr lang="en-US" sz="2800" b="1" dirty="0" smtClean="0">
                <a:solidFill>
                  <a:srgbClr val="CC00CC"/>
                </a:solidFill>
                <a:latin typeface="Arial" charset="0"/>
              </a:rPr>
              <a:t>,… </a:t>
            </a:r>
            <a:endParaRPr lang="en-US" sz="2800" b="1" dirty="0">
              <a:solidFill>
                <a:srgbClr val="CC00CC"/>
              </a:solidFill>
              <a:latin typeface="Arial" charset="0"/>
            </a:endParaRPr>
          </a:p>
          <a:p>
            <a:pPr marL="457200" indent="-457200" fontAlgn="base">
              <a:spcBef>
                <a:spcPct val="0"/>
              </a:spcBef>
              <a:spcAft>
                <a:spcPct val="0"/>
              </a:spcAft>
              <a:buFont typeface="Wingdings" pitchFamily="2" charset="2"/>
              <a:buChar char="ü"/>
            </a:pPr>
            <a:r>
              <a:rPr lang="en-US" sz="2800" b="1" dirty="0" err="1">
                <a:solidFill>
                  <a:srgbClr val="CC00CC"/>
                </a:solidFill>
                <a:latin typeface="Arial" charset="0"/>
              </a:rPr>
              <a:t>Tạo</a:t>
            </a:r>
            <a:r>
              <a:rPr lang="en-US" sz="2800" b="1" dirty="0">
                <a:solidFill>
                  <a:srgbClr val="CC00CC"/>
                </a:solidFill>
                <a:latin typeface="Arial" charset="0"/>
              </a:rPr>
              <a:t> </a:t>
            </a:r>
            <a:r>
              <a:rPr lang="en-US" sz="2800" b="1" dirty="0" err="1">
                <a:solidFill>
                  <a:srgbClr val="CC00CC"/>
                </a:solidFill>
                <a:latin typeface="Arial" charset="0"/>
              </a:rPr>
              <a:t>thành</a:t>
            </a:r>
            <a:r>
              <a:rPr lang="en-US" sz="2800" b="1" dirty="0">
                <a:solidFill>
                  <a:srgbClr val="CC00CC"/>
                </a:solidFill>
                <a:latin typeface="Arial" charset="0"/>
              </a:rPr>
              <a:t> </a:t>
            </a:r>
            <a:r>
              <a:rPr lang="en-US" sz="2800" b="1" dirty="0" err="1">
                <a:solidFill>
                  <a:srgbClr val="CC00CC"/>
                </a:solidFill>
                <a:latin typeface="Arial" charset="0"/>
              </a:rPr>
              <a:t>một</a:t>
            </a:r>
            <a:r>
              <a:rPr lang="en-US" sz="2800" b="1" dirty="0">
                <a:solidFill>
                  <a:srgbClr val="CC00CC"/>
                </a:solidFill>
                <a:latin typeface="Arial" charset="0"/>
              </a:rPr>
              <a:t> </a:t>
            </a:r>
            <a:r>
              <a:rPr lang="en-US" sz="2800" b="1" dirty="0" err="1">
                <a:solidFill>
                  <a:srgbClr val="CC00CC"/>
                </a:solidFill>
                <a:latin typeface="Arial" charset="0"/>
              </a:rPr>
              <a:t>làn</a:t>
            </a:r>
            <a:r>
              <a:rPr lang="en-US" sz="2800" b="1" dirty="0">
                <a:solidFill>
                  <a:srgbClr val="CC00CC"/>
                </a:solidFill>
                <a:latin typeface="Arial" charset="0"/>
              </a:rPr>
              <a:t> </a:t>
            </a:r>
            <a:r>
              <a:rPr lang="en-US" sz="2800" b="1" dirty="0" err="1">
                <a:solidFill>
                  <a:srgbClr val="CC00CC"/>
                </a:solidFill>
                <a:latin typeface="Arial" charset="0"/>
              </a:rPr>
              <a:t>sóng</a:t>
            </a:r>
            <a:r>
              <a:rPr lang="en-US" sz="2800" b="1" dirty="0">
                <a:solidFill>
                  <a:srgbClr val="CC00CC"/>
                </a:solidFill>
                <a:latin typeface="Arial" charset="0"/>
              </a:rPr>
              <a:t> </a:t>
            </a:r>
            <a:r>
              <a:rPr lang="en-US" sz="2800" b="1" dirty="0" err="1" smtClean="0">
                <a:solidFill>
                  <a:srgbClr val="CC00CC"/>
                </a:solidFill>
                <a:latin typeface="Arial" charset="0"/>
              </a:rPr>
              <a:t>đấu</a:t>
            </a:r>
            <a:r>
              <a:rPr lang="en-US" sz="2800" b="1" dirty="0" smtClean="0">
                <a:solidFill>
                  <a:srgbClr val="CC00CC"/>
                </a:solidFill>
                <a:latin typeface="Arial" charset="0"/>
              </a:rPr>
              <a:t> </a:t>
            </a:r>
            <a:r>
              <a:rPr lang="en-US" sz="2800" b="1" dirty="0" err="1" smtClean="0">
                <a:solidFill>
                  <a:srgbClr val="CC00CC"/>
                </a:solidFill>
                <a:latin typeface="Arial" charset="0"/>
              </a:rPr>
              <a:t>tranh</a:t>
            </a:r>
            <a:r>
              <a:rPr lang="en-US" sz="2800" b="1" dirty="0" smtClean="0">
                <a:solidFill>
                  <a:srgbClr val="CC00CC"/>
                </a:solidFill>
                <a:latin typeface="Arial" charset="0"/>
              </a:rPr>
              <a:t> </a:t>
            </a:r>
            <a:r>
              <a:rPr lang="en-US" sz="2800" b="1" dirty="0" err="1" smtClean="0">
                <a:solidFill>
                  <a:srgbClr val="CC00CC"/>
                </a:solidFill>
                <a:latin typeface="Arial" charset="0"/>
              </a:rPr>
              <a:t>cách</a:t>
            </a:r>
            <a:r>
              <a:rPr lang="en-US" sz="2800" b="1" dirty="0" smtClean="0">
                <a:solidFill>
                  <a:srgbClr val="CC00CC"/>
                </a:solidFill>
                <a:latin typeface="Arial" charset="0"/>
              </a:rPr>
              <a:t> </a:t>
            </a:r>
            <a:r>
              <a:rPr lang="en-US" sz="2800" b="1" dirty="0" err="1">
                <a:solidFill>
                  <a:srgbClr val="CC00CC"/>
                </a:solidFill>
                <a:latin typeface="Arial" charset="0"/>
              </a:rPr>
              <a:t>mạng</a:t>
            </a:r>
            <a:r>
              <a:rPr lang="en-US" sz="2800" b="1" dirty="0">
                <a:solidFill>
                  <a:srgbClr val="CC00CC"/>
                </a:solidFill>
                <a:latin typeface="Arial" charset="0"/>
              </a:rPr>
              <a:t> </a:t>
            </a:r>
            <a:r>
              <a:rPr lang="en-US" sz="2800" b="1" dirty="0" err="1">
                <a:solidFill>
                  <a:srgbClr val="CC00CC"/>
                </a:solidFill>
                <a:latin typeface="Arial" charset="0"/>
              </a:rPr>
              <a:t>dân</a:t>
            </a:r>
            <a:r>
              <a:rPr lang="en-US" sz="2800" b="1" dirty="0">
                <a:solidFill>
                  <a:srgbClr val="CC00CC"/>
                </a:solidFill>
                <a:latin typeface="Arial" charset="0"/>
              </a:rPr>
              <a:t> </a:t>
            </a:r>
            <a:r>
              <a:rPr lang="en-US" sz="2800" b="1" dirty="0" err="1">
                <a:solidFill>
                  <a:srgbClr val="CC00CC"/>
                </a:solidFill>
                <a:latin typeface="Arial" charset="0"/>
              </a:rPr>
              <a:t>tộc</a:t>
            </a:r>
            <a:r>
              <a:rPr lang="en-US" sz="2800" b="1" dirty="0">
                <a:solidFill>
                  <a:srgbClr val="CC00CC"/>
                </a:solidFill>
                <a:latin typeface="Arial" charset="0"/>
              </a:rPr>
              <a:t> </a:t>
            </a:r>
            <a:r>
              <a:rPr lang="en-US" sz="2800" b="1" dirty="0" err="1">
                <a:solidFill>
                  <a:srgbClr val="CC00CC"/>
                </a:solidFill>
                <a:latin typeface="Arial" charset="0"/>
              </a:rPr>
              <a:t>dân</a:t>
            </a:r>
            <a:r>
              <a:rPr lang="en-US" sz="2800" b="1" dirty="0">
                <a:solidFill>
                  <a:srgbClr val="CC00CC"/>
                </a:solidFill>
                <a:latin typeface="Arial" charset="0"/>
              </a:rPr>
              <a:t> </a:t>
            </a:r>
            <a:r>
              <a:rPr lang="en-US" sz="2800" b="1" dirty="0" err="1">
                <a:solidFill>
                  <a:srgbClr val="CC00CC"/>
                </a:solidFill>
                <a:latin typeface="Arial" charset="0"/>
              </a:rPr>
              <a:t>chủ</a:t>
            </a:r>
            <a:r>
              <a:rPr lang="en-US" sz="2800" b="1" dirty="0">
                <a:solidFill>
                  <a:srgbClr val="CC00CC"/>
                </a:solidFill>
                <a:latin typeface="Arial" charset="0"/>
              </a:rPr>
              <a:t> </a:t>
            </a:r>
            <a:r>
              <a:rPr lang="en-US" sz="2800" b="1" dirty="0" err="1" smtClean="0">
                <a:solidFill>
                  <a:srgbClr val="CC00CC"/>
                </a:solidFill>
                <a:latin typeface="Arial" charset="0"/>
              </a:rPr>
              <a:t>khắp</a:t>
            </a:r>
            <a:r>
              <a:rPr lang="en-US" sz="2800" b="1" dirty="0" smtClean="0">
                <a:solidFill>
                  <a:srgbClr val="CC00CC"/>
                </a:solidFill>
                <a:latin typeface="Arial" charset="0"/>
              </a:rPr>
              <a:t> </a:t>
            </a:r>
            <a:r>
              <a:rPr lang="en-US" sz="2800" b="1" dirty="0" err="1">
                <a:solidFill>
                  <a:srgbClr val="CC00CC"/>
                </a:solidFill>
                <a:latin typeface="Arial" charset="0"/>
              </a:rPr>
              <a:t>cả</a:t>
            </a:r>
            <a:r>
              <a:rPr lang="en-US" sz="2800" b="1" dirty="0">
                <a:solidFill>
                  <a:srgbClr val="CC00CC"/>
                </a:solidFill>
                <a:latin typeface="Arial" charset="0"/>
              </a:rPr>
              <a:t> </a:t>
            </a:r>
            <a:r>
              <a:rPr lang="en-US" sz="2800" b="1" dirty="0" err="1">
                <a:solidFill>
                  <a:srgbClr val="CC00CC"/>
                </a:solidFill>
                <a:latin typeface="Arial" charset="0"/>
              </a:rPr>
              <a:t>nước</a:t>
            </a:r>
            <a:endParaRPr lang="en-US" sz="2800" b="1" dirty="0">
              <a:solidFill>
                <a:srgbClr val="CC00CC"/>
              </a:solidFill>
              <a:latin typeface="Arial" charset="0"/>
            </a:endParaRPr>
          </a:p>
        </p:txBody>
      </p:sp>
    </p:spTree>
    <p:extLst>
      <p:ext uri="{BB962C8B-B14F-4D97-AF65-F5344CB8AC3E}">
        <p14:creationId xmlns="" xmlns:p14="http://schemas.microsoft.com/office/powerpoint/2010/main" val="1174404774"/>
      </p:ext>
    </p:extLst>
  </p:cSld>
  <p:clrMapOvr>
    <a:masterClrMapping/>
  </p:clrMapOvr>
  <mc:AlternateContent xmlns:mc="http://schemas.openxmlformats.org/markup-compatibility/2006">
    <mc:Choice xmlns=""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box(in)">
                                      <p:cBhvr>
                                        <p:cTn id="7" dur="500"/>
                                        <p:tgtEl>
                                          <p:spTgt spid="35842"/>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5843"/>
                                        </p:tgtEl>
                                        <p:attrNameLst>
                                          <p:attrName>style.visibility</p:attrName>
                                        </p:attrNameLst>
                                      </p:cBhvr>
                                      <p:to>
                                        <p:strVal val="visible"/>
                                      </p:to>
                                    </p:set>
                                    <p:anim calcmode="lin" valueType="num">
                                      <p:cBhvr additive="base">
                                        <p:cTn id="12" dur="500" fill="hold"/>
                                        <p:tgtEl>
                                          <p:spTgt spid="35843"/>
                                        </p:tgtEl>
                                        <p:attrNameLst>
                                          <p:attrName>ppt_x</p:attrName>
                                        </p:attrNameLst>
                                      </p:cBhvr>
                                      <p:tavLst>
                                        <p:tav tm="0">
                                          <p:val>
                                            <p:strVal val="#ppt_x"/>
                                          </p:val>
                                        </p:tav>
                                        <p:tav tm="100000">
                                          <p:val>
                                            <p:strVal val="#ppt_x"/>
                                          </p:val>
                                        </p:tav>
                                      </p:tavLst>
                                    </p:anim>
                                    <p:anim calcmode="lin" valueType="num">
                                      <p:cBhvr additive="base">
                                        <p:cTn id="13" dur="500" fill="hold"/>
                                        <p:tgtEl>
                                          <p:spTgt spid="3584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animBg="1"/>
      <p:bldP spid="358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p:cNvPicPr>
            <a:picLocks noChangeAspect="1" noChangeArrowheads="1"/>
          </p:cNvPicPr>
          <p:nvPr/>
        </p:nvPicPr>
        <p:blipFill>
          <a:blip r:embed="rId3"/>
          <a:srcRect/>
          <a:stretch>
            <a:fillRect/>
          </a:stretch>
        </p:blipFill>
        <p:spPr bwMode="auto">
          <a:xfrm>
            <a:off x="4221163" y="457200"/>
            <a:ext cx="4541837" cy="5029200"/>
          </a:xfrm>
          <a:prstGeom prst="rect">
            <a:avLst/>
          </a:prstGeom>
          <a:noFill/>
          <a:ln w="9360" cap="sq">
            <a:solidFill>
              <a:srgbClr val="00FF00"/>
            </a:solidFill>
            <a:miter lim="800000"/>
            <a:headEnd/>
            <a:tailEnd/>
          </a:ln>
          <a:effectLst/>
        </p:spPr>
      </p:pic>
      <p:sp>
        <p:nvSpPr>
          <p:cNvPr id="15362" name="Rectangle 2"/>
          <p:cNvSpPr>
            <a:spLocks noChangeArrowheads="1"/>
          </p:cNvSpPr>
          <p:nvPr/>
        </p:nvSpPr>
        <p:spPr bwMode="auto">
          <a:xfrm>
            <a:off x="228600" y="588963"/>
            <a:ext cx="3581400" cy="4757737"/>
          </a:xfrm>
          <a:prstGeom prst="rect">
            <a:avLst/>
          </a:prstGeom>
          <a:solidFill>
            <a:srgbClr val="BBE0E3"/>
          </a:solidFill>
          <a:ln w="9360" cap="sq">
            <a:solidFill>
              <a:srgbClr val="FF3300"/>
            </a:solidFill>
            <a:miter lim="800000"/>
            <a:headEnd/>
            <a:tailEnd/>
          </a:ln>
          <a:effectLst/>
        </p:spPr>
        <p:txBody>
          <a:bodyPr lIns="90000" tIns="46800" rIns="90000" bIns="46800" anchor="ctr">
            <a:spAutoFit/>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a:solidFill>
                  <a:srgbClr val="FF3300"/>
                </a:solidFill>
              </a:rPr>
              <a:t>Nhà Số 90 Phố Thợ Nhuộm</a:t>
            </a:r>
            <a:r>
              <a:rPr lang="en-US">
                <a:solidFill>
                  <a:srgbClr val="000000"/>
                </a:solidFill>
              </a:rPr>
              <a:t> </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a:solidFill>
                  <a:srgbClr val="000000"/>
                </a:solidFill>
              </a:rPr>
              <a:t>Tại căn phòng nhỏ trong ngôi nhà này, đồng chí Trần Phú đã viết bản Dự thảo “Luận cương chính trị” của Đảng vào năm 1930. Tại đây, có thể còn là nơi ra đời của một số tài liệu tuyên truyền của Đảng trong khi lãnh đạo phong trào Cách mạng Việt Nam thời kỳ 1930-1934 và phong trào Xô Viết Nghệ Tĩnh. Ngôi nhà này là một trong những cơ sở bí mật của cơ quan Trung ương lâm thời Đảng Cộng Sản Việt Nam từ tháng 2-1930 đến tháng 10-1930</a:t>
            </a:r>
          </a:p>
        </p:txBody>
      </p:sp>
      <p:sp>
        <p:nvSpPr>
          <p:cNvPr id="15363" name="Text Box 3"/>
          <p:cNvSpPr txBox="1">
            <a:spLocks noChangeArrowheads="1"/>
          </p:cNvSpPr>
          <p:nvPr/>
        </p:nvSpPr>
        <p:spPr bwMode="auto">
          <a:xfrm>
            <a:off x="1751013" y="5665788"/>
            <a:ext cx="5219700" cy="825500"/>
          </a:xfrm>
          <a:prstGeom prst="rect">
            <a:avLst/>
          </a:prstGeom>
          <a:solidFill>
            <a:srgbClr val="00FF00"/>
          </a:solidFill>
          <a:ln w="9525">
            <a:noFill/>
            <a:round/>
            <a:headEnd/>
            <a:tailEnd/>
          </a:ln>
          <a:effectLst/>
        </p:spPr>
        <p:txBody>
          <a:bodyPr wrap="none" lIns="90000" tIns="46800" rIns="90000" bIns="46800">
            <a:spAutoFit/>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b="1">
                <a:solidFill>
                  <a:srgbClr val="000000"/>
                </a:solidFill>
              </a:rPr>
              <a:t>NƠI VIẾT BẢN LUẬN CƯƠNG 1930</a:t>
            </a:r>
          </a:p>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b="1">
                <a:solidFill>
                  <a:srgbClr val="FF3300"/>
                </a:solidFill>
              </a:rPr>
              <a:t>Nhà Số 90 Phố Thợ Nhuộm</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fill="hold" nodeType="withEffect">
                                  <p:stCondLst>
                                    <p:cond delay="0"/>
                                  </p:stCondLst>
                                  <p:childTnLst>
                                    <p:set>
                                      <p:cBhvr additive="repl">
                                        <p:cTn id="6" dur="1" fill="hold">
                                          <p:stCondLst>
                                            <p:cond delay="0"/>
                                          </p:stCondLst>
                                        </p:cTn>
                                        <p:tgtEl>
                                          <p:spTgt spid="15361"/>
                                        </p:tgtEl>
                                        <p:attrNameLst>
                                          <p:attrName>style.visibility</p:attrName>
                                        </p:attrNameLst>
                                      </p:cBhvr>
                                      <p:to>
                                        <p:strVal val="visible"/>
                                      </p:to>
                                    </p:set>
                                    <p:animEffect transition="in" filter="fade">
                                      <p:cBhvr additive="repl">
                                        <p:cTn id="7" dur="500"/>
                                        <p:tgtEl>
                                          <p:spTgt spid="15361"/>
                                        </p:tgtEl>
                                      </p:cBhvr>
                                    </p:animEffect>
                                    <p:anim calcmode="lin" valueType="num">
                                      <p:cBhvr additive="repl">
                                        <p:cTn id="8" dur="500" fill="hold"/>
                                        <p:tgtEl>
                                          <p:spTgt spid="15361"/>
                                        </p:tgtEl>
                                        <p:attrNameLst>
                                          <p:attrName>r</p:attrName>
                                        </p:attrNameLst>
                                      </p:cBhvr>
                                      <p:tavLst>
                                        <p:tav tm="100000">
                                          <p:val>
                                            <p:strVal val="720"/>
                                          </p:val>
                                        </p:tav>
                                        <p:tav tm="100000">
                                          <p:val>
                                            <p:strVal val="0"/>
                                          </p:val>
                                        </p:tav>
                                      </p:tavLst>
                                    </p:anim>
                                    <p:anim calcmode="lin" valueType="num">
                                      <p:cBhvr additive="repl">
                                        <p:cTn id="9" dur="500" fill="hold"/>
                                        <p:tgtEl>
                                          <p:spTgt spid="15361"/>
                                        </p:tgtEl>
                                        <p:attrNameLst>
                                          <p:attrName>ppt_h</p:attrName>
                                        </p:attrNameLst>
                                      </p:cBhvr>
                                      <p:tavLst>
                                        <p:tav tm="100000">
                                          <p:val>
                                            <p:fltVal val="0"/>
                                          </p:val>
                                        </p:tav>
                                        <p:tav tm="100000">
                                          <p:val>
                                            <p:strVal val="#ppt_h"/>
                                          </p:val>
                                        </p:tav>
                                      </p:tavLst>
                                    </p:anim>
                                    <p:anim calcmode="lin" valueType="num">
                                      <p:cBhvr additive="repl">
                                        <p:cTn id="10" dur="500" fill="hold"/>
                                        <p:tgtEl>
                                          <p:spTgt spid="15361"/>
                                        </p:tgtEl>
                                        <p:attrNameLst>
                                          <p:attrName>ppt_w</p:attrName>
                                        </p:attrNameLst>
                                      </p:cBhvr>
                                      <p:tavLst>
                                        <p:tav tm="100000">
                                          <p:val>
                                            <p:fltVal val="0"/>
                                          </p:val>
                                        </p:tav>
                                        <p:tav tm="100000">
                                          <p:val>
                                            <p:strVal val="#ppt_w"/>
                                          </p:val>
                                        </p:tav>
                                      </p:tavLst>
                                    </p:anim>
                                  </p:childTnLst>
                                </p:cTn>
                              </p:par>
                              <p:par>
                                <p:cTn id="11" presetID="35" presetClass="entr" fill="hold" nodeType="withEffect">
                                  <p:stCondLst>
                                    <p:cond delay="0"/>
                                  </p:stCondLst>
                                  <p:childTnLst>
                                    <p:set>
                                      <p:cBhvr additive="repl">
                                        <p:cTn id="12" dur="1" fill="hold">
                                          <p:stCondLst>
                                            <p:cond delay="0"/>
                                          </p:stCondLst>
                                        </p:cTn>
                                        <p:tgtEl>
                                          <p:spTgt spid="15362"/>
                                        </p:tgtEl>
                                        <p:attrNameLst>
                                          <p:attrName>style.visibility</p:attrName>
                                        </p:attrNameLst>
                                      </p:cBhvr>
                                      <p:to>
                                        <p:strVal val="visible"/>
                                      </p:to>
                                    </p:set>
                                    <p:animEffect transition="in" filter="fade">
                                      <p:cBhvr additive="repl">
                                        <p:cTn id="13" dur="500"/>
                                        <p:tgtEl>
                                          <p:spTgt spid="15362"/>
                                        </p:tgtEl>
                                      </p:cBhvr>
                                    </p:animEffect>
                                    <p:anim calcmode="lin" valueType="num">
                                      <p:cBhvr additive="repl">
                                        <p:cTn id="14" dur="500" fill="hold"/>
                                        <p:tgtEl>
                                          <p:spTgt spid="15362"/>
                                        </p:tgtEl>
                                        <p:attrNameLst>
                                          <p:attrName>r</p:attrName>
                                        </p:attrNameLst>
                                      </p:cBhvr>
                                      <p:tavLst>
                                        <p:tav tm="100000">
                                          <p:val>
                                            <p:strVal val="720"/>
                                          </p:val>
                                        </p:tav>
                                        <p:tav tm="100000">
                                          <p:val>
                                            <p:strVal val="0"/>
                                          </p:val>
                                        </p:tav>
                                      </p:tavLst>
                                    </p:anim>
                                    <p:anim calcmode="lin" valueType="num">
                                      <p:cBhvr additive="repl">
                                        <p:cTn id="15" dur="500" fill="hold"/>
                                        <p:tgtEl>
                                          <p:spTgt spid="15362"/>
                                        </p:tgtEl>
                                        <p:attrNameLst>
                                          <p:attrName>ppt_h</p:attrName>
                                        </p:attrNameLst>
                                      </p:cBhvr>
                                      <p:tavLst>
                                        <p:tav tm="100000">
                                          <p:val>
                                            <p:fltVal val="0"/>
                                          </p:val>
                                        </p:tav>
                                        <p:tav tm="100000">
                                          <p:val>
                                            <p:strVal val="#ppt_h"/>
                                          </p:val>
                                        </p:tav>
                                      </p:tavLst>
                                    </p:anim>
                                    <p:anim calcmode="lin" valueType="num">
                                      <p:cBhvr additive="repl">
                                        <p:cTn id="16" dur="500" fill="hold"/>
                                        <p:tgtEl>
                                          <p:spTgt spid="15362"/>
                                        </p:tgtEl>
                                        <p:attrNameLst>
                                          <p:attrName>ppt_w</p:attrName>
                                        </p:attrNameLst>
                                      </p:cBhvr>
                                      <p:tavLst>
                                        <p:tav tm="100000">
                                          <p:val>
                                            <p:fltVal val="0"/>
                                          </p:val>
                                        </p:tav>
                                        <p:tav tm="100000">
                                          <p:val>
                                            <p:strVal val="#ppt_w"/>
                                          </p:val>
                                        </p:tav>
                                      </p:tavLst>
                                    </p:anim>
                                  </p:childTnLst>
                                </p:cTn>
                              </p:par>
                              <p:par>
                                <p:cTn id="17" presetID="35" presetClass="entr" fill="hold" nodeType="withEffect">
                                  <p:stCondLst>
                                    <p:cond delay="0"/>
                                  </p:stCondLst>
                                  <p:childTnLst>
                                    <p:set>
                                      <p:cBhvr additive="repl">
                                        <p:cTn id="18" dur="1" fill="hold">
                                          <p:stCondLst>
                                            <p:cond delay="0"/>
                                          </p:stCondLst>
                                        </p:cTn>
                                        <p:tgtEl>
                                          <p:spTgt spid="15363"/>
                                        </p:tgtEl>
                                        <p:attrNameLst>
                                          <p:attrName>style.visibility</p:attrName>
                                        </p:attrNameLst>
                                      </p:cBhvr>
                                      <p:to>
                                        <p:strVal val="visible"/>
                                      </p:to>
                                    </p:set>
                                    <p:animEffect transition="in" filter="fade">
                                      <p:cBhvr additive="repl">
                                        <p:cTn id="19" dur="500"/>
                                        <p:tgtEl>
                                          <p:spTgt spid="15363"/>
                                        </p:tgtEl>
                                      </p:cBhvr>
                                    </p:animEffect>
                                    <p:anim calcmode="lin" valueType="num">
                                      <p:cBhvr additive="repl">
                                        <p:cTn id="20" dur="500" fill="hold"/>
                                        <p:tgtEl>
                                          <p:spTgt spid="15363"/>
                                        </p:tgtEl>
                                        <p:attrNameLst>
                                          <p:attrName>r</p:attrName>
                                        </p:attrNameLst>
                                      </p:cBhvr>
                                      <p:tavLst>
                                        <p:tav tm="100000">
                                          <p:val>
                                            <p:strVal val="720"/>
                                          </p:val>
                                        </p:tav>
                                        <p:tav tm="100000">
                                          <p:val>
                                            <p:strVal val="0"/>
                                          </p:val>
                                        </p:tav>
                                      </p:tavLst>
                                    </p:anim>
                                    <p:anim calcmode="lin" valueType="num">
                                      <p:cBhvr additive="repl">
                                        <p:cTn id="21" dur="500" fill="hold"/>
                                        <p:tgtEl>
                                          <p:spTgt spid="15363"/>
                                        </p:tgtEl>
                                        <p:attrNameLst>
                                          <p:attrName>ppt_h</p:attrName>
                                        </p:attrNameLst>
                                      </p:cBhvr>
                                      <p:tavLst>
                                        <p:tav tm="100000">
                                          <p:val>
                                            <p:fltVal val="0"/>
                                          </p:val>
                                        </p:tav>
                                        <p:tav tm="100000">
                                          <p:val>
                                            <p:strVal val="#ppt_h"/>
                                          </p:val>
                                        </p:tav>
                                      </p:tavLst>
                                    </p:anim>
                                    <p:anim calcmode="lin" valueType="num">
                                      <p:cBhvr additive="repl">
                                        <p:cTn id="22" dur="500" fill="hold"/>
                                        <p:tgtEl>
                                          <p:spTgt spid="15363"/>
                                        </p:tgtEl>
                                        <p:attrNameLst>
                                          <p:attrName>ppt_w</p:attrName>
                                        </p:attrNameLst>
                                      </p:cBhvr>
                                      <p:tavLst>
                                        <p:tav tm="10000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457200" y="273050"/>
            <a:ext cx="8224838" cy="1231900"/>
          </a:xfrm>
          <a:prstGeom prst="rect">
            <a:avLst/>
          </a:prstGeom>
          <a:noFill/>
          <a:ln w="9525">
            <a:noFill/>
            <a:round/>
            <a:headEnd/>
            <a:tailEnd/>
          </a:ln>
          <a:effectLst/>
        </p:spPr>
        <p:txBody>
          <a:bodyPr wrap="none" anchor="ctr"/>
          <a:lstStyle/>
          <a:p>
            <a:endParaRPr lang="en-US"/>
          </a:p>
        </p:txBody>
      </p:sp>
      <p:pic>
        <p:nvPicPr>
          <p:cNvPr id="16386" name="Picture 2"/>
          <p:cNvPicPr>
            <a:picLocks noChangeAspect="1" noChangeArrowheads="1"/>
          </p:cNvPicPr>
          <p:nvPr/>
        </p:nvPicPr>
        <p:blipFill>
          <a:blip r:embed="rId3"/>
          <a:srcRect/>
          <a:stretch>
            <a:fillRect/>
          </a:stretch>
        </p:blipFill>
        <p:spPr bwMode="auto">
          <a:xfrm>
            <a:off x="609600" y="0"/>
            <a:ext cx="8153400" cy="5562600"/>
          </a:xfrm>
          <a:prstGeom prst="rect">
            <a:avLst/>
          </a:prstGeom>
          <a:noFill/>
          <a:ln w="9525">
            <a:noFill/>
            <a:round/>
            <a:headEnd/>
            <a:tailEnd/>
          </a:ln>
          <a:effectLst/>
        </p:spPr>
      </p:pic>
      <p:sp>
        <p:nvSpPr>
          <p:cNvPr id="16387" name="Rectangle 3"/>
          <p:cNvSpPr>
            <a:spLocks noChangeArrowheads="1"/>
          </p:cNvSpPr>
          <p:nvPr/>
        </p:nvSpPr>
        <p:spPr bwMode="auto">
          <a:xfrm>
            <a:off x="609600" y="5534025"/>
            <a:ext cx="8229600" cy="1017844"/>
          </a:xfrm>
          <a:prstGeom prst="rect">
            <a:avLst/>
          </a:prstGeom>
          <a:noFill/>
          <a:ln w="9525">
            <a:noFill/>
            <a:round/>
            <a:headEnd/>
            <a:tailEnd/>
          </a:ln>
          <a:effectLst/>
        </p:spPr>
        <p:txBody>
          <a:bodyPr wrap="square"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vi-VN" sz="2000">
                <a:solidFill>
                  <a:srgbClr val="0000FF"/>
                </a:solidFill>
              </a:rPr>
              <a:t>Tấm biển trên căn hầm tại ngôi nhà số 90 phố Thợ Nhuộm, Hà Nội ghi:</a:t>
            </a:r>
            <a:r>
              <a:rPr lang="vi-VN" sz="2000">
                <a:solidFill>
                  <a:srgbClr val="FF0000"/>
                </a:solidFill>
              </a:rPr>
              <a:t> </a:t>
            </a:r>
            <a:r>
              <a:rPr lang="vi-VN" sz="2000" i="1">
                <a:solidFill>
                  <a:srgbClr val="FF0000"/>
                </a:solidFill>
              </a:rPr>
              <a:t>Tại đây đồng chí Trần Phú đã viết bản "Luận cương về cách mạng tư sản dân quyền" của Đảng</a:t>
            </a:r>
          </a:p>
        </p:txBody>
      </p:sp>
    </p:spTree>
  </p:cSld>
  <p:clrMapOvr>
    <a:masterClrMapping/>
  </p:clrMapOvr>
  <p:transition spd="med">
    <p:strips dir="rd"/>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
          <p:cNvPicPr>
            <a:picLocks noChangeAspect="1" noChangeArrowheads="1"/>
          </p:cNvPicPr>
          <p:nvPr/>
        </p:nvPicPr>
        <p:blipFill>
          <a:blip r:embed="rId3"/>
          <a:srcRect/>
          <a:stretch>
            <a:fillRect/>
          </a:stretch>
        </p:blipFill>
        <p:spPr bwMode="auto">
          <a:xfrm>
            <a:off x="609600" y="533400"/>
            <a:ext cx="7924800" cy="5592763"/>
          </a:xfrm>
          <a:prstGeom prst="rect">
            <a:avLst/>
          </a:prstGeom>
          <a:noFill/>
          <a:ln w="9525">
            <a:noFill/>
            <a:round/>
            <a:headEnd/>
            <a:tailEnd/>
          </a:ln>
          <a:effectLst/>
        </p:spPr>
      </p:pic>
      <p:sp>
        <p:nvSpPr>
          <p:cNvPr id="17410" name="Text Box 2"/>
          <p:cNvSpPr txBox="1">
            <a:spLocks noChangeArrowheads="1"/>
          </p:cNvSpPr>
          <p:nvPr/>
        </p:nvSpPr>
        <p:spPr bwMode="auto">
          <a:xfrm>
            <a:off x="228600" y="6211888"/>
            <a:ext cx="8555038" cy="460375"/>
          </a:xfrm>
          <a:prstGeom prst="rect">
            <a:avLst/>
          </a:prstGeom>
          <a:noFill/>
          <a:ln w="9525">
            <a:noFill/>
            <a:round/>
            <a:headEnd/>
            <a:tailEnd/>
          </a:ln>
          <a:effectLst/>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b="1">
                <a:solidFill>
                  <a:srgbClr val="0000CC"/>
                </a:solidFill>
              </a:rPr>
              <a:t>Lăng mộ đồng chí Trần Phú tại làng Tùng Ảnh – Hà Tĩnh</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withEffect">
                                  <p:stCondLst>
                                    <p:cond delay="0"/>
                                  </p:stCondLst>
                                  <p:childTnLst>
                                    <p:set>
                                      <p:cBhvr additive="repl">
                                        <p:cTn id="6" dur="1" fill="hold">
                                          <p:stCondLst>
                                            <p:cond delay="0"/>
                                          </p:stCondLst>
                                        </p:cTn>
                                        <p:tgtEl>
                                          <p:spTgt spid="17409"/>
                                        </p:tgtEl>
                                        <p:attrNameLst>
                                          <p:attrName>style.visibility</p:attrName>
                                        </p:attrNameLst>
                                      </p:cBhvr>
                                      <p:to>
                                        <p:strVal val="visible"/>
                                      </p:to>
                                    </p:set>
                                    <p:animEffect transition="in" filter="checkerboard(across)">
                                      <p:cBhvr additive="repl">
                                        <p:cTn id="7" dur="500"/>
                                        <p:tgtEl>
                                          <p:spTgt spid="17409"/>
                                        </p:tgtEl>
                                      </p:cBhvr>
                                    </p:animEffect>
                                  </p:childTnLst>
                                </p:cTn>
                              </p:par>
                              <p:par>
                                <p:cTn id="8" presetID="5" presetClass="entr" presetSubtype="10" fill="hold" nodeType="withEffect">
                                  <p:stCondLst>
                                    <p:cond delay="0"/>
                                  </p:stCondLst>
                                  <p:childTnLst>
                                    <p:set>
                                      <p:cBhvr additive="repl">
                                        <p:cTn id="9" dur="1" fill="hold">
                                          <p:stCondLst>
                                            <p:cond delay="0"/>
                                          </p:stCondLst>
                                        </p:cTn>
                                        <p:tgtEl>
                                          <p:spTgt spid="17410"/>
                                        </p:tgtEl>
                                        <p:attrNameLst>
                                          <p:attrName>style.visibility</p:attrName>
                                        </p:attrNameLst>
                                      </p:cBhvr>
                                      <p:to>
                                        <p:strVal val="visible"/>
                                      </p:to>
                                    </p:set>
                                    <p:animEffect transition="in" filter="checkerboard(across)">
                                      <p:cBhvr additive="repl">
                                        <p:cTn id="10" dur="5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1"/>
          <p:cNvSpPr txBox="1">
            <a:spLocks noChangeArrowheads="1"/>
          </p:cNvSpPr>
          <p:nvPr/>
        </p:nvSpPr>
        <p:spPr bwMode="auto">
          <a:xfrm>
            <a:off x="-76200" y="4419600"/>
            <a:ext cx="4800600" cy="366713"/>
          </a:xfrm>
          <a:prstGeom prst="rect">
            <a:avLst/>
          </a:prstGeom>
          <a:noFill/>
          <a:ln w="9525">
            <a:noFill/>
            <a:round/>
            <a:headEnd/>
            <a:tailEnd/>
          </a:ln>
          <a:effectLst/>
        </p:spPr>
        <p:txBody>
          <a:bodyPr wrap="none" anchor="ctr"/>
          <a:lstStyle/>
          <a:p>
            <a:endParaRPr lang="en-US"/>
          </a:p>
        </p:txBody>
      </p:sp>
      <p:pic>
        <p:nvPicPr>
          <p:cNvPr id="18434" name="Picture 2"/>
          <p:cNvPicPr>
            <a:picLocks noChangeAspect="1" noChangeArrowheads="1"/>
          </p:cNvPicPr>
          <p:nvPr/>
        </p:nvPicPr>
        <p:blipFill>
          <a:blip r:embed="rId3"/>
          <a:srcRect/>
          <a:stretch>
            <a:fillRect/>
          </a:stretch>
        </p:blipFill>
        <p:spPr bwMode="auto">
          <a:xfrm>
            <a:off x="7772400" y="0"/>
            <a:ext cx="1371600" cy="1143000"/>
          </a:xfrm>
          <a:prstGeom prst="rect">
            <a:avLst/>
          </a:prstGeom>
          <a:noFill/>
          <a:ln w="9525">
            <a:noFill/>
            <a:round/>
            <a:headEnd/>
            <a:tailEnd/>
          </a:ln>
          <a:effectLst/>
        </p:spPr>
      </p:pic>
      <p:sp>
        <p:nvSpPr>
          <p:cNvPr id="18435" name="Text Box 3"/>
          <p:cNvSpPr txBox="1">
            <a:spLocks noChangeArrowheads="1"/>
          </p:cNvSpPr>
          <p:nvPr/>
        </p:nvSpPr>
        <p:spPr bwMode="auto">
          <a:xfrm>
            <a:off x="125413" y="1909763"/>
            <a:ext cx="5634037" cy="398462"/>
          </a:xfrm>
          <a:prstGeom prst="rect">
            <a:avLst/>
          </a:prstGeom>
          <a:noFill/>
          <a:ln w="9525">
            <a:noFill/>
            <a:round/>
            <a:headEnd/>
            <a:tailEnd/>
          </a:ln>
          <a:effectLst/>
        </p:spPr>
        <p:txBody>
          <a:bodyPr lIns="90000" tIns="46800" rIns="90000" bIns="46800">
            <a:spAutoFit/>
          </a:bodyPr>
          <a:lstStyle/>
          <a:p>
            <a:pPr>
              <a:spcBef>
                <a:spcPts val="1125"/>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b="1">
                <a:solidFill>
                  <a:srgbClr val="0000CC"/>
                </a:solidFill>
              </a:rPr>
              <a:t>NỘI DUNG CƠ BẢN CỦA LUẬN CƯƠNG</a:t>
            </a:r>
          </a:p>
        </p:txBody>
      </p:sp>
      <p:pic>
        <p:nvPicPr>
          <p:cNvPr id="18436" name="Picture 4"/>
          <p:cNvPicPr>
            <a:picLocks noChangeAspect="1" noChangeArrowheads="1"/>
          </p:cNvPicPr>
          <p:nvPr/>
        </p:nvPicPr>
        <p:blipFill>
          <a:blip r:embed="rId3"/>
          <a:srcRect/>
          <a:stretch>
            <a:fillRect/>
          </a:stretch>
        </p:blipFill>
        <p:spPr bwMode="auto">
          <a:xfrm>
            <a:off x="7772400" y="0"/>
            <a:ext cx="1371600" cy="1143000"/>
          </a:xfrm>
          <a:prstGeom prst="rect">
            <a:avLst/>
          </a:prstGeom>
          <a:noFill/>
          <a:ln w="9525">
            <a:noFill/>
            <a:round/>
            <a:headEnd/>
            <a:tailEnd/>
          </a:ln>
          <a:effectLst/>
        </p:spPr>
      </p:pic>
      <p:sp>
        <p:nvSpPr>
          <p:cNvPr id="18437" name="Rectangle 5"/>
          <p:cNvSpPr>
            <a:spLocks noChangeArrowheads="1"/>
          </p:cNvSpPr>
          <p:nvPr/>
        </p:nvSpPr>
        <p:spPr bwMode="auto">
          <a:xfrm>
            <a:off x="0" y="0"/>
            <a:ext cx="7704138" cy="1079500"/>
          </a:xfrm>
          <a:prstGeom prst="rect">
            <a:avLst/>
          </a:prstGeom>
          <a:solidFill>
            <a:srgbClr val="B8F8A6"/>
          </a:solidFill>
          <a:ln w="9360" cap="sq">
            <a:solidFill>
              <a:srgbClr val="FFFF00"/>
            </a:solidFill>
            <a:miter lim="800000"/>
            <a:headEnd/>
            <a:tailEnd/>
          </a:ln>
          <a:effectLst/>
        </p:spPr>
        <p:txBody>
          <a:bodyPr wrap="none" lIns="90000" tIns="46800" rIns="90000" bIns="46800" anchor="ctr"/>
          <a:lstStyle/>
          <a:p>
            <a:pPr algn="ctr">
              <a:spcBef>
                <a:spcPts val="17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b="1">
                <a:solidFill>
                  <a:srgbClr val="000000"/>
                </a:solidFill>
              </a:rPr>
              <a:t>TIẾT 20 – BÀI 18</a:t>
            </a:r>
          </a:p>
          <a:p>
            <a:pPr algn="ctr">
              <a:spcBef>
                <a:spcPts val="17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b="1">
                <a:solidFill>
                  <a:srgbClr val="FF0000"/>
                </a:solidFill>
              </a:rPr>
              <a:t>ĐẢNG CỘNG SẢN VIỆT NAM RA ĐỜI</a:t>
            </a:r>
          </a:p>
        </p:txBody>
      </p:sp>
      <p:sp>
        <p:nvSpPr>
          <p:cNvPr id="18438" name="Text Box 6"/>
          <p:cNvSpPr txBox="1">
            <a:spLocks noChangeArrowheads="1"/>
          </p:cNvSpPr>
          <p:nvPr/>
        </p:nvSpPr>
        <p:spPr bwMode="auto">
          <a:xfrm>
            <a:off x="139700" y="1468438"/>
            <a:ext cx="4756150" cy="398462"/>
          </a:xfrm>
          <a:prstGeom prst="rect">
            <a:avLst/>
          </a:prstGeom>
          <a:noFill/>
          <a:ln w="9525">
            <a:noFill/>
            <a:round/>
            <a:headEnd/>
            <a:tailEnd/>
          </a:ln>
          <a:effectLst/>
        </p:spPr>
        <p:txBody>
          <a:bodyPr lIns="90000" tIns="46800" rIns="90000" bIns="46800">
            <a:spAutoFit/>
          </a:bodyPr>
          <a:lstStyle/>
          <a:p>
            <a:pPr>
              <a:spcBef>
                <a:spcPts val="12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b="1" u="sng">
                <a:solidFill>
                  <a:srgbClr val="FF3300"/>
                </a:solidFill>
              </a:rPr>
              <a:t>II. Luận cương chính trị (10 -1930)</a:t>
            </a:r>
          </a:p>
        </p:txBody>
      </p:sp>
      <p:sp>
        <p:nvSpPr>
          <p:cNvPr id="18439" name="Text Box 7"/>
          <p:cNvSpPr txBox="1">
            <a:spLocks noChangeArrowheads="1"/>
          </p:cNvSpPr>
          <p:nvPr/>
        </p:nvSpPr>
        <p:spPr bwMode="auto">
          <a:xfrm>
            <a:off x="144463" y="1079500"/>
            <a:ext cx="6696075" cy="398463"/>
          </a:xfrm>
          <a:prstGeom prst="rect">
            <a:avLst/>
          </a:prstGeom>
          <a:noFill/>
          <a:ln w="9525">
            <a:noFill/>
            <a:round/>
            <a:headEnd/>
            <a:tailEnd/>
          </a:ln>
          <a:effectLst/>
        </p:spPr>
        <p:txBody>
          <a:bodyPr lIns="90000" tIns="46800" rIns="90000" bIns="46800">
            <a:spAutoFit/>
          </a:bodyPr>
          <a:lstStyle/>
          <a:p>
            <a:pPr>
              <a:spcBef>
                <a:spcPts val="12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b="1" u="sng">
                <a:solidFill>
                  <a:srgbClr val="FF3300"/>
                </a:solidFill>
              </a:rPr>
              <a:t>I. Hội nghị thành lập Đảng Cộng sản Việt Nam (1930)</a:t>
            </a:r>
          </a:p>
        </p:txBody>
      </p:sp>
      <p:pic>
        <p:nvPicPr>
          <p:cNvPr id="18440" name="Picture 8"/>
          <p:cNvPicPr>
            <a:picLocks noChangeAspect="1" noChangeArrowheads="1"/>
          </p:cNvPicPr>
          <p:nvPr/>
        </p:nvPicPr>
        <p:blipFill>
          <a:blip r:embed="rId4"/>
          <a:srcRect/>
          <a:stretch>
            <a:fillRect/>
          </a:stretch>
        </p:blipFill>
        <p:spPr bwMode="auto">
          <a:xfrm>
            <a:off x="5472113" y="1439863"/>
            <a:ext cx="3671887" cy="4824412"/>
          </a:xfrm>
          <a:prstGeom prst="rect">
            <a:avLst/>
          </a:prstGeom>
          <a:noFill/>
          <a:ln w="9525">
            <a:noFill/>
            <a:round/>
            <a:headEnd/>
            <a:tailEnd/>
          </a:ln>
          <a:effectLst/>
        </p:spPr>
      </p:pic>
      <p:sp>
        <p:nvSpPr>
          <p:cNvPr id="18441" name="Text Box 9"/>
          <p:cNvSpPr txBox="1">
            <a:spLocks noChangeArrowheads="1"/>
          </p:cNvSpPr>
          <p:nvPr/>
        </p:nvSpPr>
        <p:spPr bwMode="auto">
          <a:xfrm>
            <a:off x="4679950" y="6335713"/>
            <a:ext cx="4608513" cy="460375"/>
          </a:xfrm>
          <a:prstGeom prst="rect">
            <a:avLst/>
          </a:prstGeom>
          <a:noFill/>
          <a:ln w="9525">
            <a:noFill/>
            <a:round/>
            <a:headEnd/>
            <a:tailEnd/>
          </a:ln>
          <a:effectLst/>
        </p:spPr>
        <p:txBody>
          <a:bodyPr lIns="90000" tIns="46800" rIns="90000" bIns="46800">
            <a:spAutoFit/>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200" b="1">
                <a:solidFill>
                  <a:srgbClr val="FF0000"/>
                </a:solidFill>
                <a:latin typeface="Calibri" pitchFamily="32" charset="0"/>
              </a:rPr>
              <a:t>LUẬN CƯƠNG CHÍNH TRỊ (10/1930)</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fill="hold" nodeType="clickEffect">
                                  <p:stCondLst>
                                    <p:cond delay="0"/>
                                  </p:stCondLst>
                                  <p:childTnLst>
                                    <p:set>
                                      <p:cBhvr additive="repl">
                                        <p:cTn id="6" dur="1" fill="hold">
                                          <p:stCondLst>
                                            <p:cond delay="0"/>
                                          </p:stCondLst>
                                        </p:cTn>
                                        <p:tgtEl>
                                          <p:spTgt spid="18440"/>
                                        </p:tgtEl>
                                        <p:attrNameLst>
                                          <p:attrName>style.visibility</p:attrName>
                                        </p:attrNameLst>
                                      </p:cBhvr>
                                      <p:to>
                                        <p:strVal val="visible"/>
                                      </p:to>
                                    </p:set>
                                    <p:animEffect transition="in" filter="wedge">
                                      <p:cBhvr additive="repl">
                                        <p:cTn id="7" dur="2000"/>
                                        <p:tgtEl>
                                          <p:spTgt spid="18440"/>
                                        </p:tgtEl>
                                      </p:cBhvr>
                                    </p:animEffect>
                                  </p:childTnLst>
                                </p:cTn>
                              </p:par>
                              <p:par>
                                <p:cTn id="8" presetID="20" presetClass="entr" fill="hold" nodeType="withEffect">
                                  <p:stCondLst>
                                    <p:cond delay="0"/>
                                  </p:stCondLst>
                                  <p:childTnLst>
                                    <p:set>
                                      <p:cBhvr additive="repl">
                                        <p:cTn id="9" dur="1" fill="hold">
                                          <p:stCondLst>
                                            <p:cond delay="0"/>
                                          </p:stCondLst>
                                        </p:cTn>
                                        <p:tgtEl>
                                          <p:spTgt spid="18441"/>
                                        </p:tgtEl>
                                        <p:attrNameLst>
                                          <p:attrName>style.visibility</p:attrName>
                                        </p:attrNameLst>
                                      </p:cBhvr>
                                      <p:to>
                                        <p:strVal val="visible"/>
                                      </p:to>
                                    </p:set>
                                    <p:animEffect transition="in" filter="wedge">
                                      <p:cBhvr additive="repl">
                                        <p:cTn id="10" dur="2000"/>
                                        <p:tgtEl>
                                          <p:spTgt spid="18441"/>
                                        </p:tgtEl>
                                      </p:cBhvr>
                                    </p:animEffect>
                                  </p:childTnLst>
                                </p:cTn>
                              </p:par>
                            </p:childTnLst>
                          </p:cTn>
                        </p:par>
                      </p:childTnLst>
                    </p:cTn>
                  </p:par>
                  <p:par>
                    <p:cTn id="11" fill="hold">
                      <p:stCondLst>
                        <p:cond delay="indefinite"/>
                      </p:stCondLst>
                      <p:childTnLst>
                        <p:par>
                          <p:cTn id="12" fill="hold">
                            <p:stCondLst>
                              <p:cond delay="0"/>
                            </p:stCondLst>
                            <p:childTnLst>
                              <p:par>
                                <p:cTn id="13" presetID="13" presetClass="entr" presetSubtype="16" fill="hold" nodeType="clickEffect">
                                  <p:stCondLst>
                                    <p:cond delay="0"/>
                                  </p:stCondLst>
                                  <p:childTnLst>
                                    <p:set>
                                      <p:cBhvr additive="repl">
                                        <p:cTn id="14" dur="1" fill="hold">
                                          <p:stCondLst>
                                            <p:cond delay="0"/>
                                          </p:stCondLst>
                                        </p:cTn>
                                        <p:tgtEl>
                                          <p:spTgt spid="18435"/>
                                        </p:tgtEl>
                                        <p:attrNameLst>
                                          <p:attrName>style.visibility</p:attrName>
                                        </p:attrNameLst>
                                      </p:cBhvr>
                                      <p:to>
                                        <p:strVal val="visible"/>
                                      </p:to>
                                    </p:set>
                                    <p:animEffect transition="in" filter="plus(in)">
                                      <p:cBhvr additive="repl">
                                        <p:cTn id="15" dur="2000"/>
                                        <p:tgtEl>
                                          <p:spTgt spid="18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Line 1"/>
          <p:cNvSpPr>
            <a:spLocks noChangeShapeType="1"/>
          </p:cNvSpPr>
          <p:nvPr/>
        </p:nvSpPr>
        <p:spPr bwMode="auto">
          <a:xfrm>
            <a:off x="4953000" y="990600"/>
            <a:ext cx="1588" cy="5867400"/>
          </a:xfrm>
          <a:prstGeom prst="line">
            <a:avLst/>
          </a:prstGeom>
          <a:noFill/>
          <a:ln w="38160" cap="sq">
            <a:solidFill>
              <a:srgbClr val="006600"/>
            </a:solidFill>
            <a:miter lim="800000"/>
            <a:headEnd/>
            <a:tailEnd/>
          </a:ln>
          <a:effectLst/>
        </p:spPr>
        <p:txBody>
          <a:bodyPr/>
          <a:lstStyle/>
          <a:p>
            <a:endParaRPr lang="en-US"/>
          </a:p>
        </p:txBody>
      </p:sp>
      <p:sp>
        <p:nvSpPr>
          <p:cNvPr id="19458" name="Text Box 2"/>
          <p:cNvSpPr txBox="1">
            <a:spLocks noChangeArrowheads="1"/>
          </p:cNvSpPr>
          <p:nvPr/>
        </p:nvSpPr>
        <p:spPr bwMode="auto">
          <a:xfrm>
            <a:off x="0" y="1066800"/>
            <a:ext cx="4495800" cy="703263"/>
          </a:xfrm>
          <a:prstGeom prst="rect">
            <a:avLst/>
          </a:prstGeom>
          <a:noFill/>
          <a:ln w="9525">
            <a:noFill/>
            <a:round/>
            <a:headEnd/>
            <a:tailEnd/>
          </a:ln>
          <a:effectLst/>
        </p:spPr>
        <p:txBody>
          <a:bodyPr lIns="90000" tIns="46800" rIns="90000" bIns="46800">
            <a:spAutoFit/>
          </a:bodyPr>
          <a:lstStyle/>
          <a:p>
            <a:pPr>
              <a:spcBef>
                <a:spcPts val="12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b="1" u="sng">
                <a:solidFill>
                  <a:srgbClr val="FF3300"/>
                </a:solidFill>
                <a:latin typeface=".VnTime" pitchFamily="32" charset="0"/>
              </a:rPr>
              <a:t>I. Héi nghÞ thµnh lËp §¶ng céng s¶n ViÖt Nam(3/2/1930)</a:t>
            </a:r>
          </a:p>
        </p:txBody>
      </p:sp>
      <p:sp>
        <p:nvSpPr>
          <p:cNvPr id="19459" name="Text Box 3"/>
          <p:cNvSpPr txBox="1">
            <a:spLocks noChangeArrowheads="1"/>
          </p:cNvSpPr>
          <p:nvPr/>
        </p:nvSpPr>
        <p:spPr bwMode="auto">
          <a:xfrm>
            <a:off x="0" y="1752600"/>
            <a:ext cx="4495800" cy="398463"/>
          </a:xfrm>
          <a:prstGeom prst="rect">
            <a:avLst/>
          </a:prstGeom>
          <a:solidFill>
            <a:srgbClr val="FFFFFF"/>
          </a:solidFill>
          <a:ln w="9525">
            <a:noFill/>
            <a:round/>
            <a:headEnd/>
            <a:tailEnd/>
          </a:ln>
          <a:effectLst/>
        </p:spPr>
        <p:txBody>
          <a:bodyPr lIns="90000" tIns="46800" rIns="90000" bIns="46800">
            <a:spAutoFit/>
          </a:bodyPr>
          <a:lstStyle/>
          <a:p>
            <a:pPr>
              <a:spcBef>
                <a:spcPts val="12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b="1" u="sng">
                <a:solidFill>
                  <a:srgbClr val="FF3300"/>
                </a:solidFill>
                <a:latin typeface=".VnTime" pitchFamily="32" charset="0"/>
              </a:rPr>
              <a:t>II. LuËn c­¬ng chÝnh trÞ( 10 - 1930)</a:t>
            </a:r>
          </a:p>
        </p:txBody>
      </p:sp>
      <p:sp>
        <p:nvSpPr>
          <p:cNvPr id="19460" name="Text Box 4"/>
          <p:cNvSpPr txBox="1">
            <a:spLocks noChangeArrowheads="1"/>
          </p:cNvSpPr>
          <p:nvPr/>
        </p:nvSpPr>
        <p:spPr bwMode="auto">
          <a:xfrm>
            <a:off x="152400" y="2286000"/>
            <a:ext cx="1524000" cy="368300"/>
          </a:xfrm>
          <a:prstGeom prst="rect">
            <a:avLst/>
          </a:prstGeom>
          <a:noFill/>
          <a:ln w="9525">
            <a:noFill/>
            <a:round/>
            <a:headEnd/>
            <a:tailEnd/>
          </a:ln>
          <a:effectLst/>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a:solidFill>
                  <a:srgbClr val="FF3300"/>
                </a:solidFill>
              </a:rPr>
              <a:t>- </a:t>
            </a:r>
            <a:r>
              <a:rPr lang="en-US" b="1" u="sng">
                <a:solidFill>
                  <a:srgbClr val="FF3300"/>
                </a:solidFill>
              </a:rPr>
              <a:t>T</a:t>
            </a:r>
            <a:r>
              <a:rPr lang="en-US" b="1" u="sng">
                <a:solidFill>
                  <a:srgbClr val="FF3300"/>
                </a:solidFill>
                <a:latin typeface=".VnTime" pitchFamily="32" charset="0"/>
              </a:rPr>
              <a:t>Ýnh chÊt</a:t>
            </a:r>
            <a:r>
              <a:rPr lang="en-US" b="1">
                <a:solidFill>
                  <a:srgbClr val="FF3300"/>
                </a:solidFill>
                <a:latin typeface=".VnTime" pitchFamily="32" charset="0"/>
              </a:rPr>
              <a:t>.</a:t>
            </a:r>
          </a:p>
        </p:txBody>
      </p:sp>
      <p:sp>
        <p:nvSpPr>
          <p:cNvPr id="19461" name="Text Box 5"/>
          <p:cNvSpPr txBox="1">
            <a:spLocks noChangeArrowheads="1"/>
          </p:cNvSpPr>
          <p:nvPr/>
        </p:nvSpPr>
        <p:spPr bwMode="auto">
          <a:xfrm>
            <a:off x="228600" y="2590800"/>
            <a:ext cx="4876800" cy="642938"/>
          </a:xfrm>
          <a:prstGeom prst="rect">
            <a:avLst/>
          </a:prstGeom>
          <a:noFill/>
          <a:ln w="9525">
            <a:noFill/>
            <a:round/>
            <a:headEnd/>
            <a:tailEnd/>
          </a:ln>
          <a:effectLst/>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solidFill>
                  <a:srgbClr val="000000"/>
                </a:solidFill>
              </a:rPr>
              <a:t> </a:t>
            </a:r>
            <a:r>
              <a:rPr lang="en-US" b="1">
                <a:solidFill>
                  <a:srgbClr val="000000"/>
                </a:solidFill>
                <a:latin typeface=".VnTime" pitchFamily="32" charset="0"/>
              </a:rPr>
              <a:t>+ C¸ch m¹ng t­ s¶n d©n quyÒn.</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a:solidFill>
                  <a:srgbClr val="000000"/>
                </a:solidFill>
                <a:latin typeface=".VnTime" pitchFamily="32" charset="0"/>
              </a:rPr>
              <a:t> + C¸ch m¹ng x· héi chñ nghÜa( bá qua TBCN)</a:t>
            </a:r>
          </a:p>
        </p:txBody>
      </p:sp>
      <p:sp>
        <p:nvSpPr>
          <p:cNvPr id="19462" name="Text Box 6"/>
          <p:cNvSpPr txBox="1">
            <a:spLocks noChangeArrowheads="1"/>
          </p:cNvSpPr>
          <p:nvPr/>
        </p:nvSpPr>
        <p:spPr bwMode="auto">
          <a:xfrm>
            <a:off x="152400" y="3429000"/>
            <a:ext cx="4800600" cy="368300"/>
          </a:xfrm>
          <a:prstGeom prst="rect">
            <a:avLst/>
          </a:prstGeom>
          <a:noFill/>
          <a:ln w="9525">
            <a:noFill/>
            <a:round/>
            <a:headEnd/>
            <a:tailEnd/>
          </a:ln>
          <a:effectLst/>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a:solidFill>
                  <a:srgbClr val="FF3300"/>
                </a:solidFill>
              </a:rPr>
              <a:t>- </a:t>
            </a:r>
            <a:r>
              <a:rPr lang="en-US" b="1" u="sng">
                <a:solidFill>
                  <a:srgbClr val="FF3300"/>
                </a:solidFill>
                <a:latin typeface=".VnTime" pitchFamily="32" charset="0"/>
              </a:rPr>
              <a:t>NhiÖm vô</a:t>
            </a:r>
            <a:r>
              <a:rPr lang="en-US" b="1">
                <a:solidFill>
                  <a:srgbClr val="000000"/>
                </a:solidFill>
                <a:latin typeface=".VnTime" pitchFamily="32" charset="0"/>
              </a:rPr>
              <a:t> : §¸nh ®æ phong kiÕn , ®Õ quèc.</a:t>
            </a:r>
          </a:p>
        </p:txBody>
      </p:sp>
      <p:sp>
        <p:nvSpPr>
          <p:cNvPr id="19463" name="Text Box 7"/>
          <p:cNvSpPr txBox="1">
            <a:spLocks noChangeArrowheads="1"/>
          </p:cNvSpPr>
          <p:nvPr/>
        </p:nvSpPr>
        <p:spPr bwMode="auto">
          <a:xfrm>
            <a:off x="0" y="3733800"/>
            <a:ext cx="5029200" cy="917575"/>
          </a:xfrm>
          <a:prstGeom prst="rect">
            <a:avLst/>
          </a:prstGeom>
          <a:noFill/>
          <a:ln w="9525">
            <a:noFill/>
            <a:round/>
            <a:headEnd/>
            <a:tailEnd/>
          </a:ln>
          <a:effectLst/>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a:solidFill>
                  <a:srgbClr val="000000"/>
                </a:solidFill>
              </a:rPr>
              <a:t>  </a:t>
            </a:r>
            <a:r>
              <a:rPr lang="en-US" b="1">
                <a:solidFill>
                  <a:srgbClr val="FF3300"/>
                </a:solidFill>
              </a:rPr>
              <a:t>- </a:t>
            </a:r>
            <a:r>
              <a:rPr lang="en-US" b="1" u="sng">
                <a:solidFill>
                  <a:srgbClr val="FF3300"/>
                </a:solidFill>
                <a:latin typeface=".VnTime" pitchFamily="32" charset="0"/>
              </a:rPr>
              <a:t>Môc tiªu</a:t>
            </a:r>
            <a:r>
              <a:rPr lang="en-US" b="1">
                <a:solidFill>
                  <a:srgbClr val="000000"/>
                </a:solidFill>
                <a:latin typeface=".VnTime" pitchFamily="32" charset="0"/>
              </a:rPr>
              <a:t> : Gi¶i phãng §«ng D­¬ng, x©y dùng chÝnh quyÒn c«ng n«ng, thùc hiÖn c¸ch m¹ng ruéng ®Êt.</a:t>
            </a:r>
          </a:p>
        </p:txBody>
      </p:sp>
      <p:sp>
        <p:nvSpPr>
          <p:cNvPr id="19464" name="Text Box 8"/>
          <p:cNvSpPr txBox="1">
            <a:spLocks noChangeArrowheads="1"/>
          </p:cNvSpPr>
          <p:nvPr/>
        </p:nvSpPr>
        <p:spPr bwMode="auto">
          <a:xfrm>
            <a:off x="0" y="4419600"/>
            <a:ext cx="4800600" cy="366713"/>
          </a:xfrm>
          <a:prstGeom prst="rect">
            <a:avLst/>
          </a:prstGeom>
          <a:noFill/>
          <a:ln w="9525">
            <a:noFill/>
            <a:round/>
            <a:headEnd/>
            <a:tailEnd/>
          </a:ln>
          <a:effectLst/>
        </p:spPr>
        <p:txBody>
          <a:bodyPr wrap="none" anchor="ctr"/>
          <a:lstStyle/>
          <a:p>
            <a:endParaRPr lang="en-US"/>
          </a:p>
        </p:txBody>
      </p:sp>
      <p:sp>
        <p:nvSpPr>
          <p:cNvPr id="19465" name="Text Box 9"/>
          <p:cNvSpPr txBox="1">
            <a:spLocks noChangeArrowheads="1"/>
          </p:cNvSpPr>
          <p:nvPr/>
        </p:nvSpPr>
        <p:spPr bwMode="auto">
          <a:xfrm>
            <a:off x="0" y="5334000"/>
            <a:ext cx="4800600" cy="368300"/>
          </a:xfrm>
          <a:prstGeom prst="rect">
            <a:avLst/>
          </a:prstGeom>
          <a:noFill/>
          <a:ln w="9525">
            <a:noFill/>
            <a:round/>
            <a:headEnd/>
            <a:tailEnd/>
          </a:ln>
          <a:effectLst/>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solidFill>
                  <a:srgbClr val="000000"/>
                </a:solidFill>
              </a:rPr>
              <a:t>  </a:t>
            </a:r>
            <a:r>
              <a:rPr lang="en-US">
                <a:solidFill>
                  <a:srgbClr val="FF3300"/>
                </a:solidFill>
              </a:rPr>
              <a:t>- </a:t>
            </a:r>
            <a:r>
              <a:rPr lang="en-US" b="1" u="sng">
                <a:solidFill>
                  <a:srgbClr val="FF3300"/>
                </a:solidFill>
                <a:latin typeface=".VnTime" pitchFamily="32" charset="0"/>
              </a:rPr>
              <a:t>L·nh ®¹o c¸ch m¹ng</a:t>
            </a:r>
            <a:r>
              <a:rPr lang="en-US" b="1">
                <a:solidFill>
                  <a:srgbClr val="000000"/>
                </a:solidFill>
                <a:latin typeface=".VnTime" pitchFamily="32" charset="0"/>
              </a:rPr>
              <a:t> : §¶ng Céng s¶n.</a:t>
            </a:r>
          </a:p>
        </p:txBody>
      </p:sp>
      <p:sp>
        <p:nvSpPr>
          <p:cNvPr id="19466" name="Text Box 10"/>
          <p:cNvSpPr txBox="1">
            <a:spLocks noChangeArrowheads="1"/>
          </p:cNvSpPr>
          <p:nvPr/>
        </p:nvSpPr>
        <p:spPr bwMode="auto">
          <a:xfrm>
            <a:off x="0" y="4724400"/>
            <a:ext cx="4800600" cy="642938"/>
          </a:xfrm>
          <a:prstGeom prst="rect">
            <a:avLst/>
          </a:prstGeom>
          <a:noFill/>
          <a:ln w="9525">
            <a:noFill/>
            <a:round/>
            <a:headEnd/>
            <a:tailEnd/>
          </a:ln>
          <a:effectLst/>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a:solidFill>
                  <a:srgbClr val="000000"/>
                </a:solidFill>
              </a:rPr>
              <a:t>  </a:t>
            </a:r>
            <a:r>
              <a:rPr lang="en-US" b="1">
                <a:solidFill>
                  <a:srgbClr val="FF3300"/>
                </a:solidFill>
              </a:rPr>
              <a:t>- </a:t>
            </a:r>
            <a:r>
              <a:rPr lang="en-US" b="1" u="sng">
                <a:solidFill>
                  <a:srgbClr val="FF3300"/>
                </a:solidFill>
                <a:latin typeface=".VnTime" pitchFamily="32" charset="0"/>
              </a:rPr>
              <a:t>Lùc l­îng c¸ch m¹ng</a:t>
            </a:r>
            <a:r>
              <a:rPr lang="en-US" b="1">
                <a:solidFill>
                  <a:srgbClr val="000000"/>
                </a:solidFill>
                <a:latin typeface=".VnTime" pitchFamily="32" charset="0"/>
              </a:rPr>
              <a:t>: Chñ yÕu c«ng nh©n - n«ng d©n.</a:t>
            </a:r>
          </a:p>
        </p:txBody>
      </p:sp>
      <p:sp>
        <p:nvSpPr>
          <p:cNvPr id="19467" name="Text Box 11"/>
          <p:cNvSpPr txBox="1">
            <a:spLocks noChangeArrowheads="1"/>
          </p:cNvSpPr>
          <p:nvPr/>
        </p:nvSpPr>
        <p:spPr bwMode="auto">
          <a:xfrm>
            <a:off x="0" y="5713413"/>
            <a:ext cx="4800600" cy="642937"/>
          </a:xfrm>
          <a:prstGeom prst="rect">
            <a:avLst/>
          </a:prstGeom>
          <a:noFill/>
          <a:ln w="9525">
            <a:noFill/>
            <a:round/>
            <a:headEnd/>
            <a:tailEnd/>
          </a:ln>
          <a:effectLst/>
        </p:spPr>
        <p:txBody>
          <a:bodyPr lIns="90000" tIns="46800" rIns="90000" bIns="46800">
            <a:spAutoFit/>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a:solidFill>
                  <a:srgbClr val="000000"/>
                </a:solidFill>
              </a:rPr>
              <a:t>  </a:t>
            </a:r>
            <a:r>
              <a:rPr lang="en-US" b="1">
                <a:solidFill>
                  <a:srgbClr val="FF3300"/>
                </a:solidFill>
              </a:rPr>
              <a:t>- </a:t>
            </a:r>
            <a:r>
              <a:rPr lang="en-US" b="1" u="sng">
                <a:solidFill>
                  <a:srgbClr val="FF3300"/>
                </a:solidFill>
                <a:latin typeface=".VnTime" pitchFamily="32" charset="0"/>
              </a:rPr>
              <a:t>Quan hÖ quèc tÕ</a:t>
            </a:r>
            <a:r>
              <a:rPr lang="en-US" b="1">
                <a:solidFill>
                  <a:srgbClr val="FF3300"/>
                </a:solidFill>
                <a:latin typeface=".VnTime" pitchFamily="32" charset="0"/>
              </a:rPr>
              <a:t>:</a:t>
            </a:r>
            <a:r>
              <a:rPr lang="en-US" b="1">
                <a:solidFill>
                  <a:srgbClr val="000000"/>
                </a:solidFill>
                <a:latin typeface=".VnTime" pitchFamily="32" charset="0"/>
              </a:rPr>
              <a:t> C¸ch m¹ng </a:t>
            </a:r>
            <a:r>
              <a:rPr lang="en-US" b="1">
                <a:solidFill>
                  <a:srgbClr val="000000"/>
                </a:solidFill>
                <a:latin typeface="Times New Roman" pitchFamily="16" charset="0"/>
              </a:rPr>
              <a:t>Đông Dương</a:t>
            </a:r>
            <a:r>
              <a:rPr lang="en-US" b="1">
                <a:solidFill>
                  <a:srgbClr val="000000"/>
                </a:solidFill>
                <a:latin typeface=".VnTime" pitchFamily="32" charset="0"/>
              </a:rPr>
              <a:t> lµ mét bé phËn kh¨ng khÝt cña c¸ch m¹ng thÕ giíi.</a:t>
            </a:r>
          </a:p>
        </p:txBody>
      </p:sp>
      <p:sp>
        <p:nvSpPr>
          <p:cNvPr id="19468" name="Line 12"/>
          <p:cNvSpPr>
            <a:spLocks noChangeShapeType="1"/>
          </p:cNvSpPr>
          <p:nvPr/>
        </p:nvSpPr>
        <p:spPr bwMode="auto">
          <a:xfrm flipV="1">
            <a:off x="228600" y="984250"/>
            <a:ext cx="8915400" cy="34925"/>
          </a:xfrm>
          <a:prstGeom prst="line">
            <a:avLst/>
          </a:prstGeom>
          <a:noFill/>
          <a:ln w="63360" cap="rnd">
            <a:solidFill>
              <a:srgbClr val="FF0000"/>
            </a:solidFill>
            <a:prstDash val="sysDot"/>
            <a:miter lim="800000"/>
            <a:headEnd/>
            <a:tailEnd/>
          </a:ln>
          <a:effectLst/>
        </p:spPr>
        <p:txBody>
          <a:bodyPr/>
          <a:lstStyle/>
          <a:p>
            <a:endParaRPr lang="en-US"/>
          </a:p>
        </p:txBody>
      </p:sp>
      <p:pic>
        <p:nvPicPr>
          <p:cNvPr id="19469" name="Picture 13"/>
          <p:cNvPicPr>
            <a:picLocks noChangeAspect="1" noChangeArrowheads="1"/>
          </p:cNvPicPr>
          <p:nvPr/>
        </p:nvPicPr>
        <p:blipFill>
          <a:blip r:embed="rId3"/>
          <a:srcRect/>
          <a:stretch>
            <a:fillRect/>
          </a:stretch>
        </p:blipFill>
        <p:spPr bwMode="auto">
          <a:xfrm>
            <a:off x="7772400" y="0"/>
            <a:ext cx="1371600" cy="1143000"/>
          </a:xfrm>
          <a:prstGeom prst="rect">
            <a:avLst/>
          </a:prstGeom>
          <a:noFill/>
          <a:ln w="9525">
            <a:noFill/>
            <a:round/>
            <a:headEnd/>
            <a:tailEnd/>
          </a:ln>
          <a:effectLst/>
        </p:spPr>
      </p:pic>
      <p:sp>
        <p:nvSpPr>
          <p:cNvPr id="19470" name="Text Box 14"/>
          <p:cNvSpPr txBox="1">
            <a:spLocks noChangeArrowheads="1"/>
          </p:cNvSpPr>
          <p:nvPr/>
        </p:nvSpPr>
        <p:spPr bwMode="auto">
          <a:xfrm>
            <a:off x="5013325" y="1828800"/>
            <a:ext cx="4130675" cy="487363"/>
          </a:xfrm>
          <a:prstGeom prst="rect">
            <a:avLst/>
          </a:prstGeom>
          <a:noFill/>
          <a:ln w="9525">
            <a:noFill/>
            <a:round/>
            <a:headEnd/>
            <a:tailEnd/>
          </a:ln>
          <a:effectLst/>
        </p:spPr>
        <p:txBody>
          <a:bodyPr lIns="90000" tIns="46800" rIns="90000" bIns="46800" anchor="ctr"/>
          <a:lstStyle/>
          <a:p>
            <a:pPr>
              <a:spcBef>
                <a:spcPts val="12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b="1">
                <a:solidFill>
                  <a:srgbClr val="FF0066"/>
                </a:solidFill>
                <a:latin typeface="Times New Roman" pitchFamily="16" charset="0"/>
              </a:rPr>
              <a:t>* Hạn chế của Luận cương:</a:t>
            </a:r>
          </a:p>
        </p:txBody>
      </p:sp>
      <p:sp>
        <p:nvSpPr>
          <p:cNvPr id="19471" name="Text Box 15"/>
          <p:cNvSpPr txBox="1">
            <a:spLocks noChangeArrowheads="1"/>
          </p:cNvSpPr>
          <p:nvPr/>
        </p:nvSpPr>
        <p:spPr bwMode="auto">
          <a:xfrm>
            <a:off x="4953000" y="2362200"/>
            <a:ext cx="3962400" cy="1008063"/>
          </a:xfrm>
          <a:prstGeom prst="rect">
            <a:avLst/>
          </a:prstGeom>
          <a:noFill/>
          <a:ln w="9525">
            <a:noFill/>
            <a:round/>
            <a:headEnd/>
            <a:tailEnd/>
          </a:ln>
          <a:effectLst/>
        </p:spPr>
        <p:txBody>
          <a:bodyPr lIns="90000" tIns="46800" rIns="90000" bIns="46800">
            <a:spAutoFit/>
          </a:bodyPr>
          <a:lstStyle/>
          <a:p>
            <a:pPr>
              <a:spcBef>
                <a:spcPts val="12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a:solidFill>
                  <a:srgbClr val="0000FF"/>
                </a:solidFill>
                <a:latin typeface="Times New Roman" pitchFamily="16" charset="0"/>
                <a:cs typeface="Times New Roman" pitchFamily="16" charset="0"/>
              </a:rPr>
              <a:t>- Chưa vạch rõ mâu thuẫn chủ yếu của xã hội nên không nêu vấn đề dân tộc lên hàng đầu.</a:t>
            </a:r>
          </a:p>
        </p:txBody>
      </p:sp>
      <p:sp>
        <p:nvSpPr>
          <p:cNvPr id="19472" name="Text Box 16"/>
          <p:cNvSpPr txBox="1">
            <a:spLocks noChangeArrowheads="1"/>
          </p:cNvSpPr>
          <p:nvPr/>
        </p:nvSpPr>
        <p:spPr bwMode="auto">
          <a:xfrm>
            <a:off x="4953000" y="3429000"/>
            <a:ext cx="3962400" cy="1008063"/>
          </a:xfrm>
          <a:prstGeom prst="rect">
            <a:avLst/>
          </a:prstGeom>
          <a:noFill/>
          <a:ln w="9525">
            <a:noFill/>
            <a:round/>
            <a:headEnd/>
            <a:tailEnd/>
          </a:ln>
          <a:effectLst/>
        </p:spPr>
        <p:txBody>
          <a:bodyPr lIns="90000" tIns="46800" rIns="90000" bIns="46800">
            <a:spAutoFit/>
          </a:bodyPr>
          <a:lstStyle/>
          <a:p>
            <a:pPr>
              <a:spcBef>
                <a:spcPts val="12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a:solidFill>
                  <a:srgbClr val="0000FF"/>
                </a:solidFill>
                <a:latin typeface="Tahoma" pitchFamily="32" charset="0"/>
                <a:cs typeface="Tahoma" pitchFamily="32" charset="0"/>
              </a:rPr>
              <a:t> </a:t>
            </a:r>
            <a:r>
              <a:rPr lang="en-US" sz="2000">
                <a:solidFill>
                  <a:srgbClr val="0000FF"/>
                </a:solidFill>
                <a:latin typeface="Times New Roman" pitchFamily="16" charset="0"/>
                <a:cs typeface="Times New Roman" pitchFamily="16" charset="0"/>
              </a:rPr>
              <a:t>- Đánh giá không đúng về khả năng tham gia cách mạng của giai cấp Tiểu tư sản và tư sản dân tộc.</a:t>
            </a:r>
          </a:p>
        </p:txBody>
      </p:sp>
      <p:sp>
        <p:nvSpPr>
          <p:cNvPr id="19473" name="Text Box 17"/>
          <p:cNvSpPr txBox="1">
            <a:spLocks noChangeArrowheads="1"/>
          </p:cNvSpPr>
          <p:nvPr/>
        </p:nvSpPr>
        <p:spPr bwMode="auto">
          <a:xfrm>
            <a:off x="4953000" y="4419600"/>
            <a:ext cx="3962400" cy="1312863"/>
          </a:xfrm>
          <a:prstGeom prst="rect">
            <a:avLst/>
          </a:prstGeom>
          <a:noFill/>
          <a:ln w="9525">
            <a:noFill/>
            <a:round/>
            <a:headEnd/>
            <a:tailEnd/>
          </a:ln>
          <a:effectLst/>
        </p:spPr>
        <p:txBody>
          <a:bodyPr lIns="90000" tIns="46800" rIns="90000" bIns="46800">
            <a:spAutoFit/>
          </a:bodyPr>
          <a:lstStyle/>
          <a:p>
            <a:pPr>
              <a:spcBef>
                <a:spcPts val="12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a:solidFill>
                  <a:srgbClr val="0000FF"/>
                </a:solidFill>
                <a:latin typeface="Times New Roman" pitchFamily="16" charset="0"/>
                <a:cs typeface="Times New Roman" pitchFamily="16" charset="0"/>
              </a:rPr>
              <a:t>- Không thấy được khả năng phân hoá và lôi kéo một bộ phận giai cấp địa chủ trong cách mạng giải phóng dân tộc.</a:t>
            </a:r>
          </a:p>
        </p:txBody>
      </p:sp>
      <p:pic>
        <p:nvPicPr>
          <p:cNvPr id="19474" name="Picture 18"/>
          <p:cNvPicPr>
            <a:picLocks noChangeAspect="1" noChangeArrowheads="1"/>
          </p:cNvPicPr>
          <p:nvPr/>
        </p:nvPicPr>
        <p:blipFill>
          <a:blip r:embed="rId3"/>
          <a:srcRect/>
          <a:stretch>
            <a:fillRect/>
          </a:stretch>
        </p:blipFill>
        <p:spPr bwMode="auto">
          <a:xfrm>
            <a:off x="7772400" y="0"/>
            <a:ext cx="1371600" cy="1143000"/>
          </a:xfrm>
          <a:prstGeom prst="rect">
            <a:avLst/>
          </a:prstGeom>
          <a:noFill/>
          <a:ln w="9525">
            <a:noFill/>
            <a:round/>
            <a:headEnd/>
            <a:tailEnd/>
          </a:ln>
          <a:effectLst/>
        </p:spPr>
      </p:pic>
      <p:sp>
        <p:nvSpPr>
          <p:cNvPr id="19475" name="Rectangle 19"/>
          <p:cNvSpPr>
            <a:spLocks noChangeArrowheads="1"/>
          </p:cNvSpPr>
          <p:nvPr/>
        </p:nvSpPr>
        <p:spPr bwMode="auto">
          <a:xfrm>
            <a:off x="0" y="0"/>
            <a:ext cx="7704138" cy="1079500"/>
          </a:xfrm>
          <a:prstGeom prst="rect">
            <a:avLst/>
          </a:prstGeom>
          <a:solidFill>
            <a:srgbClr val="B8F8A6"/>
          </a:solidFill>
          <a:ln w="9360" cap="sq">
            <a:solidFill>
              <a:srgbClr val="FFFF00"/>
            </a:solidFill>
            <a:miter lim="800000"/>
            <a:headEnd/>
            <a:tailEnd/>
          </a:ln>
          <a:effectLst/>
        </p:spPr>
        <p:txBody>
          <a:bodyPr wrap="none" lIns="90000" tIns="46800" rIns="90000" bIns="46800" anchor="ctr"/>
          <a:lstStyle/>
          <a:p>
            <a:pPr algn="ctr">
              <a:spcBef>
                <a:spcPts val="17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b="1">
                <a:solidFill>
                  <a:srgbClr val="000000"/>
                </a:solidFill>
              </a:rPr>
              <a:t>TIẾT 20 – BÀI 18</a:t>
            </a:r>
          </a:p>
          <a:p>
            <a:pPr algn="ctr">
              <a:spcBef>
                <a:spcPts val="17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b="1">
                <a:solidFill>
                  <a:srgbClr val="FF0000"/>
                </a:solidFill>
              </a:rPr>
              <a:t>ĐẢNG CỘNG SẢN VIỆT NAM RA ĐỜI</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19470"/>
                                        </p:tgtEl>
                                        <p:attrNameLst>
                                          <p:attrName>style.visibility</p:attrName>
                                        </p:attrNameLst>
                                      </p:cBhvr>
                                      <p:to>
                                        <p:strVal val="visible"/>
                                      </p:to>
                                    </p:set>
                                    <p:animEffect transition="in" filter="blinds(horizontal)">
                                      <p:cBhvr additive="repl">
                                        <p:cTn id="7" dur="500"/>
                                        <p:tgtEl>
                                          <p:spTgt spid="1947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additive="repl">
                                        <p:cTn id="11" dur="1" fill="hold">
                                          <p:stCondLst>
                                            <p:cond delay="0"/>
                                          </p:stCondLst>
                                        </p:cTn>
                                        <p:tgtEl>
                                          <p:spTgt spid="19471"/>
                                        </p:tgtEl>
                                        <p:attrNameLst>
                                          <p:attrName>style.visibility</p:attrName>
                                        </p:attrNameLst>
                                      </p:cBhvr>
                                      <p:to>
                                        <p:strVal val="visible"/>
                                      </p:to>
                                    </p:set>
                                    <p:animEffect transition="in" filter="blinds(horizontal)">
                                      <p:cBhvr additive="repl">
                                        <p:cTn id="12" dur="500"/>
                                        <p:tgtEl>
                                          <p:spTgt spid="19471"/>
                                        </p:tgtEl>
                                      </p:cBhvr>
                                    </p:animEffect>
                                  </p:childTnLst>
                                </p:cTn>
                              </p:par>
                            </p:childTnLst>
                          </p:cTn>
                        </p:par>
                        <p:par>
                          <p:cTn id="13" fill="hold">
                            <p:stCondLst>
                              <p:cond delay="500"/>
                            </p:stCondLst>
                            <p:childTnLst>
                              <p:par>
                                <p:cTn id="14" presetID="3" presetClass="entr" presetSubtype="10" fill="hold" nodeType="afterEffect">
                                  <p:stCondLst>
                                    <p:cond delay="0"/>
                                  </p:stCondLst>
                                  <p:childTnLst>
                                    <p:set>
                                      <p:cBhvr additive="repl">
                                        <p:cTn id="15" dur="1" fill="hold">
                                          <p:stCondLst>
                                            <p:cond delay="0"/>
                                          </p:stCondLst>
                                        </p:cTn>
                                        <p:tgtEl>
                                          <p:spTgt spid="19472"/>
                                        </p:tgtEl>
                                        <p:attrNameLst>
                                          <p:attrName>style.visibility</p:attrName>
                                        </p:attrNameLst>
                                      </p:cBhvr>
                                      <p:to>
                                        <p:strVal val="visible"/>
                                      </p:to>
                                    </p:set>
                                    <p:animEffect transition="in" filter="blinds(horizontal)">
                                      <p:cBhvr additive="repl">
                                        <p:cTn id="16" dur="500"/>
                                        <p:tgtEl>
                                          <p:spTgt spid="19472"/>
                                        </p:tgtEl>
                                      </p:cBhvr>
                                    </p:animEffect>
                                  </p:childTnLst>
                                </p:cTn>
                              </p:par>
                            </p:childTnLst>
                          </p:cTn>
                        </p:par>
                        <p:par>
                          <p:cTn id="17" fill="hold">
                            <p:stCondLst>
                              <p:cond delay="1000"/>
                            </p:stCondLst>
                            <p:childTnLst>
                              <p:par>
                                <p:cTn id="18" presetID="3" presetClass="entr" presetSubtype="10" fill="hold" nodeType="afterEffect">
                                  <p:stCondLst>
                                    <p:cond delay="0"/>
                                  </p:stCondLst>
                                  <p:childTnLst>
                                    <p:set>
                                      <p:cBhvr additive="repl">
                                        <p:cTn id="19" dur="1" fill="hold">
                                          <p:stCondLst>
                                            <p:cond delay="0"/>
                                          </p:stCondLst>
                                        </p:cTn>
                                        <p:tgtEl>
                                          <p:spTgt spid="19473"/>
                                        </p:tgtEl>
                                        <p:attrNameLst>
                                          <p:attrName>style.visibility</p:attrName>
                                        </p:attrNameLst>
                                      </p:cBhvr>
                                      <p:to>
                                        <p:strVal val="visible"/>
                                      </p:to>
                                    </p:set>
                                    <p:animEffect transition="in" filter="blinds(horizontal)">
                                      <p:cBhvr additive="repl">
                                        <p:cTn id="20" dur="500"/>
                                        <p:tgtEl>
                                          <p:spTgt spid="194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Line 1"/>
          <p:cNvSpPr>
            <a:spLocks noChangeShapeType="1"/>
          </p:cNvSpPr>
          <p:nvPr/>
        </p:nvSpPr>
        <p:spPr bwMode="auto">
          <a:xfrm>
            <a:off x="5943600" y="990600"/>
            <a:ext cx="1588" cy="5867400"/>
          </a:xfrm>
          <a:prstGeom prst="line">
            <a:avLst/>
          </a:prstGeom>
          <a:noFill/>
          <a:ln w="38160" cap="sq">
            <a:solidFill>
              <a:srgbClr val="006600"/>
            </a:solidFill>
            <a:miter lim="800000"/>
            <a:headEnd/>
            <a:tailEnd/>
          </a:ln>
          <a:effectLst/>
        </p:spPr>
        <p:txBody>
          <a:bodyPr/>
          <a:lstStyle/>
          <a:p>
            <a:endParaRPr lang="en-US"/>
          </a:p>
        </p:txBody>
      </p:sp>
      <p:sp>
        <p:nvSpPr>
          <p:cNvPr id="20482" name="Text Box 2"/>
          <p:cNvSpPr txBox="1">
            <a:spLocks noChangeArrowheads="1"/>
          </p:cNvSpPr>
          <p:nvPr/>
        </p:nvSpPr>
        <p:spPr bwMode="auto">
          <a:xfrm>
            <a:off x="0" y="1066800"/>
            <a:ext cx="4495800" cy="703263"/>
          </a:xfrm>
          <a:prstGeom prst="rect">
            <a:avLst/>
          </a:prstGeom>
          <a:noFill/>
          <a:ln w="9525">
            <a:noFill/>
            <a:round/>
            <a:headEnd/>
            <a:tailEnd/>
          </a:ln>
          <a:effectLst/>
        </p:spPr>
        <p:txBody>
          <a:bodyPr lIns="90000" tIns="46800" rIns="90000" bIns="46800">
            <a:spAutoFit/>
          </a:bodyPr>
          <a:lstStyle/>
          <a:p>
            <a:pPr>
              <a:spcBef>
                <a:spcPts val="12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b="1" u="sng">
                <a:solidFill>
                  <a:srgbClr val="FF3300"/>
                </a:solidFill>
                <a:latin typeface=".VnTime" pitchFamily="32" charset="0"/>
              </a:rPr>
              <a:t>I. Héi nghÞ thµnh lËp §¶ng céng s¶n ViÖt Nam(3/2/1930)</a:t>
            </a:r>
          </a:p>
        </p:txBody>
      </p:sp>
      <p:sp>
        <p:nvSpPr>
          <p:cNvPr id="20483" name="Text Box 3"/>
          <p:cNvSpPr txBox="1">
            <a:spLocks noChangeArrowheads="1"/>
          </p:cNvSpPr>
          <p:nvPr/>
        </p:nvSpPr>
        <p:spPr bwMode="auto">
          <a:xfrm>
            <a:off x="0" y="1676400"/>
            <a:ext cx="4495800" cy="398463"/>
          </a:xfrm>
          <a:prstGeom prst="rect">
            <a:avLst/>
          </a:prstGeom>
          <a:noFill/>
          <a:ln w="9525">
            <a:noFill/>
            <a:round/>
            <a:headEnd/>
            <a:tailEnd/>
          </a:ln>
          <a:effectLst/>
        </p:spPr>
        <p:txBody>
          <a:bodyPr lIns="90000" tIns="46800" rIns="90000" bIns="46800">
            <a:spAutoFit/>
          </a:bodyPr>
          <a:lstStyle/>
          <a:p>
            <a:pPr>
              <a:spcBef>
                <a:spcPts val="12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b="1" u="sng">
                <a:solidFill>
                  <a:srgbClr val="FF3300"/>
                </a:solidFill>
                <a:latin typeface=".VnTime" pitchFamily="32" charset="0"/>
              </a:rPr>
              <a:t>II. LuËn c­¬ng chÝnh trÞ( 10 - 1930)</a:t>
            </a:r>
          </a:p>
        </p:txBody>
      </p:sp>
      <p:pic>
        <p:nvPicPr>
          <p:cNvPr id="20484" name="Picture 4"/>
          <p:cNvPicPr>
            <a:picLocks noChangeAspect="1" noChangeArrowheads="1"/>
          </p:cNvPicPr>
          <p:nvPr/>
        </p:nvPicPr>
        <p:blipFill>
          <a:blip r:embed="rId3"/>
          <a:srcRect/>
          <a:stretch>
            <a:fillRect/>
          </a:stretch>
        </p:blipFill>
        <p:spPr bwMode="auto">
          <a:xfrm>
            <a:off x="7772400" y="0"/>
            <a:ext cx="1371600" cy="1143000"/>
          </a:xfrm>
          <a:prstGeom prst="rect">
            <a:avLst/>
          </a:prstGeom>
          <a:noFill/>
          <a:ln w="9525">
            <a:noFill/>
            <a:round/>
            <a:headEnd/>
            <a:tailEnd/>
          </a:ln>
          <a:effectLst/>
        </p:spPr>
      </p:pic>
      <p:sp>
        <p:nvSpPr>
          <p:cNvPr id="20485" name="Text Box 5"/>
          <p:cNvSpPr txBox="1">
            <a:spLocks noChangeArrowheads="1"/>
          </p:cNvSpPr>
          <p:nvPr/>
        </p:nvSpPr>
        <p:spPr bwMode="auto">
          <a:xfrm>
            <a:off x="0" y="2667000"/>
            <a:ext cx="6019800" cy="2289175"/>
          </a:xfrm>
          <a:prstGeom prst="rect">
            <a:avLst/>
          </a:prstGeom>
          <a:noFill/>
          <a:ln w="9525">
            <a:noFill/>
            <a:round/>
            <a:headEnd/>
            <a:tailEnd/>
          </a:ln>
          <a:effectLst/>
        </p:spPr>
        <p:txBody>
          <a:bodyPr lIns="90000" tIns="46800" rIns="90000" bIns="46800">
            <a:spAutoFit/>
          </a:bodyPr>
          <a:lstStyle/>
          <a:p>
            <a:pPr>
              <a:buFont typeface="Times New Roman" pitchFamily="16"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a:solidFill>
                  <a:srgbClr val="000000"/>
                </a:solidFill>
                <a:latin typeface="Times New Roman" pitchFamily="16" charset="0"/>
              </a:rPr>
              <a:t>Là kết quả của cuộc đấu tranh dân tộc và giai cấp.</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a:solidFill>
                  <a:srgbClr val="000000"/>
                </a:solidFill>
              </a:rPr>
              <a:t>- </a:t>
            </a:r>
            <a:r>
              <a:rPr lang="en-US" b="1">
                <a:solidFill>
                  <a:srgbClr val="000000"/>
                </a:solidFill>
                <a:latin typeface=".VnTime" pitchFamily="32" charset="0"/>
              </a:rPr>
              <a:t>Lµ sù kÕt hîp </a:t>
            </a:r>
            <a:r>
              <a:rPr lang="en-US" b="1">
                <a:solidFill>
                  <a:srgbClr val="000000"/>
                </a:solidFill>
                <a:latin typeface="Times New Roman" pitchFamily="16" charset="0"/>
              </a:rPr>
              <a:t>giữa </a:t>
            </a:r>
            <a:r>
              <a:rPr lang="en-US" b="1">
                <a:solidFill>
                  <a:srgbClr val="000000"/>
                </a:solidFill>
                <a:latin typeface=".VnTime" pitchFamily="32" charset="0"/>
              </a:rPr>
              <a:t>chñ nghÜa M¸c- Lªnin víi phong trµo c«ng nh©n vµ phong trµo yªu n­íc.</a:t>
            </a:r>
          </a:p>
          <a:p>
            <a:pPr>
              <a:buFont typeface=".VnTime" pitchFamily="32"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a:solidFill>
                  <a:srgbClr val="000000"/>
                </a:solidFill>
                <a:latin typeface=".VnTime" pitchFamily="32" charset="0"/>
              </a:rPr>
              <a:t>Lµ b­íc ngoÆt vÜ ®¹i trong lÞch sö CMVN</a:t>
            </a:r>
            <a:r>
              <a:rPr lang="en-US" b="1">
                <a:solidFill>
                  <a:srgbClr val="000000"/>
                </a:solidFill>
                <a:latin typeface="Times New Roman" pitchFamily="16" charset="0"/>
                <a:cs typeface="Times New Roman" pitchFamily="16" charset="0"/>
              </a:rPr>
              <a:t>, khẳng định  công nhân đủ sức lãnh đạo CM, chấm dứt khủng hoảng về lãnh đạo CM.</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a:solidFill>
                  <a:srgbClr val="000000"/>
                </a:solidFill>
                <a:latin typeface=".VnTime" pitchFamily="32" charset="0"/>
              </a:rPr>
              <a:t>- Lµ sù chuÈn bÞ tÊt yÕu, quyÕt ®Þnh nh÷ng b­íc ph¸t triÓn nh¶y vät cña CM sau nµy.</a:t>
            </a:r>
          </a:p>
        </p:txBody>
      </p:sp>
      <p:sp>
        <p:nvSpPr>
          <p:cNvPr id="20486" name="Text Box 6"/>
          <p:cNvSpPr txBox="1">
            <a:spLocks noChangeArrowheads="1"/>
          </p:cNvSpPr>
          <p:nvPr/>
        </p:nvSpPr>
        <p:spPr bwMode="auto">
          <a:xfrm>
            <a:off x="0" y="2057400"/>
            <a:ext cx="5649913" cy="398463"/>
          </a:xfrm>
          <a:prstGeom prst="rect">
            <a:avLst/>
          </a:prstGeom>
          <a:noFill/>
          <a:ln w="9525">
            <a:noFill/>
            <a:round/>
            <a:headEnd/>
            <a:tailEnd/>
          </a:ln>
          <a:effectLst/>
        </p:spPr>
        <p:txBody>
          <a:bodyPr lIns="90000" tIns="46800" rIns="90000" bIns="46800">
            <a:spAutoFit/>
          </a:bodyPr>
          <a:lstStyle/>
          <a:p>
            <a:pPr>
              <a:spcBef>
                <a:spcPts val="12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000" b="1" u="sng">
                <a:solidFill>
                  <a:srgbClr val="FF3300"/>
                </a:solidFill>
                <a:latin typeface=".VnTime" pitchFamily="32" charset="0"/>
              </a:rPr>
              <a:t>III. </a:t>
            </a:r>
            <a:r>
              <a:rPr lang="en-US" sz="2000" b="1" u="sng">
                <a:solidFill>
                  <a:srgbClr val="FF3300"/>
                </a:solidFill>
                <a:latin typeface=".VnTimeH" pitchFamily="32" charset="0"/>
              </a:rPr>
              <a:t>ý </a:t>
            </a:r>
            <a:r>
              <a:rPr lang="en-US" sz="2000" b="1" u="sng">
                <a:solidFill>
                  <a:srgbClr val="FF3300"/>
                </a:solidFill>
                <a:latin typeface=".VnTime" pitchFamily="32" charset="0"/>
              </a:rPr>
              <a:t>nghÜa lÞch sö cña viÖc thµnh lËp §¶ng</a:t>
            </a:r>
          </a:p>
        </p:txBody>
      </p:sp>
      <p:sp>
        <p:nvSpPr>
          <p:cNvPr id="20487" name="Text Box 7"/>
          <p:cNvSpPr txBox="1">
            <a:spLocks noChangeArrowheads="1"/>
          </p:cNvSpPr>
          <p:nvPr/>
        </p:nvSpPr>
        <p:spPr bwMode="auto">
          <a:xfrm>
            <a:off x="0" y="2376488"/>
            <a:ext cx="2286000" cy="368300"/>
          </a:xfrm>
          <a:prstGeom prst="rect">
            <a:avLst/>
          </a:prstGeom>
          <a:noFill/>
          <a:ln w="9525">
            <a:noFill/>
            <a:round/>
            <a:headEnd/>
            <a:tailEnd/>
          </a:ln>
          <a:effectLst/>
        </p:spPr>
        <p:txBody>
          <a:bodyPr lIns="90000" tIns="46800" rIns="90000" bIns="46800">
            <a:spAutoFit/>
          </a:bodyPr>
          <a:lstStyle/>
          <a:p>
            <a:pPr>
              <a:spcBef>
                <a:spcPts val="1125"/>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a:solidFill>
                  <a:srgbClr val="0000FF"/>
                </a:solidFill>
                <a:latin typeface="Times New Roman" pitchFamily="16" charset="0"/>
              </a:rPr>
              <a:t>*Đối với Việt Nam</a:t>
            </a:r>
          </a:p>
        </p:txBody>
      </p:sp>
      <p:sp>
        <p:nvSpPr>
          <p:cNvPr id="20488" name="Text Box 8"/>
          <p:cNvSpPr txBox="1">
            <a:spLocks noChangeArrowheads="1"/>
          </p:cNvSpPr>
          <p:nvPr/>
        </p:nvSpPr>
        <p:spPr bwMode="auto">
          <a:xfrm>
            <a:off x="0" y="4953000"/>
            <a:ext cx="2286000" cy="368300"/>
          </a:xfrm>
          <a:prstGeom prst="rect">
            <a:avLst/>
          </a:prstGeom>
          <a:noFill/>
          <a:ln w="9525">
            <a:noFill/>
            <a:round/>
            <a:headEnd/>
            <a:tailEnd/>
          </a:ln>
          <a:effectLst/>
        </p:spPr>
        <p:txBody>
          <a:bodyPr lIns="90000" tIns="46800" rIns="90000" bIns="46800">
            <a:spAutoFit/>
          </a:bodyPr>
          <a:lstStyle/>
          <a:p>
            <a:pPr>
              <a:spcBef>
                <a:spcPts val="1125"/>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a:solidFill>
                  <a:srgbClr val="0000FF"/>
                </a:solidFill>
                <a:latin typeface="Times New Roman" pitchFamily="16" charset="0"/>
              </a:rPr>
              <a:t>*Đối với thế giới</a:t>
            </a:r>
          </a:p>
        </p:txBody>
      </p:sp>
      <p:sp>
        <p:nvSpPr>
          <p:cNvPr id="20489" name="Rectangle 9"/>
          <p:cNvSpPr>
            <a:spLocks noChangeArrowheads="1"/>
          </p:cNvSpPr>
          <p:nvPr/>
        </p:nvSpPr>
        <p:spPr bwMode="auto">
          <a:xfrm>
            <a:off x="0" y="5257800"/>
            <a:ext cx="4297363" cy="368300"/>
          </a:xfrm>
          <a:prstGeom prst="rect">
            <a:avLst/>
          </a:prstGeom>
          <a:noFill/>
          <a:ln w="9525">
            <a:noFill/>
            <a:round/>
            <a:headEnd/>
            <a:tailEnd/>
          </a:ln>
          <a:effectLst/>
        </p:spPr>
        <p:txBody>
          <a:bodyPr wrap="none" lIns="90000" tIns="46800" rIns="90000" bIns="46800">
            <a:spAutoFit/>
          </a:bodyPr>
          <a:lstStyle/>
          <a:p>
            <a:pPr>
              <a:buFont typeface=".VnTime" pitchFamily="32"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b="1">
                <a:solidFill>
                  <a:srgbClr val="000000"/>
                </a:solidFill>
                <a:latin typeface=".VnTime" pitchFamily="32" charset="0"/>
              </a:rPr>
              <a:t> CMVN lµ bé phËn cña c¸ch m¹ng thÕ giíi.</a:t>
            </a:r>
          </a:p>
        </p:txBody>
      </p:sp>
      <p:pic>
        <p:nvPicPr>
          <p:cNvPr id="20490" name="Picture 10"/>
          <p:cNvPicPr>
            <a:picLocks noChangeAspect="1" noChangeArrowheads="1"/>
          </p:cNvPicPr>
          <p:nvPr/>
        </p:nvPicPr>
        <p:blipFill>
          <a:blip r:embed="rId3"/>
          <a:srcRect/>
          <a:stretch>
            <a:fillRect/>
          </a:stretch>
        </p:blipFill>
        <p:spPr bwMode="auto">
          <a:xfrm>
            <a:off x="7772400" y="0"/>
            <a:ext cx="1371600" cy="1143000"/>
          </a:xfrm>
          <a:prstGeom prst="rect">
            <a:avLst/>
          </a:prstGeom>
          <a:noFill/>
          <a:ln w="9525">
            <a:noFill/>
            <a:round/>
            <a:headEnd/>
            <a:tailEnd/>
          </a:ln>
          <a:effectLst/>
        </p:spPr>
      </p:pic>
      <p:sp>
        <p:nvSpPr>
          <p:cNvPr id="20491" name="AutoShape 11"/>
          <p:cNvSpPr>
            <a:spLocks noChangeArrowheads="1"/>
          </p:cNvSpPr>
          <p:nvPr/>
        </p:nvSpPr>
        <p:spPr bwMode="auto">
          <a:xfrm>
            <a:off x="6477000" y="1524000"/>
            <a:ext cx="2286000" cy="2057400"/>
          </a:xfrm>
          <a:prstGeom prst="cloudCallout">
            <a:avLst>
              <a:gd name="adj1" fmla="val -77329"/>
              <a:gd name="adj2" fmla="val 38259"/>
            </a:avLst>
          </a:prstGeom>
          <a:solidFill>
            <a:srgbClr val="FFFFFF"/>
          </a:solidFill>
          <a:ln w="25560" cap="sq">
            <a:solidFill>
              <a:srgbClr val="89A4A7"/>
            </a:solidFill>
            <a:miter lim="800000"/>
            <a:headEnd/>
            <a:tailEnd/>
          </a:ln>
          <a:effectLst/>
        </p:spPr>
        <p:txBody>
          <a:bodyPr lIns="90000" tIns="46800" rIns="90000" bIns="46800"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solidFill>
                  <a:srgbClr val="FF0066"/>
                </a:solidFill>
              </a:rPr>
              <a:t>Cho  biết ý nghĩa lịch sử của việc thành lập Đảng?</a:t>
            </a:r>
          </a:p>
        </p:txBody>
      </p:sp>
      <p:sp>
        <p:nvSpPr>
          <p:cNvPr id="20492" name="Rectangle 12"/>
          <p:cNvSpPr>
            <a:spLocks noChangeArrowheads="1"/>
          </p:cNvSpPr>
          <p:nvPr/>
        </p:nvSpPr>
        <p:spPr bwMode="auto">
          <a:xfrm>
            <a:off x="0" y="0"/>
            <a:ext cx="7704138" cy="1079500"/>
          </a:xfrm>
          <a:prstGeom prst="rect">
            <a:avLst/>
          </a:prstGeom>
          <a:solidFill>
            <a:srgbClr val="B8F8A6"/>
          </a:solidFill>
          <a:ln w="9360" cap="sq">
            <a:solidFill>
              <a:srgbClr val="FFFF00"/>
            </a:solidFill>
            <a:miter lim="800000"/>
            <a:headEnd/>
            <a:tailEnd/>
          </a:ln>
          <a:effectLst/>
        </p:spPr>
        <p:txBody>
          <a:bodyPr wrap="none" lIns="90000" tIns="46800" rIns="90000" bIns="46800" anchor="ctr"/>
          <a:lstStyle/>
          <a:p>
            <a:pPr algn="ctr">
              <a:spcBef>
                <a:spcPts val="17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b="1">
                <a:solidFill>
                  <a:srgbClr val="000000"/>
                </a:solidFill>
              </a:rPr>
              <a:t>TIẾT 20 – BÀI 18</a:t>
            </a:r>
          </a:p>
          <a:p>
            <a:pPr algn="ctr">
              <a:spcBef>
                <a:spcPts val="17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b="1">
                <a:solidFill>
                  <a:srgbClr val="FF0000"/>
                </a:solidFill>
              </a:rPr>
              <a:t>ĐẢNG CỘNG SẢN VIỆT NAM RA ĐỜI</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additive="repl">
                                        <p:cTn id="6" dur="1" fill="hold">
                                          <p:stCondLst>
                                            <p:cond delay="0"/>
                                          </p:stCondLst>
                                        </p:cTn>
                                        <p:tgtEl>
                                          <p:spTgt spid="20486"/>
                                        </p:tgtEl>
                                        <p:attrNameLst>
                                          <p:attrName>style.visibility</p:attrName>
                                        </p:attrNameLst>
                                      </p:cBhvr>
                                      <p:to>
                                        <p:strVal val="visible"/>
                                      </p:to>
                                    </p:set>
                                    <p:anim calcmode="lin" valueType="num">
                                      <p:cBhvr additive="repl">
                                        <p:cTn id="7" dur="500" fill="hold"/>
                                        <p:tgtEl>
                                          <p:spTgt spid="20486"/>
                                        </p:tgtEl>
                                        <p:attrNameLst>
                                          <p:attrName>ppt_x</p:attrName>
                                        </p:attrNameLst>
                                      </p:cBhvr>
                                      <p:tavLst>
                                        <p:tav tm="100000">
                                          <p:val>
                                            <p:strVal val="#ppt_x"/>
                                          </p:val>
                                        </p:tav>
                                        <p:tav tm="100000">
                                          <p:val>
                                            <p:strVal val="#ppt_x"/>
                                          </p:val>
                                        </p:tav>
                                      </p:tavLst>
                                    </p:anim>
                                    <p:anim calcmode="lin" valueType="num">
                                      <p:cBhvr additive="repl">
                                        <p:cTn id="8" dur="500" fill="hold"/>
                                        <p:tgtEl>
                                          <p:spTgt spid="20486"/>
                                        </p:tgtEl>
                                        <p:attrNameLst>
                                          <p:attrName>ppt_y</p:attrName>
                                        </p:attrNameLst>
                                      </p:cBhvr>
                                      <p:tavLst>
                                        <p:tav tm="10000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additive="repl">
                                        <p:cTn id="12" dur="1" fill="hold">
                                          <p:stCondLst>
                                            <p:cond delay="0"/>
                                          </p:stCondLst>
                                        </p:cTn>
                                        <p:tgtEl>
                                          <p:spTgt spid="20487"/>
                                        </p:tgtEl>
                                        <p:attrNameLst>
                                          <p:attrName>style.visibility</p:attrName>
                                        </p:attrNameLst>
                                      </p:cBhvr>
                                      <p:to>
                                        <p:strVal val="visible"/>
                                      </p:to>
                                    </p:set>
                                    <p:animEffect transition="in" filter="slide(fromBottom)">
                                      <p:cBhvr additive="repl">
                                        <p:cTn id="13" dur="500"/>
                                        <p:tgtEl>
                                          <p:spTgt spid="20487"/>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fill="hold" nodeType="clickEffect">
                                  <p:stCondLst>
                                    <p:cond delay="0"/>
                                  </p:stCondLst>
                                  <p:childTnLst>
                                    <p:set>
                                      <p:cBhvr additive="repl">
                                        <p:cTn id="17" dur="1" fill="hold">
                                          <p:stCondLst>
                                            <p:cond delay="0"/>
                                          </p:stCondLst>
                                        </p:cTn>
                                        <p:tgtEl>
                                          <p:spTgt spid="20491"/>
                                        </p:tgtEl>
                                        <p:attrNameLst>
                                          <p:attrName>style.visibility</p:attrName>
                                        </p:attrNameLst>
                                      </p:cBhvr>
                                      <p:to>
                                        <p:strVal val="visible"/>
                                      </p:to>
                                    </p:set>
                                    <p:animEffect transition="in" filter="dissolve">
                                      <p:cBhvr additive="repl">
                                        <p:cTn id="18" dur="500"/>
                                        <p:tgtEl>
                                          <p:spTgt spid="20491"/>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fill="hold" nodeType="clickEffect">
                                  <p:stCondLst>
                                    <p:cond delay="0"/>
                                  </p:stCondLst>
                                  <p:childTnLst>
                                    <p:set>
                                      <p:cBhvr additive="repl">
                                        <p:cTn id="22" dur="1" fill="hold">
                                          <p:stCondLst>
                                            <p:cond delay="0"/>
                                          </p:stCondLst>
                                        </p:cTn>
                                        <p:tgtEl>
                                          <p:spTgt spid="20485">
                                            <p:txEl>
                                              <p:pRg st="0" end="0"/>
                                            </p:txEl>
                                          </p:spTgt>
                                        </p:tgtEl>
                                        <p:attrNameLst>
                                          <p:attrName>style.visibility</p:attrName>
                                        </p:attrNameLst>
                                      </p:cBhvr>
                                      <p:to>
                                        <p:strVal val="visible"/>
                                      </p:to>
                                    </p:set>
                                    <p:animEffect transition="in" filter="dissolve">
                                      <p:cBhvr additive="repl">
                                        <p:cTn id="23" dur="500"/>
                                        <p:tgtEl>
                                          <p:spTgt spid="20485">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fill="hold" nodeType="clickEffect">
                                  <p:stCondLst>
                                    <p:cond delay="0"/>
                                  </p:stCondLst>
                                  <p:childTnLst>
                                    <p:set>
                                      <p:cBhvr additive="repl">
                                        <p:cTn id="27" dur="1" fill="hold">
                                          <p:stCondLst>
                                            <p:cond delay="0"/>
                                          </p:stCondLst>
                                        </p:cTn>
                                        <p:tgtEl>
                                          <p:spTgt spid="20485">
                                            <p:txEl>
                                              <p:pRg st="1" end="1"/>
                                            </p:txEl>
                                          </p:spTgt>
                                        </p:tgtEl>
                                        <p:attrNameLst>
                                          <p:attrName>style.visibility</p:attrName>
                                        </p:attrNameLst>
                                      </p:cBhvr>
                                      <p:to>
                                        <p:strVal val="visible"/>
                                      </p:to>
                                    </p:set>
                                    <p:animEffect transition="in" filter="dissolve">
                                      <p:cBhvr additive="repl">
                                        <p:cTn id="28" dur="500"/>
                                        <p:tgtEl>
                                          <p:spTgt spid="20485">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fill="hold" nodeType="clickEffect">
                                  <p:stCondLst>
                                    <p:cond delay="0"/>
                                  </p:stCondLst>
                                  <p:childTnLst>
                                    <p:set>
                                      <p:cBhvr additive="repl">
                                        <p:cTn id="32" dur="1" fill="hold">
                                          <p:stCondLst>
                                            <p:cond delay="0"/>
                                          </p:stCondLst>
                                        </p:cTn>
                                        <p:tgtEl>
                                          <p:spTgt spid="20485">
                                            <p:txEl>
                                              <p:pRg st="2" end="2"/>
                                            </p:txEl>
                                          </p:spTgt>
                                        </p:tgtEl>
                                        <p:attrNameLst>
                                          <p:attrName>style.visibility</p:attrName>
                                        </p:attrNameLst>
                                      </p:cBhvr>
                                      <p:to>
                                        <p:strVal val="visible"/>
                                      </p:to>
                                    </p:set>
                                    <p:animEffect transition="in" filter="dissolve">
                                      <p:cBhvr additive="repl">
                                        <p:cTn id="33" dur="500"/>
                                        <p:tgtEl>
                                          <p:spTgt spid="20485">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fill="hold" nodeType="clickEffect">
                                  <p:stCondLst>
                                    <p:cond delay="0"/>
                                  </p:stCondLst>
                                  <p:childTnLst>
                                    <p:set>
                                      <p:cBhvr additive="repl">
                                        <p:cTn id="37" dur="1" fill="hold">
                                          <p:stCondLst>
                                            <p:cond delay="0"/>
                                          </p:stCondLst>
                                        </p:cTn>
                                        <p:tgtEl>
                                          <p:spTgt spid="20485">
                                            <p:txEl>
                                              <p:pRg st="3" end="3"/>
                                            </p:txEl>
                                          </p:spTgt>
                                        </p:tgtEl>
                                        <p:attrNameLst>
                                          <p:attrName>style.visibility</p:attrName>
                                        </p:attrNameLst>
                                      </p:cBhvr>
                                      <p:to>
                                        <p:strVal val="visible"/>
                                      </p:to>
                                    </p:set>
                                    <p:animEffect transition="in" filter="dissolve">
                                      <p:cBhvr additive="repl">
                                        <p:cTn id="38" dur="500"/>
                                        <p:tgtEl>
                                          <p:spTgt spid="20485">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fill="hold" nodeType="clickEffect">
                                  <p:stCondLst>
                                    <p:cond delay="0"/>
                                  </p:stCondLst>
                                  <p:childTnLst>
                                    <p:set>
                                      <p:cBhvr additive="repl">
                                        <p:cTn id="42" dur="1" fill="hold">
                                          <p:stCondLst>
                                            <p:cond delay="0"/>
                                          </p:stCondLst>
                                        </p:cTn>
                                        <p:tgtEl>
                                          <p:spTgt spid="20488"/>
                                        </p:tgtEl>
                                        <p:attrNameLst>
                                          <p:attrName>style.visibility</p:attrName>
                                        </p:attrNameLst>
                                      </p:cBhvr>
                                      <p:to>
                                        <p:strVal val="visible"/>
                                      </p:to>
                                    </p:set>
                                    <p:animEffect transition="in" filter="dissolve">
                                      <p:cBhvr additive="repl">
                                        <p:cTn id="43" dur="500"/>
                                        <p:tgtEl>
                                          <p:spTgt spid="20488"/>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fill="hold" nodeType="clickEffect">
                                  <p:stCondLst>
                                    <p:cond delay="0"/>
                                  </p:stCondLst>
                                  <p:childTnLst>
                                    <p:set>
                                      <p:cBhvr additive="repl">
                                        <p:cTn id="47" dur="1" fill="hold">
                                          <p:stCondLst>
                                            <p:cond delay="0"/>
                                          </p:stCondLst>
                                        </p:cTn>
                                        <p:tgtEl>
                                          <p:spTgt spid="20489"/>
                                        </p:tgtEl>
                                        <p:attrNameLst>
                                          <p:attrName>style.visibility</p:attrName>
                                        </p:attrNameLst>
                                      </p:cBhvr>
                                      <p:to>
                                        <p:strVal val="visible"/>
                                      </p:to>
                                    </p:set>
                                    <p:animEffect transition="in" filter="dissolve">
                                      <p:cBhvr additive="repl">
                                        <p:cTn id="48" dur="500"/>
                                        <p:tgtEl>
                                          <p:spTgt spid="204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1"/>
          <p:cNvSpPr txBox="1">
            <a:spLocks noChangeArrowheads="1"/>
          </p:cNvSpPr>
          <p:nvPr/>
        </p:nvSpPr>
        <p:spPr bwMode="auto">
          <a:xfrm>
            <a:off x="457200" y="1524000"/>
            <a:ext cx="8153400" cy="1752600"/>
          </a:xfrm>
          <a:prstGeom prst="rect">
            <a:avLst/>
          </a:prstGeom>
          <a:solidFill>
            <a:srgbClr val="00FF00"/>
          </a:solidFill>
          <a:ln w="9525">
            <a:noFill/>
            <a:round/>
            <a:headEnd/>
            <a:tailEnd/>
          </a:ln>
          <a:effectLst/>
        </p:spPr>
        <p:txBody>
          <a:bodyPr anchor="ct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vi-VN" sz="2400" b="1" u="sng">
                <a:solidFill>
                  <a:srgbClr val="000000"/>
                </a:solidFill>
              </a:rPr>
              <a:t>Câu hỏi:</a:t>
            </a:r>
            <a:br>
              <a:rPr lang="vi-VN" sz="2400" b="1" u="sng">
                <a:solidFill>
                  <a:srgbClr val="000000"/>
                </a:solidFill>
              </a:rPr>
            </a:br>
            <a:r>
              <a:rPr lang="vi-VN" sz="2400" b="1">
                <a:solidFill>
                  <a:srgbClr val="000000"/>
                </a:solidFill>
              </a:rPr>
              <a:t>Tại sao nói sự ra đời của ba tổ chức cộng sản vào năm 1929 là xu thế tất yếu của cách mạng Việt Nam?</a:t>
            </a:r>
            <a:r>
              <a:rPr lang="vi-VN" sz="2400">
                <a:solidFill>
                  <a:srgbClr val="000000"/>
                </a:solidFill>
              </a:rPr>
              <a:t> </a:t>
            </a:r>
          </a:p>
        </p:txBody>
      </p:sp>
      <p:sp>
        <p:nvSpPr>
          <p:cNvPr id="22530" name="Text Box 2"/>
          <p:cNvSpPr txBox="1">
            <a:spLocks noChangeArrowheads="1"/>
          </p:cNvSpPr>
          <p:nvPr/>
        </p:nvSpPr>
        <p:spPr bwMode="auto">
          <a:xfrm>
            <a:off x="381000" y="3962400"/>
            <a:ext cx="8458200" cy="2438400"/>
          </a:xfrm>
          <a:prstGeom prst="rect">
            <a:avLst/>
          </a:prstGeom>
          <a:noFill/>
          <a:ln w="9525">
            <a:noFill/>
            <a:round/>
            <a:headEnd/>
            <a:tailEnd/>
          </a:ln>
          <a:effectLst/>
        </p:spPr>
        <p:txBody>
          <a:bodyPr/>
          <a:lstStyle/>
          <a:p>
            <a:pPr marL="342900" indent="-336550">
              <a:lnSpc>
                <a:spcPct val="90000"/>
              </a:lnSpc>
              <a:spcBef>
                <a:spcPts val="700"/>
              </a:spcBef>
              <a:buClrTx/>
              <a:buFontTx/>
              <a:buNone/>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pPr>
            <a:r>
              <a:rPr lang="vi-VN" sz="2800">
                <a:solidFill>
                  <a:srgbClr val="000000"/>
                </a:solidFill>
              </a:rPr>
              <a:t>    Ba tổ chức cộng sản ra đời năm 1929 là một xu thế tất yếu đáp ứng yêu cầu của phong trào cách mạng Việt Nam và khi chủ nghĩa Mác</a:t>
            </a:r>
            <a:r>
              <a:rPr lang="en-US" sz="2800">
                <a:solidFill>
                  <a:srgbClr val="000000"/>
                </a:solidFill>
              </a:rPr>
              <a:t>-</a:t>
            </a:r>
            <a:r>
              <a:rPr lang="vi-VN" sz="2800">
                <a:solidFill>
                  <a:srgbClr val="000000"/>
                </a:solidFill>
              </a:rPr>
              <a:t>Lê nin kết hợp được với phong trào công nhân, phong trào yêu nước tất yếu dẫn đến sự ra đời của Đảng </a:t>
            </a:r>
            <a:r>
              <a:rPr lang="en-US" sz="2800">
                <a:solidFill>
                  <a:srgbClr val="000000"/>
                </a:solidFill>
              </a:rPr>
              <a:t>C</a:t>
            </a:r>
            <a:r>
              <a:rPr lang="vi-VN" sz="2800">
                <a:solidFill>
                  <a:srgbClr val="000000"/>
                </a:solidFill>
              </a:rPr>
              <a:t>ộng sản Việt Nam.</a:t>
            </a:r>
          </a:p>
        </p:txBody>
      </p:sp>
      <p:pic>
        <p:nvPicPr>
          <p:cNvPr id="22531" name="Picture 3"/>
          <p:cNvPicPr>
            <a:picLocks noChangeAspect="1" noChangeArrowheads="1"/>
          </p:cNvPicPr>
          <p:nvPr/>
        </p:nvPicPr>
        <p:blipFill>
          <a:blip r:embed="rId3"/>
          <a:srcRect/>
          <a:stretch>
            <a:fillRect/>
          </a:stretch>
        </p:blipFill>
        <p:spPr bwMode="auto">
          <a:xfrm>
            <a:off x="7772400" y="0"/>
            <a:ext cx="1371600" cy="1143000"/>
          </a:xfrm>
          <a:prstGeom prst="rect">
            <a:avLst/>
          </a:prstGeom>
          <a:noFill/>
          <a:ln w="9525">
            <a:noFill/>
            <a:round/>
            <a:headEnd/>
            <a:tailEnd/>
          </a:ln>
          <a:effectLst/>
        </p:spPr>
      </p:pic>
      <p:pic>
        <p:nvPicPr>
          <p:cNvPr id="22532" name="Picture 4"/>
          <p:cNvPicPr>
            <a:picLocks noChangeAspect="1" noChangeArrowheads="1"/>
          </p:cNvPicPr>
          <p:nvPr/>
        </p:nvPicPr>
        <p:blipFill>
          <a:blip r:embed="rId3"/>
          <a:srcRect/>
          <a:stretch>
            <a:fillRect/>
          </a:stretch>
        </p:blipFill>
        <p:spPr bwMode="auto">
          <a:xfrm>
            <a:off x="7772400" y="0"/>
            <a:ext cx="1371600" cy="1143000"/>
          </a:xfrm>
          <a:prstGeom prst="rect">
            <a:avLst/>
          </a:prstGeom>
          <a:noFill/>
          <a:ln w="9525">
            <a:noFill/>
            <a:round/>
            <a:headEnd/>
            <a:tailEnd/>
          </a:ln>
          <a:effectLst/>
        </p:spPr>
      </p:pic>
      <p:sp>
        <p:nvSpPr>
          <p:cNvPr id="22533" name="Rectangle 5"/>
          <p:cNvSpPr>
            <a:spLocks noChangeArrowheads="1"/>
          </p:cNvSpPr>
          <p:nvPr/>
        </p:nvSpPr>
        <p:spPr bwMode="auto">
          <a:xfrm>
            <a:off x="0" y="0"/>
            <a:ext cx="7704138" cy="1079500"/>
          </a:xfrm>
          <a:prstGeom prst="rect">
            <a:avLst/>
          </a:prstGeom>
          <a:solidFill>
            <a:srgbClr val="B8F8A6"/>
          </a:solidFill>
          <a:ln w="9360" cap="sq">
            <a:solidFill>
              <a:srgbClr val="FFFF00"/>
            </a:solidFill>
            <a:miter lim="800000"/>
            <a:headEnd/>
            <a:tailEnd/>
          </a:ln>
          <a:effectLst/>
        </p:spPr>
        <p:txBody>
          <a:bodyPr wrap="none" lIns="90000" tIns="46800" rIns="90000" bIns="46800" anchor="ctr"/>
          <a:lstStyle/>
          <a:p>
            <a:pPr algn="ctr">
              <a:spcBef>
                <a:spcPts val="17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b="1">
                <a:solidFill>
                  <a:srgbClr val="000000"/>
                </a:solidFill>
              </a:rPr>
              <a:t>TIẾT 20 – BÀI 18</a:t>
            </a:r>
          </a:p>
          <a:p>
            <a:pPr algn="ctr">
              <a:spcBef>
                <a:spcPts val="1750"/>
              </a:spcBef>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2400" b="1">
                <a:solidFill>
                  <a:srgbClr val="FF0000"/>
                </a:solidFill>
              </a:rPr>
              <a:t>ĐẢNG CỘNG SẢN VIỆT NAM RA ĐỜI</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22529"/>
                                        </p:tgtEl>
                                        <p:attrNameLst>
                                          <p:attrName>style.visibility</p:attrName>
                                        </p:attrNameLst>
                                      </p:cBhvr>
                                      <p:to>
                                        <p:strVal val="visible"/>
                                      </p:to>
                                    </p:set>
                                    <p:animEffect transition="in" filter="blinds(horizontal)">
                                      <p:cBhvr additive="repl">
                                        <p:cTn id="7" dur="500"/>
                                        <p:tgtEl>
                                          <p:spTgt spid="2252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additive="repl">
                                        <p:cTn id="11" dur="1" fill="hold">
                                          <p:stCondLst>
                                            <p:cond delay="0"/>
                                          </p:stCondLst>
                                        </p:cTn>
                                        <p:tgtEl>
                                          <p:spTgt spid="22530">
                                            <p:txEl>
                                              <p:pRg st="0" end="0"/>
                                            </p:txEl>
                                          </p:spTgt>
                                        </p:tgtEl>
                                        <p:attrNameLst>
                                          <p:attrName>style.visibility</p:attrName>
                                        </p:attrNameLst>
                                      </p:cBhvr>
                                      <p:to>
                                        <p:strVal val="visible"/>
                                      </p:to>
                                    </p:set>
                                    <p:animEffect transition="in" filter="wheel(4)">
                                      <p:cBhvr additive="repl">
                                        <p:cTn id="12" dur="2000"/>
                                        <p:tgtEl>
                                          <p:spTgt spid="225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00" y="960381"/>
            <a:ext cx="7772400" cy="1200329"/>
          </a:xfrm>
          <a:prstGeom prst="rect">
            <a:avLst/>
          </a:prstGeom>
          <a:noFill/>
        </p:spPr>
        <p:txBody>
          <a:bodyPr wrap="square" rtlCol="0">
            <a:spAutoFit/>
          </a:bodyPr>
          <a:lstStyle/>
          <a:p>
            <a:pPr algn="ctr"/>
            <a:r>
              <a:rPr lang="en-US" sz="3600" b="1" dirty="0" smtClean="0">
                <a:solidFill>
                  <a:schemeClr val="accent1">
                    <a:lumMod val="75000"/>
                  </a:schemeClr>
                </a:solidFill>
                <a:latin typeface="Times New Roman" pitchFamily="18" charset="0"/>
                <a:cs typeface="Times New Roman" pitchFamily="18" charset="0"/>
              </a:rPr>
              <a:t>CÁM </a:t>
            </a:r>
            <a:r>
              <a:rPr lang="vi-VN" sz="3600" b="1" dirty="0" smtClean="0">
                <a:solidFill>
                  <a:schemeClr val="accent1">
                    <a:lumMod val="75000"/>
                  </a:schemeClr>
                </a:solidFill>
                <a:latin typeface="Times New Roman" pitchFamily="18" charset="0"/>
                <a:cs typeface="Times New Roman" pitchFamily="18" charset="0"/>
              </a:rPr>
              <a:t>ƠN</a:t>
            </a:r>
            <a:r>
              <a:rPr lang="en-US" sz="3600" b="1" dirty="0">
                <a:solidFill>
                  <a:schemeClr val="accent1">
                    <a:lumMod val="75000"/>
                  </a:schemeClr>
                </a:solidFill>
                <a:latin typeface="Times New Roman" pitchFamily="18" charset="0"/>
                <a:cs typeface="Times New Roman" pitchFamily="18" charset="0"/>
              </a:rPr>
              <a:t> </a:t>
            </a:r>
            <a:r>
              <a:rPr lang="en-US" sz="3600" b="1" dirty="0" smtClean="0">
                <a:solidFill>
                  <a:schemeClr val="accent1">
                    <a:lumMod val="75000"/>
                  </a:schemeClr>
                </a:solidFill>
                <a:latin typeface="Times New Roman" pitchFamily="18" charset="0"/>
                <a:cs typeface="Times New Roman" pitchFamily="18" charset="0"/>
              </a:rPr>
              <a:t>THẦY CÔ VÀ TẤT CẢ </a:t>
            </a:r>
          </a:p>
          <a:p>
            <a:pPr algn="ctr"/>
            <a:r>
              <a:rPr lang="en-US" sz="3600" b="1" dirty="0" smtClean="0">
                <a:solidFill>
                  <a:schemeClr val="accent1">
                    <a:lumMod val="75000"/>
                  </a:schemeClr>
                </a:solidFill>
                <a:latin typeface="Times New Roman" pitchFamily="18" charset="0"/>
                <a:cs typeface="Times New Roman" pitchFamily="18" charset="0"/>
              </a:rPr>
              <a:t>CÁC </a:t>
            </a:r>
            <a:r>
              <a:rPr lang="en-US" sz="3600" b="1" dirty="0">
                <a:solidFill>
                  <a:schemeClr val="accent1">
                    <a:lumMod val="75000"/>
                  </a:schemeClr>
                </a:solidFill>
                <a:latin typeface="Times New Roman" pitchFamily="18" charset="0"/>
                <a:cs typeface="Times New Roman" pitchFamily="18" charset="0"/>
              </a:rPr>
              <a:t>BẠN </a:t>
            </a:r>
            <a:r>
              <a:rPr lang="en-US" sz="3600" b="1" dirty="0" smtClean="0">
                <a:solidFill>
                  <a:schemeClr val="accent1">
                    <a:lumMod val="75000"/>
                  </a:schemeClr>
                </a:solidFill>
                <a:latin typeface="Times New Roman" pitchFamily="18" charset="0"/>
                <a:cs typeface="Times New Roman" pitchFamily="18" charset="0"/>
              </a:rPr>
              <a:t>ĐÃ CHÚ Ý LẮNG NGHE </a:t>
            </a:r>
            <a:endParaRPr lang="en-US" sz="3600" b="1" dirty="0">
              <a:solidFill>
                <a:schemeClr val="accent1">
                  <a:lumMod val="75000"/>
                </a:schemeClr>
              </a:solidFill>
              <a:latin typeface="Times New Roman"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981200" y="2819400"/>
            <a:ext cx="4953000" cy="3041073"/>
          </a:xfrm>
          <a:prstGeom prst="rect">
            <a:avLst/>
          </a:prstGeom>
        </p:spPr>
      </p:pic>
    </p:spTree>
    <p:extLst>
      <p:ext uri="{BB962C8B-B14F-4D97-AF65-F5344CB8AC3E}">
        <p14:creationId xmlns="" xmlns:p14="http://schemas.microsoft.com/office/powerpoint/2010/main" val="1208983616"/>
      </p:ext>
    </p:extLst>
  </p:cSld>
  <p:clrMapOvr>
    <a:masterClrMapping/>
  </p:clrMapOvr>
  <mc:AlternateContent xmlns:mc="http://schemas.openxmlformats.org/markup-compatibility/2006">
    <mc:Choice xmlns="" xmlns:p14="http://schemas.microsoft.com/office/powerpoint/2010/main" Requires="p14">
      <p:transition spd="slow" p14:dur="800">
        <p:circle/>
        <p:sndAc>
          <p:stSnd>
            <p:snd r:embed="rId4" name="applause.wav"/>
          </p:stSnd>
        </p:sndAc>
      </p:transition>
    </mc:Choice>
    <mc:Fallback>
      <p:transition spd="slow">
        <p:circle/>
        <p:sndAc>
          <p:stSnd>
            <p:snd r:embed="rId2" name="applause.wav"/>
          </p:stSnd>
        </p:sndAc>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273fs7845d"/>
          <p:cNvPicPr>
            <a:picLocks noChangeAspect="1" noChangeArrowheads="1" noCrop="1"/>
          </p:cNvPicPr>
          <p:nvPr/>
        </p:nvPicPr>
        <p:blipFill>
          <a:blip r:embed="rId4">
            <a:extLst>
              <a:ext uri="{28A0092B-C50C-407E-A947-70E740481C1C}">
                <a14:useLocalDpi xmlns="" xmlns:a14="http://schemas.microsoft.com/office/drawing/2010/main" val="0"/>
              </a:ext>
            </a:extLst>
          </a:blip>
          <a:srcRect/>
          <a:stretch>
            <a:fillRect/>
          </a:stretch>
        </p:blipFill>
        <p:spPr bwMode="auto">
          <a:xfrm rot="16200000">
            <a:off x="4029075" y="1625405"/>
            <a:ext cx="857250" cy="9525000"/>
          </a:xfrm>
          <a:prstGeom prst="rect">
            <a:avLst/>
          </a:prstGeom>
          <a:noFill/>
          <a:extLst>
            <a:ext uri="{909E8E84-426E-40DD-AFC4-6F175D3DCCD1}">
              <a14:hiddenFill xmlns="" xmlns:a14="http://schemas.microsoft.com/office/drawing/2010/main">
                <a:solidFill>
                  <a:srgbClr val="FFFFFF"/>
                </a:solidFill>
              </a14:hiddenFill>
            </a:ext>
          </a:extLst>
        </p:spPr>
      </p:pic>
      <p:pic>
        <p:nvPicPr>
          <p:cNvPr id="96260" name="Picture 4" descr="linh_nguoi_viet_bi_dua_sang_phap_500"/>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381000" y="1219200"/>
            <a:ext cx="8458200" cy="4886325"/>
          </a:xfrm>
          <a:prstGeom prst="rect">
            <a:avLst/>
          </a:prstGeom>
          <a:noFill/>
          <a:extLst>
            <a:ext uri="{909E8E84-426E-40DD-AFC4-6F175D3DCCD1}">
              <a14:hiddenFill xmlns="" xmlns:a14="http://schemas.microsoft.com/office/drawing/2010/main">
                <a:solidFill>
                  <a:srgbClr val="FFFFFF"/>
                </a:solidFill>
              </a14:hiddenFill>
            </a:ext>
          </a:extLst>
        </p:spPr>
      </p:pic>
      <p:sp>
        <p:nvSpPr>
          <p:cNvPr id="96261" name="Text Box 5"/>
          <p:cNvSpPr txBox="1">
            <a:spLocks noChangeArrowheads="1"/>
          </p:cNvSpPr>
          <p:nvPr/>
        </p:nvSpPr>
        <p:spPr bwMode="auto">
          <a:xfrm>
            <a:off x="1371600" y="6096000"/>
            <a:ext cx="5648325"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sz="2400" b="1" dirty="0" err="1">
                <a:solidFill>
                  <a:srgbClr val="002060"/>
                </a:solidFill>
                <a:effectLst>
                  <a:outerShdw blurRad="38100" dist="38100" dir="2700000" algn="tl">
                    <a:srgbClr val="000000">
                      <a:alpha val="43137"/>
                    </a:srgbClr>
                  </a:outerShdw>
                </a:effectLst>
                <a:latin typeface="Arial" charset="0"/>
              </a:rPr>
              <a:t>Phong</a:t>
            </a:r>
            <a:r>
              <a:rPr lang="en-US" sz="2400" b="1" dirty="0">
                <a:solidFill>
                  <a:srgbClr val="002060"/>
                </a:solidFill>
                <a:effectLst>
                  <a:outerShdw blurRad="38100" dist="38100" dir="2700000" algn="tl">
                    <a:srgbClr val="000000">
                      <a:alpha val="43137"/>
                    </a:srgbClr>
                  </a:outerShdw>
                </a:effectLst>
                <a:latin typeface="Arial" charset="0"/>
              </a:rPr>
              <a:t> </a:t>
            </a:r>
            <a:r>
              <a:rPr lang="en-US" sz="2400" b="1" dirty="0" err="1">
                <a:solidFill>
                  <a:srgbClr val="002060"/>
                </a:solidFill>
                <a:effectLst>
                  <a:outerShdw blurRad="38100" dist="38100" dir="2700000" algn="tl">
                    <a:srgbClr val="000000">
                      <a:alpha val="43137"/>
                    </a:srgbClr>
                  </a:outerShdw>
                </a:effectLst>
                <a:latin typeface="Arial" charset="0"/>
              </a:rPr>
              <a:t>trào</a:t>
            </a:r>
            <a:r>
              <a:rPr lang="en-US" sz="2400" b="1" dirty="0">
                <a:solidFill>
                  <a:srgbClr val="002060"/>
                </a:solidFill>
                <a:effectLst>
                  <a:outerShdw blurRad="38100" dist="38100" dir="2700000" algn="tl">
                    <a:srgbClr val="000000">
                      <a:alpha val="43137"/>
                    </a:srgbClr>
                  </a:outerShdw>
                </a:effectLst>
                <a:latin typeface="Arial" charset="0"/>
              </a:rPr>
              <a:t> </a:t>
            </a:r>
            <a:r>
              <a:rPr lang="en-US" sz="2400" b="1" dirty="0" err="1">
                <a:solidFill>
                  <a:srgbClr val="002060"/>
                </a:solidFill>
                <a:effectLst>
                  <a:outerShdw blurRad="38100" dist="38100" dir="2700000" algn="tl">
                    <a:srgbClr val="000000">
                      <a:alpha val="43137"/>
                    </a:srgbClr>
                  </a:outerShdw>
                </a:effectLst>
                <a:latin typeface="Arial" charset="0"/>
              </a:rPr>
              <a:t>đấu</a:t>
            </a:r>
            <a:r>
              <a:rPr lang="en-US" sz="2400" b="1" dirty="0">
                <a:solidFill>
                  <a:srgbClr val="002060"/>
                </a:solidFill>
                <a:effectLst>
                  <a:outerShdw blurRad="38100" dist="38100" dir="2700000" algn="tl">
                    <a:srgbClr val="000000">
                      <a:alpha val="43137"/>
                    </a:srgbClr>
                  </a:outerShdw>
                </a:effectLst>
                <a:latin typeface="Arial" charset="0"/>
              </a:rPr>
              <a:t> </a:t>
            </a:r>
            <a:r>
              <a:rPr lang="en-US" sz="2400" b="1" dirty="0" err="1">
                <a:solidFill>
                  <a:srgbClr val="002060"/>
                </a:solidFill>
                <a:effectLst>
                  <a:outerShdw blurRad="38100" dist="38100" dir="2700000" algn="tl">
                    <a:srgbClr val="000000">
                      <a:alpha val="43137"/>
                    </a:srgbClr>
                  </a:outerShdw>
                </a:effectLst>
                <a:latin typeface="Arial" charset="0"/>
              </a:rPr>
              <a:t>tranh</a:t>
            </a:r>
            <a:r>
              <a:rPr lang="en-US" sz="2400" b="1" dirty="0">
                <a:solidFill>
                  <a:srgbClr val="002060"/>
                </a:solidFill>
                <a:effectLst>
                  <a:outerShdw blurRad="38100" dist="38100" dir="2700000" algn="tl">
                    <a:srgbClr val="000000">
                      <a:alpha val="43137"/>
                    </a:srgbClr>
                  </a:outerShdw>
                </a:effectLst>
                <a:latin typeface="Arial" charset="0"/>
              </a:rPr>
              <a:t> </a:t>
            </a:r>
            <a:r>
              <a:rPr lang="en-US" sz="2400" b="1" dirty="0" err="1">
                <a:solidFill>
                  <a:srgbClr val="002060"/>
                </a:solidFill>
                <a:effectLst>
                  <a:outerShdw blurRad="38100" dist="38100" dir="2700000" algn="tl">
                    <a:srgbClr val="000000">
                      <a:alpha val="43137"/>
                    </a:srgbClr>
                  </a:outerShdw>
                </a:effectLst>
                <a:latin typeface="Arial" charset="0"/>
              </a:rPr>
              <a:t>công</a:t>
            </a:r>
            <a:r>
              <a:rPr lang="en-US" sz="2400" b="1" dirty="0">
                <a:solidFill>
                  <a:srgbClr val="002060"/>
                </a:solidFill>
                <a:effectLst>
                  <a:outerShdw blurRad="38100" dist="38100" dir="2700000" algn="tl">
                    <a:srgbClr val="000000">
                      <a:alpha val="43137"/>
                    </a:srgbClr>
                  </a:outerShdw>
                </a:effectLst>
                <a:latin typeface="Arial" charset="0"/>
              </a:rPr>
              <a:t> </a:t>
            </a:r>
            <a:r>
              <a:rPr lang="en-US" sz="2400" b="1" dirty="0" err="1">
                <a:solidFill>
                  <a:srgbClr val="002060"/>
                </a:solidFill>
                <a:effectLst>
                  <a:outerShdw blurRad="38100" dist="38100" dir="2700000" algn="tl">
                    <a:srgbClr val="000000">
                      <a:alpha val="43137"/>
                    </a:srgbClr>
                  </a:outerShdw>
                </a:effectLst>
                <a:latin typeface="Arial" charset="0"/>
              </a:rPr>
              <a:t>nhân</a:t>
            </a:r>
            <a:r>
              <a:rPr lang="en-US" sz="2400" b="1" dirty="0">
                <a:solidFill>
                  <a:srgbClr val="002060"/>
                </a:solidFill>
                <a:effectLst>
                  <a:outerShdw blurRad="38100" dist="38100" dir="2700000" algn="tl">
                    <a:srgbClr val="000000">
                      <a:alpha val="43137"/>
                    </a:srgbClr>
                  </a:outerShdw>
                </a:effectLst>
                <a:latin typeface="Arial" charset="0"/>
              </a:rPr>
              <a:t> 1930</a:t>
            </a:r>
          </a:p>
        </p:txBody>
      </p:sp>
      <p:sp>
        <p:nvSpPr>
          <p:cNvPr id="2" name="TextBox 1"/>
          <p:cNvSpPr txBox="1"/>
          <p:nvPr/>
        </p:nvSpPr>
        <p:spPr>
          <a:xfrm>
            <a:off x="457200" y="228600"/>
            <a:ext cx="8001000" cy="461665"/>
          </a:xfrm>
          <a:prstGeom prst="rect">
            <a:avLst/>
          </a:prstGeom>
          <a:noFill/>
        </p:spPr>
        <p:txBody>
          <a:bodyPr wrap="square" rtlCol="0">
            <a:spAutoFit/>
          </a:bodyPr>
          <a:lstStyle/>
          <a:p>
            <a:pPr algn="ctr"/>
            <a:r>
              <a:rPr lang="en-US" sz="24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MỘT </a:t>
            </a:r>
            <a:r>
              <a:rPr lang="en-US" sz="2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SỐ HÌNH ẢNH</a:t>
            </a:r>
          </a:p>
        </p:txBody>
      </p:sp>
    </p:spTree>
    <p:extLst>
      <p:ext uri="{BB962C8B-B14F-4D97-AF65-F5344CB8AC3E}">
        <p14:creationId xmlns="" xmlns:p14="http://schemas.microsoft.com/office/powerpoint/2010/main" val="238693113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96260"/>
                                        </p:tgtEl>
                                        <p:attrNameLst>
                                          <p:attrName>style.visibility</p:attrName>
                                        </p:attrNameLst>
                                      </p:cBhvr>
                                      <p:to>
                                        <p:strVal val="visible"/>
                                      </p:to>
                                    </p:set>
                                    <p:animEffect transition="in" filter="wheel(1)">
                                      <p:cBhvr>
                                        <p:cTn id="14" dur="2000"/>
                                        <p:tgtEl>
                                          <p:spTgt spid="96260"/>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96261"/>
                                        </p:tgtEl>
                                        <p:attrNameLst>
                                          <p:attrName>style.visibility</p:attrName>
                                        </p:attrNameLst>
                                      </p:cBhvr>
                                      <p:to>
                                        <p:strVal val="visible"/>
                                      </p:to>
                                    </p:set>
                                    <p:animEffect transition="in" filter="randombar(horizontal)">
                                      <p:cBhvr>
                                        <p:cTn id="19" dur="500"/>
                                        <p:tgtEl>
                                          <p:spTgt spid="96261"/>
                                        </p:tgtEl>
                                      </p:cBhvr>
                                    </p:animEffect>
                                  </p:childTnLst>
                                  <p:subTnLst>
                                    <p:audio>
                                      <p:cMediaNode>
                                        <p:cTn display="0" masterRel="sameClick">
                                          <p:stCondLst>
                                            <p:cond evt="begin" delay="0">
                                              <p:tn val="17"/>
                                            </p:cond>
                                          </p:stCondLst>
                                          <p:endCondLst>
                                            <p:cond evt="onStopAudio" delay="0">
                                              <p:tgtEl>
                                                <p:sldTgt/>
                                              </p:tgtEl>
                                            </p:cond>
                                          </p:endCondLst>
                                        </p:cTn>
                                        <p:tgtEl>
                                          <p:sndTgt r:embed="rId3"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61"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2" name="Picture 4"/>
          <p:cNvPicPr>
            <a:picLocks noGrp="1" noChangeAspect="1" noChangeArrowheads="1"/>
          </p:cNvPicPr>
          <p:nvPr>
            <p:ph idx="1"/>
          </p:nvPr>
        </p:nvPicPr>
        <p:blipFill>
          <a:blip r:embed="rId3">
            <a:extLst>
              <a:ext uri="{28A0092B-C50C-407E-A947-70E740481C1C}">
                <a14:useLocalDpi xmlns="" xmlns:a14="http://schemas.microsoft.com/office/drawing/2010/main" val="0"/>
              </a:ext>
            </a:extLst>
          </a:blip>
          <a:stretch>
            <a:fillRect/>
          </a:stretch>
        </p:blipFill>
        <p:spPr>
          <a:xfrm>
            <a:off x="228600" y="838200"/>
            <a:ext cx="8610600" cy="507703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99333" name="Text Box 5"/>
          <p:cNvSpPr txBox="1">
            <a:spLocks noChangeArrowheads="1"/>
          </p:cNvSpPr>
          <p:nvPr/>
        </p:nvSpPr>
        <p:spPr bwMode="auto">
          <a:xfrm>
            <a:off x="990600" y="5983288"/>
            <a:ext cx="70929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sz="2400" b="1" dirty="0" err="1">
                <a:solidFill>
                  <a:srgbClr val="002060"/>
                </a:solidFill>
                <a:latin typeface="Arial" charset="0"/>
              </a:rPr>
              <a:t>Tầng</a:t>
            </a:r>
            <a:r>
              <a:rPr lang="en-US" sz="2400" b="1" dirty="0">
                <a:solidFill>
                  <a:srgbClr val="002060"/>
                </a:solidFill>
                <a:latin typeface="Arial" charset="0"/>
              </a:rPr>
              <a:t> </a:t>
            </a:r>
            <a:r>
              <a:rPr lang="en-US" sz="2400" b="1" dirty="0" err="1">
                <a:solidFill>
                  <a:srgbClr val="002060"/>
                </a:solidFill>
                <a:latin typeface="Arial" charset="0"/>
              </a:rPr>
              <a:t>lớp</a:t>
            </a:r>
            <a:r>
              <a:rPr lang="en-US" sz="2400" b="1" dirty="0">
                <a:solidFill>
                  <a:srgbClr val="002060"/>
                </a:solidFill>
                <a:latin typeface="Arial" charset="0"/>
              </a:rPr>
              <a:t> </a:t>
            </a:r>
            <a:r>
              <a:rPr lang="en-US" sz="2400" b="1" dirty="0" err="1">
                <a:solidFill>
                  <a:srgbClr val="002060"/>
                </a:solidFill>
                <a:latin typeface="Arial" charset="0"/>
              </a:rPr>
              <a:t>lao</a:t>
            </a:r>
            <a:r>
              <a:rPr lang="en-US" sz="2400" b="1" dirty="0">
                <a:solidFill>
                  <a:srgbClr val="002060"/>
                </a:solidFill>
                <a:latin typeface="Arial" charset="0"/>
              </a:rPr>
              <a:t> </a:t>
            </a:r>
            <a:r>
              <a:rPr lang="en-US" sz="2400" b="1" dirty="0" err="1">
                <a:solidFill>
                  <a:srgbClr val="002060"/>
                </a:solidFill>
                <a:latin typeface="Arial" charset="0"/>
              </a:rPr>
              <a:t>động</a:t>
            </a:r>
            <a:r>
              <a:rPr lang="en-US" sz="2400" b="1" dirty="0">
                <a:solidFill>
                  <a:srgbClr val="002060"/>
                </a:solidFill>
                <a:latin typeface="Arial" charset="0"/>
              </a:rPr>
              <a:t> </a:t>
            </a:r>
            <a:r>
              <a:rPr lang="en-US" sz="2400" b="1" dirty="0" err="1">
                <a:solidFill>
                  <a:srgbClr val="002060"/>
                </a:solidFill>
                <a:latin typeface="Arial" charset="0"/>
              </a:rPr>
              <a:t>thị</a:t>
            </a:r>
            <a:r>
              <a:rPr lang="en-US" sz="2400" b="1" dirty="0">
                <a:solidFill>
                  <a:srgbClr val="002060"/>
                </a:solidFill>
                <a:latin typeface="Arial" charset="0"/>
              </a:rPr>
              <a:t> </a:t>
            </a:r>
            <a:r>
              <a:rPr lang="en-US" sz="2400" b="1" dirty="0" err="1">
                <a:solidFill>
                  <a:srgbClr val="002060"/>
                </a:solidFill>
                <a:latin typeface="Arial" charset="0"/>
              </a:rPr>
              <a:t>dân</a:t>
            </a:r>
            <a:r>
              <a:rPr lang="en-US" sz="2400" b="1" dirty="0">
                <a:solidFill>
                  <a:srgbClr val="002060"/>
                </a:solidFill>
                <a:latin typeface="Arial" charset="0"/>
              </a:rPr>
              <a:t> </a:t>
            </a:r>
            <a:r>
              <a:rPr lang="en-US" sz="2400" b="1" dirty="0" err="1">
                <a:solidFill>
                  <a:srgbClr val="002060"/>
                </a:solidFill>
                <a:latin typeface="Arial" charset="0"/>
              </a:rPr>
              <a:t>thời</a:t>
            </a:r>
            <a:r>
              <a:rPr lang="en-US" sz="2400" b="1" dirty="0">
                <a:solidFill>
                  <a:srgbClr val="002060"/>
                </a:solidFill>
                <a:latin typeface="Arial" charset="0"/>
              </a:rPr>
              <a:t> </a:t>
            </a:r>
            <a:r>
              <a:rPr lang="en-US" sz="2400" b="1" dirty="0" err="1">
                <a:solidFill>
                  <a:srgbClr val="002060"/>
                </a:solidFill>
                <a:latin typeface="Arial" charset="0"/>
              </a:rPr>
              <a:t>Pháp</a:t>
            </a:r>
            <a:r>
              <a:rPr lang="en-US" sz="2400" b="1" dirty="0">
                <a:solidFill>
                  <a:srgbClr val="002060"/>
                </a:solidFill>
                <a:latin typeface="Arial" charset="0"/>
              </a:rPr>
              <a:t> </a:t>
            </a:r>
            <a:r>
              <a:rPr lang="en-US" sz="2400" b="1" dirty="0" err="1">
                <a:solidFill>
                  <a:srgbClr val="002060"/>
                </a:solidFill>
                <a:latin typeface="Arial" charset="0"/>
              </a:rPr>
              <a:t>thuộc</a:t>
            </a:r>
            <a:r>
              <a:rPr lang="en-US" sz="2400" b="1" dirty="0">
                <a:solidFill>
                  <a:srgbClr val="002060"/>
                </a:solidFill>
                <a:latin typeface="Arial" charset="0"/>
              </a:rPr>
              <a:t> 1930</a:t>
            </a:r>
          </a:p>
        </p:txBody>
      </p:sp>
      <p:pic>
        <p:nvPicPr>
          <p:cNvPr id="4" name="Picture 3" descr="56D044BABFBD42C69E461AF469B9374A"/>
          <p:cNvPicPr>
            <a:picLocks noChangeAspect="1" noChangeArrowheads="1" noCrop="1"/>
          </p:cNvPicPr>
          <p:nvPr/>
        </p:nvPicPr>
        <p:blipFill>
          <a:blip r:embed="rId4">
            <a:extLst>
              <a:ext uri="{28A0092B-C50C-407E-A947-70E740481C1C}">
                <a14:useLocalDpi xmlns="" xmlns:a14="http://schemas.microsoft.com/office/drawing/2010/main" val="0"/>
              </a:ext>
            </a:extLst>
          </a:blip>
          <a:srcRect/>
          <a:stretch>
            <a:fillRect/>
          </a:stretch>
        </p:blipFill>
        <p:spPr bwMode="auto">
          <a:xfrm>
            <a:off x="-19050" y="2409825"/>
            <a:ext cx="857250" cy="2771775"/>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4" descr="56D044BABFBD42C69E461AF469B9374A"/>
          <p:cNvPicPr>
            <a:picLocks noChangeAspect="1" noChangeArrowheads="1" noCrop="1"/>
          </p:cNvPicPr>
          <p:nvPr/>
        </p:nvPicPr>
        <p:blipFill>
          <a:blip r:embed="rId4">
            <a:extLst>
              <a:ext uri="{28A0092B-C50C-407E-A947-70E740481C1C}">
                <a14:useLocalDpi xmlns="" xmlns:a14="http://schemas.microsoft.com/office/drawing/2010/main" val="0"/>
              </a:ext>
            </a:extLst>
          </a:blip>
          <a:srcRect/>
          <a:stretch>
            <a:fillRect/>
          </a:stretch>
        </p:blipFill>
        <p:spPr bwMode="auto">
          <a:xfrm>
            <a:off x="8153400" y="2667000"/>
            <a:ext cx="857250" cy="27717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218435334"/>
      </p:ext>
    </p:extLst>
  </p:cSld>
  <p:clrMapOvr>
    <a:masterClrMapping/>
  </p:clrMapOvr>
  <mc:AlternateContent xmlns:mc="http://schemas.openxmlformats.org/markup-compatibility/2006">
    <mc:Choice xmlns=""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9333"/>
                                        </p:tgtEl>
                                        <p:attrNameLst>
                                          <p:attrName>style.visibility</p:attrName>
                                        </p:attrNameLst>
                                      </p:cBhvr>
                                      <p:to>
                                        <p:strVal val="visible"/>
                                      </p:to>
                                    </p:set>
                                    <p:animEffect transition="in" filter="wipe(down)">
                                      <p:cBhvr>
                                        <p:cTn id="7" dur="500"/>
                                        <p:tgtEl>
                                          <p:spTgt spid="99333"/>
                                        </p:tgtEl>
                                      </p:cBhvr>
                                    </p:animEffect>
                                  </p:childTnLst>
                                  <p:subTnLst>
                                    <p:audio>
                                      <p:cMediaNode>
                                        <p:cTn display="0" masterRel="sameClick">
                                          <p:stCondLst>
                                            <p:cond evt="begin" delay="0">
                                              <p:tn val="5"/>
                                            </p:cond>
                                          </p:stCondLst>
                                          <p:endCondLst>
                                            <p:cond evt="onStopAudio" delay="0">
                                              <p:tgtEl>
                                                <p:sldTgt/>
                                              </p:tgtEl>
                                            </p:cond>
                                          </p:endCondLst>
                                        </p:cTn>
                                        <p:tgtEl>
                                          <p:sndTgt r:embed="rId2"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4" name="Picture 4" descr="truonglanger0"/>
          <p:cNvPicPr>
            <a:picLocks noGrp="1" noChangeAspect="1" noChangeArrowheads="1"/>
          </p:cNvPicPr>
          <p:nvPr>
            <p:ph idx="1"/>
          </p:nvPr>
        </p:nvPicPr>
        <p:blipFill>
          <a:blip r:embed="rId3">
            <a:extLst>
              <a:ext uri="{28A0092B-C50C-407E-A947-70E740481C1C}">
                <a14:useLocalDpi xmlns="" xmlns:a14="http://schemas.microsoft.com/office/drawing/2010/main" val="0"/>
              </a:ext>
            </a:extLst>
          </a:blip>
          <a:stretch>
            <a:fillRect/>
          </a:stretch>
        </p:blipFill>
        <p:spPr>
          <a:xfrm>
            <a:off x="381000" y="457200"/>
            <a:ext cx="8458200" cy="57150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97285" name="Text Box 5"/>
          <p:cNvSpPr txBox="1">
            <a:spLocks noChangeArrowheads="1"/>
          </p:cNvSpPr>
          <p:nvPr/>
        </p:nvSpPr>
        <p:spPr bwMode="auto">
          <a:xfrm>
            <a:off x="2286000" y="6231731"/>
            <a:ext cx="4615366"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sz="2800" b="1" dirty="0" err="1">
                <a:solidFill>
                  <a:srgbClr val="002060"/>
                </a:solidFill>
                <a:latin typeface="Arial" charset="0"/>
              </a:rPr>
              <a:t>Một</a:t>
            </a:r>
            <a:r>
              <a:rPr lang="en-US" sz="2800" b="1" dirty="0">
                <a:solidFill>
                  <a:srgbClr val="002060"/>
                </a:solidFill>
                <a:latin typeface="Arial" charset="0"/>
              </a:rPr>
              <a:t> </a:t>
            </a:r>
            <a:r>
              <a:rPr lang="en-US" sz="2800" b="1" dirty="0" err="1">
                <a:solidFill>
                  <a:srgbClr val="002060"/>
                </a:solidFill>
                <a:latin typeface="Arial" charset="0"/>
              </a:rPr>
              <a:t>trường</a:t>
            </a:r>
            <a:r>
              <a:rPr lang="en-US" sz="2800" b="1" dirty="0">
                <a:solidFill>
                  <a:srgbClr val="002060"/>
                </a:solidFill>
                <a:latin typeface="Arial" charset="0"/>
              </a:rPr>
              <a:t> </a:t>
            </a:r>
            <a:r>
              <a:rPr lang="en-US" sz="2800" b="1" dirty="0" err="1">
                <a:solidFill>
                  <a:srgbClr val="002060"/>
                </a:solidFill>
                <a:latin typeface="Arial" charset="0"/>
              </a:rPr>
              <a:t>học</a:t>
            </a:r>
            <a:r>
              <a:rPr lang="en-US" sz="2800" b="1" dirty="0">
                <a:solidFill>
                  <a:srgbClr val="002060"/>
                </a:solidFill>
                <a:latin typeface="Arial" charset="0"/>
              </a:rPr>
              <a:t> </a:t>
            </a:r>
            <a:r>
              <a:rPr lang="en-US" sz="2800" b="1" dirty="0" smtClean="0">
                <a:solidFill>
                  <a:srgbClr val="002060"/>
                </a:solidFill>
                <a:latin typeface="Arial" charset="0"/>
              </a:rPr>
              <a:t>n</a:t>
            </a:r>
            <a:r>
              <a:rPr lang="vi-VN" sz="2800" b="1" dirty="0">
                <a:solidFill>
                  <a:srgbClr val="002060"/>
                </a:solidFill>
                <a:latin typeface="Arial" charset="0"/>
              </a:rPr>
              <a:t>ă</a:t>
            </a:r>
            <a:r>
              <a:rPr lang="en-US" sz="2800" b="1" dirty="0" smtClean="0">
                <a:solidFill>
                  <a:srgbClr val="002060"/>
                </a:solidFill>
                <a:latin typeface="Arial" charset="0"/>
              </a:rPr>
              <a:t>m </a:t>
            </a:r>
            <a:r>
              <a:rPr lang="en-US" sz="2800" b="1" dirty="0">
                <a:solidFill>
                  <a:srgbClr val="002060"/>
                </a:solidFill>
                <a:latin typeface="Arial" charset="0"/>
              </a:rPr>
              <a:t>1930</a:t>
            </a:r>
          </a:p>
        </p:txBody>
      </p:sp>
    </p:spTree>
    <p:extLst>
      <p:ext uri="{BB962C8B-B14F-4D97-AF65-F5344CB8AC3E}">
        <p14:creationId xmlns="" xmlns:p14="http://schemas.microsoft.com/office/powerpoint/2010/main" val="216168853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7285"/>
                                        </p:tgtEl>
                                        <p:attrNameLst>
                                          <p:attrName>style.visibility</p:attrName>
                                        </p:attrNameLst>
                                      </p:cBhvr>
                                      <p:to>
                                        <p:strVal val="visible"/>
                                      </p:to>
                                    </p:set>
                                    <p:animEffect transition="in" filter="fade">
                                      <p:cBhvr>
                                        <p:cTn id="7" dur="1000"/>
                                        <p:tgtEl>
                                          <p:spTgt spid="97285"/>
                                        </p:tgtEl>
                                      </p:cBhvr>
                                    </p:animEffect>
                                    <p:anim calcmode="lin" valueType="num">
                                      <p:cBhvr>
                                        <p:cTn id="8" dur="1000" fill="hold"/>
                                        <p:tgtEl>
                                          <p:spTgt spid="97285"/>
                                        </p:tgtEl>
                                        <p:attrNameLst>
                                          <p:attrName>ppt_x</p:attrName>
                                        </p:attrNameLst>
                                      </p:cBhvr>
                                      <p:tavLst>
                                        <p:tav tm="0">
                                          <p:val>
                                            <p:strVal val="#ppt_x"/>
                                          </p:val>
                                        </p:tav>
                                        <p:tav tm="100000">
                                          <p:val>
                                            <p:strVal val="#ppt_x"/>
                                          </p:val>
                                        </p:tav>
                                      </p:tavLst>
                                    </p:anim>
                                    <p:anim calcmode="lin" valueType="num">
                                      <p:cBhvr>
                                        <p:cTn id="9" dur="1000" fill="hold"/>
                                        <p:tgtEl>
                                          <p:spTgt spid="9728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2" name="Picture 4" descr="bac_phat_diem"/>
          <p:cNvPicPr>
            <a:picLocks noGrp="1" noChangeAspect="1" noChangeArrowheads="1"/>
          </p:cNvPicPr>
          <p:nvPr>
            <p:ph idx="1"/>
          </p:nvPr>
        </p:nvPicPr>
        <p:blipFill>
          <a:blip r:embed="rId3">
            <a:extLst>
              <a:ext uri="{28A0092B-C50C-407E-A947-70E740481C1C}">
                <a14:useLocalDpi xmlns="" xmlns:a14="http://schemas.microsoft.com/office/drawing/2010/main" val="0"/>
              </a:ext>
            </a:extLst>
          </a:blip>
          <a:stretch>
            <a:fillRect/>
          </a:stretch>
        </p:blipFill>
        <p:spPr>
          <a:xfrm>
            <a:off x="304800" y="762000"/>
            <a:ext cx="8534400" cy="5364163"/>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109573" name="Text Box 5"/>
          <p:cNvSpPr txBox="1">
            <a:spLocks noChangeArrowheads="1"/>
          </p:cNvSpPr>
          <p:nvPr/>
        </p:nvSpPr>
        <p:spPr bwMode="auto">
          <a:xfrm>
            <a:off x="2286000" y="6115340"/>
            <a:ext cx="4294188" cy="519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sz="2800" b="1" dirty="0" err="1">
                <a:solidFill>
                  <a:srgbClr val="002060"/>
                </a:solidFill>
                <a:latin typeface="Arial" charset="0"/>
              </a:rPr>
              <a:t>Tầng</a:t>
            </a:r>
            <a:r>
              <a:rPr lang="en-US" sz="2800" b="1" dirty="0">
                <a:solidFill>
                  <a:srgbClr val="002060"/>
                </a:solidFill>
                <a:latin typeface="Arial" charset="0"/>
              </a:rPr>
              <a:t> </a:t>
            </a:r>
            <a:r>
              <a:rPr lang="en-US" sz="2800" b="1" dirty="0" err="1">
                <a:solidFill>
                  <a:srgbClr val="002060"/>
                </a:solidFill>
                <a:latin typeface="Arial" charset="0"/>
              </a:rPr>
              <a:t>lớp</a:t>
            </a:r>
            <a:r>
              <a:rPr lang="en-US" sz="2800" b="1" dirty="0">
                <a:solidFill>
                  <a:srgbClr val="002060"/>
                </a:solidFill>
                <a:latin typeface="Arial" charset="0"/>
              </a:rPr>
              <a:t> </a:t>
            </a:r>
            <a:r>
              <a:rPr lang="en-US" sz="2800" b="1" dirty="0" err="1">
                <a:solidFill>
                  <a:srgbClr val="002060"/>
                </a:solidFill>
                <a:latin typeface="Arial" charset="0"/>
              </a:rPr>
              <a:t>buôn</a:t>
            </a:r>
            <a:r>
              <a:rPr lang="en-US" sz="2800" b="1" dirty="0">
                <a:solidFill>
                  <a:srgbClr val="002060"/>
                </a:solidFill>
                <a:latin typeface="Arial" charset="0"/>
              </a:rPr>
              <a:t> </a:t>
            </a:r>
            <a:r>
              <a:rPr lang="en-US" sz="2800" b="1" dirty="0" err="1">
                <a:solidFill>
                  <a:srgbClr val="002060"/>
                </a:solidFill>
                <a:latin typeface="Arial" charset="0"/>
              </a:rPr>
              <a:t>bán</a:t>
            </a:r>
            <a:r>
              <a:rPr lang="en-US" sz="2800" b="1" dirty="0">
                <a:solidFill>
                  <a:srgbClr val="002060"/>
                </a:solidFill>
                <a:latin typeface="Arial" charset="0"/>
              </a:rPr>
              <a:t> 1930</a:t>
            </a:r>
          </a:p>
        </p:txBody>
      </p:sp>
      <p:pic>
        <p:nvPicPr>
          <p:cNvPr id="4" name="Picture 12" descr="7D7A701FB8DE42BEBDF1CFFF1AB3F43B"/>
          <p:cNvPicPr>
            <a:picLocks noChangeAspect="1" noChangeArrowheads="1" noCrop="1"/>
          </p:cNvPicPr>
          <p:nvPr/>
        </p:nvPicPr>
        <p:blipFill>
          <a:blip r:embed="rId4">
            <a:extLst>
              <a:ext uri="{28A0092B-C50C-407E-A947-70E740481C1C}">
                <a14:useLocalDpi xmlns="" xmlns:a14="http://schemas.microsoft.com/office/drawing/2010/main" val="0"/>
              </a:ext>
            </a:extLst>
          </a:blip>
          <a:srcRect/>
          <a:stretch>
            <a:fillRect/>
          </a:stretch>
        </p:blipFill>
        <p:spPr bwMode="auto">
          <a:xfrm flipH="1">
            <a:off x="7848600" y="2475978"/>
            <a:ext cx="857250" cy="3048000"/>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12" descr="7D7A701FB8DE42BEBDF1CFFF1AB3F43B"/>
          <p:cNvPicPr>
            <a:picLocks noChangeAspect="1" noChangeArrowheads="1" noCrop="1"/>
          </p:cNvPicPr>
          <p:nvPr/>
        </p:nvPicPr>
        <p:blipFill>
          <a:blip r:embed="rId4">
            <a:extLst>
              <a:ext uri="{28A0092B-C50C-407E-A947-70E740481C1C}">
                <a14:useLocalDpi xmlns="" xmlns:a14="http://schemas.microsoft.com/office/drawing/2010/main" val="0"/>
              </a:ext>
            </a:extLst>
          </a:blip>
          <a:srcRect/>
          <a:stretch>
            <a:fillRect/>
          </a:stretch>
        </p:blipFill>
        <p:spPr bwMode="auto">
          <a:xfrm>
            <a:off x="0" y="2438400"/>
            <a:ext cx="857250" cy="304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236419684"/>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9573"/>
                                        </p:tgtEl>
                                        <p:attrNameLst>
                                          <p:attrName>style.visibility</p:attrName>
                                        </p:attrNameLst>
                                      </p:cBhvr>
                                      <p:to>
                                        <p:strVal val="visible"/>
                                      </p:to>
                                    </p:set>
                                    <p:anim calcmode="lin" valueType="num">
                                      <p:cBhvr>
                                        <p:cTn id="7" dur="500" fill="hold"/>
                                        <p:tgtEl>
                                          <p:spTgt spid="109573"/>
                                        </p:tgtEl>
                                        <p:attrNameLst>
                                          <p:attrName>ppt_w</p:attrName>
                                        </p:attrNameLst>
                                      </p:cBhvr>
                                      <p:tavLst>
                                        <p:tav tm="0">
                                          <p:val>
                                            <p:fltVal val="0"/>
                                          </p:val>
                                        </p:tav>
                                        <p:tav tm="100000">
                                          <p:val>
                                            <p:strVal val="#ppt_w"/>
                                          </p:val>
                                        </p:tav>
                                      </p:tavLst>
                                    </p:anim>
                                    <p:anim calcmode="lin" valueType="num">
                                      <p:cBhvr>
                                        <p:cTn id="8" dur="500" fill="hold"/>
                                        <p:tgtEl>
                                          <p:spTgt spid="109573"/>
                                        </p:tgtEl>
                                        <p:attrNameLst>
                                          <p:attrName>ppt_h</p:attrName>
                                        </p:attrNameLst>
                                      </p:cBhvr>
                                      <p:tavLst>
                                        <p:tav tm="0">
                                          <p:val>
                                            <p:fltVal val="0"/>
                                          </p:val>
                                        </p:tav>
                                        <p:tav tm="100000">
                                          <p:val>
                                            <p:strVal val="#ppt_h"/>
                                          </p:val>
                                        </p:tav>
                                      </p:tavLst>
                                    </p:anim>
                                    <p:animEffect transition="in" filter="fade">
                                      <p:cBhvr>
                                        <p:cTn id="9" dur="500"/>
                                        <p:tgtEl>
                                          <p:spTgt spid="109573"/>
                                        </p:tgtEl>
                                      </p:cBhvr>
                                    </p:animEffect>
                                  </p:childTnLst>
                                  <p:subTnLst>
                                    <p:audio>
                                      <p:cMediaNode>
                                        <p:cTn display="0" masterRel="sameClick">
                                          <p:stCondLst>
                                            <p:cond evt="begin" delay="0">
                                              <p:tn val="5"/>
                                            </p:cond>
                                          </p:stCondLst>
                                          <p:endCondLst>
                                            <p:cond evt="onStopAudio" delay="0">
                                              <p:tgtEl>
                                                <p:sldTgt/>
                                              </p:tgtEl>
                                            </p:cond>
                                          </p:endCondLst>
                                        </p:cTn>
                                        <p:tgtEl>
                                          <p:sndTgt r:embed="rId2"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8" name="Picture 4"/>
          <p:cNvPicPr>
            <a:picLocks noGrp="1" noChangeAspect="1" noChangeArrowheads="1"/>
          </p:cNvPicPr>
          <p:nvPr>
            <p:ph idx="1"/>
          </p:nvPr>
        </p:nvPicPr>
        <p:blipFill>
          <a:blip r:embed="rId3">
            <a:extLst>
              <a:ext uri="{28A0092B-C50C-407E-A947-70E740481C1C}">
                <a14:useLocalDpi xmlns="" xmlns:a14="http://schemas.microsoft.com/office/drawing/2010/main" val="0"/>
              </a:ext>
            </a:extLst>
          </a:blip>
          <a:stretch>
            <a:fillRect/>
          </a:stretch>
        </p:blipFill>
        <p:spPr>
          <a:xfrm>
            <a:off x="228600" y="533400"/>
            <a:ext cx="8610600" cy="522905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98309" name="Text Box 5"/>
          <p:cNvSpPr txBox="1">
            <a:spLocks noChangeArrowheads="1"/>
          </p:cNvSpPr>
          <p:nvPr/>
        </p:nvSpPr>
        <p:spPr bwMode="auto">
          <a:xfrm>
            <a:off x="1355725" y="6161088"/>
            <a:ext cx="6745288" cy="519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sz="2800" b="1" dirty="0" err="1">
                <a:solidFill>
                  <a:srgbClr val="002060"/>
                </a:solidFill>
                <a:latin typeface="Arial" charset="0"/>
              </a:rPr>
              <a:t>Quân</a:t>
            </a:r>
            <a:r>
              <a:rPr lang="en-US" sz="2800" b="1" dirty="0">
                <a:solidFill>
                  <a:srgbClr val="002060"/>
                </a:solidFill>
                <a:latin typeface="Arial" charset="0"/>
              </a:rPr>
              <a:t> </a:t>
            </a:r>
            <a:r>
              <a:rPr lang="en-US" sz="2800" b="1" dirty="0" err="1">
                <a:solidFill>
                  <a:srgbClr val="002060"/>
                </a:solidFill>
                <a:latin typeface="Arial" charset="0"/>
              </a:rPr>
              <a:t>Pháp</a:t>
            </a:r>
            <a:r>
              <a:rPr lang="en-US" sz="2800" b="1" dirty="0">
                <a:solidFill>
                  <a:srgbClr val="002060"/>
                </a:solidFill>
                <a:latin typeface="Arial" charset="0"/>
              </a:rPr>
              <a:t> </a:t>
            </a:r>
            <a:r>
              <a:rPr lang="en-US" sz="2800" b="1" dirty="0" err="1">
                <a:solidFill>
                  <a:srgbClr val="002060"/>
                </a:solidFill>
                <a:latin typeface="Arial" charset="0"/>
              </a:rPr>
              <a:t>hoạt</a:t>
            </a:r>
            <a:r>
              <a:rPr lang="en-US" sz="2800" b="1" dirty="0">
                <a:solidFill>
                  <a:srgbClr val="002060"/>
                </a:solidFill>
                <a:latin typeface="Arial" charset="0"/>
              </a:rPr>
              <a:t> </a:t>
            </a:r>
            <a:r>
              <a:rPr lang="en-US" sz="2800" b="1" dirty="0" err="1">
                <a:solidFill>
                  <a:srgbClr val="002060"/>
                </a:solidFill>
                <a:latin typeface="Arial" charset="0"/>
              </a:rPr>
              <a:t>động</a:t>
            </a:r>
            <a:r>
              <a:rPr lang="en-US" sz="2800" b="1" dirty="0">
                <a:solidFill>
                  <a:srgbClr val="002060"/>
                </a:solidFill>
                <a:latin typeface="Arial" charset="0"/>
              </a:rPr>
              <a:t> ở </a:t>
            </a:r>
            <a:r>
              <a:rPr lang="en-US" sz="2800" b="1" dirty="0" err="1">
                <a:solidFill>
                  <a:srgbClr val="002060"/>
                </a:solidFill>
                <a:latin typeface="Arial" charset="0"/>
              </a:rPr>
              <a:t>Việt</a:t>
            </a:r>
            <a:r>
              <a:rPr lang="en-US" sz="2800" b="1" dirty="0">
                <a:solidFill>
                  <a:srgbClr val="002060"/>
                </a:solidFill>
                <a:latin typeface="Arial" charset="0"/>
              </a:rPr>
              <a:t> Nam 1930</a:t>
            </a:r>
          </a:p>
        </p:txBody>
      </p:sp>
    </p:spTree>
    <p:extLst>
      <p:ext uri="{BB962C8B-B14F-4D97-AF65-F5344CB8AC3E}">
        <p14:creationId xmlns="" xmlns:p14="http://schemas.microsoft.com/office/powerpoint/2010/main" val="2831624940"/>
      </p:ext>
    </p:extLst>
  </p:cSld>
  <p:clrMapOvr>
    <a:masterClrMapping/>
  </p:clrMapOvr>
  <mc:AlternateContent xmlns:mc="http://schemas.openxmlformats.org/markup-compatibility/2006">
    <mc:Choice xmlns=""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8309"/>
                                        </p:tgtEl>
                                        <p:attrNameLst>
                                          <p:attrName>style.visibility</p:attrName>
                                        </p:attrNameLst>
                                      </p:cBhvr>
                                      <p:to>
                                        <p:strVal val="visible"/>
                                      </p:to>
                                    </p:set>
                                    <p:animEffect transition="in" filter="randombar(horizontal)">
                                      <p:cBhvr>
                                        <p:cTn id="7" dur="500"/>
                                        <p:tgtEl>
                                          <p:spTgt spid="98309"/>
                                        </p:tgtEl>
                                      </p:cBhvr>
                                    </p:animEffect>
                                  </p:childTnLst>
                                  <p:subTnLst>
                                    <p:audio>
                                      <p:cMediaNode>
                                        <p:cTn display="0" masterRel="sameClick">
                                          <p:stCondLst>
                                            <p:cond evt="begin" delay="0">
                                              <p:tn val="5"/>
                                            </p:cond>
                                          </p:stCondLst>
                                          <p:endCondLst>
                                            <p:cond evt="onStopAudio" delay="0">
                                              <p:tgtEl>
                                                <p:sldTgt/>
                                              </p:tgtEl>
                                            </p:cond>
                                          </p:endCondLst>
                                        </p:cTn>
                                        <p:tgtEl>
                                          <p:sndTgt r:embed="rId2"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8" name="Picture 4" descr="3988646123_f310325e84_o">
            <a:hlinkClick r:id="rId3"/>
          </p:cNvPr>
          <p:cNvPicPr>
            <a:picLocks noGrp="1" noChangeAspect="1" noChangeArrowheads="1"/>
          </p:cNvPicPr>
          <p:nvPr>
            <p:ph idx="1"/>
          </p:nvPr>
        </p:nvPicPr>
        <p:blipFill>
          <a:blip r:embed="rId4">
            <a:extLst>
              <a:ext uri="{28A0092B-C50C-407E-A947-70E740481C1C}">
                <a14:useLocalDpi xmlns="" xmlns:a14="http://schemas.microsoft.com/office/drawing/2010/main" val="0"/>
              </a:ext>
            </a:extLst>
          </a:blip>
          <a:stretch>
            <a:fillRect/>
          </a:stretch>
        </p:blipFill>
        <p:spPr>
          <a:xfrm>
            <a:off x="304800" y="381000"/>
            <a:ext cx="8610600" cy="54102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103429" name="Text Box 5"/>
          <p:cNvSpPr txBox="1">
            <a:spLocks noChangeArrowheads="1"/>
          </p:cNvSpPr>
          <p:nvPr/>
        </p:nvSpPr>
        <p:spPr bwMode="auto">
          <a:xfrm>
            <a:off x="838200" y="5943600"/>
            <a:ext cx="7440613" cy="5191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sz="2800" b="1" dirty="0" err="1">
                <a:solidFill>
                  <a:srgbClr val="002060"/>
                </a:solidFill>
                <a:latin typeface="Arial" charset="0"/>
              </a:rPr>
              <a:t>Pháp</a:t>
            </a:r>
            <a:r>
              <a:rPr lang="en-US" sz="2800" b="1" dirty="0">
                <a:solidFill>
                  <a:srgbClr val="002060"/>
                </a:solidFill>
                <a:latin typeface="Arial" charset="0"/>
              </a:rPr>
              <a:t> </a:t>
            </a:r>
            <a:r>
              <a:rPr lang="en-US" sz="2800" b="1" dirty="0" err="1">
                <a:solidFill>
                  <a:srgbClr val="002060"/>
                </a:solidFill>
                <a:latin typeface="Arial" charset="0"/>
              </a:rPr>
              <a:t>xây</a:t>
            </a:r>
            <a:r>
              <a:rPr lang="en-US" sz="2800" b="1" dirty="0">
                <a:solidFill>
                  <a:srgbClr val="002060"/>
                </a:solidFill>
                <a:latin typeface="Arial" charset="0"/>
              </a:rPr>
              <a:t> </a:t>
            </a:r>
            <a:r>
              <a:rPr lang="en-US" sz="2800" b="1" dirty="0" err="1">
                <a:solidFill>
                  <a:srgbClr val="002060"/>
                </a:solidFill>
                <a:latin typeface="Arial" charset="0"/>
              </a:rPr>
              <a:t>dựng</a:t>
            </a:r>
            <a:r>
              <a:rPr lang="en-US" sz="2800" b="1" dirty="0">
                <a:solidFill>
                  <a:srgbClr val="002060"/>
                </a:solidFill>
                <a:latin typeface="Arial" charset="0"/>
              </a:rPr>
              <a:t> </a:t>
            </a:r>
            <a:r>
              <a:rPr lang="en-US" sz="2800" b="1" dirty="0" err="1">
                <a:solidFill>
                  <a:srgbClr val="002060"/>
                </a:solidFill>
                <a:latin typeface="Arial" charset="0"/>
              </a:rPr>
              <a:t>khu</a:t>
            </a:r>
            <a:r>
              <a:rPr lang="en-US" sz="2800" b="1" dirty="0">
                <a:solidFill>
                  <a:srgbClr val="002060"/>
                </a:solidFill>
                <a:latin typeface="Arial" charset="0"/>
              </a:rPr>
              <a:t> </a:t>
            </a:r>
            <a:r>
              <a:rPr lang="en-US" sz="2800" b="1" dirty="0" err="1">
                <a:solidFill>
                  <a:srgbClr val="002060"/>
                </a:solidFill>
                <a:latin typeface="Arial" charset="0"/>
              </a:rPr>
              <a:t>Đấu</a:t>
            </a:r>
            <a:r>
              <a:rPr lang="en-US" sz="2800" b="1" dirty="0">
                <a:solidFill>
                  <a:srgbClr val="002060"/>
                </a:solidFill>
                <a:latin typeface="Arial" charset="0"/>
              </a:rPr>
              <a:t> </a:t>
            </a:r>
            <a:r>
              <a:rPr lang="en-US" sz="2800" b="1" dirty="0" err="1">
                <a:solidFill>
                  <a:srgbClr val="002060"/>
                </a:solidFill>
                <a:latin typeface="Arial" charset="0"/>
              </a:rPr>
              <a:t>xảo</a:t>
            </a:r>
            <a:r>
              <a:rPr lang="en-US" sz="2800" b="1" dirty="0">
                <a:solidFill>
                  <a:srgbClr val="002060"/>
                </a:solidFill>
                <a:latin typeface="Arial" charset="0"/>
              </a:rPr>
              <a:t> ở </a:t>
            </a:r>
            <a:r>
              <a:rPr lang="en-US" sz="2800" b="1" dirty="0" err="1">
                <a:solidFill>
                  <a:srgbClr val="002060"/>
                </a:solidFill>
                <a:latin typeface="Arial" charset="0"/>
              </a:rPr>
              <a:t>Hà</a:t>
            </a:r>
            <a:r>
              <a:rPr lang="en-US" sz="2800" b="1" dirty="0">
                <a:solidFill>
                  <a:srgbClr val="002060"/>
                </a:solidFill>
                <a:latin typeface="Arial" charset="0"/>
              </a:rPr>
              <a:t> </a:t>
            </a:r>
            <a:r>
              <a:rPr lang="en-US" sz="2800" b="1" dirty="0" err="1">
                <a:solidFill>
                  <a:srgbClr val="002060"/>
                </a:solidFill>
                <a:latin typeface="Arial" charset="0"/>
              </a:rPr>
              <a:t>Nội</a:t>
            </a:r>
            <a:r>
              <a:rPr lang="en-US" sz="2800" b="1" dirty="0">
                <a:solidFill>
                  <a:srgbClr val="002060"/>
                </a:solidFill>
                <a:latin typeface="Arial" charset="0"/>
              </a:rPr>
              <a:t> 1930</a:t>
            </a:r>
          </a:p>
        </p:txBody>
      </p:sp>
    </p:spTree>
    <p:extLst>
      <p:ext uri="{BB962C8B-B14F-4D97-AF65-F5344CB8AC3E}">
        <p14:creationId xmlns="" xmlns:p14="http://schemas.microsoft.com/office/powerpoint/2010/main" val="1240650906"/>
      </p:ext>
    </p:extLst>
  </p:cSld>
  <p:clrMapOvr>
    <a:masterClrMapping/>
  </p:clrMapOvr>
  <mc:AlternateContent xmlns:mc="http://schemas.openxmlformats.org/markup-compatibility/2006">
    <mc:Choice xmlns=""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3429"/>
                                        </p:tgtEl>
                                        <p:attrNameLst>
                                          <p:attrName>style.visibility</p:attrName>
                                        </p:attrNameLst>
                                      </p:cBhvr>
                                      <p:to>
                                        <p:strVal val="visible"/>
                                      </p:to>
                                    </p:set>
                                    <p:animEffect transition="in" filter="blinds(horizontal)">
                                      <p:cBhvr>
                                        <p:cTn id="7" dur="500"/>
                                        <p:tgtEl>
                                          <p:spTgt spid="103429"/>
                                        </p:tgtEl>
                                      </p:cBhvr>
                                    </p:animEffect>
                                  </p:childTnLst>
                                  <p:subTnLst>
                                    <p:audio>
                                      <p:cMediaNode>
                                        <p:cTn display="0" masterRel="sameClick">
                                          <p:stCondLst>
                                            <p:cond evt="begin" delay="0">
                                              <p:tn val="5"/>
                                            </p:cond>
                                          </p:stCondLst>
                                          <p:endCondLst>
                                            <p:cond evt="onStopAudio" delay="0">
                                              <p:tgtEl>
                                                <p:sldTgt/>
                                              </p:tgtEl>
                                            </p:cond>
                                          </p:endCondLst>
                                        </p:cTn>
                                        <p:tgtEl>
                                          <p:sndTgt r:embed="rId2"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9"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05&quot;&gt;&lt;property id=&quot;20148&quot; value=&quot;5&quot;/&gt;&lt;property id=&quot;20300&quot; value=&quot;Slide 2&quot;/&gt;&lt;property id=&quot;20307&quot; value=&quot;284&quot;/&gt;&lt;/object&gt;&lt;object type=&quot;3&quot; unique_id=&quot;10006&quot;&gt;&lt;property id=&quot;20148&quot; value=&quot;5&quot;/&gt;&lt;property id=&quot;20300&quot; value=&quot;Slide 3&quot;/&gt;&lt;property id=&quot;20307&quot; value=&quot;259&quot;/&gt;&lt;/object&gt;&lt;object type=&quot;3&quot; unique_id=&quot;10008&quot;&gt;&lt;property id=&quot;20148&quot; value=&quot;5&quot;/&gt;&lt;property id=&quot;20300&quot; value=&quot;Slide 4&quot;/&gt;&lt;property id=&quot;20307&quot; value=&quot;260&quot;/&gt;&lt;/object&gt;&lt;object type=&quot;3&quot; unique_id=&quot;10009&quot;&gt;&lt;property id=&quot;20148&quot; value=&quot;5&quot;/&gt;&lt;property id=&quot;20300&quot; value=&quot;Slide 5&quot;/&gt;&lt;property id=&quot;20307&quot; value=&quot;261&quot;/&gt;&lt;/object&gt;&lt;object type=&quot;3&quot; unique_id=&quot;10010&quot;&gt;&lt;property id=&quot;20148&quot; value=&quot;5&quot;/&gt;&lt;property id=&quot;20300&quot; value=&quot;Slide 6&quot;/&gt;&lt;property id=&quot;20307&quot; value=&quot;262&quot;/&gt;&lt;/object&gt;&lt;object type=&quot;3&quot; unique_id=&quot;10011&quot;&gt;&lt;property id=&quot;20148&quot; value=&quot;5&quot;/&gt;&lt;property id=&quot;20300&quot; value=&quot;Slide 7&quot;/&gt;&lt;property id=&quot;20307&quot; value=&quot;263&quot;/&gt;&lt;/object&gt;&lt;object type=&quot;3&quot; unique_id=&quot;10012&quot;&gt;&lt;property id=&quot;20148&quot; value=&quot;5&quot;/&gt;&lt;property id=&quot;20300&quot; value=&quot;Slide 8&quot;/&gt;&lt;property id=&quot;20307&quot; value=&quot;264&quot;/&gt;&lt;/object&gt;&lt;object type=&quot;3&quot; unique_id=&quot;10013&quot;&gt;&lt;property id=&quot;20148&quot; value=&quot;5&quot;/&gt;&lt;property id=&quot;20300&quot; value=&quot;Slide 9&quot;/&gt;&lt;property id=&quot;20307&quot; value=&quot;265&quot;/&gt;&lt;/object&gt;&lt;object type=&quot;3&quot; unique_id=&quot;10014&quot;&gt;&lt;property id=&quot;20148&quot; value=&quot;5&quot;/&gt;&lt;property id=&quot;20300&quot; value=&quot;Slide 10&quot;/&gt;&lt;property id=&quot;20307&quot; value=&quot;258&quot;/&gt;&lt;/object&gt;&lt;object type=&quot;3&quot; unique_id=&quot;10015&quot;&gt;&lt;property id=&quot;20148&quot; value=&quot;5&quot;/&gt;&lt;property id=&quot;20300&quot; value=&quot;Slide 11&quot;/&gt;&lt;property id=&quot;20307&quot; value=&quot;268&quot;/&gt;&lt;/object&gt;&lt;object type=&quot;3&quot; unique_id=&quot;10016&quot;&gt;&lt;property id=&quot;20148&quot; value=&quot;5&quot;/&gt;&lt;property id=&quot;20300&quot; value=&quot;Slide 12&quot;/&gt;&lt;property id=&quot;20307&quot; value=&quot;267&quot;/&gt;&lt;/object&gt;&lt;object type=&quot;3&quot; unique_id=&quot;10017&quot;&gt;&lt;property id=&quot;20148&quot; value=&quot;5&quot;/&gt;&lt;property id=&quot;20300&quot; value=&quot;Slide 13&quot;/&gt;&lt;property id=&quot;20307&quot; value=&quot;270&quot;/&gt;&lt;/object&gt;&lt;object type=&quot;3&quot; unique_id=&quot;10018&quot;&gt;&lt;property id=&quot;20148&quot; value=&quot;5&quot;/&gt;&lt;property id=&quot;20300&quot; value=&quot;Slide 14&quot;/&gt;&lt;property id=&quot;20307&quot; value=&quot;269&quot;/&gt;&lt;/object&gt;&lt;object type=&quot;3&quot; unique_id=&quot;10019&quot;&gt;&lt;property id=&quot;20148&quot; value=&quot;5&quot;/&gt;&lt;property id=&quot;20300&quot; value=&quot;Slide 15&quot;/&gt;&lt;property id=&quot;20307&quot; value=&quot;271&quot;/&gt;&lt;/object&gt;&lt;object type=&quot;3&quot; unique_id=&quot;10020&quot;&gt;&lt;property id=&quot;20148&quot; value=&quot;5&quot;/&gt;&lt;property id=&quot;20300&quot; value=&quot;Slide 16&quot;/&gt;&lt;property id=&quot;20307&quot; value=&quot;272&quot;/&gt;&lt;/object&gt;&lt;object type=&quot;3&quot; unique_id=&quot;10021&quot;&gt;&lt;property id=&quot;20148&quot; value=&quot;5&quot;/&gt;&lt;property id=&quot;20300&quot; value=&quot;Slide 17&quot;/&gt;&lt;property id=&quot;20307&quot; value=&quot;273&quot;/&gt;&lt;/object&gt;&lt;object type=&quot;3&quot; unique_id=&quot;10022&quot;&gt;&lt;property id=&quot;20148&quot; value=&quot;5&quot;/&gt;&lt;property id=&quot;20300&quot; value=&quot;Slide 18&quot;/&gt;&lt;property id=&quot;20307&quot; value=&quot;274&quot;/&gt;&lt;/object&gt;&lt;object type=&quot;3&quot; unique_id=&quot;10023&quot;&gt;&lt;property id=&quot;20148&quot; value=&quot;5&quot;/&gt;&lt;property id=&quot;20300&quot; value=&quot;Slide 19&quot;/&gt;&lt;property id=&quot;20307&quot; value=&quot;282&quot;/&gt;&lt;/object&gt;&lt;object type=&quot;3&quot; unique_id=&quot;10024&quot;&gt;&lt;property id=&quot;20148&quot; value=&quot;5&quot;/&gt;&lt;property id=&quot;20300&quot; value=&quot;Slide 20&quot;/&gt;&lt;property id=&quot;20307&quot; value=&quot;275&quot;/&gt;&lt;/object&gt;&lt;object type=&quot;3&quot; unique_id=&quot;10025&quot;&gt;&lt;property id=&quot;20148&quot; value=&quot;5&quot;/&gt;&lt;property id=&quot;20300&quot; value=&quot;Slide 21&quot;/&gt;&lt;property id=&quot;20307&quot; value=&quot;277&quot;/&gt;&lt;/object&gt;&lt;object type=&quot;3&quot; unique_id=&quot;10026&quot;&gt;&lt;property id=&quot;20148&quot; value=&quot;5&quot;/&gt;&lt;property id=&quot;20300&quot; value=&quot;Slide 22&quot;/&gt;&lt;property id=&quot;20307&quot; value=&quot;276&quot;/&gt;&lt;/object&gt;&lt;object type=&quot;3&quot; unique_id=&quot;10027&quot;&gt;&lt;property id=&quot;20148&quot; value=&quot;5&quot;/&gt;&lt;property id=&quot;20300&quot; value=&quot;Slide 23&quot;/&gt;&lt;property id=&quot;20307&quot; value=&quot;279&quot;/&gt;&lt;/object&gt;&lt;object type=&quot;3&quot; unique_id=&quot;10028&quot;&gt;&lt;property id=&quot;20148&quot; value=&quot;5&quot;/&gt;&lt;property id=&quot;20300&quot; value=&quot;Slide 24&quot;/&gt;&lt;property id=&quot;20307&quot; value=&quot;278&quot;/&gt;&lt;/object&gt;&lt;object type=&quot;3&quot; unique_id=&quot;10029&quot;&gt;&lt;property id=&quot;20148&quot; value=&quot;5&quot;/&gt;&lt;property id=&quot;20300&quot; value=&quot;Slide 25&quot;/&gt;&lt;property id=&quot;20307&quot; value=&quot;280&quot;/&gt;&lt;/object&gt;&lt;object type=&quot;3&quot; unique_id=&quot;10030&quot;&gt;&lt;property id=&quot;20148&quot; value=&quot;5&quot;/&gt;&lt;property id=&quot;20300&quot; value=&quot;Slide 26&quot;/&gt;&lt;property id=&quot;20307&quot; value=&quot;281&quot;/&gt;&lt;/object&gt;&lt;object type=&quot;3&quot; unique_id=&quot;10031&quot;&gt;&lt;property id=&quot;20148&quot; value=&quot;5&quot;/&gt;&lt;property id=&quot;20300&quot; value=&quot;Slide 27&quot;/&gt;&lt;property id=&quot;20307&quot; value=&quot;283&quot;/&gt;&lt;/object&gt;&lt;object type=&quot;3&quot; unique_id=&quot;10032&quot;&gt;&lt;property id=&quot;20148&quot; value=&quot;5&quot;/&gt;&lt;property id=&quot;20300&quot; value=&quot;Slide 28&quot;/&gt;&lt;property id=&quot;20307&quot; value=&quot;287&quot;/&gt;&lt;/object&gt;&lt;object type=&quot;3&quot; unique_id=&quot;10033&quot;&gt;&lt;property id=&quot;20148&quot; value=&quot;5&quot;/&gt;&lt;property id=&quot;20300&quot; value=&quot;Slide 29&quot;/&gt;&lt;property id=&quot;20307&quot; value=&quot;288&quot;/&gt;&lt;/object&gt;&lt;object type=&quot;3&quot; unique_id=&quot;10034&quot;&gt;&lt;property id=&quot;20148&quot; value=&quot;5&quot;/&gt;&lt;property id=&quot;20300&quot; value=&quot;Slide 30&quot;/&gt;&lt;property id=&quot;20307&quot; value=&quot;289&quot;/&gt;&lt;/object&gt;&lt;object type=&quot;3&quot; unique_id=&quot;10035&quot;&gt;&lt;property id=&quot;20148&quot; value=&quot;5&quot;/&gt;&lt;property id=&quot;20300&quot; value=&quot;Slide 31&quot;/&gt;&lt;property id=&quot;20307&quot; value=&quot;290&quot;/&gt;&lt;/object&gt;&lt;object type=&quot;3&quot; unique_id=&quot;10036&quot;&gt;&lt;property id=&quot;20148&quot; value=&quot;5&quot;/&gt;&lt;property id=&quot;20300&quot; value=&quot;Slide 32&quot;/&gt;&lt;property id=&quot;20307&quot; value=&quot;291&quot;/&gt;&lt;/object&gt;&lt;object type=&quot;3&quot; unique_id=&quot;10037&quot;&gt;&lt;property id=&quot;20148&quot; value=&quot;5&quot;/&gt;&lt;property id=&quot;20300&quot; value=&quot;Slide 33&quot;/&gt;&lt;property id=&quot;20307&quot; value=&quot;292&quot;/&gt;&lt;/object&gt;&lt;object type=&quot;3&quot; unique_id=&quot;10038&quot;&gt;&lt;property id=&quot;20148&quot; value=&quot;5&quot;/&gt;&lt;property id=&quot;20300&quot; value=&quot;Slide 34&quot;/&gt;&lt;property id=&quot;20307&quot; value=&quot;293&quot;/&gt;&lt;/object&gt;&lt;object type=&quot;3&quot; unique_id=&quot;10039&quot;&gt;&lt;property id=&quot;20148&quot; value=&quot;5&quot;/&gt;&lt;property id=&quot;20300&quot; value=&quot;Slide 35&quot;/&gt;&lt;property id=&quot;20307&quot; value=&quot;294&quot;/&gt;&lt;/object&gt;&lt;object type=&quot;3&quot; unique_id=&quot;10040&quot;&gt;&lt;property id=&quot;20148&quot; value=&quot;5&quot;/&gt;&lt;property id=&quot;20300&quot; value=&quot;Slide 36&quot;/&gt;&lt;property id=&quot;20307&quot; value=&quot;295&quot;/&gt;&lt;/object&gt;&lt;object type=&quot;3&quot; unique_id=&quot;10041&quot;&gt;&lt;property id=&quot;20148&quot; value=&quot;5&quot;/&gt;&lt;property id=&quot;20300&quot; value=&quot;Slide 37&quot;/&gt;&lt;property id=&quot;20307&quot; value=&quot;286&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195</TotalTime>
  <Words>2161</Words>
  <Application>Microsoft Office PowerPoint</Application>
  <PresentationFormat>On-screen Show (4:3)</PresentationFormat>
  <Paragraphs>233</Paragraphs>
  <Slides>37</Slides>
  <Notes>18</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Waveform</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AutoBVT</dc:creator>
  <cp:lastModifiedBy>ASUS</cp:lastModifiedBy>
  <cp:revision>45</cp:revision>
  <dcterms:created xsi:type="dcterms:W3CDTF">2016-12-31T16:40:20Z</dcterms:created>
  <dcterms:modified xsi:type="dcterms:W3CDTF">2018-01-12T02:48:36Z</dcterms:modified>
</cp:coreProperties>
</file>