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en Dung Nguyen" initials="TD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76C"/>
    <a:srgbClr val="1E5155"/>
    <a:srgbClr val="497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DEB2C-8450-4AEC-A6D1-DB4D4655A7AD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98D5C-9E1C-465D-98C4-560294895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2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41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84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3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0564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24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09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66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89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91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8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16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20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12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09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66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16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31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3.png"/><Relationship Id="rId4" Type="http://schemas.microsoft.com/office/2017/06/relationships/model3d" Target="../media/model3d2.glb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1B28F63-CF00-448F-B141-FE33C33B1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AE609E2-8522-44E4-9077-980E5BCF3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4FA533C5-33E3-4611-AF9F-72811D8B2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949AD42-25FD-4C3D-9EEE-B7FEC5809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AC7D913-60B7-4603-881B-831DA5D3A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26">
            <a:extLst>
              <a:ext uri="{FF2B5EF4-FFF2-40B4-BE49-F238E27FC236}">
                <a16:creationId xmlns:a16="http://schemas.microsoft.com/office/drawing/2014/main" xmlns="" id="{87F0FDC4-AD8C-47D9-9131-623C98AD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xmlns="" id="{E34FA10D-5116-47B4-A70E-7764352513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6">
            <a:extLst>
              <a:ext uri="{FF2B5EF4-FFF2-40B4-BE49-F238E27FC236}">
                <a16:creationId xmlns:a16="http://schemas.microsoft.com/office/drawing/2014/main" xmlns="" id="{B2718AAE-52B9-4DD9-9D83-A9C975C9D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0302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32">
            <a:extLst>
              <a:ext uri="{FF2B5EF4-FFF2-40B4-BE49-F238E27FC236}">
                <a16:creationId xmlns:a16="http://schemas.microsoft.com/office/drawing/2014/main" xmlns="" id="{49FF39B1-9689-44AE-A803-7B90A059DC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376484" cy="6858001"/>
          </a:xfrm>
          <a:custGeom>
            <a:avLst/>
            <a:gdLst>
              <a:gd name="connsiteX0" fmla="*/ 7031769 w 8376484"/>
              <a:gd name="connsiteY0" fmla="*/ 0 h 6858001"/>
              <a:gd name="connsiteX1" fmla="*/ 8375307 w 8376484"/>
              <a:gd name="connsiteY1" fmla="*/ 0 h 6858001"/>
              <a:gd name="connsiteX2" fmla="*/ 8350262 w 8376484"/>
              <a:gd name="connsiteY2" fmla="*/ 155677 h 6858001"/>
              <a:gd name="connsiteX3" fmla="*/ 8326393 w 8376484"/>
              <a:gd name="connsiteY3" fmla="*/ 310668 h 6858001"/>
              <a:gd name="connsiteX4" fmla="*/ 8303029 w 8376484"/>
              <a:gd name="connsiteY4" fmla="*/ 466344 h 6858001"/>
              <a:gd name="connsiteX5" fmla="*/ 8283026 w 8376484"/>
              <a:gd name="connsiteY5" fmla="*/ 622707 h 6858001"/>
              <a:gd name="connsiteX6" fmla="*/ 8262855 w 8376484"/>
              <a:gd name="connsiteY6" fmla="*/ 778383 h 6858001"/>
              <a:gd name="connsiteX7" fmla="*/ 8244029 w 8376484"/>
              <a:gd name="connsiteY7" fmla="*/ 934746 h 6858001"/>
              <a:gd name="connsiteX8" fmla="*/ 8227893 w 8376484"/>
              <a:gd name="connsiteY8" fmla="*/ 1089051 h 6858001"/>
              <a:gd name="connsiteX9" fmla="*/ 8212597 w 8376484"/>
              <a:gd name="connsiteY9" fmla="*/ 1245413 h 6858001"/>
              <a:gd name="connsiteX10" fmla="*/ 8198645 w 8376484"/>
              <a:gd name="connsiteY10" fmla="*/ 1401090 h 6858001"/>
              <a:gd name="connsiteX11" fmla="*/ 8186543 w 8376484"/>
              <a:gd name="connsiteY11" fmla="*/ 1554023 h 6858001"/>
              <a:gd name="connsiteX12" fmla="*/ 8174440 w 8376484"/>
              <a:gd name="connsiteY12" fmla="*/ 1709014 h 6858001"/>
              <a:gd name="connsiteX13" fmla="*/ 8164355 w 8376484"/>
              <a:gd name="connsiteY13" fmla="*/ 1861947 h 6858001"/>
              <a:gd name="connsiteX14" fmla="*/ 8156455 w 8376484"/>
              <a:gd name="connsiteY14" fmla="*/ 2014881 h 6858001"/>
              <a:gd name="connsiteX15" fmla="*/ 8148218 w 8376484"/>
              <a:gd name="connsiteY15" fmla="*/ 2167128 h 6858001"/>
              <a:gd name="connsiteX16" fmla="*/ 8141327 w 8376484"/>
              <a:gd name="connsiteY16" fmla="*/ 2318004 h 6858001"/>
              <a:gd name="connsiteX17" fmla="*/ 8136452 w 8376484"/>
              <a:gd name="connsiteY17" fmla="*/ 2467509 h 6858001"/>
              <a:gd name="connsiteX18" fmla="*/ 8132250 w 8376484"/>
              <a:gd name="connsiteY18" fmla="*/ 2617013 h 6858001"/>
              <a:gd name="connsiteX19" fmla="*/ 8128216 w 8376484"/>
              <a:gd name="connsiteY19" fmla="*/ 2765146 h 6858001"/>
              <a:gd name="connsiteX20" fmla="*/ 8126367 w 8376484"/>
              <a:gd name="connsiteY20" fmla="*/ 2911221 h 6858001"/>
              <a:gd name="connsiteX21" fmla="*/ 8124350 w 8376484"/>
              <a:gd name="connsiteY21" fmla="*/ 3057297 h 6858001"/>
              <a:gd name="connsiteX22" fmla="*/ 8123341 w 8376484"/>
              <a:gd name="connsiteY22" fmla="*/ 3201315 h 6858001"/>
              <a:gd name="connsiteX23" fmla="*/ 8124350 w 8376484"/>
              <a:gd name="connsiteY23" fmla="*/ 3343961 h 6858001"/>
              <a:gd name="connsiteX24" fmla="*/ 8124350 w 8376484"/>
              <a:gd name="connsiteY24" fmla="*/ 3485236 h 6858001"/>
              <a:gd name="connsiteX25" fmla="*/ 8126367 w 8376484"/>
              <a:gd name="connsiteY25" fmla="*/ 3625139 h 6858001"/>
              <a:gd name="connsiteX26" fmla="*/ 8129392 w 8376484"/>
              <a:gd name="connsiteY26" fmla="*/ 3762299 h 6858001"/>
              <a:gd name="connsiteX27" fmla="*/ 8132250 w 8376484"/>
              <a:gd name="connsiteY27" fmla="*/ 3898087 h 6858001"/>
              <a:gd name="connsiteX28" fmla="*/ 8135444 w 8376484"/>
              <a:gd name="connsiteY28" fmla="*/ 4031133 h 6858001"/>
              <a:gd name="connsiteX29" fmla="*/ 8140318 w 8376484"/>
              <a:gd name="connsiteY29" fmla="*/ 4163492 h 6858001"/>
              <a:gd name="connsiteX30" fmla="*/ 8145529 w 8376484"/>
              <a:gd name="connsiteY30" fmla="*/ 4293793 h 6858001"/>
              <a:gd name="connsiteX31" fmla="*/ 8150235 w 8376484"/>
              <a:gd name="connsiteY31" fmla="*/ 4421352 h 6858001"/>
              <a:gd name="connsiteX32" fmla="*/ 8163515 w 8376484"/>
              <a:gd name="connsiteY32" fmla="*/ 4670298 h 6858001"/>
              <a:gd name="connsiteX33" fmla="*/ 8177634 w 8376484"/>
              <a:gd name="connsiteY33" fmla="*/ 4908956 h 6858001"/>
              <a:gd name="connsiteX34" fmla="*/ 8192426 w 8376484"/>
              <a:gd name="connsiteY34" fmla="*/ 5138013 h 6858001"/>
              <a:gd name="connsiteX35" fmla="*/ 8208731 w 8376484"/>
              <a:gd name="connsiteY35" fmla="*/ 5354726 h 6858001"/>
              <a:gd name="connsiteX36" fmla="*/ 8225708 w 8376484"/>
              <a:gd name="connsiteY36" fmla="*/ 5561838 h 6858001"/>
              <a:gd name="connsiteX37" fmla="*/ 8244029 w 8376484"/>
              <a:gd name="connsiteY37" fmla="*/ 5753862 h 6858001"/>
              <a:gd name="connsiteX38" fmla="*/ 8262015 w 8376484"/>
              <a:gd name="connsiteY38" fmla="*/ 5934227 h 6858001"/>
              <a:gd name="connsiteX39" fmla="*/ 8280000 w 8376484"/>
              <a:gd name="connsiteY39" fmla="*/ 6100191 h 6858001"/>
              <a:gd name="connsiteX40" fmla="*/ 8296977 w 8376484"/>
              <a:gd name="connsiteY40" fmla="*/ 6252438 h 6858001"/>
              <a:gd name="connsiteX41" fmla="*/ 8313114 w 8376484"/>
              <a:gd name="connsiteY41" fmla="*/ 6387541 h 6858001"/>
              <a:gd name="connsiteX42" fmla="*/ 8328410 w 8376484"/>
              <a:gd name="connsiteY42" fmla="*/ 6509613 h 6858001"/>
              <a:gd name="connsiteX43" fmla="*/ 8341185 w 8376484"/>
              <a:gd name="connsiteY43" fmla="*/ 6612483 h 6858001"/>
              <a:gd name="connsiteX44" fmla="*/ 8353287 w 8376484"/>
              <a:gd name="connsiteY44" fmla="*/ 6698894 h 6858001"/>
              <a:gd name="connsiteX45" fmla="*/ 8370601 w 8376484"/>
              <a:gd name="connsiteY45" fmla="*/ 6817538 h 6858001"/>
              <a:gd name="connsiteX46" fmla="*/ 8376484 w 8376484"/>
              <a:gd name="connsiteY46" fmla="*/ 6858000 h 6858001"/>
              <a:gd name="connsiteX47" fmla="*/ 7471130 w 8376484"/>
              <a:gd name="connsiteY47" fmla="*/ 6858000 h 6858001"/>
              <a:gd name="connsiteX48" fmla="*/ 7471130 w 8376484"/>
              <a:gd name="connsiteY48" fmla="*/ 6858001 h 6858001"/>
              <a:gd name="connsiteX49" fmla="*/ 1380566 w 8376484"/>
              <a:gd name="connsiteY49" fmla="*/ 6858001 h 6858001"/>
              <a:gd name="connsiteX50" fmla="*/ 1380566 w 8376484"/>
              <a:gd name="connsiteY50" fmla="*/ 6858000 h 6858001"/>
              <a:gd name="connsiteX51" fmla="*/ 0 w 8376484"/>
              <a:gd name="connsiteY51" fmla="*/ 6858000 h 6858001"/>
              <a:gd name="connsiteX52" fmla="*/ 0 w 8376484"/>
              <a:gd name="connsiteY52" fmla="*/ 0 h 6858001"/>
              <a:gd name="connsiteX53" fmla="*/ 1917290 w 8376484"/>
              <a:gd name="connsiteY53" fmla="*/ 0 h 6858001"/>
              <a:gd name="connsiteX54" fmla="*/ 1917290 w 8376484"/>
              <a:gd name="connsiteY54" fmla="*/ 1 h 6858001"/>
              <a:gd name="connsiteX55" fmla="*/ 7031769 w 8376484"/>
              <a:gd name="connsiteY5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376484" h="6858001">
                <a:moveTo>
                  <a:pt x="7031769" y="0"/>
                </a:moveTo>
                <a:lnTo>
                  <a:pt x="8375307" y="0"/>
                </a:lnTo>
                <a:lnTo>
                  <a:pt x="8350262" y="155677"/>
                </a:lnTo>
                <a:lnTo>
                  <a:pt x="8326393" y="310668"/>
                </a:lnTo>
                <a:lnTo>
                  <a:pt x="8303029" y="466344"/>
                </a:lnTo>
                <a:lnTo>
                  <a:pt x="8283026" y="622707"/>
                </a:lnTo>
                <a:lnTo>
                  <a:pt x="8262855" y="778383"/>
                </a:lnTo>
                <a:lnTo>
                  <a:pt x="8244029" y="934746"/>
                </a:lnTo>
                <a:lnTo>
                  <a:pt x="8227893" y="1089051"/>
                </a:lnTo>
                <a:lnTo>
                  <a:pt x="8212597" y="1245413"/>
                </a:lnTo>
                <a:lnTo>
                  <a:pt x="8198645" y="1401090"/>
                </a:lnTo>
                <a:lnTo>
                  <a:pt x="8186543" y="1554023"/>
                </a:lnTo>
                <a:lnTo>
                  <a:pt x="8174440" y="1709014"/>
                </a:lnTo>
                <a:lnTo>
                  <a:pt x="8164355" y="1861947"/>
                </a:lnTo>
                <a:lnTo>
                  <a:pt x="8156455" y="2014881"/>
                </a:lnTo>
                <a:lnTo>
                  <a:pt x="8148218" y="2167128"/>
                </a:lnTo>
                <a:lnTo>
                  <a:pt x="8141327" y="2318004"/>
                </a:lnTo>
                <a:lnTo>
                  <a:pt x="8136452" y="2467509"/>
                </a:lnTo>
                <a:lnTo>
                  <a:pt x="8132250" y="2617013"/>
                </a:lnTo>
                <a:lnTo>
                  <a:pt x="8128216" y="2765146"/>
                </a:lnTo>
                <a:lnTo>
                  <a:pt x="8126367" y="2911221"/>
                </a:lnTo>
                <a:lnTo>
                  <a:pt x="8124350" y="3057297"/>
                </a:lnTo>
                <a:lnTo>
                  <a:pt x="8123341" y="3201315"/>
                </a:lnTo>
                <a:lnTo>
                  <a:pt x="8124350" y="3343961"/>
                </a:lnTo>
                <a:lnTo>
                  <a:pt x="8124350" y="3485236"/>
                </a:lnTo>
                <a:lnTo>
                  <a:pt x="8126367" y="3625139"/>
                </a:lnTo>
                <a:lnTo>
                  <a:pt x="8129392" y="3762299"/>
                </a:lnTo>
                <a:lnTo>
                  <a:pt x="8132250" y="3898087"/>
                </a:lnTo>
                <a:lnTo>
                  <a:pt x="8135444" y="4031133"/>
                </a:lnTo>
                <a:lnTo>
                  <a:pt x="8140318" y="4163492"/>
                </a:lnTo>
                <a:lnTo>
                  <a:pt x="8145529" y="4293793"/>
                </a:lnTo>
                <a:lnTo>
                  <a:pt x="8150235" y="4421352"/>
                </a:lnTo>
                <a:lnTo>
                  <a:pt x="8163515" y="4670298"/>
                </a:lnTo>
                <a:lnTo>
                  <a:pt x="8177634" y="4908956"/>
                </a:lnTo>
                <a:lnTo>
                  <a:pt x="8192426" y="5138013"/>
                </a:lnTo>
                <a:lnTo>
                  <a:pt x="8208731" y="5354726"/>
                </a:lnTo>
                <a:lnTo>
                  <a:pt x="8225708" y="5561838"/>
                </a:lnTo>
                <a:lnTo>
                  <a:pt x="8244029" y="5753862"/>
                </a:lnTo>
                <a:lnTo>
                  <a:pt x="8262015" y="5934227"/>
                </a:lnTo>
                <a:lnTo>
                  <a:pt x="8280000" y="6100191"/>
                </a:lnTo>
                <a:lnTo>
                  <a:pt x="8296977" y="6252438"/>
                </a:lnTo>
                <a:lnTo>
                  <a:pt x="8313114" y="6387541"/>
                </a:lnTo>
                <a:lnTo>
                  <a:pt x="8328410" y="6509613"/>
                </a:lnTo>
                <a:lnTo>
                  <a:pt x="8341185" y="6612483"/>
                </a:lnTo>
                <a:lnTo>
                  <a:pt x="8353287" y="6698894"/>
                </a:lnTo>
                <a:lnTo>
                  <a:pt x="8370601" y="6817538"/>
                </a:lnTo>
                <a:lnTo>
                  <a:pt x="8376484" y="6858000"/>
                </a:lnTo>
                <a:lnTo>
                  <a:pt x="7471130" y="6858000"/>
                </a:lnTo>
                <a:lnTo>
                  <a:pt x="7471130" y="6858001"/>
                </a:lnTo>
                <a:lnTo>
                  <a:pt x="1380566" y="6858001"/>
                </a:lnTo>
                <a:lnTo>
                  <a:pt x="1380566" y="6858000"/>
                </a:lnTo>
                <a:lnTo>
                  <a:pt x="0" y="6858000"/>
                </a:lnTo>
                <a:lnTo>
                  <a:pt x="0" y="0"/>
                </a:lnTo>
                <a:lnTo>
                  <a:pt x="1917290" y="0"/>
                </a:lnTo>
                <a:lnTo>
                  <a:pt x="1917290" y="1"/>
                </a:lnTo>
                <a:lnTo>
                  <a:pt x="7031769" y="1"/>
                </a:lnTo>
                <a:close/>
              </a:path>
            </a:pathLst>
          </a:custGeom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xmlns="" id="{6C74A888-48BE-4604-BB14-E6C5E9D0F2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C16AF19-BF23-497F-9963-BDC4CA7C4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533" y="1213070"/>
            <a:ext cx="2005758" cy="774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930E4C3-B9B3-46AE-A453-43ECD0D118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8633" y="1987329"/>
            <a:ext cx="5816088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75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D8D609-0FBE-459D-BA0A-B8C76249C381}"/>
              </a:ext>
            </a:extLst>
          </p:cNvPr>
          <p:cNvSpPr txBox="1"/>
          <p:nvPr/>
        </p:nvSpPr>
        <p:spPr>
          <a:xfrm>
            <a:off x="-3176" y="2394691"/>
            <a:ext cx="12615814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200" b="0" i="0" u="sng" kern="1200" cap="all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1/ LÊ-NIN VÀ VIỆC THÀNH LẬP ĐẢNG VÔ SẢN KIỂU MỚI Ở NGA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D4CE3D-B5E1-496A-B027-E91E1FA4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6" y="148839"/>
            <a:ext cx="10445033" cy="216779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b="1" i="0" kern="12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I/ PHONG TRÀO CÔNG NHÂN QUỐC TẾ CUỐI THẾ KỈ XIX. QUỐC TẾ THỨ HAI (GT)</a:t>
            </a:r>
            <a:br>
              <a:rPr lang="en-US" sz="3600" b="1" i="0" kern="12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0" kern="12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i="0" kern="12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0" kern="12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II/ PHONG TRÀO CÔNG NHÂN NGA &amp; CUỘC CÁCH MẠNG 1905 – 1907</a:t>
            </a:r>
          </a:p>
        </p:txBody>
      </p:sp>
      <p:sp>
        <p:nvSpPr>
          <p:cNvPr id="50" name="Arrow: Chevron 49">
            <a:extLst>
              <a:ext uri="{FF2B5EF4-FFF2-40B4-BE49-F238E27FC236}">
                <a16:creationId xmlns:a16="http://schemas.microsoft.com/office/drawing/2014/main" xmlns="" id="{0AFF6F5C-A6D9-46CA-B084-8C2B2F8EF493}"/>
              </a:ext>
            </a:extLst>
          </p:cNvPr>
          <p:cNvSpPr/>
          <p:nvPr/>
        </p:nvSpPr>
        <p:spPr>
          <a:xfrm>
            <a:off x="177284" y="3846634"/>
            <a:ext cx="6127942" cy="2427021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21BE80B-F777-4347-A122-F782766EEAD5}"/>
              </a:ext>
            </a:extLst>
          </p:cNvPr>
          <p:cNvSpPr txBox="1"/>
          <p:nvPr/>
        </p:nvSpPr>
        <p:spPr>
          <a:xfrm>
            <a:off x="1250301" y="3992567"/>
            <a:ext cx="42920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V.I.Lê-nin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8F01A6-A159-4FA1-9BA1-C0988583DD0F}"/>
              </a:ext>
            </a:extLst>
          </p:cNvPr>
          <p:cNvSpPr txBox="1"/>
          <p:nvPr/>
        </p:nvSpPr>
        <p:spPr>
          <a:xfrm>
            <a:off x="10571584" y="279918"/>
            <a:ext cx="438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6" name="Picture 5" descr="A black and white photo of 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4AF694A0-603E-42C7-9786-59806A6A9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182" y="2993871"/>
            <a:ext cx="2709840" cy="371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06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985CFE-E079-4BFA-909A-88D78C41D93C}"/>
              </a:ext>
            </a:extLst>
          </p:cNvPr>
          <p:cNvSpPr txBox="1"/>
          <p:nvPr/>
        </p:nvSpPr>
        <p:spPr>
          <a:xfrm>
            <a:off x="10571584" y="289249"/>
            <a:ext cx="438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4" name="3D Model 3" descr="Light Gray Question mark">
                <a:extLst>
                  <a:ext uri="{FF2B5EF4-FFF2-40B4-BE49-F238E27FC236}">
                    <a16:creationId xmlns:a16="http://schemas.microsoft.com/office/drawing/2014/main" id="{A308F3A4-1831-4ABA-9B92-7EC7978B3E4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45286327"/>
                  </p:ext>
                </p:extLst>
              </p:nvPr>
            </p:nvGraphicFramePr>
            <p:xfrm>
              <a:off x="10737878" y="1506165"/>
              <a:ext cx="507166" cy="93604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507166" cy="936045"/>
                    </a:xfrm>
                    <a:prstGeom prst="rect">
                      <a:avLst/>
                    </a:prstGeom>
                  </am3d:spPr>
                  <am3d:camera>
                    <am3d:pos x="0" y="0" z="5538953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17042" d="1000000"/>
                    <am3d:preTrans dx="0" dy="-18004113" dz="-4973"/>
                    <am3d:scale>
                      <am3d:sx n="1000000" d="1000000"/>
                      <am3d:sy n="1000000" d="1000000"/>
                      <am3d:sz n="1000000" d="1000000"/>
                    </am3d:scale>
                    <am3d:rot ax="856973" ay="2492745" az="574993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05104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Light Gray Question mark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A308F3A4-1831-4ABA-9B92-7EC7978B3E4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37878" y="1506165"/>
                <a:ext cx="507166" cy="936045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286F70-1CB2-4A27-88B8-84C9DBCEDEB5}"/>
              </a:ext>
            </a:extLst>
          </p:cNvPr>
          <p:cNvSpPr txBox="1"/>
          <p:nvPr/>
        </p:nvSpPr>
        <p:spPr>
          <a:xfrm>
            <a:off x="10133045" y="2763304"/>
            <a:ext cx="18090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xmlns="" id="{693561A7-19A2-4EC6-A3F4-AA60B3C1E1C6}"/>
              </a:ext>
            </a:extLst>
          </p:cNvPr>
          <p:cNvSpPr/>
          <p:nvPr/>
        </p:nvSpPr>
        <p:spPr>
          <a:xfrm>
            <a:off x="811763" y="874025"/>
            <a:ext cx="4236098" cy="2554976"/>
          </a:xfrm>
          <a:prstGeom prst="snip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Lê-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nin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(1870 -1924)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sớm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Nga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xmlns="" id="{AA0E62BA-E752-4F14-9101-34B1C89F7C4A}"/>
              </a:ext>
            </a:extLst>
          </p:cNvPr>
          <p:cNvSpPr/>
          <p:nvPr/>
        </p:nvSpPr>
        <p:spPr>
          <a:xfrm>
            <a:off x="3438330" y="3747759"/>
            <a:ext cx="4371392" cy="2554975"/>
          </a:xfrm>
          <a:prstGeom prst="snip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1903,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Đảng</a:t>
            </a:r>
            <a:r>
              <a:rPr lang="en-US" sz="2800" dirty="0">
                <a:solidFill>
                  <a:srgbClr val="EBEBEB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EBEBEB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EBEBEB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EBEBEB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EBEBEB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EBEBEB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EBEBEB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Nga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(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Đảng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br>
              <a:rPr lang="en-US" sz="28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8" name="Rectangle: Top Corners One Rounded and One Snipped 7">
            <a:extLst>
              <a:ext uri="{FF2B5EF4-FFF2-40B4-BE49-F238E27FC236}">
                <a16:creationId xmlns:a16="http://schemas.microsoft.com/office/drawing/2014/main" xmlns="" id="{F36F4834-7C11-4D56-811E-E4147FE10CF1}"/>
              </a:ext>
            </a:extLst>
          </p:cNvPr>
          <p:cNvSpPr/>
          <p:nvPr/>
        </p:nvSpPr>
        <p:spPr>
          <a:xfrm>
            <a:off x="5748385" y="874025"/>
            <a:ext cx="4236098" cy="2554976"/>
          </a:xfrm>
          <a:prstGeom prst="snip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1893,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Mác-xít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Pê-téc-bua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3859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8F598D-B65B-45A9-B91A-76CD1D5E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2/CÁCH MẠNG NGA (1905 – 1907): </a:t>
            </a:r>
            <a:b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B39D26-B99C-436D-8561-01675A8DD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315616"/>
            <a:ext cx="9404723" cy="4932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XX, Nga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590677-B95C-4C42-A091-66A7DFDA80C1}"/>
              </a:ext>
            </a:extLst>
          </p:cNvPr>
          <p:cNvSpPr txBox="1"/>
          <p:nvPr/>
        </p:nvSpPr>
        <p:spPr>
          <a:xfrm>
            <a:off x="10552923" y="340751"/>
            <a:ext cx="429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4741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8F6F50-E72C-40F7-B9B5-5A93DEE01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18" y="6209607"/>
            <a:ext cx="4114800" cy="5376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xmlns="" id="{96450632-3F8A-4A82-B010-41CD33FB2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457" y="0"/>
            <a:ext cx="4114800" cy="6209607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38E3E14-FA49-4F6D-BB9E-2F7C63A16014}"/>
              </a:ext>
            </a:extLst>
          </p:cNvPr>
          <p:cNvSpPr/>
          <p:nvPr/>
        </p:nvSpPr>
        <p:spPr>
          <a:xfrm>
            <a:off x="718457" y="6232849"/>
            <a:ext cx="4133461" cy="5318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Ni-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06C07D-0C8E-44A9-9482-F3DA1ECB8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946" y="1304101"/>
            <a:ext cx="512108" cy="938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74A987-448D-46AD-9849-431B8195F1C9}"/>
              </a:ext>
            </a:extLst>
          </p:cNvPr>
          <p:cNvSpPr txBox="1"/>
          <p:nvPr/>
        </p:nvSpPr>
        <p:spPr>
          <a:xfrm>
            <a:off x="6690049" y="1304101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21BED7-41B7-42EB-8443-DAA20B27E3DD}"/>
              </a:ext>
            </a:extLst>
          </p:cNvPr>
          <p:cNvSpPr txBox="1"/>
          <p:nvPr/>
        </p:nvSpPr>
        <p:spPr>
          <a:xfrm>
            <a:off x="10552922" y="362510"/>
            <a:ext cx="503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1" name="3D Model 10" descr="Cookie cutter - arrow 1">
                <a:extLst>
                  <a:ext uri="{FF2B5EF4-FFF2-40B4-BE49-F238E27FC236}">
                    <a16:creationId xmlns:a16="http://schemas.microsoft.com/office/drawing/2014/main" id="{A083851F-EDE0-47B4-A2D5-879F15B5F77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90892318"/>
                  </p:ext>
                </p:extLst>
              </p:nvPr>
            </p:nvGraphicFramePr>
            <p:xfrm>
              <a:off x="5068472" y="3491797"/>
              <a:ext cx="1960401" cy="845055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960401" cy="845055"/>
                    </a:xfrm>
                    <a:prstGeom prst="rect">
                      <a:avLst/>
                    </a:prstGeom>
                  </am3d:spPr>
                  <am3d:camera>
                    <am3d:pos x="0" y="0" z="5528844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349395" d="1000000"/>
                    <am3d:preTrans dx="0" dy="-3365024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398595" ay="81356" az="-5462743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70153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3D Model 10" descr="Cookie cutter - arrow 1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A083851F-EDE0-47B4-A2D5-879F15B5F77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68472" y="3491797"/>
                <a:ext cx="1960401" cy="845055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32D5226-37A8-47C7-BE27-A0A991FD28D2}"/>
              </a:ext>
            </a:extLst>
          </p:cNvPr>
          <p:cNvSpPr txBox="1"/>
          <p:nvPr/>
        </p:nvSpPr>
        <p:spPr>
          <a:xfrm>
            <a:off x="6844145" y="3620655"/>
            <a:ext cx="4839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7894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401CB-C25C-42F0-9E87-4CB7898F6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439" y="454160"/>
            <a:ext cx="9404723" cy="140053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Ni-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4E10924D-60B6-4143-B6E7-A78536C0EAB6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0483271" y="341881"/>
            <a:ext cx="600363" cy="7002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84C40C-8883-4815-AC4D-E11EBE076FE4}"/>
              </a:ext>
            </a:extLst>
          </p:cNvPr>
          <p:cNvSpPr txBox="1"/>
          <p:nvPr/>
        </p:nvSpPr>
        <p:spPr>
          <a:xfrm>
            <a:off x="946589" y="733674"/>
            <a:ext cx="9320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Diễn</a:t>
            </a:r>
            <a:r>
              <a:rPr lang="en-US" sz="40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biến</a:t>
            </a:r>
            <a:r>
              <a:rPr lang="en-US" sz="40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B73A37-83C6-4DC0-A8AC-28FA1F3ECA8D}"/>
              </a:ext>
            </a:extLst>
          </p:cNvPr>
          <p:cNvSpPr txBox="1"/>
          <p:nvPr/>
        </p:nvSpPr>
        <p:spPr>
          <a:xfrm>
            <a:off x="962177" y="1474317"/>
            <a:ext cx="930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l</a:t>
            </a:r>
            <a:r>
              <a:rPr lang="vi-VN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ợng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Giai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vô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2C4A83-FC4A-4891-A610-BECE94840915}"/>
              </a:ext>
            </a:extLst>
          </p:cNvPr>
          <p:cNvSpPr txBox="1"/>
          <p:nvPr/>
        </p:nvSpPr>
        <p:spPr>
          <a:xfrm>
            <a:off x="946589" y="2644170"/>
            <a:ext cx="8076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- 9/1/1905: 14 </a:t>
            </a:r>
            <a:r>
              <a:rPr lang="en-US" sz="32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vạn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Pê-téc-bua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đ</a:t>
            </a:r>
            <a:r>
              <a:rPr lang="vi-VN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ư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Nga </a:t>
            </a:r>
            <a:r>
              <a:rPr lang="en-US" sz="3200" dirty="0" err="1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hoàng</a:t>
            </a:r>
            <a:r>
              <a:rPr lang="en-US" sz="3200" dirty="0">
                <a:solidFill>
                  <a:srgbClr val="EBEB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2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79702A-CFA6-4FD6-8849-01A9BB17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0483" y="2339883"/>
            <a:ext cx="1408391" cy="1400530"/>
          </a:xfrm>
        </p:spPr>
        <p:txBody>
          <a:bodyPr/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5" name="Content Placeholder 4" descr="A group of people riding on the back of a horse&#10;&#10;Description automatically generated">
            <a:extLst>
              <a:ext uri="{FF2B5EF4-FFF2-40B4-BE49-F238E27FC236}">
                <a16:creationId xmlns:a16="http://schemas.microsoft.com/office/drawing/2014/main" xmlns="" id="{30FB44EE-315C-47E7-884F-9C30294E8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065942" cy="57357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75A886A-0A61-4E1D-A1E6-D93C82BBE904}"/>
              </a:ext>
            </a:extLst>
          </p:cNvPr>
          <p:cNvSpPr/>
          <p:nvPr/>
        </p:nvSpPr>
        <p:spPr>
          <a:xfrm>
            <a:off x="0" y="5803641"/>
            <a:ext cx="8065942" cy="105435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KIỆN NGÀY 9/1/1905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(NGÀY CHỦ NHẬT ĐẪM MÁU)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144C23E-3B66-498C-9023-9B22A3A34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570" y="1401018"/>
            <a:ext cx="512108" cy="9388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3F13DE-5C02-4213-BE21-7ABE8A1AF002}"/>
              </a:ext>
            </a:extLst>
          </p:cNvPr>
          <p:cNvSpPr txBox="1"/>
          <p:nvPr/>
        </p:nvSpPr>
        <p:spPr>
          <a:xfrm>
            <a:off x="10554678" y="346810"/>
            <a:ext cx="443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9063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7" name="Oval 15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8" name="Picture 17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9" name="Picture 19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0" name="Rectangle 21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1DFD02-4695-47D0-A571-C3143FF3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/>
            </a:r>
            <a:br>
              <a:rPr lang="en-US" sz="6000"/>
            </a:br>
            <a:endParaRPr lang="en-US" sz="6000"/>
          </a:p>
        </p:txBody>
      </p:sp>
      <p:pic>
        <p:nvPicPr>
          <p:cNvPr id="7" name="Picture 6" descr="A vintage photo of 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B6DC1D50-B195-4763-8361-3B314B898D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684" r="17617" b="1"/>
          <a:stretch/>
        </p:blipFill>
        <p:spPr>
          <a:xfrm>
            <a:off x="4309502" y="45708"/>
            <a:ext cx="7882497" cy="569327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FEFF673-A9DE-416D-A04E-1D5090454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F4042A-81A6-4828-822C-C47752B62E9E}"/>
              </a:ext>
            </a:extLst>
          </p:cNvPr>
          <p:cNvSpPr txBox="1"/>
          <p:nvPr/>
        </p:nvSpPr>
        <p:spPr>
          <a:xfrm>
            <a:off x="164046" y="586800"/>
            <a:ext cx="4034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- 5/1905: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- 6/1905: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(12/1905).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1907,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xmlns="" id="{00681C97-AA10-4229-B6C9-7DA5B441C2CD}"/>
              </a:ext>
            </a:extLst>
          </p:cNvPr>
          <p:cNvSpPr/>
          <p:nvPr/>
        </p:nvSpPr>
        <p:spPr>
          <a:xfrm>
            <a:off x="4309502" y="5716593"/>
            <a:ext cx="7882498" cy="1141407"/>
          </a:xfrm>
          <a:prstGeom prst="round2SameRect">
            <a:avLst>
              <a:gd name="adj1" fmla="val 16667"/>
              <a:gd name="adj2" fmla="val 224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Pô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DA04192-E441-4E92-B99C-957EC9612CF7}"/>
              </a:ext>
            </a:extLst>
          </p:cNvPr>
          <p:cNvSpPr txBox="1"/>
          <p:nvPr/>
        </p:nvSpPr>
        <p:spPr>
          <a:xfrm>
            <a:off x="10598765" y="281531"/>
            <a:ext cx="36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1483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C9AD42-5031-4548-A369-545B5CD0D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320" y="849269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790F847C-C72E-46F2-B6A9-B760D60E8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471402"/>
              </p:ext>
            </p:extLst>
          </p:nvPr>
        </p:nvGraphicFramePr>
        <p:xfrm>
          <a:off x="749559" y="1822580"/>
          <a:ext cx="10692882" cy="4568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6441">
                  <a:extLst>
                    <a:ext uri="{9D8B030D-6E8A-4147-A177-3AD203B41FA5}">
                      <a16:colId xmlns:a16="http://schemas.microsoft.com/office/drawing/2014/main" xmlns="" val="3989953805"/>
                    </a:ext>
                  </a:extLst>
                </a:gridCol>
                <a:gridCol w="5346441">
                  <a:extLst>
                    <a:ext uri="{9D8B030D-6E8A-4147-A177-3AD203B41FA5}">
                      <a16:colId xmlns:a16="http://schemas.microsoft.com/office/drawing/2014/main" xmlns="" val="3567216253"/>
                    </a:ext>
                  </a:extLst>
                </a:gridCol>
              </a:tblGrid>
              <a:tr h="81061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06968216"/>
                  </a:ext>
                </a:extLst>
              </a:tr>
              <a:tr h="3758271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lung lay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Nga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t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phóng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903553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8A3239-8641-4C87-8F1C-71B72B699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579" y="293317"/>
            <a:ext cx="70110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20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392</Words>
  <Application>Microsoft Office PowerPoint</Application>
  <PresentationFormat>Custom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</vt:lpstr>
      <vt:lpstr>PowerPoint Presentation</vt:lpstr>
      <vt:lpstr>I/ PHONG TRÀO CÔNG NHÂN QUỐC TẾ CUỐI THẾ KỈ XIX. QUỐC TẾ THỨ HAI (GT)  II/ PHONG TRÀO CÔNG NHÂN NGA &amp; CUỘC CÁCH MẠNG 1905 – 1907</vt:lpstr>
      <vt:lpstr>PowerPoint Presentation</vt:lpstr>
      <vt:lpstr> 2/CÁCH MẠNG NGA (1905 – 1907):  </vt:lpstr>
      <vt:lpstr>PowerPoint Presentation</vt:lpstr>
      <vt:lpstr>   - Ni-cô-lai II cho quân nổ súng vào đoàn biểu tình. </vt:lpstr>
      <vt:lpstr>Sự kiện này còn có tên gọi là gì ?</vt:lpstr>
      <vt:lpstr>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 Dung Nguyen</dc:creator>
  <cp:lastModifiedBy>Trang</cp:lastModifiedBy>
  <cp:revision>12</cp:revision>
  <dcterms:created xsi:type="dcterms:W3CDTF">2019-09-19T09:39:28Z</dcterms:created>
  <dcterms:modified xsi:type="dcterms:W3CDTF">2020-04-07T06:18:54Z</dcterms:modified>
</cp:coreProperties>
</file>