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61" r:id="rId3"/>
    <p:sldId id="263" r:id="rId4"/>
    <p:sldId id="259" r:id="rId5"/>
    <p:sldId id="262" r:id="rId6"/>
    <p:sldId id="264" r:id="rId7"/>
    <p:sldId id="265" r:id="rId8"/>
    <p:sldId id="266" r:id="rId9"/>
    <p:sldId id="267" r:id="rId10"/>
    <p:sldId id="268" r:id="rId11"/>
    <p:sldId id="269" r:id="rId12"/>
    <p:sldId id="274" r:id="rId13"/>
    <p:sldId id="275" r:id="rId14"/>
    <p:sldId id="273" r:id="rId15"/>
    <p:sldId id="271" r:id="rId16"/>
    <p:sldId id="282" r:id="rId17"/>
    <p:sldId id="283"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DC048-FA86-47D7-84C9-8D6EDCF73DEF}" type="datetimeFigureOut">
              <a:rPr lang="en-US" smtClean="0"/>
              <a:pPr/>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3B36F-862D-468A-8951-472A63DB2235}" type="slidenum">
              <a:rPr lang="en-US" smtClean="0"/>
              <a:pPr/>
              <a:t>‹#›</a:t>
            </a:fld>
            <a:endParaRPr lang="en-US"/>
          </a:p>
        </p:txBody>
      </p:sp>
    </p:spTree>
    <p:extLst>
      <p:ext uri="{BB962C8B-B14F-4D97-AF65-F5344CB8AC3E}">
        <p14:creationId xmlns:p14="http://schemas.microsoft.com/office/powerpoint/2010/main" val="250984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C3B36F-862D-468A-8951-472A63DB2235}"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vi-VN" smtClean="0"/>
          </a:p>
        </p:txBody>
      </p:sp>
      <p:sp>
        <p:nvSpPr>
          <p:cNvPr id="30724" name="Slide Number Placeholder 3"/>
          <p:cNvSpPr>
            <a:spLocks noGrp="1"/>
          </p:cNvSpPr>
          <p:nvPr>
            <p:ph type="sldNum" sz="quarter" idx="5"/>
          </p:nvPr>
        </p:nvSpPr>
        <p:spPr>
          <a:noFill/>
        </p:spPr>
        <p:txBody>
          <a:bodyPr/>
          <a:lstStyle/>
          <a:p>
            <a:fld id="{A0F98DC6-7CDF-40DC-9F68-611456119D03}" type="slidenum">
              <a:rPr lang="en-US" smtClean="0"/>
              <a:pPr/>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vi-VN" smtClean="0">
              <a:latin typeface="Calibri" pitchFamily="34" charset="0"/>
            </a:endParaRPr>
          </a:p>
        </p:txBody>
      </p:sp>
      <p:sp>
        <p:nvSpPr>
          <p:cNvPr id="31748" name="Date Placeholder 3"/>
          <p:cNvSpPr>
            <a:spLocks noGrp="1"/>
          </p:cNvSpPr>
          <p:nvPr>
            <p:ph type="dt" sz="quarter" idx="1"/>
          </p:nvPr>
        </p:nvSpPr>
        <p:spPr>
          <a:noFill/>
        </p:spPr>
        <p:txBody>
          <a:bodyPr/>
          <a:lstStyle/>
          <a:p>
            <a:fld id="{0C845CB3-A0FA-4401-A50F-1153F0CF0046}" type="datetime1">
              <a:rPr lang="en-US" smtClean="0"/>
              <a:pPr/>
              <a:t>4/7/2020</a:t>
            </a:fld>
            <a:endParaRPr lang="en-US" smtClean="0"/>
          </a:p>
        </p:txBody>
      </p:sp>
      <p:sp>
        <p:nvSpPr>
          <p:cNvPr id="31749" name="Slide Number Placeholder 4"/>
          <p:cNvSpPr>
            <a:spLocks noGrp="1"/>
          </p:cNvSpPr>
          <p:nvPr>
            <p:ph type="sldNum" sz="quarter" idx="5"/>
          </p:nvPr>
        </p:nvSpPr>
        <p:spPr>
          <a:noFill/>
        </p:spPr>
        <p:txBody>
          <a:bodyPr/>
          <a:lstStyle/>
          <a:p>
            <a:fld id="{FFB4A74B-1FB8-48CD-93CE-3167CA20842B}"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564C3-84D2-4B1E-B694-440F876C908D}"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64C3-84D2-4B1E-B694-440F876C908D}"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64C3-84D2-4B1E-B694-440F876C908D}"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3564C3-84D2-4B1E-B694-440F876C908D}"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3564C3-84D2-4B1E-B694-440F876C908D}"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3564C3-84D2-4B1E-B694-440F876C908D}"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3564C3-84D2-4B1E-B694-440F876C908D}"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564C3-84D2-4B1E-B694-440F876C908D}"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64C3-84D2-4B1E-B694-440F876C908D}"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564C3-84D2-4B1E-B694-440F876C908D}"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564C3-84D2-4B1E-B694-440F876C908D}"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C9D39-8365-4C6B-A51C-F628EA0A37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564C3-84D2-4B1E-B694-440F876C908D}" type="datetimeFigureOut">
              <a:rPr lang="en-US" smtClean="0"/>
              <a:pPr/>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C9D39-8365-4C6B-A51C-F628EA0A37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andaosontra_tt1"/>
          <p:cNvPicPr>
            <a:picLocks noChangeAspect="1" noChangeArrowheads="1"/>
          </p:cNvPicPr>
          <p:nvPr/>
        </p:nvPicPr>
        <p:blipFill>
          <a:blip r:embed="rId2"/>
          <a:srcRect/>
          <a:stretch>
            <a:fillRect/>
          </a:stretch>
        </p:blipFill>
        <p:spPr bwMode="auto">
          <a:xfrm>
            <a:off x="0" y="0"/>
            <a:ext cx="4343400" cy="3124200"/>
          </a:xfrm>
          <a:prstGeom prst="rect">
            <a:avLst/>
          </a:prstGeom>
          <a:noFill/>
          <a:ln w="9525">
            <a:noFill/>
            <a:miter lim="800000"/>
            <a:headEnd/>
            <a:tailEnd/>
          </a:ln>
        </p:spPr>
      </p:pic>
      <p:pic>
        <p:nvPicPr>
          <p:cNvPr id="31747" name="Picture 2" descr="tau chien phap xam luoc vnư"/>
          <p:cNvPicPr>
            <a:picLocks noChangeAspect="1" noChangeArrowheads="1"/>
          </p:cNvPicPr>
          <p:nvPr/>
        </p:nvPicPr>
        <p:blipFill>
          <a:blip r:embed="rId3"/>
          <a:srcRect/>
          <a:stretch>
            <a:fillRect/>
          </a:stretch>
        </p:blipFill>
        <p:spPr bwMode="auto">
          <a:xfrm>
            <a:off x="4572000" y="-25400"/>
            <a:ext cx="4572000" cy="3149600"/>
          </a:xfrm>
          <a:prstGeom prst="rect">
            <a:avLst/>
          </a:prstGeom>
          <a:noFill/>
          <a:ln w="9525">
            <a:noFill/>
            <a:miter lim="800000"/>
            <a:headEnd/>
            <a:tailEnd/>
          </a:ln>
        </p:spPr>
      </p:pic>
      <p:pic>
        <p:nvPicPr>
          <p:cNvPr id="6" name="Picture 9"/>
          <p:cNvPicPr>
            <a:picLocks noChangeAspect="1" noChangeArrowheads="1"/>
          </p:cNvPicPr>
          <p:nvPr/>
        </p:nvPicPr>
        <p:blipFill>
          <a:blip r:embed="rId4"/>
          <a:srcRect/>
          <a:stretch>
            <a:fillRect/>
          </a:stretch>
        </p:blipFill>
        <p:spPr bwMode="auto">
          <a:xfrm>
            <a:off x="4748213" y="3704167"/>
            <a:ext cx="4343400" cy="3149600"/>
          </a:xfrm>
          <a:prstGeom prst="rect">
            <a:avLst/>
          </a:prstGeom>
          <a:noFill/>
          <a:ln w="9525">
            <a:noFill/>
            <a:miter lim="800000"/>
            <a:headEnd/>
            <a:tailEnd/>
          </a:ln>
        </p:spPr>
      </p:pic>
      <p:pic>
        <p:nvPicPr>
          <p:cNvPr id="7" name="Picture 4" descr="Hai Cang Ãa Nang "/>
          <p:cNvPicPr>
            <a:picLocks noChangeAspect="1" noChangeArrowheads="1"/>
          </p:cNvPicPr>
          <p:nvPr/>
        </p:nvPicPr>
        <p:blipFill>
          <a:blip r:embed="rId5"/>
          <a:srcRect/>
          <a:stretch>
            <a:fillRect/>
          </a:stretch>
        </p:blipFill>
        <p:spPr bwMode="auto">
          <a:xfrm>
            <a:off x="17463" y="3824817"/>
            <a:ext cx="4572000" cy="2997200"/>
          </a:xfrm>
          <a:prstGeom prst="rect">
            <a:avLst/>
          </a:prstGeom>
          <a:noFill/>
          <a:ln w="9525">
            <a:noFill/>
            <a:miter lim="800000"/>
            <a:headEnd/>
            <a:tailEnd/>
          </a:ln>
        </p:spPr>
      </p:pic>
      <p:sp>
        <p:nvSpPr>
          <p:cNvPr id="31750" name="TextBox 7"/>
          <p:cNvSpPr txBox="1">
            <a:spLocks noChangeArrowheads="1"/>
          </p:cNvSpPr>
          <p:nvPr/>
        </p:nvSpPr>
        <p:spPr bwMode="auto">
          <a:xfrm>
            <a:off x="76200" y="3198285"/>
            <a:ext cx="9067800" cy="369332"/>
          </a:xfrm>
          <a:prstGeom prst="rect">
            <a:avLst/>
          </a:prstGeom>
          <a:solidFill>
            <a:srgbClr val="FFFF00"/>
          </a:solidFill>
          <a:ln w="9525">
            <a:solidFill>
              <a:schemeClr val="accent1"/>
            </a:solidFill>
            <a:miter lim="800000"/>
            <a:headEnd/>
            <a:tailEnd/>
          </a:ln>
        </p:spPr>
        <p:txBody>
          <a:bodyPr>
            <a:spAutoFit/>
          </a:bodyPr>
          <a:lstStyle/>
          <a:p>
            <a:r>
              <a:rPr lang="en-US" sz="1800">
                <a:solidFill>
                  <a:srgbClr val="C00000"/>
                </a:solidFill>
              </a:rPr>
              <a:t>Liên quân Pháp – Tây Ban Nha đổ bộ bán đảo Sơn Trà xâm lược nước ta ngày 31 – 8 -1858</a:t>
            </a:r>
            <a:endParaRPr lang="vi-VN" sz="180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hien_truong_ha_noi_1873_va_1882_500"/>
          <p:cNvPicPr>
            <a:picLocks noChangeAspect="1" noChangeArrowheads="1"/>
          </p:cNvPicPr>
          <p:nvPr/>
        </p:nvPicPr>
        <p:blipFill>
          <a:blip r:embed="rId2"/>
          <a:srcRect/>
          <a:stretch>
            <a:fillRect/>
          </a:stretch>
        </p:blipFill>
        <p:spPr bwMode="auto">
          <a:xfrm>
            <a:off x="0" y="0"/>
            <a:ext cx="5029200" cy="6858000"/>
          </a:xfrm>
          <a:prstGeom prst="rect">
            <a:avLst/>
          </a:prstGeom>
          <a:noFill/>
        </p:spPr>
      </p:pic>
      <p:pic>
        <p:nvPicPr>
          <p:cNvPr id="23556" name="Picture 4" descr="Cuoc doi anh hung va cai chet lam liet cua tuong Nguyen Tri Phuong hinh anh 1 "/>
          <p:cNvPicPr>
            <a:picLocks noChangeAspect="1" noChangeArrowheads="1"/>
          </p:cNvPicPr>
          <p:nvPr/>
        </p:nvPicPr>
        <p:blipFill>
          <a:blip r:embed="rId3"/>
          <a:srcRect/>
          <a:stretch>
            <a:fillRect/>
          </a:stretch>
        </p:blipFill>
        <p:spPr bwMode="auto">
          <a:xfrm>
            <a:off x="4991100" y="4191000"/>
            <a:ext cx="4152900" cy="2667000"/>
          </a:xfrm>
          <a:prstGeom prst="rect">
            <a:avLst/>
          </a:prstGeom>
          <a:noFill/>
        </p:spPr>
      </p:pic>
      <p:pic>
        <p:nvPicPr>
          <p:cNvPr id="23558" name="Picture 6" descr="https://f2.hcm.edu.vn/UploadImages/thcsnguyentriphuongq10/NTP.jpg?w=1000"/>
          <p:cNvPicPr>
            <a:picLocks noChangeAspect="1" noChangeArrowheads="1"/>
          </p:cNvPicPr>
          <p:nvPr/>
        </p:nvPicPr>
        <p:blipFill>
          <a:blip r:embed="rId4"/>
          <a:srcRect/>
          <a:stretch>
            <a:fillRect/>
          </a:stretch>
        </p:blipFill>
        <p:spPr bwMode="auto">
          <a:xfrm>
            <a:off x="5029200" y="0"/>
            <a:ext cx="41148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checkerboard(across)">
                                      <p:cBhvr>
                                        <p:cTn id="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4" descr="Kết quả hình ảnh cho gác ni ê"/>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3" name="Picture 5" descr="C:\Users\Khuong\Desktop\110px-Garnier.jpg"/>
          <p:cNvPicPr>
            <a:picLocks noChangeAspect="1" noChangeArrowheads="1"/>
          </p:cNvPicPr>
          <p:nvPr/>
        </p:nvPicPr>
        <p:blipFill>
          <a:blip r:embed="rId2"/>
          <a:srcRect/>
          <a:stretch>
            <a:fillRect/>
          </a:stretch>
        </p:blipFill>
        <p:spPr bwMode="auto">
          <a:xfrm>
            <a:off x="0" y="0"/>
            <a:ext cx="4953000" cy="6096000"/>
          </a:xfrm>
          <a:prstGeom prst="rect">
            <a:avLst/>
          </a:prstGeom>
          <a:noFill/>
        </p:spPr>
      </p:pic>
      <p:sp>
        <p:nvSpPr>
          <p:cNvPr id="7" name="Rectangle 6"/>
          <p:cNvSpPr/>
          <p:nvPr/>
        </p:nvSpPr>
        <p:spPr>
          <a:xfrm>
            <a:off x="0" y="6165502"/>
            <a:ext cx="3733800" cy="1384995"/>
          </a:xfrm>
          <a:prstGeom prst="rect">
            <a:avLst/>
          </a:prstGeom>
        </p:spPr>
        <p:txBody>
          <a:bodyPr wrap="square">
            <a:spAutoFit/>
          </a:bodyPr>
          <a:lstStyle/>
          <a:p>
            <a:pPr algn="ctr"/>
            <a:r>
              <a:rPr lang="en-US" sz="2800" b="1" dirty="0"/>
              <a:t>Francis </a:t>
            </a:r>
            <a:r>
              <a:rPr lang="en-US" sz="2800" b="1" dirty="0" err="1"/>
              <a:t>Garnier</a:t>
            </a:r>
            <a:endParaRPr lang="en-US" sz="2800" b="1" dirty="0"/>
          </a:p>
          <a:p>
            <a:pPr algn="ctr"/>
            <a:r>
              <a:rPr lang="en-US" sz="2800" b="1" dirty="0" smtClean="0"/>
              <a:t/>
            </a:r>
            <a:br>
              <a:rPr lang="en-US" sz="2800" b="1" dirty="0" smtClean="0"/>
            </a:br>
            <a:endParaRPr lang="en-US" sz="2800" b="1" dirty="0"/>
          </a:p>
        </p:txBody>
      </p:sp>
      <p:sp>
        <p:nvSpPr>
          <p:cNvPr id="8" name="Oval Callout 7"/>
          <p:cNvSpPr/>
          <p:nvPr/>
        </p:nvSpPr>
        <p:spPr>
          <a:xfrm>
            <a:off x="4953000" y="-228600"/>
            <a:ext cx="4191000" cy="2514600"/>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t>Tại</a:t>
            </a:r>
            <a:r>
              <a:rPr lang="en-US" sz="2800" b="1" dirty="0" smtClean="0"/>
              <a:t> </a:t>
            </a:r>
            <a:r>
              <a:rPr lang="en-US" sz="2800" b="1" dirty="0" err="1" smtClean="0"/>
              <a:t>sao</a:t>
            </a:r>
            <a:r>
              <a:rPr lang="en-US" sz="2800" b="1" dirty="0" smtClean="0"/>
              <a:t> </a:t>
            </a:r>
            <a:r>
              <a:rPr lang="en-US" sz="2800" b="1" dirty="0" err="1" smtClean="0"/>
              <a:t>quân</a:t>
            </a:r>
            <a:r>
              <a:rPr lang="en-US" sz="2800" b="1" dirty="0" smtClean="0"/>
              <a:t> </a:t>
            </a:r>
            <a:r>
              <a:rPr lang="en-US" sz="2800" b="1" dirty="0" err="1" smtClean="0"/>
              <a:t>ta</a:t>
            </a:r>
            <a:r>
              <a:rPr lang="en-US" sz="2800" b="1" dirty="0" smtClean="0"/>
              <a:t> </a:t>
            </a:r>
            <a:r>
              <a:rPr lang="en-US" sz="2800" b="1" dirty="0" err="1" smtClean="0"/>
              <a:t>đông</a:t>
            </a:r>
            <a:r>
              <a:rPr lang="en-US" sz="2800" b="1" dirty="0" smtClean="0"/>
              <a:t> </a:t>
            </a:r>
            <a:r>
              <a:rPr lang="en-US" sz="2800" b="1" dirty="0" err="1" smtClean="0"/>
              <a:t>hơn</a:t>
            </a:r>
            <a:r>
              <a:rPr lang="en-US" sz="2800" b="1" dirty="0" smtClean="0"/>
              <a:t> (7000) </a:t>
            </a:r>
            <a:r>
              <a:rPr lang="en-US" sz="2800" b="1" dirty="0" err="1" smtClean="0"/>
              <a:t>lại</a:t>
            </a:r>
            <a:r>
              <a:rPr lang="en-US" sz="2800" b="1" dirty="0" smtClean="0"/>
              <a:t> </a:t>
            </a:r>
            <a:r>
              <a:rPr lang="en-US" sz="2800" b="1" dirty="0" err="1" smtClean="0"/>
              <a:t>thua</a:t>
            </a:r>
            <a:r>
              <a:rPr lang="en-US" sz="2800" b="1" dirty="0" smtClean="0"/>
              <a:t> </a:t>
            </a:r>
            <a:r>
              <a:rPr lang="en-US" sz="2800" b="1" dirty="0" err="1" smtClean="0"/>
              <a:t>quân</a:t>
            </a:r>
            <a:r>
              <a:rPr lang="en-US" sz="2800" b="1" dirty="0" smtClean="0"/>
              <a:t> </a:t>
            </a:r>
            <a:r>
              <a:rPr lang="en-US" sz="2800" b="1" dirty="0" err="1" smtClean="0"/>
              <a:t>Pháp</a:t>
            </a:r>
            <a:r>
              <a:rPr lang="en-US" sz="2800" b="1" dirty="0" smtClean="0"/>
              <a:t> </a:t>
            </a:r>
            <a:r>
              <a:rPr lang="en-US" sz="2800" b="1" dirty="0" err="1" smtClean="0"/>
              <a:t>chỉ</a:t>
            </a:r>
            <a:r>
              <a:rPr lang="en-US" sz="2800" b="1" dirty="0" smtClean="0"/>
              <a:t> </a:t>
            </a:r>
            <a:r>
              <a:rPr lang="en-US" sz="2800" b="1" dirty="0" err="1" smtClean="0"/>
              <a:t>có</a:t>
            </a:r>
            <a:r>
              <a:rPr lang="en-US" sz="2800" b="1" dirty="0" smtClean="0"/>
              <a:t> 200?</a:t>
            </a:r>
            <a:endParaRPr lang="en-US" sz="2800" b="1" dirty="0"/>
          </a:p>
        </p:txBody>
      </p:sp>
      <p:sp>
        <p:nvSpPr>
          <p:cNvPr id="9" name="Rectangle 8"/>
          <p:cNvSpPr/>
          <p:nvPr/>
        </p:nvSpPr>
        <p:spPr>
          <a:xfrm>
            <a:off x="4953000" y="2364462"/>
            <a:ext cx="4191000"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400" dirty="0">
                <a:solidFill>
                  <a:schemeClr val="tx1"/>
                </a:solidFill>
                <a:latin typeface="Times New Roman" pitchFamily="18" charset="0"/>
                <a:cs typeface="Times New Roman" pitchFamily="18" charset="0"/>
              </a:rPr>
              <a:t>Vì quân triều đình không chủ động tấn công địch, trang thiết bị lạc hậu, không được thường xuyên tập luyện. </a:t>
            </a:r>
          </a:p>
          <a:p>
            <a:pPr algn="just">
              <a:defRPr/>
            </a:pPr>
            <a:r>
              <a:rPr lang="vi-VN" sz="2400" dirty="0">
                <a:solidFill>
                  <a:schemeClr val="tx1"/>
                </a:solidFill>
                <a:latin typeface="Times New Roman" pitchFamily="18" charset="0"/>
                <a:cs typeface="Times New Roman" pitchFamily="18" charset="0"/>
              </a:rPr>
              <a:t>- Do sự chủ quan của Nguyễn Tri Phương không ngờ địch trở mặt sớm nên không có sự chuẩn bị chu đáo để đối phó với Pháp.</a:t>
            </a:r>
          </a:p>
          <a:p>
            <a:pPr algn="just">
              <a:defRPr/>
            </a:pPr>
            <a:r>
              <a:rPr lang="vi-VN" sz="2400" dirty="0">
                <a:solidFill>
                  <a:schemeClr val="tx1"/>
                </a:solidFill>
                <a:latin typeface="Times New Roman" pitchFamily="18" charset="0"/>
                <a:cs typeface="Times New Roman" pitchFamily="18" charset="0"/>
              </a:rPr>
              <a:t>- Triều đình Huế vẫn giữ tư tưởng chủ hòa, muốn thương lượng với Pháp để chuộc lại Nam Kì</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checkerboard(across)">
                                      <p:cBhvr>
                                        <p:cTn id="7" dur="500"/>
                                        <p:tgtEl>
                                          <p:spTgt spid="2765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2" presetClass="exit" presetSubtype="4" fill="hold" grpId="0"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2.hcm.edu.vn/UploadImages/thcsnguyentriphuongq10/NTP.jpg?w=1000"/>
          <p:cNvPicPr>
            <a:picLocks noChangeAspect="1" noChangeArrowheads="1"/>
          </p:cNvPicPr>
          <p:nvPr/>
        </p:nvPicPr>
        <p:blipFill>
          <a:blip r:embed="rId2"/>
          <a:srcRect/>
          <a:stretch>
            <a:fillRect/>
          </a:stretch>
        </p:blipFill>
        <p:spPr bwMode="auto">
          <a:xfrm>
            <a:off x="0" y="0"/>
            <a:ext cx="5667375" cy="6858000"/>
          </a:xfrm>
          <a:prstGeom prst="rect">
            <a:avLst/>
          </a:prstGeom>
          <a:noFill/>
        </p:spPr>
      </p:pic>
      <p:sp>
        <p:nvSpPr>
          <p:cNvPr id="5" name="Rectangle 4"/>
          <p:cNvSpPr/>
          <p:nvPr/>
        </p:nvSpPr>
        <p:spPr>
          <a:xfrm>
            <a:off x="5410200" y="34290"/>
            <a:ext cx="3733800" cy="618630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400" b="1" dirty="0">
                <a:latin typeface="Times New Roman" pitchFamily="18" charset="0"/>
                <a:cs typeface="Times New Roman" pitchFamily="18" charset="0"/>
              </a:rPr>
              <a:t>Nguyễn Tri Phương </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1800 –1873)</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là một đại danh thần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r>
              <a:rPr lang="vi-VN" sz="2400" b="1" dirty="0" smtClean="0">
                <a:latin typeface="Times New Roman" pitchFamily="18" charset="0"/>
                <a:cs typeface="Times New Roman" pitchFamily="18" charset="0"/>
              </a:rPr>
              <a:t>thời</a:t>
            </a:r>
            <a:r>
              <a:rPr lang="vi-VN"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Nguyễn</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Ông là vị Tổng chỉ huy quân đội triều đình Nguyễn chống lại </a:t>
            </a:r>
            <a:r>
              <a:rPr lang="en-US" sz="2400" b="1" dirty="0" err="1" smtClean="0">
                <a:latin typeface="Times New Roman" pitchFamily="18" charset="0"/>
                <a:cs typeface="Times New Roman" pitchFamily="18" charset="0"/>
              </a:rPr>
              <a:t>quân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xâm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lược</a:t>
            </a:r>
            <a:r>
              <a:rPr lang="vi-VN" sz="2400" b="1" dirty="0">
                <a:latin typeface="Times New Roman" pitchFamily="18" charset="0"/>
                <a:cs typeface="Times New Roman" pitchFamily="18" charset="0"/>
              </a:rPr>
              <a:t> lần lượt ở các mặt trận Đà Nẵng (1858), </a:t>
            </a:r>
            <a:r>
              <a:rPr lang="en-US" sz="2400" b="1" dirty="0" err="1" smtClean="0">
                <a:latin typeface="Times New Roman" pitchFamily="18" charset="0"/>
                <a:cs typeface="Times New Roman" pitchFamily="18" charset="0"/>
              </a:rPr>
              <a:t>Gia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Định</a:t>
            </a:r>
            <a:r>
              <a:rPr lang="vi-VN" sz="2400" b="1" dirty="0">
                <a:latin typeface="Times New Roman" pitchFamily="18" charset="0"/>
                <a:cs typeface="Times New Roman" pitchFamily="18" charset="0"/>
              </a:rPr>
              <a:t> (1861) và </a:t>
            </a:r>
            <a:r>
              <a:rPr lang="en-US" sz="2400" b="1" dirty="0" err="1" smtClean="0">
                <a:latin typeface="Times New Roman" pitchFamily="18" charset="0"/>
                <a:cs typeface="Times New Roman" pitchFamily="18" charset="0"/>
              </a:rPr>
              <a:t>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vi-VN" sz="2400" b="1" dirty="0">
                <a:latin typeface="Times New Roman" pitchFamily="18" charset="0"/>
                <a:cs typeface="Times New Roman" pitchFamily="18" charset="0"/>
              </a:rPr>
              <a:t> (1873). Thành Hà Nội thất thủ, ông bị quân Pháp bắt giữ nhưng ông đã cự tuyệt hợp tác và tuyệt thực tới chết.</a:t>
            </a:r>
            <a:endParaRPr lang="vi-VN" b="1" dirty="0">
              <a:latin typeface="Times New Roman" pitchFamily="18" charset="0"/>
              <a:cs typeface="Times New Roman" pitchFamily="18" charset="0"/>
            </a:endParaRPr>
          </a:p>
          <a:p>
            <a:r>
              <a:rPr lang="vi-VN" b="1" dirty="0" smtClean="0">
                <a:latin typeface="Times New Roman" pitchFamily="18" charset="0"/>
                <a:cs typeface="Times New Roman" pitchFamily="18" charset="0"/>
              </a:rPr>
              <a:t/>
            </a:r>
            <a:br>
              <a:rPr lang="vi-VN"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3074" name="Picture 2" descr="C:\Users\Khuong\Desktop\300px-CaptureHaiDuong.jpg"/>
          <p:cNvPicPr>
            <a:picLocks noChangeAspect="1" noChangeArrowheads="1"/>
          </p:cNvPicPr>
          <p:nvPr/>
        </p:nvPicPr>
        <p:blipFill>
          <a:blip r:embed="rId2"/>
          <a:srcRect/>
          <a:stretch>
            <a:fillRect/>
          </a:stretch>
        </p:blipFill>
        <p:spPr bwMode="auto">
          <a:xfrm>
            <a:off x="0" y="0"/>
            <a:ext cx="4267200" cy="3657600"/>
          </a:xfrm>
          <a:prstGeom prst="rect">
            <a:avLst/>
          </a:prstGeom>
          <a:noFill/>
        </p:spPr>
      </p:pic>
      <p:sp>
        <p:nvSpPr>
          <p:cNvPr id="7" name="Rectangle 6"/>
          <p:cNvSpPr/>
          <p:nvPr/>
        </p:nvSpPr>
        <p:spPr>
          <a:xfrm>
            <a:off x="152400" y="3200400"/>
            <a:ext cx="3962400" cy="400110"/>
          </a:xfrm>
          <a:prstGeom prst="rect">
            <a:avLst/>
          </a:prstGeom>
        </p:spPr>
        <p:txBody>
          <a:bodyPr wrap="square">
            <a:spAutoFit/>
          </a:bodyPr>
          <a:lstStyle/>
          <a:p>
            <a:r>
              <a:rPr lang="vi-VN" sz="2000" b="1" dirty="0" smtClean="0"/>
              <a:t>Quân Pháp chiếm Hải Dương</a:t>
            </a:r>
            <a:endParaRPr lang="en-US" sz="2000" b="1" dirty="0"/>
          </a:p>
        </p:txBody>
      </p:sp>
      <p:pic>
        <p:nvPicPr>
          <p:cNvPr id="3075" name="Picture 3" descr="C:\Users\Khuong\Desktop\800px-CaptureNinhBinh.jpg"/>
          <p:cNvPicPr>
            <a:picLocks noChangeAspect="1" noChangeArrowheads="1"/>
          </p:cNvPicPr>
          <p:nvPr/>
        </p:nvPicPr>
        <p:blipFill>
          <a:blip r:embed="rId3"/>
          <a:srcRect/>
          <a:stretch>
            <a:fillRect/>
          </a:stretch>
        </p:blipFill>
        <p:spPr bwMode="auto">
          <a:xfrm>
            <a:off x="4267200" y="1"/>
            <a:ext cx="4876799" cy="3651884"/>
          </a:xfrm>
          <a:prstGeom prst="rect">
            <a:avLst/>
          </a:prstGeom>
          <a:noFill/>
        </p:spPr>
      </p:pic>
      <p:sp>
        <p:nvSpPr>
          <p:cNvPr id="9" name="Rectangle 8"/>
          <p:cNvSpPr/>
          <p:nvPr/>
        </p:nvSpPr>
        <p:spPr>
          <a:xfrm>
            <a:off x="4648200" y="3200400"/>
            <a:ext cx="4128053" cy="461665"/>
          </a:xfrm>
          <a:prstGeom prst="rect">
            <a:avLst/>
          </a:prstGeom>
        </p:spPr>
        <p:txBody>
          <a:bodyPr wrap="none">
            <a:spAutoFit/>
          </a:bodyPr>
          <a:lstStyle/>
          <a:p>
            <a:r>
              <a:rPr lang="en-US" sz="2400" b="1" dirty="0" err="1" smtClean="0"/>
              <a:t>Quân</a:t>
            </a:r>
            <a:r>
              <a:rPr lang="en-US" sz="2400" b="1" dirty="0" smtClean="0"/>
              <a:t> </a:t>
            </a:r>
            <a:r>
              <a:rPr lang="en-US" sz="2400" b="1" dirty="0" err="1" smtClean="0"/>
              <a:t>Pháp</a:t>
            </a:r>
            <a:r>
              <a:rPr lang="en-US" sz="2400" b="1" dirty="0" smtClean="0"/>
              <a:t> </a:t>
            </a:r>
            <a:r>
              <a:rPr lang="en-US" sz="2400" b="1" dirty="0" err="1" smtClean="0"/>
              <a:t>hạ</a:t>
            </a:r>
            <a:r>
              <a:rPr lang="en-US" sz="2400" b="1" dirty="0" smtClean="0"/>
              <a:t> </a:t>
            </a:r>
            <a:r>
              <a:rPr lang="en-US" sz="2400" b="1" dirty="0" err="1" smtClean="0"/>
              <a:t>thành</a:t>
            </a:r>
            <a:r>
              <a:rPr lang="en-US" sz="2400" b="1" dirty="0" smtClean="0"/>
              <a:t> </a:t>
            </a:r>
            <a:r>
              <a:rPr lang="en-US" sz="2400" b="1" dirty="0" err="1" smtClean="0"/>
              <a:t>Ninh</a:t>
            </a:r>
            <a:r>
              <a:rPr lang="en-US" sz="2400" b="1" dirty="0" smtClean="0"/>
              <a:t> </a:t>
            </a:r>
            <a:r>
              <a:rPr lang="en-US" sz="2400" b="1" dirty="0" err="1" smtClean="0"/>
              <a:t>Bình</a:t>
            </a:r>
            <a:endParaRPr lang="en-US" sz="2400" b="1" dirty="0"/>
          </a:p>
        </p:txBody>
      </p:sp>
      <p:pic>
        <p:nvPicPr>
          <p:cNvPr id="3076" name="Picture 4" descr="C:\Users\Khuong\Desktop\260px-CaptureNamDinh.jpg"/>
          <p:cNvPicPr>
            <a:picLocks noChangeAspect="1" noChangeArrowheads="1"/>
          </p:cNvPicPr>
          <p:nvPr/>
        </p:nvPicPr>
        <p:blipFill>
          <a:blip r:embed="rId4"/>
          <a:srcRect/>
          <a:stretch>
            <a:fillRect/>
          </a:stretch>
        </p:blipFill>
        <p:spPr bwMode="auto">
          <a:xfrm>
            <a:off x="0" y="3733800"/>
            <a:ext cx="9144000" cy="3124200"/>
          </a:xfrm>
          <a:prstGeom prst="rect">
            <a:avLst/>
          </a:prstGeom>
          <a:noFill/>
        </p:spPr>
      </p:pic>
      <p:sp>
        <p:nvSpPr>
          <p:cNvPr id="11" name="Rectangle 10"/>
          <p:cNvSpPr/>
          <p:nvPr/>
        </p:nvSpPr>
        <p:spPr>
          <a:xfrm>
            <a:off x="0" y="6457890"/>
            <a:ext cx="8915400" cy="400110"/>
          </a:xfrm>
          <a:prstGeom prst="rect">
            <a:avLst/>
          </a:prstGeom>
        </p:spPr>
        <p:txBody>
          <a:bodyPr wrap="square">
            <a:spAutoFit/>
          </a:bodyPr>
          <a:lstStyle/>
          <a:p>
            <a:pPr algn="ctr"/>
            <a:r>
              <a:rPr lang="en-US" sz="2000" b="1" dirty="0" err="1" smtClean="0"/>
              <a:t>Garnier</a:t>
            </a:r>
            <a:r>
              <a:rPr lang="en-US" sz="2000" b="1" dirty="0" smtClean="0"/>
              <a:t> </a:t>
            </a:r>
            <a:r>
              <a:rPr lang="en-US" sz="2000" b="1" dirty="0" err="1" smtClean="0"/>
              <a:t>và</a:t>
            </a:r>
            <a:r>
              <a:rPr lang="en-US" sz="2000" b="1" dirty="0" smtClean="0"/>
              <a:t> </a:t>
            </a:r>
            <a:r>
              <a:rPr lang="en-US" sz="2000" b="1" dirty="0" err="1" smtClean="0"/>
              <a:t>quân</a:t>
            </a:r>
            <a:r>
              <a:rPr lang="en-US" sz="2000" b="1" dirty="0" smtClean="0"/>
              <a:t> </a:t>
            </a:r>
            <a:r>
              <a:rPr lang="en-US" sz="2000" b="1" dirty="0" err="1" smtClean="0"/>
              <a:t>Pháp</a:t>
            </a:r>
            <a:r>
              <a:rPr lang="en-US" sz="2000" b="1" dirty="0" smtClean="0"/>
              <a:t> </a:t>
            </a:r>
            <a:r>
              <a:rPr lang="en-US" sz="2000" b="1" dirty="0" err="1" smtClean="0"/>
              <a:t>trèo</a:t>
            </a:r>
            <a:r>
              <a:rPr lang="en-US" sz="2000" b="1" dirty="0" smtClean="0"/>
              <a:t> </a:t>
            </a:r>
            <a:r>
              <a:rPr lang="en-US" sz="2000" b="1" dirty="0" err="1" smtClean="0"/>
              <a:t>lên</a:t>
            </a:r>
            <a:r>
              <a:rPr lang="en-US" sz="2000" b="1" dirty="0" smtClean="0"/>
              <a:t> </a:t>
            </a:r>
            <a:r>
              <a:rPr lang="en-US" sz="2000" b="1" dirty="0" err="1" smtClean="0"/>
              <a:t>mặt</a:t>
            </a:r>
            <a:r>
              <a:rPr lang="en-US" sz="2000" b="1" dirty="0" smtClean="0"/>
              <a:t> </a:t>
            </a:r>
            <a:r>
              <a:rPr lang="en-US" sz="2000" b="1" dirty="0" err="1" smtClean="0"/>
              <a:t>thành</a:t>
            </a:r>
            <a:r>
              <a:rPr lang="en-US" sz="2000" b="1" dirty="0" smtClean="0"/>
              <a:t> Nam </a:t>
            </a:r>
            <a:r>
              <a:rPr lang="en-US" sz="2000" b="1" dirty="0" err="1" smtClean="0"/>
              <a:t>Định</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0" y="990600"/>
            <a:ext cx="9144000" cy="1569660"/>
          </a:xfrm>
          <a:prstGeom prst="rect">
            <a:avLst/>
          </a:prstGeom>
          <a:noFill/>
          <a:ln w="9525">
            <a:noFill/>
            <a:miter lim="800000"/>
            <a:headEnd/>
            <a:tailEnd/>
          </a:ln>
        </p:spPr>
        <p:txBody>
          <a:bodyPr wrap="square">
            <a:spAutoFit/>
          </a:bodyPr>
          <a:lstStyle/>
          <a:p>
            <a:pPr algn="l"/>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rPr>
              <a:t>Thực</a:t>
            </a:r>
            <a:r>
              <a:rPr lang="en-US" sz="2400" b="1" dirty="0" smtClean="0">
                <a:solidFill>
                  <a:srgbClr val="FF0000"/>
                </a:solidFill>
              </a:rPr>
              <a:t> </a:t>
            </a:r>
            <a:r>
              <a:rPr lang="en-US" sz="2400" b="1" dirty="0" err="1">
                <a:solidFill>
                  <a:srgbClr val="FF0000"/>
                </a:solidFill>
              </a:rPr>
              <a:t>dân</a:t>
            </a:r>
            <a:r>
              <a:rPr lang="en-US" sz="2400" b="1" dirty="0">
                <a:solidFill>
                  <a:srgbClr val="FF0000"/>
                </a:solidFill>
              </a:rPr>
              <a:t> </a:t>
            </a:r>
            <a:r>
              <a:rPr lang="en-US" sz="2400" b="1" dirty="0" err="1">
                <a:solidFill>
                  <a:srgbClr val="FF0000"/>
                </a:solidFill>
              </a:rPr>
              <a:t>Pháp</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a:solidFill>
                  <a:srgbClr val="FF0000"/>
                </a:solidFill>
              </a:rPr>
              <a:t>Kì</a:t>
            </a:r>
            <a:r>
              <a:rPr lang="en-US" sz="2400" b="1" dirty="0">
                <a:solidFill>
                  <a:srgbClr val="FF0000"/>
                </a:solidFill>
              </a:rPr>
              <a:t> </a:t>
            </a:r>
            <a:r>
              <a:rPr lang="en-US" sz="2400" b="1" dirty="0" err="1">
                <a:solidFill>
                  <a:srgbClr val="FF0000"/>
                </a:solidFill>
              </a:rPr>
              <a:t>lần</a:t>
            </a:r>
            <a:r>
              <a:rPr lang="en-US" sz="2400" b="1" dirty="0">
                <a:solidFill>
                  <a:srgbClr val="FF0000"/>
                </a:solidFill>
              </a:rPr>
              <a:t> </a:t>
            </a:r>
            <a:r>
              <a:rPr lang="en-US" sz="2400" b="1" dirty="0" err="1">
                <a:solidFill>
                  <a:srgbClr val="FF0000"/>
                </a:solidFill>
              </a:rPr>
              <a:t>thứ</a:t>
            </a:r>
            <a:r>
              <a:rPr lang="en-US" sz="2400" b="1" dirty="0">
                <a:solidFill>
                  <a:srgbClr val="FF0000"/>
                </a:solidFill>
              </a:rPr>
              <a:t> </a:t>
            </a:r>
            <a:r>
              <a:rPr lang="en-US" sz="2400" b="1" dirty="0" err="1" smtClean="0">
                <a:solidFill>
                  <a:srgbClr val="FF0000"/>
                </a:solidFill>
              </a:rPr>
              <a:t>nhất</a:t>
            </a:r>
            <a:r>
              <a:rPr lang="en-US" sz="2400" b="1" dirty="0" smtClean="0">
                <a:solidFill>
                  <a:srgbClr val="FF0000"/>
                </a:solidFill>
              </a:rPr>
              <a:t>. </a:t>
            </a:r>
            <a:r>
              <a:rPr lang="en-US" sz="2400" b="1" dirty="0" err="1" smtClean="0">
                <a:solidFill>
                  <a:srgbClr val="FF0000"/>
                </a:solidFill>
              </a:rPr>
              <a:t>Cuộc</a:t>
            </a:r>
            <a:r>
              <a:rPr lang="en-US" sz="2400" b="1" dirty="0" smtClean="0">
                <a:solidFill>
                  <a:srgbClr val="FF0000"/>
                </a:solidFill>
              </a:rPr>
              <a:t> </a:t>
            </a:r>
            <a:r>
              <a:rPr lang="en-US" sz="2400" b="1" dirty="0" err="1">
                <a:solidFill>
                  <a:srgbClr val="FF0000"/>
                </a:solidFill>
              </a:rPr>
              <a:t>kháng</a:t>
            </a:r>
            <a:r>
              <a:rPr lang="en-US" sz="2400" b="1" dirty="0">
                <a:solidFill>
                  <a:srgbClr val="FF0000"/>
                </a:solidFill>
              </a:rPr>
              <a:t> </a:t>
            </a:r>
            <a:r>
              <a:rPr lang="en-US" sz="2400" b="1" dirty="0" err="1">
                <a:solidFill>
                  <a:srgbClr val="FF0000"/>
                </a:solidFill>
              </a:rPr>
              <a:t>chiến</a:t>
            </a:r>
            <a:r>
              <a:rPr lang="en-US" sz="2400" b="1" dirty="0">
                <a:solidFill>
                  <a:srgbClr val="FF0000"/>
                </a:solidFill>
              </a:rPr>
              <a:t> ở </a:t>
            </a:r>
            <a:r>
              <a:rPr lang="en-US" sz="2400" b="1" dirty="0" err="1">
                <a:solidFill>
                  <a:srgbClr val="FF0000"/>
                </a:solidFill>
              </a:rPr>
              <a:t>Hà</a:t>
            </a:r>
            <a:r>
              <a:rPr lang="en-US" sz="2400" b="1" dirty="0">
                <a:solidFill>
                  <a:srgbClr val="FF0000"/>
                </a:solidFill>
              </a:rPr>
              <a:t> </a:t>
            </a:r>
            <a:r>
              <a:rPr lang="en-US" sz="2400" b="1" dirty="0" err="1">
                <a:solidFill>
                  <a:srgbClr val="FF0000"/>
                </a:solidFill>
              </a:rPr>
              <a:t>Nội</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tỉnh</a:t>
            </a:r>
            <a:r>
              <a:rPr lang="en-US" sz="2400" b="1" dirty="0">
                <a:solidFill>
                  <a:srgbClr val="FF0000"/>
                </a:solidFill>
              </a:rPr>
              <a:t> </a:t>
            </a:r>
            <a:r>
              <a:rPr lang="en-US" sz="2400" b="1" dirty="0" err="1">
                <a:solidFill>
                  <a:srgbClr val="FF0000"/>
                </a:solidFill>
              </a:rPr>
              <a:t>đồng</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smtClean="0">
                <a:solidFill>
                  <a:srgbClr val="FF0000"/>
                </a:solidFill>
              </a:rPr>
              <a:t>Kì</a:t>
            </a:r>
            <a:r>
              <a:rPr lang="en-US" sz="2400" b="1" dirty="0" smtClean="0">
                <a:solidFill>
                  <a:srgbClr val="FF0000"/>
                </a:solidFill>
              </a:rPr>
              <a:t>.</a:t>
            </a:r>
            <a:br>
              <a:rPr lang="en-US" sz="2400" b="1" dirty="0" smtClean="0">
                <a:solidFill>
                  <a:srgbClr val="FF0000"/>
                </a:solidFill>
              </a:rPr>
            </a:br>
            <a:r>
              <a:rPr lang="en-US" sz="2400" b="1" dirty="0" smtClean="0"/>
              <a:t>1. </a:t>
            </a:r>
            <a:r>
              <a:rPr lang="en-US" sz="2400" b="1" dirty="0" err="1" smtClean="0">
                <a:solidFill>
                  <a:srgbClr val="030BA1"/>
                </a:solidFill>
              </a:rPr>
              <a:t>Tình</a:t>
            </a:r>
            <a:r>
              <a:rPr lang="en-US" sz="2400" b="1" dirty="0" smtClean="0">
                <a:solidFill>
                  <a:srgbClr val="030BA1"/>
                </a:solidFill>
              </a:rPr>
              <a:t> </a:t>
            </a:r>
            <a:r>
              <a:rPr lang="en-US" sz="2400" b="1" dirty="0" err="1">
                <a:solidFill>
                  <a:srgbClr val="030BA1"/>
                </a:solidFill>
              </a:rPr>
              <a:t>hình</a:t>
            </a:r>
            <a:r>
              <a:rPr lang="en-US" sz="2400" b="1" dirty="0">
                <a:solidFill>
                  <a:srgbClr val="030BA1"/>
                </a:solidFill>
              </a:rPr>
              <a:t> </a:t>
            </a:r>
            <a:r>
              <a:rPr lang="en-US" sz="2400" b="1" dirty="0" err="1">
                <a:solidFill>
                  <a:srgbClr val="030BA1"/>
                </a:solidFill>
              </a:rPr>
              <a:t>Việt</a:t>
            </a:r>
            <a:r>
              <a:rPr lang="en-US" sz="2400" b="1" dirty="0">
                <a:solidFill>
                  <a:srgbClr val="030BA1"/>
                </a:solidFill>
              </a:rPr>
              <a:t> Nam </a:t>
            </a:r>
            <a:r>
              <a:rPr lang="en-US" sz="2400" b="1" dirty="0" err="1">
                <a:solidFill>
                  <a:srgbClr val="030BA1"/>
                </a:solidFill>
              </a:rPr>
              <a:t>trước</a:t>
            </a:r>
            <a:r>
              <a:rPr lang="en-US" sz="2400" b="1" dirty="0">
                <a:solidFill>
                  <a:srgbClr val="030BA1"/>
                </a:solidFill>
              </a:rPr>
              <a:t> </a:t>
            </a:r>
            <a:r>
              <a:rPr lang="en-US" sz="2400" b="1" dirty="0" err="1">
                <a:solidFill>
                  <a:srgbClr val="030BA1"/>
                </a:solidFill>
              </a:rPr>
              <a:t>khi</a:t>
            </a:r>
            <a:r>
              <a:rPr lang="en-US" sz="2400" b="1" dirty="0">
                <a:solidFill>
                  <a:srgbClr val="030BA1"/>
                </a:solidFill>
              </a:rPr>
              <a:t> </a:t>
            </a:r>
            <a:r>
              <a:rPr lang="en-US" sz="2400" b="1" dirty="0" err="1">
                <a:solidFill>
                  <a:srgbClr val="030BA1"/>
                </a:solidFill>
              </a:rPr>
              <a:t>Pháp</a:t>
            </a:r>
            <a:r>
              <a:rPr lang="en-US" sz="2400" b="1" dirty="0">
                <a:solidFill>
                  <a:srgbClr val="030BA1"/>
                </a:solidFill>
              </a:rPr>
              <a:t> </a:t>
            </a:r>
            <a:r>
              <a:rPr lang="en-US" sz="2400" b="1" dirty="0" err="1">
                <a:solidFill>
                  <a:srgbClr val="030BA1"/>
                </a:solidFill>
              </a:rPr>
              <a:t>đánh</a:t>
            </a:r>
            <a:r>
              <a:rPr lang="en-US" sz="2400" b="1" dirty="0">
                <a:solidFill>
                  <a:srgbClr val="030BA1"/>
                </a:solidFill>
              </a:rPr>
              <a:t> </a:t>
            </a:r>
            <a:r>
              <a:rPr lang="en-US" sz="2400" b="1" dirty="0" err="1">
                <a:solidFill>
                  <a:srgbClr val="030BA1"/>
                </a:solidFill>
              </a:rPr>
              <a:t>chiếm</a:t>
            </a:r>
            <a:r>
              <a:rPr lang="en-US" sz="2400" b="1" dirty="0">
                <a:solidFill>
                  <a:srgbClr val="030BA1"/>
                </a:solidFill>
              </a:rPr>
              <a:t> </a:t>
            </a:r>
            <a:r>
              <a:rPr lang="en-US" sz="2400" b="1" dirty="0" err="1">
                <a:solidFill>
                  <a:srgbClr val="030BA1"/>
                </a:solidFill>
              </a:rPr>
              <a:t>Bắc</a:t>
            </a:r>
            <a:r>
              <a:rPr lang="en-US" sz="2400" b="1" dirty="0">
                <a:solidFill>
                  <a:srgbClr val="030BA1"/>
                </a:solidFill>
              </a:rPr>
              <a:t> </a:t>
            </a:r>
            <a:r>
              <a:rPr lang="en-US" sz="2400" b="1" dirty="0" err="1">
                <a:solidFill>
                  <a:srgbClr val="030BA1"/>
                </a:solidFill>
              </a:rPr>
              <a:t>Kì</a:t>
            </a:r>
            <a:r>
              <a:rPr lang="en-US" sz="2400" b="1" dirty="0" smtClean="0">
                <a:solidFill>
                  <a:srgbClr val="030BA1"/>
                </a:solidFill>
              </a:rPr>
              <a:t>. </a:t>
            </a:r>
            <a:r>
              <a:rPr lang="en-US" sz="2400" b="1" dirty="0" err="1" smtClean="0">
                <a:solidFill>
                  <a:srgbClr val="030BA1"/>
                </a:solidFill>
              </a:rPr>
              <a:t>Thực</a:t>
            </a:r>
            <a:r>
              <a:rPr lang="en-US" sz="2400" b="1" dirty="0" smtClean="0">
                <a:solidFill>
                  <a:srgbClr val="030BA1"/>
                </a:solidFill>
              </a:rPr>
              <a:t> </a:t>
            </a:r>
            <a:r>
              <a:rPr lang="en-US" sz="2400" b="1" dirty="0" err="1">
                <a:solidFill>
                  <a:srgbClr val="030BA1"/>
                </a:solidFill>
              </a:rPr>
              <a:t>dân</a:t>
            </a:r>
            <a:r>
              <a:rPr lang="en-US" sz="2400" b="1" dirty="0">
                <a:solidFill>
                  <a:srgbClr val="030BA1"/>
                </a:solidFill>
              </a:rPr>
              <a:t> </a:t>
            </a:r>
            <a:r>
              <a:rPr lang="en-US" sz="2400" b="1" dirty="0" err="1">
                <a:solidFill>
                  <a:srgbClr val="030BA1"/>
                </a:solidFill>
              </a:rPr>
              <a:t>Pháp</a:t>
            </a:r>
            <a:r>
              <a:rPr lang="en-US" sz="2400" b="1" dirty="0">
                <a:solidFill>
                  <a:srgbClr val="030BA1"/>
                </a:solidFill>
              </a:rPr>
              <a:t> </a:t>
            </a:r>
            <a:r>
              <a:rPr lang="en-US" sz="2400" b="1" dirty="0" err="1">
                <a:solidFill>
                  <a:srgbClr val="030BA1"/>
                </a:solidFill>
              </a:rPr>
              <a:t>đánh</a:t>
            </a:r>
            <a:r>
              <a:rPr lang="en-US" sz="2400" b="1" dirty="0">
                <a:solidFill>
                  <a:srgbClr val="030BA1"/>
                </a:solidFill>
              </a:rPr>
              <a:t> </a:t>
            </a:r>
            <a:r>
              <a:rPr lang="en-US" sz="2400" b="1" dirty="0" err="1">
                <a:solidFill>
                  <a:srgbClr val="030BA1"/>
                </a:solidFill>
              </a:rPr>
              <a:t>chiếm</a:t>
            </a:r>
            <a:r>
              <a:rPr lang="en-US" sz="2400" b="1" dirty="0">
                <a:solidFill>
                  <a:srgbClr val="030BA1"/>
                </a:solidFill>
              </a:rPr>
              <a:t> </a:t>
            </a:r>
            <a:r>
              <a:rPr lang="en-US" sz="2400" b="1" dirty="0" err="1">
                <a:solidFill>
                  <a:srgbClr val="030BA1"/>
                </a:solidFill>
              </a:rPr>
              <a:t>Bắc</a:t>
            </a:r>
            <a:r>
              <a:rPr lang="en-US" sz="2400" b="1" dirty="0">
                <a:solidFill>
                  <a:srgbClr val="030BA1"/>
                </a:solidFill>
              </a:rPr>
              <a:t> </a:t>
            </a:r>
            <a:r>
              <a:rPr lang="en-US" sz="2400" b="1" dirty="0" err="1">
                <a:solidFill>
                  <a:srgbClr val="030BA1"/>
                </a:solidFill>
              </a:rPr>
              <a:t>kì</a:t>
            </a:r>
            <a:r>
              <a:rPr lang="en-US" sz="2400" b="1" dirty="0">
                <a:solidFill>
                  <a:srgbClr val="030BA1"/>
                </a:solidFill>
              </a:rPr>
              <a:t> </a:t>
            </a:r>
            <a:r>
              <a:rPr lang="en-US" sz="2400" b="1" dirty="0" err="1">
                <a:solidFill>
                  <a:srgbClr val="030BA1"/>
                </a:solidFill>
              </a:rPr>
              <a:t>lần</a:t>
            </a:r>
            <a:r>
              <a:rPr lang="en-US" sz="2400" b="1" dirty="0">
                <a:solidFill>
                  <a:srgbClr val="030BA1"/>
                </a:solidFill>
              </a:rPr>
              <a:t> </a:t>
            </a:r>
            <a:r>
              <a:rPr lang="en-US" sz="2400" b="1" dirty="0" err="1">
                <a:solidFill>
                  <a:srgbClr val="030BA1"/>
                </a:solidFill>
              </a:rPr>
              <a:t>thứ</a:t>
            </a:r>
            <a:r>
              <a:rPr lang="en-US" sz="2400" b="1" dirty="0">
                <a:solidFill>
                  <a:srgbClr val="030BA1"/>
                </a:solidFill>
              </a:rPr>
              <a:t> </a:t>
            </a:r>
            <a:r>
              <a:rPr lang="en-US" sz="2400" b="1" dirty="0" err="1">
                <a:solidFill>
                  <a:srgbClr val="030BA1"/>
                </a:solidFill>
              </a:rPr>
              <a:t>nhất</a:t>
            </a:r>
            <a:r>
              <a:rPr lang="en-US" sz="2400" b="1" dirty="0">
                <a:solidFill>
                  <a:srgbClr val="030BA1"/>
                </a:solidFill>
              </a:rPr>
              <a:t> (1873)</a:t>
            </a:r>
            <a:endParaRPr lang="en-US" sz="2400" b="1" dirty="0">
              <a:solidFill>
                <a:srgbClr val="030BA1"/>
              </a:solidFill>
              <a:latin typeface="Times New Roman" pitchFamily="18" charset="0"/>
              <a:cs typeface="Times New Roman" pitchFamily="18" charset="0"/>
            </a:endParaRPr>
          </a:p>
        </p:txBody>
      </p:sp>
      <p:sp>
        <p:nvSpPr>
          <p:cNvPr id="5" name="Rectangle 4"/>
          <p:cNvSpPr/>
          <p:nvPr/>
        </p:nvSpPr>
        <p:spPr>
          <a:xfrm>
            <a:off x="0" y="0"/>
            <a:ext cx="9144000" cy="954107"/>
          </a:xfrm>
          <a:prstGeom prst="rect">
            <a:avLst/>
          </a:prstGeom>
        </p:spPr>
        <p:txBody>
          <a:bodyPr wrap="square">
            <a:spAutoFit/>
          </a:bodyPr>
          <a:lstStyle/>
          <a:p>
            <a:pPr algn="ctr"/>
            <a:r>
              <a:rPr lang="en-US" sz="2800" b="1" dirty="0" err="1" smtClean="0">
                <a:solidFill>
                  <a:srgbClr val="030BA1"/>
                </a:solidFill>
                <a:latin typeface="Times New Roman" pitchFamily="18" charset="0"/>
                <a:cs typeface="Times New Roman" pitchFamily="18" charset="0"/>
              </a:rPr>
              <a:t>Bài</a:t>
            </a:r>
            <a:r>
              <a:rPr lang="en-US" sz="2800" b="1" dirty="0" smtClean="0">
                <a:solidFill>
                  <a:srgbClr val="030BA1"/>
                </a:solidFill>
                <a:latin typeface="Times New Roman" pitchFamily="18" charset="0"/>
                <a:cs typeface="Times New Roman" pitchFamily="18" charset="0"/>
              </a:rPr>
              <a:t> 25  KHÁNG CHIẾN LAN RỘNG RA TOÀN QUỐC</a:t>
            </a:r>
          </a:p>
          <a:p>
            <a:pPr marL="514350" indent="-514350" algn="ctr">
              <a:defRPr/>
            </a:pPr>
            <a:r>
              <a:rPr lang="en-US" sz="2800" b="1" dirty="0">
                <a:solidFill>
                  <a:srgbClr val="030BA1"/>
                </a:solidFill>
                <a:latin typeface="Times New Roman" pitchFamily="18" charset="0"/>
                <a:cs typeface="Times New Roman" pitchFamily="18" charset="0"/>
              </a:rPr>
              <a:t>(1873-1884)</a:t>
            </a:r>
            <a:endParaRPr lang="en-US" sz="2800" dirty="0"/>
          </a:p>
        </p:txBody>
      </p:sp>
      <p:sp>
        <p:nvSpPr>
          <p:cNvPr id="6" name="TextBox 1"/>
          <p:cNvSpPr txBox="1">
            <a:spLocks noChangeArrowheads="1"/>
          </p:cNvSpPr>
          <p:nvPr/>
        </p:nvSpPr>
        <p:spPr bwMode="auto">
          <a:xfrm>
            <a:off x="0" y="3200400"/>
            <a:ext cx="9144000" cy="1200329"/>
          </a:xfrm>
          <a:prstGeom prst="rect">
            <a:avLst/>
          </a:prstGeom>
          <a:noFill/>
          <a:ln w="9525">
            <a:noFill/>
            <a:miter lim="800000"/>
            <a:headEnd/>
            <a:tailEnd/>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400" i="0" u="none" strike="noStrike" kern="1200" cap="none" spc="0" normalizeH="0" baseline="0" noProof="0" dirty="0" err="1" smtClean="0">
                <a:ln>
                  <a:noFill/>
                </a:ln>
                <a:effectLst/>
                <a:uLnTx/>
                <a:uFillTx/>
                <a:latin typeface="Times New Roman" pitchFamily="18" charset="0"/>
                <a:ea typeface="+mj-ea"/>
                <a:cs typeface="Times New Roman" pitchFamily="18" charset="0"/>
              </a:rPr>
              <a:t>Lấy</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cớ</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giải</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quyết</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vụ</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Đuy-puy</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quân</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kéo</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ra</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Bắc</a:t>
            </a:r>
            <a:endPar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aseline="0" dirty="0" smtClean="0">
                <a:latin typeface="Times New Roman" pitchFamily="18" charset="0"/>
                <a:ea typeface="+mj-ea"/>
                <a:cs typeface="Times New Roman" pitchFamily="18" charset="0"/>
              </a:rPr>
              <a:t>-</a:t>
            </a:r>
            <a:r>
              <a:rPr lang="en-US" sz="2400" baseline="0" dirty="0" err="1" smtClean="0">
                <a:latin typeface="Times New Roman" pitchFamily="18" charset="0"/>
                <a:ea typeface="+mj-ea"/>
                <a:cs typeface="Times New Roman" pitchFamily="18" charset="0"/>
              </a:rPr>
              <a:t>Ngày</a:t>
            </a:r>
            <a:r>
              <a:rPr lang="en-US" sz="2400" dirty="0" smtClean="0">
                <a:latin typeface="Times New Roman" pitchFamily="18" charset="0"/>
                <a:ea typeface="+mj-ea"/>
                <a:cs typeface="Times New Roman" pitchFamily="18" charset="0"/>
              </a:rPr>
              <a:t> 20/11/1873, </a:t>
            </a:r>
            <a:r>
              <a:rPr lang="en-US" sz="2400" dirty="0" err="1" smtClean="0">
                <a:latin typeface="Times New Roman" pitchFamily="18" charset="0"/>
                <a:ea typeface="+mj-ea"/>
                <a:cs typeface="Times New Roman" pitchFamily="18" charset="0"/>
              </a:rPr>
              <a:t>quân</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Pháp</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nổ</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súng</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đánh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chiếm</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thành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Hà</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Nội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rồi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Hải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Dương</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Hưng</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Yên</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Ninh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Bình</a:t>
            </a:r>
            <a:r>
              <a:rPr lang="en-US" sz="2400" dirty="0" smtClean="0">
                <a:latin typeface="Times New Roman" pitchFamily="18" charset="0"/>
                <a:ea typeface="+mj-ea"/>
                <a:cs typeface="Times New Roman" pitchFamily="18" charset="0"/>
              </a:rPr>
              <a:t>…</a:t>
            </a:r>
            <a:endParaRPr kumimoji="0" lang="en-US" sz="24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 name="Picture 6" descr="book3">
            <a:hlinkClick r:id="rId2" action="ppaction://hlinksldjump"/>
          </p:cNvPr>
          <p:cNvPicPr>
            <a:picLocks noChangeAspect="1" noChangeArrowheads="1" noCrop="1"/>
          </p:cNvPicPr>
          <p:nvPr/>
        </p:nvPicPr>
        <p:blipFill>
          <a:blip r:embed="rId3"/>
          <a:srcRect/>
          <a:stretch>
            <a:fillRect/>
          </a:stretch>
        </p:blipFill>
        <p:spPr bwMode="auto">
          <a:xfrm>
            <a:off x="8382000" y="228600"/>
            <a:ext cx="762000" cy="750888"/>
          </a:xfrm>
          <a:prstGeom prst="rect">
            <a:avLst/>
          </a:prstGeom>
          <a:noFill/>
          <a:ln w="9525">
            <a:noFill/>
            <a:miter lim="800000"/>
            <a:headEnd/>
            <a:tailEnd/>
          </a:ln>
        </p:spPr>
      </p:pic>
      <p:sp>
        <p:nvSpPr>
          <p:cNvPr id="8" name="Rectangle 7"/>
          <p:cNvSpPr/>
          <p:nvPr/>
        </p:nvSpPr>
        <p:spPr>
          <a:xfrm>
            <a:off x="0" y="2590800"/>
            <a:ext cx="9144000" cy="523220"/>
          </a:xfrm>
          <a:prstGeom prst="rect">
            <a:avLst/>
          </a:prstGeom>
        </p:spPr>
        <p:txBody>
          <a:bodyPr wrap="square">
            <a:spAutoFit/>
          </a:bodyPr>
          <a:lstStyle/>
          <a:p>
            <a:r>
              <a:rPr lang="en-US" sz="2800" b="1" dirty="0"/>
              <a:t>2</a:t>
            </a:r>
            <a:r>
              <a:rPr lang="en-US" sz="2800" b="1" dirty="0" smtClean="0"/>
              <a:t>. </a:t>
            </a:r>
            <a:r>
              <a:rPr lang="en-US" sz="2800" b="1" dirty="0" err="1" smtClean="0">
                <a:solidFill>
                  <a:srgbClr val="030BA1"/>
                </a:solidFill>
              </a:rPr>
              <a:t>Thực</a:t>
            </a:r>
            <a:r>
              <a:rPr lang="en-US" sz="2800" b="1" dirty="0" smtClean="0">
                <a:solidFill>
                  <a:srgbClr val="030BA1"/>
                </a:solidFill>
              </a:rPr>
              <a:t> </a:t>
            </a:r>
            <a:r>
              <a:rPr lang="en-US" sz="2800" b="1" dirty="0" err="1" smtClean="0">
                <a:solidFill>
                  <a:srgbClr val="030BA1"/>
                </a:solidFill>
              </a:rPr>
              <a:t>dân</a:t>
            </a:r>
            <a:r>
              <a:rPr lang="en-US" sz="2800" b="1" dirty="0" smtClean="0">
                <a:solidFill>
                  <a:srgbClr val="030BA1"/>
                </a:solidFill>
              </a:rPr>
              <a:t> </a:t>
            </a:r>
            <a:r>
              <a:rPr lang="en-US" sz="2800" b="1" dirty="0" err="1" smtClean="0">
                <a:solidFill>
                  <a:srgbClr val="030BA1"/>
                </a:solidFill>
              </a:rPr>
              <a:t>Pháp</a:t>
            </a:r>
            <a:r>
              <a:rPr lang="en-US" sz="2800" b="1" dirty="0" smtClean="0">
                <a:solidFill>
                  <a:srgbClr val="030BA1"/>
                </a:solidFill>
              </a:rPr>
              <a:t> </a:t>
            </a:r>
            <a:r>
              <a:rPr lang="en-US" sz="2800" b="1" dirty="0" err="1" smtClean="0">
                <a:solidFill>
                  <a:srgbClr val="030BA1"/>
                </a:solidFill>
              </a:rPr>
              <a:t>đánh</a:t>
            </a:r>
            <a:r>
              <a:rPr lang="en-US" sz="2800" b="1" dirty="0" smtClean="0">
                <a:solidFill>
                  <a:srgbClr val="030BA1"/>
                </a:solidFill>
              </a:rPr>
              <a:t> </a:t>
            </a:r>
            <a:r>
              <a:rPr lang="en-US" sz="2800" b="1" dirty="0" err="1" smtClean="0">
                <a:solidFill>
                  <a:srgbClr val="030BA1"/>
                </a:solidFill>
              </a:rPr>
              <a:t>chiếm</a:t>
            </a:r>
            <a:r>
              <a:rPr lang="en-US" sz="2800" b="1" dirty="0" smtClean="0">
                <a:solidFill>
                  <a:srgbClr val="030BA1"/>
                </a:solidFill>
              </a:rPr>
              <a:t> </a:t>
            </a:r>
            <a:r>
              <a:rPr lang="en-US" sz="2800" b="1" dirty="0" err="1" smtClean="0">
                <a:solidFill>
                  <a:srgbClr val="030BA1"/>
                </a:solidFill>
              </a:rPr>
              <a:t>Bắc</a:t>
            </a:r>
            <a:r>
              <a:rPr lang="en-US" sz="2800" b="1" dirty="0" smtClean="0">
                <a:solidFill>
                  <a:srgbClr val="030BA1"/>
                </a:solidFill>
              </a:rPr>
              <a:t> </a:t>
            </a:r>
            <a:r>
              <a:rPr lang="en-US" sz="2800" b="1" dirty="0" err="1" smtClean="0">
                <a:solidFill>
                  <a:srgbClr val="030BA1"/>
                </a:solidFill>
              </a:rPr>
              <a:t>kì</a:t>
            </a:r>
            <a:r>
              <a:rPr lang="en-US" sz="2800" b="1" dirty="0" smtClean="0">
                <a:solidFill>
                  <a:srgbClr val="030BA1"/>
                </a:solidFill>
              </a:rPr>
              <a:t> </a:t>
            </a:r>
            <a:r>
              <a:rPr lang="en-US" sz="2800" b="1" dirty="0" err="1" smtClean="0">
                <a:solidFill>
                  <a:srgbClr val="030BA1"/>
                </a:solidFill>
              </a:rPr>
              <a:t>lần</a:t>
            </a:r>
            <a:r>
              <a:rPr lang="en-US" sz="2800" b="1" dirty="0" smtClean="0">
                <a:solidFill>
                  <a:srgbClr val="030BA1"/>
                </a:solidFill>
              </a:rPr>
              <a:t> </a:t>
            </a:r>
            <a:r>
              <a:rPr lang="en-US" sz="2800" b="1" dirty="0" err="1" smtClean="0">
                <a:solidFill>
                  <a:srgbClr val="030BA1"/>
                </a:solidFill>
              </a:rPr>
              <a:t>thứ</a:t>
            </a:r>
            <a:r>
              <a:rPr lang="en-US" sz="2800" b="1" dirty="0" smtClean="0">
                <a:solidFill>
                  <a:srgbClr val="030BA1"/>
                </a:solidFill>
              </a:rPr>
              <a:t> </a:t>
            </a:r>
            <a:r>
              <a:rPr lang="en-US" sz="2800" b="1" dirty="0" err="1" smtClean="0">
                <a:solidFill>
                  <a:srgbClr val="030BA1"/>
                </a:solidFill>
              </a:rPr>
              <a:t>nhất</a:t>
            </a:r>
            <a:r>
              <a:rPr lang="en-US" sz="2800" b="1" dirty="0" smtClean="0">
                <a:solidFill>
                  <a:srgbClr val="030BA1"/>
                </a:solidFill>
              </a:rPr>
              <a:t> (1873)</a:t>
            </a:r>
            <a:endParaRPr lang="en-US" sz="2800" dirty="0"/>
          </a:p>
        </p:txBody>
      </p:sp>
      <p:sp>
        <p:nvSpPr>
          <p:cNvPr id="9" name="Rectangle 8"/>
          <p:cNvSpPr/>
          <p:nvPr/>
        </p:nvSpPr>
        <p:spPr>
          <a:xfrm>
            <a:off x="0" y="4495800"/>
            <a:ext cx="9144000" cy="523220"/>
          </a:xfrm>
          <a:prstGeom prst="rect">
            <a:avLst/>
          </a:prstGeom>
        </p:spPr>
        <p:txBody>
          <a:bodyPr wrap="square">
            <a:spAutoFit/>
          </a:bodyPr>
          <a:lstStyle/>
          <a:p>
            <a:r>
              <a:rPr lang="en-US" sz="2800" b="1" dirty="0" smtClean="0"/>
              <a:t>3. </a:t>
            </a:r>
            <a:r>
              <a:rPr lang="en-US" sz="2800" b="1" dirty="0" err="1" smtClean="0">
                <a:solidFill>
                  <a:srgbClr val="030BA1"/>
                </a:solidFill>
              </a:rPr>
              <a:t>Kháng</a:t>
            </a:r>
            <a:r>
              <a:rPr lang="en-US" sz="2800" b="1" dirty="0" smtClean="0">
                <a:solidFill>
                  <a:srgbClr val="030BA1"/>
                </a:solidFill>
              </a:rPr>
              <a:t> </a:t>
            </a:r>
            <a:r>
              <a:rPr lang="en-US" sz="2800" b="1" dirty="0" err="1" smtClean="0">
                <a:solidFill>
                  <a:srgbClr val="030BA1"/>
                </a:solidFill>
              </a:rPr>
              <a:t>chiến</a:t>
            </a:r>
            <a:r>
              <a:rPr lang="en-US" sz="2800" b="1" dirty="0" smtClean="0">
                <a:solidFill>
                  <a:srgbClr val="030BA1"/>
                </a:solidFill>
              </a:rPr>
              <a:t> ở </a:t>
            </a:r>
            <a:r>
              <a:rPr lang="en-US" sz="2800" b="1" dirty="0" err="1" smtClean="0">
                <a:solidFill>
                  <a:srgbClr val="030BA1"/>
                </a:solidFill>
              </a:rPr>
              <a:t>Hà</a:t>
            </a:r>
            <a:r>
              <a:rPr lang="en-US" sz="2800" b="1" dirty="0" smtClean="0">
                <a:solidFill>
                  <a:srgbClr val="030BA1"/>
                </a:solidFill>
              </a:rPr>
              <a:t> </a:t>
            </a:r>
            <a:r>
              <a:rPr lang="en-US" sz="2800" b="1" dirty="0" err="1" smtClean="0">
                <a:solidFill>
                  <a:srgbClr val="030BA1"/>
                </a:solidFill>
              </a:rPr>
              <a:t>Nội</a:t>
            </a:r>
            <a:r>
              <a:rPr lang="en-US" sz="2800" b="1" dirty="0" smtClean="0">
                <a:solidFill>
                  <a:srgbClr val="030BA1"/>
                </a:solidFill>
              </a:rPr>
              <a:t> </a:t>
            </a:r>
            <a:r>
              <a:rPr lang="en-US" sz="2800" b="1" dirty="0" err="1" smtClean="0">
                <a:solidFill>
                  <a:srgbClr val="030BA1"/>
                </a:solidFill>
              </a:rPr>
              <a:t>và</a:t>
            </a:r>
            <a:r>
              <a:rPr lang="en-US" sz="2800" b="1" dirty="0" smtClean="0">
                <a:solidFill>
                  <a:srgbClr val="030BA1"/>
                </a:solidFill>
              </a:rPr>
              <a:t> </a:t>
            </a:r>
            <a:r>
              <a:rPr lang="en-US" sz="2800" b="1" dirty="0" err="1" smtClean="0">
                <a:solidFill>
                  <a:srgbClr val="030BA1"/>
                </a:solidFill>
              </a:rPr>
              <a:t>các</a:t>
            </a:r>
            <a:r>
              <a:rPr lang="en-US" sz="2800" b="1" dirty="0" smtClean="0">
                <a:solidFill>
                  <a:srgbClr val="030BA1"/>
                </a:solidFill>
              </a:rPr>
              <a:t> </a:t>
            </a:r>
            <a:r>
              <a:rPr lang="en-US" sz="2800" b="1" dirty="0" err="1" smtClean="0">
                <a:solidFill>
                  <a:srgbClr val="030BA1"/>
                </a:solidFill>
              </a:rPr>
              <a:t>tỉnh</a:t>
            </a:r>
            <a:r>
              <a:rPr lang="en-US" sz="2800" b="1" dirty="0" smtClean="0">
                <a:solidFill>
                  <a:srgbClr val="030BA1"/>
                </a:solidFill>
              </a:rPr>
              <a:t> </a:t>
            </a:r>
            <a:r>
              <a:rPr lang="en-US" sz="2800" b="1" dirty="0" err="1" smtClean="0">
                <a:solidFill>
                  <a:srgbClr val="030BA1"/>
                </a:solidFill>
              </a:rPr>
              <a:t>đồng</a:t>
            </a:r>
            <a:r>
              <a:rPr lang="en-US" sz="2800" b="1" dirty="0" smtClean="0">
                <a:solidFill>
                  <a:srgbClr val="030BA1"/>
                </a:solidFill>
              </a:rPr>
              <a:t> </a:t>
            </a:r>
            <a:r>
              <a:rPr lang="en-US" sz="2800" b="1" dirty="0" err="1" smtClean="0">
                <a:solidFill>
                  <a:srgbClr val="030BA1"/>
                </a:solidFill>
              </a:rPr>
              <a:t>bằng</a:t>
            </a:r>
            <a:r>
              <a:rPr lang="en-US" sz="2800" b="1" dirty="0" smtClean="0">
                <a:solidFill>
                  <a:srgbClr val="030BA1"/>
                </a:solidFill>
              </a:rPr>
              <a:t> </a:t>
            </a:r>
            <a:r>
              <a:rPr lang="en-US" sz="2800" b="1" dirty="0" err="1" smtClean="0">
                <a:solidFill>
                  <a:srgbClr val="030BA1"/>
                </a:solidFill>
              </a:rPr>
              <a:t>Bắc</a:t>
            </a:r>
            <a:r>
              <a:rPr lang="en-US" sz="2800" b="1" dirty="0" smtClean="0">
                <a:solidFill>
                  <a:srgbClr val="030BA1"/>
                </a:solidFill>
              </a:rPr>
              <a:t> </a:t>
            </a:r>
            <a:r>
              <a:rPr lang="en-US" sz="2800" b="1" dirty="0" err="1" smtClean="0">
                <a:solidFill>
                  <a:srgbClr val="030BA1"/>
                </a:solidFill>
              </a:rPr>
              <a:t>Kì</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huong\Desktop\163825161408681661_smal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0" y="0"/>
            <a:ext cx="4267200" cy="6248400"/>
          </a:xfrm>
          <a:prstGeom prst="rect">
            <a:avLst/>
          </a:prstGeom>
          <a:noFill/>
          <a:ln w="9525">
            <a:noFill/>
            <a:miter lim="800000"/>
            <a:headEnd/>
            <a:tailEnd/>
          </a:ln>
        </p:spPr>
      </p:pic>
      <p:sp>
        <p:nvSpPr>
          <p:cNvPr id="5" name="Rectangle 4"/>
          <p:cNvSpPr/>
          <p:nvPr/>
        </p:nvSpPr>
        <p:spPr>
          <a:xfrm>
            <a:off x="685800" y="6320135"/>
            <a:ext cx="778565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dirty="0" err="1" smtClean="0">
                <a:solidFill>
                  <a:srgbClr val="0000FF"/>
                </a:solidFill>
              </a:rPr>
              <a:t>Cửa</a:t>
            </a:r>
            <a:r>
              <a:rPr lang="en-US" sz="2400" b="1" dirty="0" smtClean="0">
                <a:solidFill>
                  <a:srgbClr val="0000FF"/>
                </a:solidFill>
              </a:rPr>
              <a:t> ô </a:t>
            </a:r>
            <a:r>
              <a:rPr lang="en-US" sz="2400" b="1" dirty="0" err="1" smtClean="0">
                <a:solidFill>
                  <a:srgbClr val="0000FF"/>
                </a:solidFill>
              </a:rPr>
              <a:t>Thanh</a:t>
            </a:r>
            <a:r>
              <a:rPr lang="en-US" sz="2400" b="1" dirty="0" smtClean="0">
                <a:solidFill>
                  <a:srgbClr val="0000FF"/>
                </a:solidFill>
              </a:rPr>
              <a:t> </a:t>
            </a:r>
            <a:r>
              <a:rPr lang="en-US" sz="2400" b="1" dirty="0" err="1" smtClean="0">
                <a:solidFill>
                  <a:srgbClr val="0000FF"/>
                </a:solidFill>
              </a:rPr>
              <a:t>Hà</a:t>
            </a:r>
            <a:r>
              <a:rPr lang="en-US" sz="2400" b="1" dirty="0" smtClean="0">
                <a:solidFill>
                  <a:srgbClr val="0000FF"/>
                </a:solidFill>
              </a:rPr>
              <a:t> (</a:t>
            </a:r>
            <a:r>
              <a:rPr lang="en-US" sz="2400" b="1" dirty="0" err="1" smtClean="0">
                <a:solidFill>
                  <a:srgbClr val="0000FF"/>
                </a:solidFill>
              </a:rPr>
              <a:t>Hà</a:t>
            </a:r>
            <a:r>
              <a:rPr lang="en-US" sz="2400" b="1" dirty="0" smtClean="0">
                <a:solidFill>
                  <a:srgbClr val="0000FF"/>
                </a:solidFill>
              </a:rPr>
              <a:t> </a:t>
            </a:r>
            <a:r>
              <a:rPr lang="en-US" sz="2400" b="1" dirty="0" err="1" smtClean="0">
                <a:solidFill>
                  <a:srgbClr val="0000FF"/>
                </a:solidFill>
              </a:rPr>
              <a:t>Nội</a:t>
            </a:r>
            <a:r>
              <a:rPr lang="en-US" sz="2400" b="1" dirty="0" smtClean="0">
                <a:solidFill>
                  <a:srgbClr val="0000FF"/>
                </a:solidFill>
              </a:rPr>
              <a:t>) hay </a:t>
            </a:r>
            <a:r>
              <a:rPr lang="en-US" sz="2400" b="1" dirty="0" err="1" smtClean="0">
                <a:solidFill>
                  <a:srgbClr val="0000FF"/>
                </a:solidFill>
              </a:rPr>
              <a:t>còn</a:t>
            </a:r>
            <a:r>
              <a:rPr lang="en-US" sz="2400" b="1" dirty="0" smtClean="0">
                <a:solidFill>
                  <a:srgbClr val="0000FF"/>
                </a:solidFill>
              </a:rPr>
              <a:t> </a:t>
            </a:r>
            <a:r>
              <a:rPr lang="en-US" sz="2400" b="1" dirty="0" err="1" smtClean="0">
                <a:solidFill>
                  <a:srgbClr val="0000FF"/>
                </a:solidFill>
              </a:rPr>
              <a:t>gọi</a:t>
            </a:r>
            <a:r>
              <a:rPr lang="en-US" sz="2400" b="1" dirty="0" smtClean="0">
                <a:solidFill>
                  <a:srgbClr val="0000FF"/>
                </a:solidFill>
              </a:rPr>
              <a:t> </a:t>
            </a:r>
            <a:r>
              <a:rPr lang="en-US" sz="2400" b="1" dirty="0" err="1" smtClean="0">
                <a:solidFill>
                  <a:srgbClr val="0000FF"/>
                </a:solidFill>
              </a:rPr>
              <a:t>là</a:t>
            </a:r>
            <a:r>
              <a:rPr lang="en-US" sz="2400" b="1" dirty="0" smtClean="0">
                <a:solidFill>
                  <a:srgbClr val="0000FF"/>
                </a:solidFill>
              </a:rPr>
              <a:t> </a:t>
            </a:r>
            <a:r>
              <a:rPr lang="en-US" sz="2400" b="1" dirty="0" err="1" smtClean="0">
                <a:solidFill>
                  <a:srgbClr val="0000FF"/>
                </a:solidFill>
              </a:rPr>
              <a:t>cửa</a:t>
            </a:r>
            <a:r>
              <a:rPr lang="en-US" sz="2400" b="1" dirty="0" smtClean="0">
                <a:solidFill>
                  <a:srgbClr val="0000FF"/>
                </a:solidFill>
              </a:rPr>
              <a:t> ô </a:t>
            </a:r>
            <a:r>
              <a:rPr lang="en-US" sz="2400" b="1" dirty="0" err="1" smtClean="0">
                <a:solidFill>
                  <a:srgbClr val="0000FF"/>
                </a:solidFill>
              </a:rPr>
              <a:t>Quan</a:t>
            </a:r>
            <a:r>
              <a:rPr lang="en-US" sz="2400" b="1" dirty="0" smtClean="0">
                <a:solidFill>
                  <a:srgbClr val="0000FF"/>
                </a:solidFill>
              </a:rPr>
              <a:t> </a:t>
            </a:r>
            <a:r>
              <a:rPr lang="en-US" sz="2400" b="1" dirty="0" err="1" smtClean="0">
                <a:solidFill>
                  <a:srgbClr val="0000FF"/>
                </a:solidFill>
              </a:rPr>
              <a:t>Chưởng</a:t>
            </a:r>
            <a:endParaRPr lang="en-US" sz="2400" b="1" dirty="0"/>
          </a:p>
        </p:txBody>
      </p:sp>
      <p:pic>
        <p:nvPicPr>
          <p:cNvPr id="33794" name="Picture 2" descr="C:\Users\Khuong\Desktop\unnamed.jpg"/>
          <p:cNvPicPr>
            <a:picLocks noChangeAspect="1" noChangeArrowheads="1"/>
          </p:cNvPicPr>
          <p:nvPr/>
        </p:nvPicPr>
        <p:blipFill>
          <a:blip r:embed="rId3"/>
          <a:srcRect/>
          <a:stretch>
            <a:fillRect/>
          </a:stretch>
        </p:blipFill>
        <p:spPr bwMode="auto">
          <a:xfrm>
            <a:off x="4267200" y="0"/>
            <a:ext cx="4876800"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uoc do Phap danh Bac Ky nam 1873 va 1882"/>
          <p:cNvPicPr>
            <a:picLocks noChangeAspect="1" noChangeArrowheads="1"/>
          </p:cNvPicPr>
          <p:nvPr/>
        </p:nvPicPr>
        <p:blipFill>
          <a:blip r:embed="rId5"/>
          <a:srcRect/>
          <a:stretch>
            <a:fillRect/>
          </a:stretch>
        </p:blipFill>
        <p:spPr bwMode="auto">
          <a:xfrm>
            <a:off x="1" y="76200"/>
            <a:ext cx="6094413" cy="6443133"/>
          </a:xfrm>
          <a:prstGeom prst="rect">
            <a:avLst/>
          </a:prstGeom>
          <a:solidFill>
            <a:srgbClr val="CC0000"/>
          </a:solidFill>
          <a:ln w="9525">
            <a:noFill/>
            <a:miter lim="800000"/>
            <a:headEnd/>
            <a:tailEnd/>
          </a:ln>
        </p:spPr>
      </p:pic>
      <p:sp>
        <p:nvSpPr>
          <p:cNvPr id="37891" name="Rectangle 3"/>
          <p:cNvSpPr>
            <a:spLocks noChangeArrowheads="1"/>
          </p:cNvSpPr>
          <p:nvPr>
            <p:custDataLst>
              <p:tags r:id="rId2"/>
            </p:custDataLst>
          </p:nvPr>
        </p:nvSpPr>
        <p:spPr bwMode="auto">
          <a:xfrm>
            <a:off x="1524000" y="6316133"/>
            <a:ext cx="4570082" cy="400110"/>
          </a:xfrm>
          <a:prstGeom prst="rect">
            <a:avLst/>
          </a:prstGeom>
          <a:solidFill>
            <a:schemeClr val="accent1">
              <a:lumMod val="20000"/>
              <a:lumOff val="80000"/>
            </a:schemeClr>
          </a:solidFill>
          <a:ln w="9525">
            <a:noFill/>
            <a:miter lim="800000"/>
            <a:headEnd/>
            <a:tailEnd/>
          </a:ln>
          <a:effectLst/>
        </p:spPr>
        <p:txBody>
          <a:bodyPr>
            <a:spAutoFit/>
            <a:scene3d>
              <a:camera prst="perspectiveRelaxed"/>
              <a:lightRig rig="threePt" dir="t"/>
            </a:scene3d>
          </a:bodyPr>
          <a:lstStyle/>
          <a:p>
            <a:pPr>
              <a:defRPr/>
            </a:pPr>
            <a:r>
              <a:rPr lang="en-US" sz="2000" b="0" dirty="0" err="1">
                <a:effectLst>
                  <a:outerShdw blurRad="38100" dist="38100" dir="2700000" algn="tl">
                    <a:srgbClr val="000000">
                      <a:alpha val="43137"/>
                    </a:srgbClr>
                  </a:outerShdw>
                </a:effectLst>
                <a:cs typeface="Arial" pitchFamily="34" charset="0"/>
              </a:rPr>
              <a:t>Lược</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đồ</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Pháp</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đánh</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Bắc</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Kì</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lần</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thứ</a:t>
            </a:r>
            <a:r>
              <a:rPr lang="en-US" sz="2000" b="0" dirty="0">
                <a:effectLst>
                  <a:outerShdw blurRad="38100" dist="38100" dir="2700000" algn="tl">
                    <a:srgbClr val="000000">
                      <a:alpha val="43137"/>
                    </a:srgbClr>
                  </a:outerShdw>
                </a:effectLst>
                <a:cs typeface="Arial" pitchFamily="34" charset="0"/>
              </a:rPr>
              <a:t> </a:t>
            </a:r>
            <a:r>
              <a:rPr lang="en-US" sz="2000" b="0" dirty="0" err="1">
                <a:effectLst>
                  <a:outerShdw blurRad="38100" dist="38100" dir="2700000" algn="tl">
                    <a:srgbClr val="000000">
                      <a:alpha val="43137"/>
                    </a:srgbClr>
                  </a:outerShdw>
                </a:effectLst>
                <a:cs typeface="Arial" pitchFamily="34" charset="0"/>
              </a:rPr>
              <a:t>nhất</a:t>
            </a:r>
            <a:endParaRPr lang="en-US" sz="2000" b="0" dirty="0">
              <a:effectLst>
                <a:outerShdw blurRad="38100" dist="38100" dir="2700000" algn="tl">
                  <a:srgbClr val="000000">
                    <a:alpha val="43137"/>
                  </a:srgbClr>
                </a:outerShdw>
              </a:effectLst>
              <a:latin typeface="Arial" pitchFamily="34" charset="0"/>
              <a:cs typeface="Arial" pitchFamily="34" charset="0"/>
            </a:endParaRPr>
          </a:p>
        </p:txBody>
      </p:sp>
      <p:sp>
        <p:nvSpPr>
          <p:cNvPr id="15364" name="Isosceles Triangle 6"/>
          <p:cNvSpPr>
            <a:spLocks noChangeArrowheads="1"/>
          </p:cNvSpPr>
          <p:nvPr/>
        </p:nvSpPr>
        <p:spPr bwMode="auto">
          <a:xfrm rot="5400000">
            <a:off x="65618" y="5619222"/>
            <a:ext cx="192617" cy="282575"/>
          </a:xfrm>
          <a:prstGeom prst="triangle">
            <a:avLst>
              <a:gd name="adj" fmla="val 50000"/>
            </a:avLst>
          </a:prstGeom>
          <a:solidFill>
            <a:srgbClr val="FF0066"/>
          </a:solidFill>
          <a:ln w="9525" algn="ctr">
            <a:solidFill>
              <a:schemeClr val="tx1"/>
            </a:solidFill>
            <a:round/>
            <a:headEnd/>
            <a:tailEnd/>
          </a:ln>
        </p:spPr>
        <p:txBody>
          <a:bodyPr/>
          <a:lstStyle/>
          <a:p>
            <a:endParaRPr lang="vi-VN"/>
          </a:p>
        </p:txBody>
      </p:sp>
      <p:cxnSp>
        <p:nvCxnSpPr>
          <p:cNvPr id="15365" name="Straight Connector 17"/>
          <p:cNvCxnSpPr>
            <a:cxnSpLocks noChangeShapeType="1"/>
          </p:cNvCxnSpPr>
          <p:nvPr/>
        </p:nvCxnSpPr>
        <p:spPr bwMode="auto">
          <a:xfrm>
            <a:off x="1" y="5357284"/>
            <a:ext cx="1484313" cy="0"/>
          </a:xfrm>
          <a:prstGeom prst="line">
            <a:avLst/>
          </a:prstGeom>
          <a:noFill/>
          <a:ln w="9525" algn="ctr">
            <a:solidFill>
              <a:schemeClr val="tx1"/>
            </a:solidFill>
            <a:round/>
            <a:headEnd/>
            <a:tailEnd/>
          </a:ln>
        </p:spPr>
      </p:cxnSp>
      <p:cxnSp>
        <p:nvCxnSpPr>
          <p:cNvPr id="15366" name="Straight Connector 24"/>
          <p:cNvCxnSpPr>
            <a:cxnSpLocks noChangeShapeType="1"/>
          </p:cNvCxnSpPr>
          <p:nvPr/>
        </p:nvCxnSpPr>
        <p:spPr bwMode="auto">
          <a:xfrm>
            <a:off x="1524000" y="5357285"/>
            <a:ext cx="0" cy="1492249"/>
          </a:xfrm>
          <a:prstGeom prst="line">
            <a:avLst/>
          </a:prstGeom>
          <a:noFill/>
          <a:ln w="9525" algn="ctr">
            <a:solidFill>
              <a:schemeClr val="tx1"/>
            </a:solidFill>
            <a:round/>
            <a:headEnd/>
            <a:tailEnd/>
          </a:ln>
        </p:spPr>
      </p:cxnSp>
      <p:sp>
        <p:nvSpPr>
          <p:cNvPr id="27" name="TextBox 26"/>
          <p:cNvSpPr txBox="1"/>
          <p:nvPr/>
        </p:nvSpPr>
        <p:spPr>
          <a:xfrm>
            <a:off x="414668" y="5612351"/>
            <a:ext cx="1218816" cy="400110"/>
          </a:xfrm>
          <a:prstGeom prst="rect">
            <a:avLst/>
          </a:prstGeom>
          <a:noFill/>
        </p:spPr>
        <p:txBody>
          <a:bodyPr>
            <a:spAutoFit/>
            <a:scene3d>
              <a:camera prst="perspectiveFront"/>
              <a:lightRig rig="threePt" dir="t"/>
            </a:scene3d>
          </a:bodyPr>
          <a:lstStyle/>
          <a:p>
            <a:pPr algn="l">
              <a:defRPr/>
            </a:pPr>
            <a:r>
              <a:rPr lang="en-US" sz="1000" b="0" dirty="0" err="1"/>
              <a:t>Căn</a:t>
            </a:r>
            <a:r>
              <a:rPr lang="en-US" sz="1000" b="0" dirty="0"/>
              <a:t> </a:t>
            </a:r>
            <a:r>
              <a:rPr lang="en-US" sz="1000" b="0" dirty="0" err="1"/>
              <a:t>cứ</a:t>
            </a:r>
            <a:r>
              <a:rPr lang="en-US" sz="1000" b="0" dirty="0"/>
              <a:t> </a:t>
            </a:r>
            <a:r>
              <a:rPr lang="en-US" sz="1000" b="0" dirty="0" err="1"/>
              <a:t>khởi</a:t>
            </a:r>
            <a:r>
              <a:rPr lang="en-US" sz="1000" b="0" dirty="0"/>
              <a:t> </a:t>
            </a:r>
            <a:r>
              <a:rPr lang="en-US" sz="1000" b="0" dirty="0" err="1"/>
              <a:t>nghĩa</a:t>
            </a:r>
            <a:r>
              <a:rPr lang="en-US" sz="1000" b="0" dirty="0"/>
              <a:t> </a:t>
            </a:r>
            <a:r>
              <a:rPr lang="en-US" sz="1000" b="0" dirty="0" err="1"/>
              <a:t>nông</a:t>
            </a:r>
            <a:r>
              <a:rPr lang="en-US" sz="1000" b="0" dirty="0"/>
              <a:t> </a:t>
            </a:r>
            <a:r>
              <a:rPr lang="en-US" sz="1000" b="0" dirty="0" err="1"/>
              <a:t>dân</a:t>
            </a:r>
            <a:endParaRPr lang="vi-VN" sz="1000" b="0" dirty="0"/>
          </a:p>
        </p:txBody>
      </p:sp>
      <p:sp>
        <p:nvSpPr>
          <p:cNvPr id="28" name="TextBox 27"/>
          <p:cNvSpPr txBox="1"/>
          <p:nvPr/>
        </p:nvSpPr>
        <p:spPr>
          <a:xfrm>
            <a:off x="391633" y="6259424"/>
            <a:ext cx="1242230" cy="400110"/>
          </a:xfrm>
          <a:prstGeom prst="rect">
            <a:avLst/>
          </a:prstGeom>
          <a:noFill/>
        </p:spPr>
        <p:txBody>
          <a:bodyPr>
            <a:spAutoFit/>
            <a:scene3d>
              <a:camera prst="perspectiveFront"/>
              <a:lightRig rig="threePt" dir="t"/>
            </a:scene3d>
          </a:bodyPr>
          <a:lstStyle/>
          <a:p>
            <a:pPr algn="l">
              <a:defRPr/>
            </a:pPr>
            <a:r>
              <a:rPr lang="en-US" sz="1000" b="0" dirty="0" err="1">
                <a:effectLst>
                  <a:outerShdw blurRad="38100" dist="38100" dir="2700000" algn="tl">
                    <a:srgbClr val="000000">
                      <a:alpha val="43137"/>
                    </a:srgbClr>
                  </a:outerShdw>
                </a:effectLst>
              </a:rPr>
              <a:t>Nơi</a:t>
            </a:r>
            <a:r>
              <a:rPr lang="en-US" sz="1000" b="0" dirty="0">
                <a:effectLst>
                  <a:outerShdw blurRad="38100" dist="38100" dir="2700000" algn="tl">
                    <a:srgbClr val="000000">
                      <a:alpha val="43137"/>
                    </a:srgbClr>
                  </a:outerShdw>
                </a:effectLst>
              </a:rPr>
              <a:t> </a:t>
            </a:r>
            <a:r>
              <a:rPr lang="en-US" sz="1000" b="0" dirty="0" err="1">
                <a:effectLst>
                  <a:outerShdw blurRad="38100" dist="38100" dir="2700000" algn="tl">
                    <a:srgbClr val="000000">
                      <a:alpha val="43137"/>
                    </a:srgbClr>
                  </a:outerShdw>
                </a:effectLst>
              </a:rPr>
              <a:t>thực</a:t>
            </a:r>
            <a:r>
              <a:rPr lang="en-US" sz="1000" b="0" dirty="0">
                <a:effectLst>
                  <a:outerShdw blurRad="38100" dist="38100" dir="2700000" algn="tl">
                    <a:srgbClr val="000000">
                      <a:alpha val="43137"/>
                    </a:srgbClr>
                  </a:outerShdw>
                </a:effectLst>
              </a:rPr>
              <a:t> </a:t>
            </a:r>
            <a:r>
              <a:rPr lang="en-US" sz="1000" b="0" dirty="0" err="1">
                <a:effectLst>
                  <a:outerShdw blurRad="38100" dist="38100" dir="2700000" algn="tl">
                    <a:srgbClr val="000000">
                      <a:alpha val="43137"/>
                    </a:srgbClr>
                  </a:outerShdw>
                </a:effectLst>
              </a:rPr>
              <a:t>dân</a:t>
            </a:r>
            <a:r>
              <a:rPr lang="en-US" sz="1000" b="0" dirty="0">
                <a:effectLst>
                  <a:outerShdw blurRad="38100" dist="38100" dir="2700000" algn="tl">
                    <a:srgbClr val="000000">
                      <a:alpha val="43137"/>
                    </a:srgbClr>
                  </a:outerShdw>
                </a:effectLst>
              </a:rPr>
              <a:t> </a:t>
            </a:r>
            <a:r>
              <a:rPr lang="en-US" sz="1000" b="0" dirty="0" err="1">
                <a:effectLst>
                  <a:outerShdw blurRad="38100" dist="38100" dir="2700000" algn="tl">
                    <a:srgbClr val="000000">
                      <a:alpha val="43137"/>
                    </a:srgbClr>
                  </a:outerShdw>
                </a:effectLst>
              </a:rPr>
              <a:t>Pháp</a:t>
            </a:r>
            <a:r>
              <a:rPr lang="en-US" sz="1000" b="0" dirty="0">
                <a:effectLst>
                  <a:outerShdw blurRad="38100" dist="38100" dir="2700000" algn="tl">
                    <a:srgbClr val="000000">
                      <a:alpha val="43137"/>
                    </a:srgbClr>
                  </a:outerShdw>
                </a:effectLst>
              </a:rPr>
              <a:t> </a:t>
            </a:r>
            <a:r>
              <a:rPr lang="en-US" sz="1000" b="0" dirty="0" err="1">
                <a:effectLst>
                  <a:outerShdw blurRad="38100" dist="38100" dir="2700000" algn="tl">
                    <a:srgbClr val="000000">
                      <a:alpha val="43137"/>
                    </a:srgbClr>
                  </a:outerShdw>
                </a:effectLst>
              </a:rPr>
              <a:t>chiếm</a:t>
            </a:r>
            <a:r>
              <a:rPr lang="en-US" sz="1000" b="0" dirty="0">
                <a:effectLst>
                  <a:outerShdw blurRad="38100" dist="38100" dir="2700000" algn="tl">
                    <a:srgbClr val="000000">
                      <a:alpha val="43137"/>
                    </a:srgbClr>
                  </a:outerShdw>
                </a:effectLst>
              </a:rPr>
              <a:t> </a:t>
            </a:r>
            <a:r>
              <a:rPr lang="en-US" sz="1000" b="0" dirty="0" err="1">
                <a:effectLst>
                  <a:outerShdw blurRad="38100" dist="38100" dir="2700000" algn="tl">
                    <a:srgbClr val="000000">
                      <a:alpha val="43137"/>
                    </a:srgbClr>
                  </a:outerShdw>
                </a:effectLst>
              </a:rPr>
              <a:t>đóng</a:t>
            </a:r>
            <a:endParaRPr lang="vi-VN" sz="1000" b="0" dirty="0">
              <a:effectLst>
                <a:outerShdw blurRad="38100" dist="38100" dir="2700000" algn="tl">
                  <a:srgbClr val="000000">
                    <a:alpha val="43137"/>
                  </a:srgbClr>
                </a:outerShdw>
              </a:effectLst>
            </a:endParaRPr>
          </a:p>
        </p:txBody>
      </p:sp>
      <p:sp>
        <p:nvSpPr>
          <p:cNvPr id="24" name="AutoShape 10"/>
          <p:cNvSpPr>
            <a:spLocks noChangeArrowheads="1"/>
          </p:cNvSpPr>
          <p:nvPr/>
        </p:nvSpPr>
        <p:spPr bwMode="auto">
          <a:xfrm>
            <a:off x="6192838" y="76200"/>
            <a:ext cx="2971800" cy="1524000"/>
          </a:xfrm>
          <a:prstGeom prst="wedgeRoundRectCallout">
            <a:avLst>
              <a:gd name="adj1" fmla="val -115395"/>
              <a:gd name="adj2" fmla="val 287733"/>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r>
              <a:rPr lang="en-US" dirty="0" err="1">
                <a:solidFill>
                  <a:srgbClr val="FF3300"/>
                </a:solidFill>
              </a:rPr>
              <a:t>Căn</a:t>
            </a:r>
            <a:r>
              <a:rPr lang="en-US" dirty="0">
                <a:solidFill>
                  <a:srgbClr val="FF3300"/>
                </a:solidFill>
              </a:rPr>
              <a:t> </a:t>
            </a:r>
            <a:r>
              <a:rPr lang="en-US" dirty="0" err="1">
                <a:solidFill>
                  <a:srgbClr val="FF3300"/>
                </a:solidFill>
              </a:rPr>
              <a:t>cứ</a:t>
            </a:r>
            <a:r>
              <a:rPr lang="en-US" dirty="0">
                <a:solidFill>
                  <a:srgbClr val="FF3300"/>
                </a:solidFill>
              </a:rPr>
              <a:t> </a:t>
            </a:r>
            <a:r>
              <a:rPr lang="en-US" dirty="0" err="1">
                <a:solidFill>
                  <a:srgbClr val="FF3300"/>
                </a:solidFill>
              </a:rPr>
              <a:t>kháng</a:t>
            </a:r>
            <a:r>
              <a:rPr lang="en-US" dirty="0">
                <a:solidFill>
                  <a:srgbClr val="FF3300"/>
                </a:solidFill>
              </a:rPr>
              <a:t> </a:t>
            </a:r>
            <a:r>
              <a:rPr lang="en-US" dirty="0" err="1">
                <a:solidFill>
                  <a:srgbClr val="FF3300"/>
                </a:solidFill>
              </a:rPr>
              <a:t>chiến</a:t>
            </a:r>
            <a:r>
              <a:rPr lang="en-US" dirty="0">
                <a:solidFill>
                  <a:srgbClr val="FF3300"/>
                </a:solidFill>
              </a:rPr>
              <a:t> </a:t>
            </a:r>
            <a:r>
              <a:rPr lang="en-US" dirty="0" err="1">
                <a:solidFill>
                  <a:srgbClr val="FF3300"/>
                </a:solidFill>
              </a:rPr>
              <a:t>của</a:t>
            </a:r>
            <a:r>
              <a:rPr lang="en-US" dirty="0">
                <a:solidFill>
                  <a:srgbClr val="FF3300"/>
                </a:solidFill>
              </a:rPr>
              <a:t> </a:t>
            </a:r>
            <a:r>
              <a:rPr lang="en-US" dirty="0" err="1">
                <a:solidFill>
                  <a:srgbClr val="FF3300"/>
                </a:solidFill>
              </a:rPr>
              <a:t>Nguyễn</a:t>
            </a:r>
            <a:r>
              <a:rPr lang="en-US" dirty="0">
                <a:solidFill>
                  <a:srgbClr val="FF3300"/>
                </a:solidFill>
              </a:rPr>
              <a:t> </a:t>
            </a:r>
            <a:r>
              <a:rPr lang="en-US" dirty="0" err="1">
                <a:solidFill>
                  <a:srgbClr val="FF3300"/>
                </a:solidFill>
              </a:rPr>
              <a:t>Mậu</a:t>
            </a:r>
            <a:r>
              <a:rPr lang="en-US" dirty="0">
                <a:solidFill>
                  <a:srgbClr val="FF3300"/>
                </a:solidFill>
              </a:rPr>
              <a:t> </a:t>
            </a:r>
            <a:r>
              <a:rPr lang="en-US" dirty="0" err="1">
                <a:solidFill>
                  <a:srgbClr val="FF3300"/>
                </a:solidFill>
              </a:rPr>
              <a:t>Kiến</a:t>
            </a:r>
            <a:r>
              <a:rPr lang="en-US" dirty="0">
                <a:solidFill>
                  <a:srgbClr val="FF3300"/>
                </a:solidFill>
              </a:rPr>
              <a:t> (</a:t>
            </a:r>
            <a:r>
              <a:rPr lang="en-US" dirty="0" err="1">
                <a:solidFill>
                  <a:srgbClr val="FF3300"/>
                </a:solidFill>
              </a:rPr>
              <a:t>Thái</a:t>
            </a:r>
            <a:r>
              <a:rPr lang="en-US" dirty="0">
                <a:solidFill>
                  <a:srgbClr val="FF3300"/>
                </a:solidFill>
              </a:rPr>
              <a:t> </a:t>
            </a:r>
            <a:r>
              <a:rPr lang="en-US" dirty="0" err="1">
                <a:solidFill>
                  <a:srgbClr val="FF3300"/>
                </a:solidFill>
              </a:rPr>
              <a:t>Bình</a:t>
            </a:r>
            <a:r>
              <a:rPr lang="en-US" dirty="0">
                <a:solidFill>
                  <a:srgbClr val="FF3300"/>
                </a:solidFill>
              </a:rPr>
              <a:t>)</a:t>
            </a:r>
          </a:p>
        </p:txBody>
      </p:sp>
      <p:sp>
        <p:nvSpPr>
          <p:cNvPr id="26" name="AutoShape 9"/>
          <p:cNvSpPr>
            <a:spLocks noChangeArrowheads="1"/>
          </p:cNvSpPr>
          <p:nvPr/>
        </p:nvSpPr>
        <p:spPr bwMode="auto">
          <a:xfrm>
            <a:off x="6192838" y="1701800"/>
            <a:ext cx="2971800" cy="1600200"/>
          </a:xfrm>
          <a:prstGeom prst="wedgeRoundRectCallout">
            <a:avLst>
              <a:gd name="adj1" fmla="val -119219"/>
              <a:gd name="adj2" fmla="val 201850"/>
              <a:gd name="adj3" fmla="val 16667"/>
            </a:avLst>
          </a:prstGeom>
          <a:solidFill>
            <a:schemeClr val="accent1">
              <a:lumMod val="20000"/>
              <a:lumOff val="80000"/>
            </a:schemeClr>
          </a:solidFill>
          <a:ln w="9525">
            <a:solidFill>
              <a:schemeClr val="tx1"/>
            </a:solidFill>
            <a:miter lim="800000"/>
            <a:headEnd/>
            <a:tailEnd/>
          </a:ln>
        </p:spPr>
        <p:txBody>
          <a:bodyPr/>
          <a:lstStyle/>
          <a:p>
            <a:pPr>
              <a:defRPr/>
            </a:pPr>
            <a:r>
              <a:rPr lang="en-US" sz="2000" dirty="0" err="1">
                <a:solidFill>
                  <a:srgbClr val="FF3300"/>
                </a:solidFill>
                <a:latin typeface="Arial" charset="0"/>
              </a:rPr>
              <a:t>Căn</a:t>
            </a:r>
            <a:r>
              <a:rPr lang="en-US" sz="2000" dirty="0">
                <a:solidFill>
                  <a:srgbClr val="FF3300"/>
                </a:solidFill>
                <a:latin typeface="Arial" charset="0"/>
              </a:rPr>
              <a:t> </a:t>
            </a:r>
            <a:r>
              <a:rPr lang="en-US" sz="2000" dirty="0" err="1">
                <a:solidFill>
                  <a:srgbClr val="FF3300"/>
                </a:solidFill>
                <a:latin typeface="Arial" charset="0"/>
              </a:rPr>
              <a:t>cứ</a:t>
            </a:r>
            <a:r>
              <a:rPr lang="en-US" sz="2000" dirty="0">
                <a:solidFill>
                  <a:srgbClr val="FF3300"/>
                </a:solidFill>
                <a:latin typeface="Arial" charset="0"/>
              </a:rPr>
              <a:t> </a:t>
            </a:r>
            <a:r>
              <a:rPr lang="en-US" sz="2000" dirty="0" err="1">
                <a:solidFill>
                  <a:srgbClr val="FF3300"/>
                </a:solidFill>
                <a:latin typeface="Arial" charset="0"/>
              </a:rPr>
              <a:t>kháng</a:t>
            </a:r>
            <a:r>
              <a:rPr lang="en-US" sz="2000" dirty="0">
                <a:solidFill>
                  <a:srgbClr val="FF3300"/>
                </a:solidFill>
                <a:latin typeface="Arial" charset="0"/>
              </a:rPr>
              <a:t> </a:t>
            </a:r>
            <a:r>
              <a:rPr lang="en-US" sz="2000" dirty="0" err="1">
                <a:solidFill>
                  <a:srgbClr val="FF3300"/>
                </a:solidFill>
                <a:latin typeface="Arial" charset="0"/>
              </a:rPr>
              <a:t>chiến</a:t>
            </a:r>
            <a:r>
              <a:rPr lang="en-US" sz="2000" dirty="0">
                <a:solidFill>
                  <a:srgbClr val="FF3300"/>
                </a:solidFill>
                <a:latin typeface="Arial" charset="0"/>
              </a:rPr>
              <a:t> </a:t>
            </a:r>
            <a:r>
              <a:rPr lang="en-US" sz="2000" dirty="0" err="1">
                <a:solidFill>
                  <a:srgbClr val="FF3300"/>
                </a:solidFill>
                <a:latin typeface="Arial" charset="0"/>
              </a:rPr>
              <a:t>của</a:t>
            </a:r>
            <a:r>
              <a:rPr lang="en-US" sz="2000" dirty="0">
                <a:solidFill>
                  <a:srgbClr val="FF3300"/>
                </a:solidFill>
                <a:latin typeface="Arial" charset="0"/>
              </a:rPr>
              <a:t> </a:t>
            </a:r>
            <a:r>
              <a:rPr lang="en-US" sz="2000" dirty="0" err="1">
                <a:solidFill>
                  <a:srgbClr val="FF3300"/>
                </a:solidFill>
                <a:latin typeface="Arial" charset="0"/>
              </a:rPr>
              <a:t>Phạm</a:t>
            </a:r>
            <a:r>
              <a:rPr lang="en-US" sz="2000" dirty="0">
                <a:solidFill>
                  <a:srgbClr val="FF3300"/>
                </a:solidFill>
                <a:latin typeface="Arial" charset="0"/>
              </a:rPr>
              <a:t> </a:t>
            </a:r>
            <a:r>
              <a:rPr lang="en-US" sz="2000" dirty="0" err="1">
                <a:solidFill>
                  <a:srgbClr val="FF3300"/>
                </a:solidFill>
                <a:latin typeface="Arial" charset="0"/>
              </a:rPr>
              <a:t>Văn</a:t>
            </a:r>
            <a:r>
              <a:rPr lang="en-US" sz="2000" dirty="0">
                <a:solidFill>
                  <a:srgbClr val="FF3300"/>
                </a:solidFill>
                <a:latin typeface="Arial" charset="0"/>
              </a:rPr>
              <a:t> </a:t>
            </a:r>
            <a:r>
              <a:rPr lang="en-US" sz="2000" dirty="0" err="1">
                <a:solidFill>
                  <a:srgbClr val="FF3300"/>
                </a:solidFill>
                <a:latin typeface="Arial" charset="0"/>
              </a:rPr>
              <a:t>Nghị</a:t>
            </a:r>
            <a:r>
              <a:rPr lang="en-US" sz="2000" dirty="0">
                <a:solidFill>
                  <a:srgbClr val="FF3300"/>
                </a:solidFill>
                <a:latin typeface="Arial" charset="0"/>
              </a:rPr>
              <a:t> (Nam </a:t>
            </a:r>
            <a:r>
              <a:rPr lang="en-US" sz="2000" dirty="0" err="1">
                <a:solidFill>
                  <a:srgbClr val="FF3300"/>
                </a:solidFill>
                <a:latin typeface="Arial" charset="0"/>
              </a:rPr>
              <a:t>Định</a:t>
            </a:r>
            <a:r>
              <a:rPr lang="en-US" sz="2000" dirty="0">
                <a:solidFill>
                  <a:srgbClr val="FF3300"/>
                </a:solidFill>
                <a:latin typeface="Arial" charset="0"/>
              </a:rPr>
              <a:t>)</a:t>
            </a:r>
          </a:p>
        </p:txBody>
      </p:sp>
      <p:sp>
        <p:nvSpPr>
          <p:cNvPr id="29" name="TextBox 28"/>
          <p:cNvSpPr txBox="1"/>
          <p:nvPr/>
        </p:nvSpPr>
        <p:spPr>
          <a:xfrm>
            <a:off x="6248400" y="3733801"/>
            <a:ext cx="2819400" cy="20313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just">
              <a:defRPr/>
            </a:pPr>
            <a:r>
              <a:rPr lang="en-US" sz="1800" dirty="0" err="1">
                <a:solidFill>
                  <a:srgbClr val="FF0000"/>
                </a:solidFill>
              </a:rPr>
              <a:t>Căn</a:t>
            </a:r>
            <a:r>
              <a:rPr lang="en-US" sz="1800" dirty="0">
                <a:solidFill>
                  <a:srgbClr val="FF0000"/>
                </a:solidFill>
              </a:rPr>
              <a:t> </a:t>
            </a:r>
            <a:r>
              <a:rPr lang="en-US" sz="1800" dirty="0" err="1">
                <a:solidFill>
                  <a:srgbClr val="FF0000"/>
                </a:solidFill>
              </a:rPr>
              <a:t>cứ</a:t>
            </a:r>
            <a:r>
              <a:rPr lang="en-US" sz="1800" dirty="0">
                <a:solidFill>
                  <a:srgbClr val="FF0000"/>
                </a:solidFill>
              </a:rPr>
              <a:t> </a:t>
            </a:r>
            <a:r>
              <a:rPr lang="en-US" sz="1800" dirty="0" err="1">
                <a:solidFill>
                  <a:srgbClr val="FF0000"/>
                </a:solidFill>
              </a:rPr>
              <a:t>khởi</a:t>
            </a:r>
            <a:r>
              <a:rPr lang="en-US" sz="1800" dirty="0">
                <a:solidFill>
                  <a:srgbClr val="FF0000"/>
                </a:solidFill>
              </a:rPr>
              <a:t> </a:t>
            </a:r>
            <a:r>
              <a:rPr lang="en-US" sz="1800" dirty="0" err="1">
                <a:solidFill>
                  <a:srgbClr val="FF0000"/>
                </a:solidFill>
              </a:rPr>
              <a:t>nghĩa</a:t>
            </a:r>
            <a:r>
              <a:rPr lang="en-US" sz="1800" dirty="0">
                <a:solidFill>
                  <a:srgbClr val="FF0000"/>
                </a:solidFill>
              </a:rPr>
              <a:t> </a:t>
            </a:r>
            <a:r>
              <a:rPr lang="en-US" sz="1800" dirty="0" err="1">
                <a:solidFill>
                  <a:srgbClr val="FF0000"/>
                </a:solidFill>
              </a:rPr>
              <a:t>của</a:t>
            </a:r>
            <a:r>
              <a:rPr lang="en-US" sz="1800" dirty="0">
                <a:solidFill>
                  <a:srgbClr val="FF0000"/>
                </a:solidFill>
              </a:rPr>
              <a:t> </a:t>
            </a:r>
            <a:r>
              <a:rPr lang="en-US" sz="1800" dirty="0" err="1">
                <a:solidFill>
                  <a:srgbClr val="FF0000"/>
                </a:solidFill>
              </a:rPr>
              <a:t>Phạm</a:t>
            </a:r>
            <a:r>
              <a:rPr lang="en-US" sz="1800" dirty="0">
                <a:solidFill>
                  <a:srgbClr val="FF0000"/>
                </a:solidFill>
              </a:rPr>
              <a:t> </a:t>
            </a:r>
            <a:r>
              <a:rPr lang="en-US" sz="1800" dirty="0" err="1">
                <a:solidFill>
                  <a:srgbClr val="FF0000"/>
                </a:solidFill>
              </a:rPr>
              <a:t>Văn</a:t>
            </a:r>
            <a:r>
              <a:rPr lang="en-US" sz="1800" dirty="0">
                <a:solidFill>
                  <a:srgbClr val="FF0000"/>
                </a:solidFill>
              </a:rPr>
              <a:t> </a:t>
            </a:r>
            <a:r>
              <a:rPr lang="en-US" sz="1800" dirty="0" err="1">
                <a:solidFill>
                  <a:srgbClr val="FF0000"/>
                </a:solidFill>
              </a:rPr>
              <a:t>Nghị</a:t>
            </a:r>
            <a:r>
              <a:rPr lang="en-US" sz="1800" dirty="0">
                <a:solidFill>
                  <a:srgbClr val="FF0000"/>
                </a:solidFill>
              </a:rPr>
              <a:t> </a:t>
            </a:r>
            <a:r>
              <a:rPr lang="en-US" sz="1800" dirty="0" err="1">
                <a:solidFill>
                  <a:srgbClr val="FF0000"/>
                </a:solidFill>
              </a:rPr>
              <a:t>thuộc</a:t>
            </a:r>
            <a:r>
              <a:rPr lang="en-US" sz="1800" dirty="0">
                <a:solidFill>
                  <a:srgbClr val="FF0000"/>
                </a:solidFill>
              </a:rPr>
              <a:t> </a:t>
            </a:r>
            <a:r>
              <a:rPr lang="en-US" sz="1800" dirty="0" err="1">
                <a:solidFill>
                  <a:srgbClr val="FF0000"/>
                </a:solidFill>
              </a:rPr>
              <a:t>địa</a:t>
            </a:r>
            <a:r>
              <a:rPr lang="en-US" sz="1800" dirty="0">
                <a:solidFill>
                  <a:srgbClr val="FF0000"/>
                </a:solidFill>
              </a:rPr>
              <a:t> </a:t>
            </a:r>
            <a:r>
              <a:rPr lang="en-US" sz="1800" dirty="0" err="1">
                <a:solidFill>
                  <a:srgbClr val="FF0000"/>
                </a:solidFill>
              </a:rPr>
              <a:t>bàn</a:t>
            </a:r>
            <a:r>
              <a:rPr lang="en-US" sz="1800" dirty="0">
                <a:solidFill>
                  <a:srgbClr val="FF0000"/>
                </a:solidFill>
              </a:rPr>
              <a:t> </a:t>
            </a:r>
            <a:r>
              <a:rPr lang="en-US" sz="1800" dirty="0" err="1">
                <a:solidFill>
                  <a:srgbClr val="FF0000"/>
                </a:solidFill>
              </a:rPr>
              <a:t>núi</a:t>
            </a:r>
            <a:r>
              <a:rPr lang="en-US" sz="1800" dirty="0">
                <a:solidFill>
                  <a:srgbClr val="FF0000"/>
                </a:solidFill>
              </a:rPr>
              <a:t> An </a:t>
            </a:r>
            <a:r>
              <a:rPr lang="en-US" sz="1800" dirty="0" err="1">
                <a:solidFill>
                  <a:srgbClr val="FF0000"/>
                </a:solidFill>
              </a:rPr>
              <a:t>Hòa</a:t>
            </a:r>
            <a:r>
              <a:rPr lang="en-US" sz="1800" dirty="0">
                <a:solidFill>
                  <a:srgbClr val="FF0000"/>
                </a:solidFill>
              </a:rPr>
              <a:t> (</a:t>
            </a:r>
            <a:r>
              <a:rPr lang="en-US" sz="1800" dirty="0" err="1">
                <a:solidFill>
                  <a:srgbClr val="FF0000"/>
                </a:solidFill>
              </a:rPr>
              <a:t>Phong</a:t>
            </a:r>
            <a:r>
              <a:rPr lang="en-US" sz="1800" dirty="0">
                <a:solidFill>
                  <a:srgbClr val="FF0000"/>
                </a:solidFill>
              </a:rPr>
              <a:t> </a:t>
            </a:r>
            <a:r>
              <a:rPr lang="en-US" sz="1800" dirty="0" err="1">
                <a:solidFill>
                  <a:srgbClr val="FF0000"/>
                </a:solidFill>
              </a:rPr>
              <a:t>Doanh</a:t>
            </a:r>
            <a:r>
              <a:rPr lang="en-US" sz="1800" dirty="0">
                <a:solidFill>
                  <a:srgbClr val="FF0000"/>
                </a:solidFill>
              </a:rPr>
              <a:t> - Ý </a:t>
            </a:r>
            <a:r>
              <a:rPr lang="en-US" sz="1800" dirty="0" err="1">
                <a:solidFill>
                  <a:srgbClr val="FF0000"/>
                </a:solidFill>
              </a:rPr>
              <a:t>Yên</a:t>
            </a:r>
            <a:r>
              <a:rPr lang="en-US" sz="1800" dirty="0">
                <a:solidFill>
                  <a:srgbClr val="FF0000"/>
                </a:solidFill>
              </a:rPr>
              <a:t>), Nam </a:t>
            </a:r>
            <a:r>
              <a:rPr lang="en-US" sz="1800" dirty="0" err="1">
                <a:solidFill>
                  <a:srgbClr val="FF0000"/>
                </a:solidFill>
              </a:rPr>
              <a:t>Định</a:t>
            </a:r>
            <a:r>
              <a:rPr lang="en-US" sz="1800" dirty="0">
                <a:solidFill>
                  <a:srgbClr val="FF0000"/>
                </a:solidFill>
              </a:rPr>
              <a:t>, </a:t>
            </a:r>
            <a:r>
              <a:rPr lang="en-US" sz="1800" dirty="0" err="1">
                <a:solidFill>
                  <a:srgbClr val="FF0000"/>
                </a:solidFill>
              </a:rPr>
              <a:t>ông</a:t>
            </a:r>
            <a:r>
              <a:rPr lang="en-US" sz="1800" dirty="0">
                <a:solidFill>
                  <a:srgbClr val="FF0000"/>
                </a:solidFill>
              </a:rPr>
              <a:t> </a:t>
            </a:r>
            <a:r>
              <a:rPr lang="en-US" sz="1800" dirty="0" err="1">
                <a:solidFill>
                  <a:srgbClr val="FF0000"/>
                </a:solidFill>
              </a:rPr>
              <a:t>đã</a:t>
            </a:r>
            <a:r>
              <a:rPr lang="en-US" sz="1800" dirty="0">
                <a:solidFill>
                  <a:srgbClr val="FF0000"/>
                </a:solidFill>
              </a:rPr>
              <a:t> </a:t>
            </a:r>
            <a:r>
              <a:rPr lang="en-US" sz="1800" dirty="0" err="1">
                <a:solidFill>
                  <a:srgbClr val="FF0000"/>
                </a:solidFill>
              </a:rPr>
              <a:t>chiêu</a:t>
            </a:r>
            <a:r>
              <a:rPr lang="en-US" sz="1800" dirty="0">
                <a:solidFill>
                  <a:srgbClr val="FF0000"/>
                </a:solidFill>
              </a:rPr>
              <a:t> </a:t>
            </a:r>
            <a:r>
              <a:rPr lang="en-US" sz="1800" dirty="0" err="1">
                <a:solidFill>
                  <a:srgbClr val="FF0000"/>
                </a:solidFill>
              </a:rPr>
              <a:t>mộ</a:t>
            </a:r>
            <a:r>
              <a:rPr lang="en-US" sz="1800" dirty="0">
                <a:solidFill>
                  <a:srgbClr val="FF0000"/>
                </a:solidFill>
              </a:rPr>
              <a:t> </a:t>
            </a:r>
            <a:r>
              <a:rPr lang="en-US" sz="1800" dirty="0" err="1">
                <a:solidFill>
                  <a:srgbClr val="FF0000"/>
                </a:solidFill>
              </a:rPr>
              <a:t>được</a:t>
            </a:r>
            <a:r>
              <a:rPr lang="en-US" sz="1800" dirty="0">
                <a:solidFill>
                  <a:srgbClr val="FF0000"/>
                </a:solidFill>
              </a:rPr>
              <a:t> 7000 </a:t>
            </a:r>
            <a:r>
              <a:rPr lang="en-US" sz="1800" dirty="0" err="1">
                <a:solidFill>
                  <a:srgbClr val="FF0000"/>
                </a:solidFill>
              </a:rPr>
              <a:t>quân</a:t>
            </a:r>
            <a:r>
              <a:rPr lang="en-US" sz="1800" dirty="0">
                <a:solidFill>
                  <a:srgbClr val="FF0000"/>
                </a:solidFill>
              </a:rPr>
              <a:t>, </a:t>
            </a:r>
            <a:r>
              <a:rPr lang="en-US" sz="1800" dirty="0" err="1">
                <a:solidFill>
                  <a:srgbClr val="FF0000"/>
                </a:solidFill>
              </a:rPr>
              <a:t>xây</a:t>
            </a:r>
            <a:r>
              <a:rPr lang="en-US" sz="1800" dirty="0">
                <a:solidFill>
                  <a:srgbClr val="FF0000"/>
                </a:solidFill>
              </a:rPr>
              <a:t> </a:t>
            </a:r>
            <a:r>
              <a:rPr lang="en-US" sz="1800" dirty="0" err="1">
                <a:solidFill>
                  <a:srgbClr val="FF0000"/>
                </a:solidFill>
              </a:rPr>
              <a:t>dựng</a:t>
            </a:r>
            <a:r>
              <a:rPr lang="en-US" sz="1800" dirty="0">
                <a:solidFill>
                  <a:srgbClr val="FF0000"/>
                </a:solidFill>
              </a:rPr>
              <a:t> </a:t>
            </a:r>
            <a:r>
              <a:rPr lang="en-US" sz="1800" dirty="0" err="1">
                <a:solidFill>
                  <a:srgbClr val="FF0000"/>
                </a:solidFill>
              </a:rPr>
              <a:t>căn</a:t>
            </a:r>
            <a:r>
              <a:rPr lang="en-US" sz="1800" dirty="0">
                <a:solidFill>
                  <a:srgbClr val="FF0000"/>
                </a:solidFill>
              </a:rPr>
              <a:t> </a:t>
            </a:r>
            <a:r>
              <a:rPr lang="en-US" sz="1800" dirty="0" err="1">
                <a:solidFill>
                  <a:srgbClr val="FF0000"/>
                </a:solidFill>
              </a:rPr>
              <a:t>cứ</a:t>
            </a:r>
            <a:r>
              <a:rPr lang="en-US" sz="1800" dirty="0">
                <a:solidFill>
                  <a:srgbClr val="FF0000"/>
                </a:solidFill>
              </a:rPr>
              <a:t>, </a:t>
            </a:r>
            <a:r>
              <a:rPr lang="en-US" sz="1800" dirty="0" err="1">
                <a:solidFill>
                  <a:srgbClr val="FF0000"/>
                </a:solidFill>
              </a:rPr>
              <a:t>tổ</a:t>
            </a:r>
            <a:r>
              <a:rPr lang="en-US" sz="1800" dirty="0">
                <a:solidFill>
                  <a:srgbClr val="FF0000"/>
                </a:solidFill>
              </a:rPr>
              <a:t> </a:t>
            </a:r>
            <a:r>
              <a:rPr lang="en-US" sz="1800" dirty="0" err="1">
                <a:solidFill>
                  <a:srgbClr val="FF0000"/>
                </a:solidFill>
              </a:rPr>
              <a:t>chức</a:t>
            </a:r>
            <a:r>
              <a:rPr lang="en-US" sz="1800" dirty="0">
                <a:solidFill>
                  <a:srgbClr val="FF0000"/>
                </a:solidFill>
              </a:rPr>
              <a:t> </a:t>
            </a:r>
            <a:r>
              <a:rPr lang="en-US" sz="1800" dirty="0" err="1">
                <a:solidFill>
                  <a:srgbClr val="FF0000"/>
                </a:solidFill>
              </a:rPr>
              <a:t>chống</a:t>
            </a:r>
            <a:r>
              <a:rPr lang="en-US" sz="1800" dirty="0">
                <a:solidFill>
                  <a:srgbClr val="FF0000"/>
                </a:solidFill>
              </a:rPr>
              <a:t> </a:t>
            </a:r>
            <a:r>
              <a:rPr lang="en-US" sz="1800" dirty="0" err="1">
                <a:solidFill>
                  <a:srgbClr val="FF0000"/>
                </a:solidFill>
              </a:rPr>
              <a:t>Pháp</a:t>
            </a:r>
            <a:r>
              <a:rPr lang="en-US" sz="1800" dirty="0">
                <a:solidFill>
                  <a:srgbClr val="FF0000"/>
                </a:solidFill>
              </a:rPr>
              <a:t>. </a:t>
            </a:r>
            <a:endParaRPr lang="vi-VN" sz="1800" dirty="0">
              <a:solidFill>
                <a:srgbClr val="FF0000"/>
              </a:solidFill>
            </a:endParaRPr>
          </a:p>
        </p:txBody>
      </p:sp>
      <p:sp>
        <p:nvSpPr>
          <p:cNvPr id="32" name="Flowchart: Document 31"/>
          <p:cNvSpPr/>
          <p:nvPr/>
        </p:nvSpPr>
        <p:spPr bwMode="auto">
          <a:xfrm>
            <a:off x="63645" y="6268798"/>
            <a:ext cx="239569" cy="227924"/>
          </a:xfrm>
          <a:prstGeom prst="flowChartDocumen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100000" t="100000"/>
            </a:path>
            <a:tileRect r="-100000" b="-100000"/>
          </a:gradFill>
          <a:ln w="9525" cap="flat" cmpd="sng" algn="ctr">
            <a:solidFill>
              <a:srgbClr val="FF0066"/>
            </a:solidFill>
            <a:prstDash val="solid"/>
            <a:round/>
            <a:headEnd type="none" w="med" len="med"/>
            <a:tailEnd type="none" w="med" len="med"/>
          </a:ln>
          <a:effectLst/>
        </p:spPr>
        <p:txBody>
          <a:bodyPr>
            <a:scene3d>
              <a:camera prst="isometricOffAxis2Top"/>
              <a:lightRig rig="threePt" dir="t"/>
            </a:scene3d>
          </a:bodyPr>
          <a:lstStyle/>
          <a:p>
            <a:pPr>
              <a:defRPr/>
            </a:pPr>
            <a:endParaRPr lang="vi-VN"/>
          </a:p>
        </p:txBody>
      </p:sp>
      <p:pic>
        <p:nvPicPr>
          <p:cNvPr id="15375" name="Picture 7" descr="Kết quả hình ảnh cho súng"/>
          <p:cNvPicPr>
            <a:picLocks noChangeAspect="1" noChangeArrowheads="1"/>
          </p:cNvPicPr>
          <p:nvPr/>
        </p:nvPicPr>
        <p:blipFill>
          <a:blip r:embed="rId6"/>
          <a:srcRect/>
          <a:stretch>
            <a:fillRect/>
          </a:stretch>
        </p:blipFill>
        <p:spPr bwMode="auto">
          <a:xfrm rot="3135423" flipV="1">
            <a:off x="67734" y="6558493"/>
            <a:ext cx="239183" cy="88900"/>
          </a:xfrm>
          <a:prstGeom prst="rect">
            <a:avLst/>
          </a:prstGeom>
          <a:noFill/>
          <a:ln w="9525">
            <a:noFill/>
            <a:miter lim="800000"/>
            <a:headEnd/>
            <a:tailEnd/>
          </a:ln>
        </p:spPr>
      </p:pic>
      <p:sp>
        <p:nvSpPr>
          <p:cNvPr id="2" name="Flowchart: Process 1"/>
          <p:cNvSpPr/>
          <p:nvPr/>
        </p:nvSpPr>
        <p:spPr bwMode="auto">
          <a:xfrm>
            <a:off x="63501" y="6269567"/>
            <a:ext cx="239713" cy="579967"/>
          </a:xfrm>
          <a:prstGeom prst="flowChartProcess">
            <a:avLst/>
          </a:prstGeom>
          <a:noFill/>
          <a:ln w="19050" cap="flat" cmpd="sng" algn="ctr">
            <a:solidFill>
              <a:schemeClr val="accent1"/>
            </a:solidFill>
            <a:prstDash val="solid"/>
            <a:round/>
            <a:headEnd type="none" w="med" len="med"/>
            <a:tailEnd type="none" w="med" len="med"/>
          </a:ln>
          <a:effectLst/>
        </p:spPr>
        <p:txBody>
          <a:bodyPr>
            <a:scene3d>
              <a:camera prst="isometricOffAxis2Top"/>
              <a:lightRig rig="threePt" dir="t"/>
            </a:scene3d>
          </a:bodyPr>
          <a:lstStyle/>
          <a:p>
            <a:pPr>
              <a:defRPr/>
            </a:pPr>
            <a:endParaRPr lang="vi-VN"/>
          </a:p>
        </p:txBody>
      </p:sp>
      <p:sp>
        <p:nvSpPr>
          <p:cNvPr id="15" name="Freeform 14"/>
          <p:cNvSpPr/>
          <p:nvPr/>
        </p:nvSpPr>
        <p:spPr>
          <a:xfrm>
            <a:off x="152400" y="6455834"/>
            <a:ext cx="46038" cy="325967"/>
          </a:xfrm>
          <a:custGeom>
            <a:avLst/>
            <a:gdLst>
              <a:gd name="connsiteX0" fmla="*/ 8959 w 168447"/>
              <a:gd name="connsiteY0" fmla="*/ 340242 h 446567"/>
              <a:gd name="connsiteX1" fmla="*/ 62121 w 168447"/>
              <a:gd name="connsiteY1" fmla="*/ 308344 h 446567"/>
              <a:gd name="connsiteX2" fmla="*/ 83387 w 168447"/>
              <a:gd name="connsiteY2" fmla="*/ 244549 h 446567"/>
              <a:gd name="connsiteX3" fmla="*/ 104652 w 168447"/>
              <a:gd name="connsiteY3" fmla="*/ 127591 h 446567"/>
              <a:gd name="connsiteX4" fmla="*/ 125917 w 168447"/>
              <a:gd name="connsiteY4" fmla="*/ 74428 h 446567"/>
              <a:gd name="connsiteX5" fmla="*/ 147182 w 168447"/>
              <a:gd name="connsiteY5" fmla="*/ 31898 h 446567"/>
              <a:gd name="connsiteX6" fmla="*/ 168447 w 168447"/>
              <a:gd name="connsiteY6" fmla="*/ 0 h 446567"/>
              <a:gd name="connsiteX7" fmla="*/ 157815 w 168447"/>
              <a:gd name="connsiteY7" fmla="*/ 212651 h 446567"/>
              <a:gd name="connsiteX8" fmla="*/ 136549 w 168447"/>
              <a:gd name="connsiteY8" fmla="*/ 276447 h 446567"/>
              <a:gd name="connsiteX9" fmla="*/ 125917 w 168447"/>
              <a:gd name="connsiteY9" fmla="*/ 329609 h 446567"/>
              <a:gd name="connsiteX10" fmla="*/ 94019 w 168447"/>
              <a:gd name="connsiteY10" fmla="*/ 446567 h 446567"/>
              <a:gd name="connsiteX11" fmla="*/ 30224 w 168447"/>
              <a:gd name="connsiteY11" fmla="*/ 425302 h 446567"/>
              <a:gd name="connsiteX12" fmla="*/ 8959 w 168447"/>
              <a:gd name="connsiteY12" fmla="*/ 340242 h 4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447" h="446567">
                <a:moveTo>
                  <a:pt x="8959" y="340242"/>
                </a:moveTo>
                <a:cubicBezTo>
                  <a:pt x="14275" y="320749"/>
                  <a:pt x="49433" y="324657"/>
                  <a:pt x="62121" y="308344"/>
                </a:cubicBezTo>
                <a:cubicBezTo>
                  <a:pt x="75883" y="290650"/>
                  <a:pt x="83387" y="244549"/>
                  <a:pt x="83387" y="244549"/>
                </a:cubicBezTo>
                <a:cubicBezTo>
                  <a:pt x="88922" y="205800"/>
                  <a:pt x="92117" y="165195"/>
                  <a:pt x="104652" y="127591"/>
                </a:cubicBezTo>
                <a:cubicBezTo>
                  <a:pt x="110688" y="109484"/>
                  <a:pt x="118165" y="91869"/>
                  <a:pt x="125917" y="74428"/>
                </a:cubicBezTo>
                <a:cubicBezTo>
                  <a:pt x="132354" y="59944"/>
                  <a:pt x="139318" y="45660"/>
                  <a:pt x="147182" y="31898"/>
                </a:cubicBezTo>
                <a:cubicBezTo>
                  <a:pt x="153522" y="20803"/>
                  <a:pt x="168447" y="0"/>
                  <a:pt x="168447" y="0"/>
                </a:cubicBezTo>
                <a:cubicBezTo>
                  <a:pt x="164903" y="70884"/>
                  <a:pt x="165950" y="142147"/>
                  <a:pt x="157815" y="212651"/>
                </a:cubicBezTo>
                <a:cubicBezTo>
                  <a:pt x="155246" y="234919"/>
                  <a:pt x="143638" y="255182"/>
                  <a:pt x="136549" y="276447"/>
                </a:cubicBezTo>
                <a:cubicBezTo>
                  <a:pt x="130834" y="293591"/>
                  <a:pt x="130672" y="312174"/>
                  <a:pt x="125917" y="329609"/>
                </a:cubicBezTo>
                <a:cubicBezTo>
                  <a:pt x="85443" y="478015"/>
                  <a:pt x="119927" y="317033"/>
                  <a:pt x="94019" y="446567"/>
                </a:cubicBezTo>
                <a:cubicBezTo>
                  <a:pt x="72754" y="439479"/>
                  <a:pt x="42658" y="443953"/>
                  <a:pt x="30224" y="425302"/>
                </a:cubicBezTo>
                <a:cubicBezTo>
                  <a:pt x="-16702" y="354913"/>
                  <a:pt x="3643" y="359735"/>
                  <a:pt x="8959" y="340242"/>
                </a:cubicBezTo>
                <a:close/>
              </a:path>
            </a:pathLst>
          </a:custGeom>
          <a:solidFill>
            <a:schemeClr val="tx1"/>
          </a:solidFill>
          <a:ln>
            <a:solidFill>
              <a:schemeClr val="tx1"/>
            </a:solidFill>
          </a:ln>
        </p:spPr>
        <p:txBody>
          <a:bodyPr>
            <a:scene3d>
              <a:camera prst="isometricOffAxis2Top"/>
              <a:lightRig rig="threePt" dir="t"/>
            </a:scene3d>
          </a:bodyPr>
          <a:lstStyle/>
          <a:p>
            <a:pPr>
              <a:defRPr/>
            </a:pPr>
            <a:endParaRPr lang="vi-VN"/>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0" descr="lược đồ trận cầu giấy2 copy"/>
          <p:cNvPicPr>
            <a:picLocks noChangeAspect="1" noChangeArrowheads="1"/>
          </p:cNvPicPr>
          <p:nvPr/>
        </p:nvPicPr>
        <p:blipFill>
          <a:blip r:embed="rId2"/>
          <a:srcRect/>
          <a:stretch>
            <a:fillRect/>
          </a:stretch>
        </p:blipFill>
        <p:spPr bwMode="auto">
          <a:xfrm>
            <a:off x="0" y="80434"/>
            <a:ext cx="5867400" cy="6802967"/>
          </a:xfrm>
          <a:prstGeom prst="rect">
            <a:avLst/>
          </a:prstGeom>
          <a:noFill/>
          <a:ln w="9525">
            <a:noFill/>
            <a:miter lim="800000"/>
            <a:headEnd/>
            <a:tailEnd/>
          </a:ln>
        </p:spPr>
      </p:pic>
      <p:sp>
        <p:nvSpPr>
          <p:cNvPr id="16387" name="Line 3"/>
          <p:cNvSpPr>
            <a:spLocks noChangeShapeType="1"/>
          </p:cNvSpPr>
          <p:nvPr/>
        </p:nvSpPr>
        <p:spPr bwMode="auto">
          <a:xfrm flipH="1">
            <a:off x="831850" y="1934633"/>
            <a:ext cx="46038" cy="4572000"/>
          </a:xfrm>
          <a:prstGeom prst="line">
            <a:avLst/>
          </a:prstGeom>
          <a:noFill/>
          <a:ln w="9525">
            <a:solidFill>
              <a:srgbClr val="FF9900"/>
            </a:solidFill>
            <a:round/>
            <a:headEnd/>
            <a:tailEnd/>
          </a:ln>
        </p:spPr>
        <p:txBody>
          <a:bodyPr/>
          <a:lstStyle/>
          <a:p>
            <a:endParaRPr lang="en-US"/>
          </a:p>
        </p:txBody>
      </p:sp>
      <p:sp>
        <p:nvSpPr>
          <p:cNvPr id="18445" name="AutoShape 13"/>
          <p:cNvSpPr>
            <a:spLocks noChangeArrowheads="1"/>
          </p:cNvSpPr>
          <p:nvPr/>
        </p:nvSpPr>
        <p:spPr bwMode="auto">
          <a:xfrm rot="-947850">
            <a:off x="1647825" y="3513668"/>
            <a:ext cx="850900" cy="359833"/>
          </a:xfrm>
          <a:prstGeom prst="leftArrow">
            <a:avLst>
              <a:gd name="adj1" fmla="val 50000"/>
              <a:gd name="adj2" fmla="val 39222"/>
            </a:avLst>
          </a:prstGeom>
          <a:solidFill>
            <a:schemeClr val="tx2"/>
          </a:solidFill>
          <a:ln w="9525">
            <a:solidFill>
              <a:schemeClr val="tx1"/>
            </a:solidFill>
            <a:miter lim="800000"/>
            <a:headEnd/>
            <a:tailEnd/>
          </a:ln>
        </p:spPr>
        <p:txBody>
          <a:bodyPr wrap="none" anchor="ctr"/>
          <a:lstStyle/>
          <a:p>
            <a:endParaRPr lang="vi-VN"/>
          </a:p>
        </p:txBody>
      </p:sp>
      <p:sp>
        <p:nvSpPr>
          <p:cNvPr id="18446" name="AutoShape 14"/>
          <p:cNvSpPr>
            <a:spLocks noChangeArrowheads="1"/>
          </p:cNvSpPr>
          <p:nvPr/>
        </p:nvSpPr>
        <p:spPr bwMode="auto">
          <a:xfrm rot="-2383759">
            <a:off x="769938" y="2711451"/>
            <a:ext cx="322262" cy="1240367"/>
          </a:xfrm>
          <a:prstGeom prst="downArrow">
            <a:avLst>
              <a:gd name="adj1" fmla="val 50000"/>
              <a:gd name="adj2" fmla="val 33344"/>
            </a:avLst>
          </a:prstGeom>
          <a:solidFill>
            <a:srgbClr val="FF3300"/>
          </a:solidFill>
          <a:ln w="9525">
            <a:solidFill>
              <a:schemeClr val="tx1"/>
            </a:solidFill>
            <a:miter lim="800000"/>
            <a:headEnd/>
            <a:tailEnd/>
          </a:ln>
        </p:spPr>
        <p:txBody>
          <a:bodyPr wrap="none" anchor="ctr"/>
          <a:lstStyle/>
          <a:p>
            <a:endParaRPr lang="vi-VN"/>
          </a:p>
        </p:txBody>
      </p:sp>
      <p:sp>
        <p:nvSpPr>
          <p:cNvPr id="18447" name="AutoShape 15"/>
          <p:cNvSpPr>
            <a:spLocks noChangeArrowheads="1"/>
          </p:cNvSpPr>
          <p:nvPr/>
        </p:nvSpPr>
        <p:spPr bwMode="auto">
          <a:xfrm rot="1885501">
            <a:off x="1639889" y="2565400"/>
            <a:ext cx="338137" cy="1083733"/>
          </a:xfrm>
          <a:prstGeom prst="downArrow">
            <a:avLst>
              <a:gd name="adj1" fmla="val 50000"/>
              <a:gd name="adj2" fmla="val 25006"/>
            </a:avLst>
          </a:prstGeom>
          <a:solidFill>
            <a:srgbClr val="FF3300"/>
          </a:solidFill>
          <a:ln w="9525">
            <a:solidFill>
              <a:schemeClr val="tx1"/>
            </a:solidFill>
            <a:miter lim="800000"/>
            <a:headEnd/>
            <a:tailEnd/>
          </a:ln>
        </p:spPr>
        <p:txBody>
          <a:bodyPr wrap="none" anchor="ctr"/>
          <a:lstStyle/>
          <a:p>
            <a:endParaRPr lang="vi-VN"/>
          </a:p>
        </p:txBody>
      </p:sp>
      <p:sp>
        <p:nvSpPr>
          <p:cNvPr id="18448" name="AutoShape 16"/>
          <p:cNvSpPr>
            <a:spLocks noChangeArrowheads="1"/>
          </p:cNvSpPr>
          <p:nvPr/>
        </p:nvSpPr>
        <p:spPr bwMode="auto">
          <a:xfrm rot="-8715536">
            <a:off x="904876" y="4008967"/>
            <a:ext cx="360363" cy="1153584"/>
          </a:xfrm>
          <a:prstGeom prst="downArrow">
            <a:avLst>
              <a:gd name="adj1" fmla="val 50000"/>
              <a:gd name="adj2" fmla="val 25031"/>
            </a:avLst>
          </a:prstGeom>
          <a:solidFill>
            <a:srgbClr val="FF3300"/>
          </a:solidFill>
          <a:ln w="9525">
            <a:solidFill>
              <a:schemeClr val="tx1"/>
            </a:solidFill>
            <a:miter lim="800000"/>
            <a:headEnd/>
            <a:tailEnd/>
          </a:ln>
        </p:spPr>
        <p:txBody>
          <a:bodyPr wrap="none" anchor="ctr"/>
          <a:lstStyle/>
          <a:p>
            <a:endParaRPr lang="vi-VN"/>
          </a:p>
        </p:txBody>
      </p:sp>
      <p:sp>
        <p:nvSpPr>
          <p:cNvPr id="18455" name="AutoShape 23"/>
          <p:cNvSpPr>
            <a:spLocks noChangeArrowheads="1"/>
          </p:cNvSpPr>
          <p:nvPr/>
        </p:nvSpPr>
        <p:spPr bwMode="auto">
          <a:xfrm>
            <a:off x="4924426" y="2527301"/>
            <a:ext cx="777875" cy="531284"/>
          </a:xfrm>
          <a:prstGeom prst="leftArrow">
            <a:avLst>
              <a:gd name="adj1" fmla="val 50000"/>
              <a:gd name="adj2" fmla="val 24990"/>
            </a:avLst>
          </a:prstGeom>
          <a:solidFill>
            <a:srgbClr val="FF3300"/>
          </a:solidFill>
          <a:ln w="9525">
            <a:solidFill>
              <a:schemeClr val="tx1"/>
            </a:solidFill>
            <a:miter lim="800000"/>
            <a:headEnd/>
            <a:tailEnd/>
          </a:ln>
        </p:spPr>
        <p:txBody>
          <a:bodyPr wrap="none" anchor="ctr"/>
          <a:lstStyle/>
          <a:p>
            <a:endParaRPr lang="vi-VN"/>
          </a:p>
        </p:txBody>
      </p:sp>
      <p:sp>
        <p:nvSpPr>
          <p:cNvPr id="18456" name="AutoShape 24"/>
          <p:cNvSpPr>
            <a:spLocks noChangeArrowheads="1"/>
          </p:cNvSpPr>
          <p:nvPr/>
        </p:nvSpPr>
        <p:spPr bwMode="auto">
          <a:xfrm rot="-10169286">
            <a:off x="2540001" y="2118785"/>
            <a:ext cx="950913" cy="486833"/>
          </a:xfrm>
          <a:prstGeom prst="leftArrow">
            <a:avLst>
              <a:gd name="adj1" fmla="val 50000"/>
              <a:gd name="adj2" fmla="val 25019"/>
            </a:avLst>
          </a:prstGeom>
          <a:solidFill>
            <a:srgbClr val="FF3300"/>
          </a:solidFill>
          <a:ln w="9525">
            <a:solidFill>
              <a:schemeClr val="tx1"/>
            </a:solidFill>
            <a:miter lim="800000"/>
            <a:headEnd/>
            <a:tailEnd/>
          </a:ln>
        </p:spPr>
        <p:txBody>
          <a:bodyPr wrap="none" anchor="ctr"/>
          <a:lstStyle/>
          <a:p>
            <a:endParaRPr lang="vi-VN"/>
          </a:p>
        </p:txBody>
      </p:sp>
      <p:sp>
        <p:nvSpPr>
          <p:cNvPr id="18457" name="AutoShape 25"/>
          <p:cNvSpPr>
            <a:spLocks noChangeArrowheads="1"/>
          </p:cNvSpPr>
          <p:nvPr/>
        </p:nvSpPr>
        <p:spPr bwMode="auto">
          <a:xfrm rot="4595059">
            <a:off x="3824024" y="3729832"/>
            <a:ext cx="1113367" cy="401637"/>
          </a:xfrm>
          <a:prstGeom prst="leftArrow">
            <a:avLst>
              <a:gd name="adj1" fmla="val 50000"/>
              <a:gd name="adj2" fmla="val 24939"/>
            </a:avLst>
          </a:prstGeom>
          <a:solidFill>
            <a:srgbClr val="FF3300"/>
          </a:solidFill>
          <a:ln w="9525">
            <a:solidFill>
              <a:schemeClr val="tx1"/>
            </a:solidFill>
            <a:miter lim="800000"/>
            <a:headEnd/>
            <a:tailEnd/>
          </a:ln>
        </p:spPr>
        <p:txBody>
          <a:bodyPr wrap="none" anchor="ctr"/>
          <a:lstStyle/>
          <a:p>
            <a:endParaRPr lang="vi-VN"/>
          </a:p>
        </p:txBody>
      </p:sp>
      <p:sp>
        <p:nvSpPr>
          <p:cNvPr id="18458" name="AutoShape 26"/>
          <p:cNvSpPr>
            <a:spLocks noChangeArrowheads="1"/>
          </p:cNvSpPr>
          <p:nvPr/>
        </p:nvSpPr>
        <p:spPr bwMode="auto">
          <a:xfrm rot="-3616849">
            <a:off x="3915305" y="1145647"/>
            <a:ext cx="1246716" cy="441325"/>
          </a:xfrm>
          <a:prstGeom prst="leftArrow">
            <a:avLst>
              <a:gd name="adj1" fmla="val 50000"/>
              <a:gd name="adj2" fmla="val 25042"/>
            </a:avLst>
          </a:prstGeom>
          <a:solidFill>
            <a:srgbClr val="FF3300"/>
          </a:solidFill>
          <a:ln w="9525">
            <a:solidFill>
              <a:schemeClr val="tx1"/>
            </a:solidFill>
            <a:miter lim="800000"/>
            <a:headEnd/>
            <a:tailEnd/>
          </a:ln>
        </p:spPr>
        <p:txBody>
          <a:bodyPr wrap="none" anchor="ctr"/>
          <a:lstStyle/>
          <a:p>
            <a:endParaRPr lang="vi-VN"/>
          </a:p>
        </p:txBody>
      </p:sp>
      <p:sp>
        <p:nvSpPr>
          <p:cNvPr id="18460" name="AutoShape 28"/>
          <p:cNvSpPr>
            <a:spLocks noChangeArrowheads="1"/>
          </p:cNvSpPr>
          <p:nvPr/>
        </p:nvSpPr>
        <p:spPr bwMode="auto">
          <a:xfrm rot="9867012">
            <a:off x="2508250" y="3071284"/>
            <a:ext cx="1443038" cy="381000"/>
          </a:xfrm>
          <a:prstGeom prst="notchedRightArrow">
            <a:avLst>
              <a:gd name="adj1" fmla="val 50000"/>
              <a:gd name="adj2" fmla="val 119891"/>
            </a:avLst>
          </a:prstGeom>
          <a:solidFill>
            <a:schemeClr val="tx2"/>
          </a:solidFill>
          <a:ln w="9525">
            <a:solidFill>
              <a:schemeClr val="tx1"/>
            </a:solidFill>
            <a:miter lim="800000"/>
            <a:headEnd/>
            <a:tailEnd/>
          </a:ln>
        </p:spPr>
        <p:txBody>
          <a:bodyPr wrap="none" anchor="ctr"/>
          <a:lstStyle/>
          <a:p>
            <a:endParaRPr lang="vi-VN"/>
          </a:p>
        </p:txBody>
      </p:sp>
      <p:sp>
        <p:nvSpPr>
          <p:cNvPr id="24" name="AutoShape 15"/>
          <p:cNvSpPr>
            <a:spLocks noChangeArrowheads="1"/>
          </p:cNvSpPr>
          <p:nvPr/>
        </p:nvSpPr>
        <p:spPr bwMode="auto">
          <a:xfrm rot="1235891">
            <a:off x="1128713" y="3606801"/>
            <a:ext cx="647700" cy="503767"/>
          </a:xfrm>
          <a:prstGeom prst="star5">
            <a:avLst/>
          </a:prstGeom>
          <a:solidFill>
            <a:srgbClr val="DDDDDD"/>
          </a:solidFill>
          <a:ln w="9525">
            <a:solidFill>
              <a:srgbClr val="FF0066"/>
            </a:solidFill>
            <a:miter lim="800000"/>
            <a:headEnd/>
            <a:tailEnd/>
          </a:ln>
          <a:effectLst/>
        </p:spPr>
        <p:txBody>
          <a:bodyPr wrap="none" anchor="ctr"/>
          <a:lstStyle/>
          <a:p>
            <a:pPr>
              <a:defRPr/>
            </a:pPr>
            <a:endParaRPr lang="en-US" sz="2000"/>
          </a:p>
        </p:txBody>
      </p:sp>
      <p:sp>
        <p:nvSpPr>
          <p:cNvPr id="16398" name="Up Arrow Callout 2"/>
          <p:cNvSpPr>
            <a:spLocks noChangeArrowheads="1"/>
          </p:cNvSpPr>
          <p:nvPr/>
        </p:nvSpPr>
        <p:spPr bwMode="auto">
          <a:xfrm>
            <a:off x="4032250" y="2334685"/>
            <a:ext cx="609600" cy="723900"/>
          </a:xfrm>
          <a:prstGeom prst="upArrowCallout">
            <a:avLst>
              <a:gd name="adj1" fmla="val 24941"/>
              <a:gd name="adj2" fmla="val 24941"/>
              <a:gd name="adj3" fmla="val 25000"/>
              <a:gd name="adj4" fmla="val 64977"/>
            </a:avLst>
          </a:prstGeom>
          <a:solidFill>
            <a:schemeClr val="bg2"/>
          </a:solidFill>
          <a:ln w="9525" algn="ctr">
            <a:solidFill>
              <a:schemeClr val="tx2"/>
            </a:solidFill>
            <a:round/>
            <a:headEnd/>
            <a:tailEnd/>
          </a:ln>
        </p:spPr>
        <p:txBody>
          <a:bodyPr/>
          <a:lstStyle/>
          <a:p>
            <a:endParaRPr lang="vi-VN"/>
          </a:p>
        </p:txBody>
      </p:sp>
      <p:cxnSp>
        <p:nvCxnSpPr>
          <p:cNvPr id="16399" name="Straight Connector 4"/>
          <p:cNvCxnSpPr>
            <a:cxnSpLocks noChangeShapeType="1"/>
          </p:cNvCxnSpPr>
          <p:nvPr/>
        </p:nvCxnSpPr>
        <p:spPr bwMode="auto">
          <a:xfrm>
            <a:off x="5715000" y="4584701"/>
            <a:ext cx="0" cy="2273300"/>
          </a:xfrm>
          <a:prstGeom prst="line">
            <a:avLst/>
          </a:prstGeom>
          <a:noFill/>
          <a:ln w="9525" algn="ctr">
            <a:solidFill>
              <a:schemeClr val="tx1"/>
            </a:solidFill>
            <a:round/>
            <a:headEnd/>
            <a:tailEnd/>
          </a:ln>
        </p:spPr>
      </p:cxnSp>
      <p:cxnSp>
        <p:nvCxnSpPr>
          <p:cNvPr id="16400" name="Straight Connector 26"/>
          <p:cNvCxnSpPr>
            <a:cxnSpLocks noChangeShapeType="1"/>
          </p:cNvCxnSpPr>
          <p:nvPr/>
        </p:nvCxnSpPr>
        <p:spPr bwMode="auto">
          <a:xfrm>
            <a:off x="5715000" y="4584701"/>
            <a:ext cx="0" cy="2273300"/>
          </a:xfrm>
          <a:prstGeom prst="line">
            <a:avLst/>
          </a:prstGeom>
          <a:noFill/>
          <a:ln w="9525" algn="ctr">
            <a:solidFill>
              <a:schemeClr val="tx1"/>
            </a:solidFill>
            <a:round/>
            <a:headEnd/>
            <a:tailEnd/>
          </a:ln>
        </p:spPr>
      </p:cxnSp>
      <p:sp>
        <p:nvSpPr>
          <p:cNvPr id="29" name="TextBox 28"/>
          <p:cNvSpPr txBox="1"/>
          <p:nvPr/>
        </p:nvSpPr>
        <p:spPr>
          <a:xfrm>
            <a:off x="3733801" y="4908987"/>
            <a:ext cx="1968299" cy="261610"/>
          </a:xfrm>
          <a:prstGeom prst="rect">
            <a:avLst/>
          </a:prstGeom>
          <a:noFill/>
        </p:spPr>
        <p:txBody>
          <a:bodyPr>
            <a:spAutoFit/>
            <a:scene3d>
              <a:camera prst="perspectiveRelaxed"/>
              <a:lightRig rig="threePt" dir="t"/>
            </a:scene3d>
          </a:bodyPr>
          <a:lstStyle/>
          <a:p>
            <a:pPr>
              <a:defRPr/>
            </a:pPr>
            <a:r>
              <a:rPr lang="en-US" sz="1100" dirty="0" err="1"/>
              <a:t>Chiến</a:t>
            </a:r>
            <a:r>
              <a:rPr lang="en-US" sz="1100" dirty="0"/>
              <a:t> </a:t>
            </a:r>
            <a:r>
              <a:rPr lang="en-US" sz="1100" dirty="0" err="1"/>
              <a:t>thắng</a:t>
            </a:r>
            <a:r>
              <a:rPr lang="en-US" sz="1100" dirty="0"/>
              <a:t> </a:t>
            </a:r>
            <a:r>
              <a:rPr lang="en-US" sz="1100" dirty="0" err="1"/>
              <a:t>Cầu</a:t>
            </a:r>
            <a:r>
              <a:rPr lang="en-US" sz="1100" dirty="0"/>
              <a:t> </a:t>
            </a:r>
            <a:r>
              <a:rPr lang="en-US" sz="1100" dirty="0" err="1"/>
              <a:t>Giấy</a:t>
            </a:r>
            <a:r>
              <a:rPr lang="en-US" sz="1100" dirty="0"/>
              <a:t> </a:t>
            </a:r>
            <a:r>
              <a:rPr lang="en-US" sz="1100" dirty="0" err="1"/>
              <a:t>lần</a:t>
            </a:r>
            <a:r>
              <a:rPr lang="en-US" sz="1100" dirty="0"/>
              <a:t> I</a:t>
            </a:r>
            <a:endParaRPr lang="vi-VN" sz="1100" dirty="0"/>
          </a:p>
        </p:txBody>
      </p:sp>
      <p:sp>
        <p:nvSpPr>
          <p:cNvPr id="16402" name="AutoShape 23"/>
          <p:cNvSpPr>
            <a:spLocks noChangeArrowheads="1"/>
          </p:cNvSpPr>
          <p:nvPr/>
        </p:nvSpPr>
        <p:spPr bwMode="auto">
          <a:xfrm rot="10800000">
            <a:off x="3810000" y="5359401"/>
            <a:ext cx="457200" cy="328084"/>
          </a:xfrm>
          <a:prstGeom prst="leftArrow">
            <a:avLst>
              <a:gd name="adj1" fmla="val 50000"/>
              <a:gd name="adj2" fmla="val 24972"/>
            </a:avLst>
          </a:prstGeom>
          <a:solidFill>
            <a:srgbClr val="FF3300"/>
          </a:solidFill>
          <a:ln w="9525">
            <a:solidFill>
              <a:schemeClr val="tx1"/>
            </a:solidFill>
            <a:miter lim="800000"/>
            <a:headEnd/>
            <a:tailEnd/>
          </a:ln>
        </p:spPr>
        <p:txBody>
          <a:bodyPr wrap="none" anchor="ctr"/>
          <a:lstStyle/>
          <a:p>
            <a:endParaRPr lang="vi-VN"/>
          </a:p>
        </p:txBody>
      </p:sp>
      <p:sp>
        <p:nvSpPr>
          <p:cNvPr id="31" name="TextBox 30"/>
          <p:cNvSpPr txBox="1"/>
          <p:nvPr/>
        </p:nvSpPr>
        <p:spPr>
          <a:xfrm>
            <a:off x="4336361" y="5257800"/>
            <a:ext cx="1365738" cy="400110"/>
          </a:xfrm>
          <a:prstGeom prst="rect">
            <a:avLst/>
          </a:prstGeom>
          <a:noFill/>
        </p:spPr>
        <p:txBody>
          <a:bodyPr>
            <a:spAutoFit/>
            <a:scene3d>
              <a:camera prst="perspectiveLeft"/>
              <a:lightRig rig="threePt" dir="t"/>
            </a:scene3d>
          </a:bodyPr>
          <a:lstStyle/>
          <a:p>
            <a:pPr>
              <a:defRPr/>
            </a:pPr>
            <a:r>
              <a:rPr lang="en-US" sz="1000" dirty="0" err="1"/>
              <a:t>Quân</a:t>
            </a:r>
            <a:r>
              <a:rPr lang="en-US" sz="1000" dirty="0"/>
              <a:t> ta </a:t>
            </a:r>
            <a:r>
              <a:rPr lang="en-US" sz="1000" dirty="0" err="1"/>
              <a:t>tiến</a:t>
            </a:r>
            <a:r>
              <a:rPr lang="en-US" sz="1000" dirty="0"/>
              <a:t> </a:t>
            </a:r>
            <a:r>
              <a:rPr lang="en-US" sz="1000" dirty="0" err="1"/>
              <a:t>công</a:t>
            </a:r>
            <a:r>
              <a:rPr lang="en-US" sz="1000" dirty="0"/>
              <a:t> </a:t>
            </a:r>
            <a:r>
              <a:rPr lang="en-US" sz="1000" dirty="0" err="1"/>
              <a:t>và</a:t>
            </a:r>
            <a:r>
              <a:rPr lang="en-US" sz="1000" dirty="0"/>
              <a:t> </a:t>
            </a:r>
            <a:r>
              <a:rPr lang="en-US" sz="1000" dirty="0" err="1"/>
              <a:t>chặn</a:t>
            </a:r>
            <a:r>
              <a:rPr lang="en-US" sz="1000" dirty="0"/>
              <a:t> </a:t>
            </a:r>
            <a:r>
              <a:rPr lang="en-US" sz="1000" dirty="0" err="1"/>
              <a:t>đánh</a:t>
            </a:r>
            <a:r>
              <a:rPr lang="en-US" sz="1000" dirty="0"/>
              <a:t> </a:t>
            </a:r>
            <a:r>
              <a:rPr lang="en-US" sz="1000" dirty="0" err="1"/>
              <a:t>quân</a:t>
            </a:r>
            <a:r>
              <a:rPr lang="en-US" sz="1000" dirty="0"/>
              <a:t> </a:t>
            </a:r>
            <a:r>
              <a:rPr lang="en-US" sz="1000" dirty="0" err="1"/>
              <a:t>Pháp</a:t>
            </a:r>
            <a:endParaRPr lang="vi-VN" sz="1000" dirty="0"/>
          </a:p>
        </p:txBody>
      </p:sp>
      <p:sp>
        <p:nvSpPr>
          <p:cNvPr id="16404" name="AutoShape 13"/>
          <p:cNvSpPr>
            <a:spLocks noChangeArrowheads="1"/>
          </p:cNvSpPr>
          <p:nvPr/>
        </p:nvSpPr>
        <p:spPr bwMode="auto">
          <a:xfrm rot="10800000">
            <a:off x="3810000" y="5867400"/>
            <a:ext cx="508000" cy="281517"/>
          </a:xfrm>
          <a:prstGeom prst="leftArrow">
            <a:avLst>
              <a:gd name="adj1" fmla="val 50000"/>
              <a:gd name="adj2" fmla="val 39220"/>
            </a:avLst>
          </a:prstGeom>
          <a:solidFill>
            <a:schemeClr val="tx2"/>
          </a:solidFill>
          <a:ln w="9525">
            <a:solidFill>
              <a:schemeClr val="tx1"/>
            </a:solidFill>
            <a:miter lim="800000"/>
            <a:headEnd/>
            <a:tailEnd/>
          </a:ln>
        </p:spPr>
        <p:txBody>
          <a:bodyPr wrap="none" anchor="ctr"/>
          <a:lstStyle/>
          <a:p>
            <a:endParaRPr lang="vi-VN"/>
          </a:p>
        </p:txBody>
      </p:sp>
      <p:sp>
        <p:nvSpPr>
          <p:cNvPr id="33" name="TextBox 32"/>
          <p:cNvSpPr txBox="1"/>
          <p:nvPr/>
        </p:nvSpPr>
        <p:spPr>
          <a:xfrm>
            <a:off x="4343400" y="5839046"/>
            <a:ext cx="1365738" cy="246221"/>
          </a:xfrm>
          <a:prstGeom prst="rect">
            <a:avLst/>
          </a:prstGeom>
          <a:noFill/>
        </p:spPr>
        <p:txBody>
          <a:bodyPr>
            <a:spAutoFit/>
            <a:scene3d>
              <a:camera prst="perspectiveLeft"/>
              <a:lightRig rig="threePt" dir="t"/>
            </a:scene3d>
          </a:bodyPr>
          <a:lstStyle/>
          <a:p>
            <a:pPr>
              <a:defRPr/>
            </a:pPr>
            <a:r>
              <a:rPr lang="en-US" sz="1000" dirty="0" err="1"/>
              <a:t>Quân</a:t>
            </a:r>
            <a:r>
              <a:rPr lang="en-US" sz="1000" dirty="0"/>
              <a:t> </a:t>
            </a:r>
            <a:r>
              <a:rPr lang="en-US" sz="1000" dirty="0" err="1"/>
              <a:t>Pháp</a:t>
            </a:r>
            <a:r>
              <a:rPr lang="en-US" sz="1000" dirty="0"/>
              <a:t> </a:t>
            </a:r>
            <a:r>
              <a:rPr lang="en-US" sz="1000" dirty="0" err="1"/>
              <a:t>tiến</a:t>
            </a:r>
            <a:r>
              <a:rPr lang="en-US" sz="1000" dirty="0"/>
              <a:t> </a:t>
            </a:r>
            <a:r>
              <a:rPr lang="en-US" sz="1000" dirty="0" err="1"/>
              <a:t>công</a:t>
            </a:r>
            <a:endParaRPr lang="vi-VN" sz="1000" dirty="0"/>
          </a:p>
        </p:txBody>
      </p:sp>
      <p:sp>
        <p:nvSpPr>
          <p:cNvPr id="16406" name="Up Arrow Callout 33"/>
          <p:cNvSpPr>
            <a:spLocks noChangeArrowheads="1"/>
          </p:cNvSpPr>
          <p:nvPr/>
        </p:nvSpPr>
        <p:spPr bwMode="auto">
          <a:xfrm>
            <a:off x="3776664" y="6301317"/>
            <a:ext cx="541337" cy="378883"/>
          </a:xfrm>
          <a:prstGeom prst="upArrowCallout">
            <a:avLst>
              <a:gd name="adj1" fmla="val 24942"/>
              <a:gd name="adj2" fmla="val 24933"/>
              <a:gd name="adj3" fmla="val 25000"/>
              <a:gd name="adj4" fmla="val 64977"/>
            </a:avLst>
          </a:prstGeom>
          <a:solidFill>
            <a:schemeClr val="bg2"/>
          </a:solidFill>
          <a:ln w="9525" algn="ctr">
            <a:solidFill>
              <a:schemeClr val="tx2"/>
            </a:solidFill>
            <a:round/>
            <a:headEnd/>
            <a:tailEnd/>
          </a:ln>
        </p:spPr>
        <p:txBody>
          <a:bodyPr/>
          <a:lstStyle/>
          <a:p>
            <a:endParaRPr lang="vi-VN"/>
          </a:p>
        </p:txBody>
      </p:sp>
      <p:sp>
        <p:nvSpPr>
          <p:cNvPr id="35" name="TextBox 34"/>
          <p:cNvSpPr txBox="1"/>
          <p:nvPr/>
        </p:nvSpPr>
        <p:spPr>
          <a:xfrm>
            <a:off x="4342886" y="6301695"/>
            <a:ext cx="1046049" cy="246221"/>
          </a:xfrm>
          <a:prstGeom prst="rect">
            <a:avLst/>
          </a:prstGeom>
          <a:noFill/>
        </p:spPr>
        <p:txBody>
          <a:bodyPr>
            <a:spAutoFit/>
            <a:scene3d>
              <a:camera prst="perspectiveLeft"/>
              <a:lightRig rig="threePt" dir="t"/>
            </a:scene3d>
          </a:bodyPr>
          <a:lstStyle/>
          <a:p>
            <a:pPr>
              <a:defRPr/>
            </a:pPr>
            <a:r>
              <a:rPr lang="en-US" sz="1000" dirty="0" err="1"/>
              <a:t>Thành</a:t>
            </a:r>
            <a:r>
              <a:rPr lang="en-US" sz="1000" dirty="0"/>
              <a:t> </a:t>
            </a:r>
            <a:r>
              <a:rPr lang="en-US" sz="1000" dirty="0" err="1"/>
              <a:t>Hà</a:t>
            </a:r>
            <a:r>
              <a:rPr lang="en-US" sz="1000" dirty="0"/>
              <a:t> </a:t>
            </a:r>
            <a:r>
              <a:rPr lang="en-US" sz="1000" dirty="0" err="1"/>
              <a:t>Nội</a:t>
            </a:r>
            <a:endParaRPr lang="vi-VN" sz="1000" dirty="0"/>
          </a:p>
        </p:txBody>
      </p:sp>
      <p:pic>
        <p:nvPicPr>
          <p:cNvPr id="25" name="Picture 4" descr="Phrang-si Gac nie bi giet"/>
          <p:cNvPicPr>
            <a:picLocks noChangeAspect="1" noChangeArrowheads="1"/>
          </p:cNvPicPr>
          <p:nvPr/>
        </p:nvPicPr>
        <p:blipFill>
          <a:blip r:embed="rId3"/>
          <a:srcRect/>
          <a:stretch>
            <a:fillRect/>
          </a:stretch>
        </p:blipFill>
        <p:spPr bwMode="auto">
          <a:xfrm>
            <a:off x="5865814" y="76200"/>
            <a:ext cx="3278186" cy="5715000"/>
          </a:xfrm>
          <a:prstGeom prst="rect">
            <a:avLst/>
          </a:prstGeom>
          <a:noFill/>
          <a:ln w="9525">
            <a:noFill/>
            <a:miter lim="800000"/>
            <a:headEnd/>
            <a:tailEnd/>
          </a:ln>
        </p:spPr>
      </p:pic>
      <p:sp>
        <p:nvSpPr>
          <p:cNvPr id="2" name="TextBox 1"/>
          <p:cNvSpPr txBox="1"/>
          <p:nvPr/>
        </p:nvSpPr>
        <p:spPr>
          <a:xfrm>
            <a:off x="5865814" y="5842337"/>
            <a:ext cx="3201987" cy="10156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000" b="0" dirty="0" err="1"/>
              <a:t>Gác</a:t>
            </a:r>
            <a:r>
              <a:rPr lang="en-US" sz="2000" b="0" dirty="0"/>
              <a:t>-</a:t>
            </a:r>
            <a:r>
              <a:rPr lang="en-US" sz="2000" b="0" dirty="0" err="1"/>
              <a:t>ni</a:t>
            </a:r>
            <a:r>
              <a:rPr lang="en-US" sz="2000" b="0" dirty="0"/>
              <a:t>-ê </a:t>
            </a:r>
            <a:r>
              <a:rPr lang="en-US" sz="2000" b="0" dirty="0" err="1"/>
              <a:t>cùng</a:t>
            </a:r>
            <a:r>
              <a:rPr lang="en-US" sz="2000" b="0" dirty="0"/>
              <a:t> </a:t>
            </a:r>
            <a:r>
              <a:rPr lang="en-US" sz="2000" b="0" dirty="0" err="1"/>
              <a:t>nhiều</a:t>
            </a:r>
            <a:r>
              <a:rPr lang="en-US" sz="2000" b="0" dirty="0"/>
              <a:t> </a:t>
            </a:r>
            <a:r>
              <a:rPr lang="en-US" sz="2000" b="0" dirty="0" err="1"/>
              <a:t>sĩ</a:t>
            </a:r>
            <a:r>
              <a:rPr lang="en-US" sz="2000" b="0" dirty="0"/>
              <a:t> </a:t>
            </a:r>
            <a:r>
              <a:rPr lang="en-US" sz="2000" b="0" dirty="0" err="1"/>
              <a:t>quan</a:t>
            </a:r>
            <a:r>
              <a:rPr lang="en-US" sz="2000" b="0" dirty="0"/>
              <a:t> </a:t>
            </a:r>
            <a:r>
              <a:rPr lang="en-US" sz="2000" b="0" dirty="0" err="1"/>
              <a:t>thực</a:t>
            </a:r>
            <a:r>
              <a:rPr lang="en-US" sz="2000" b="0" dirty="0"/>
              <a:t> </a:t>
            </a:r>
            <a:r>
              <a:rPr lang="en-US" sz="2000" b="0" dirty="0" err="1"/>
              <a:t>dân</a:t>
            </a:r>
            <a:r>
              <a:rPr lang="en-US" sz="2000" b="0" dirty="0"/>
              <a:t> </a:t>
            </a:r>
            <a:r>
              <a:rPr lang="en-US" sz="2000" b="0" dirty="0" err="1"/>
              <a:t>và</a:t>
            </a:r>
            <a:r>
              <a:rPr lang="en-US" sz="2000" b="0" dirty="0"/>
              <a:t> </a:t>
            </a:r>
            <a:r>
              <a:rPr lang="en-US" sz="2000" b="0" dirty="0" err="1"/>
              <a:t>binh</a:t>
            </a:r>
            <a:r>
              <a:rPr lang="en-US" sz="2000" b="0" dirty="0"/>
              <a:t> </a:t>
            </a:r>
            <a:r>
              <a:rPr lang="en-US" sz="2000" b="0" dirty="0" err="1"/>
              <a:t>lính</a:t>
            </a:r>
            <a:r>
              <a:rPr lang="en-US" sz="2000" b="0" dirty="0"/>
              <a:t> </a:t>
            </a:r>
            <a:r>
              <a:rPr lang="en-US" sz="2000" b="0" dirty="0" err="1"/>
              <a:t>bị</a:t>
            </a:r>
            <a:r>
              <a:rPr lang="en-US" sz="2000" b="0" dirty="0"/>
              <a:t> </a:t>
            </a:r>
            <a:r>
              <a:rPr lang="en-US" sz="2000" b="0" dirty="0" err="1"/>
              <a:t>giết</a:t>
            </a:r>
            <a:r>
              <a:rPr lang="en-US" sz="2000" b="0" dirty="0"/>
              <a:t> </a:t>
            </a:r>
            <a:r>
              <a:rPr lang="en-US" sz="2000" b="0" dirty="0" err="1"/>
              <a:t>chết</a:t>
            </a:r>
            <a:r>
              <a:rPr lang="en-US" sz="2000" b="0" dirty="0"/>
              <a:t> </a:t>
            </a:r>
            <a:r>
              <a:rPr lang="en-US" sz="2000" b="0" dirty="0" err="1"/>
              <a:t>tại</a:t>
            </a:r>
            <a:r>
              <a:rPr lang="en-US" sz="2000" b="0" dirty="0"/>
              <a:t> </a:t>
            </a:r>
            <a:r>
              <a:rPr lang="en-US" sz="2000" b="0" dirty="0" err="1"/>
              <a:t>trận</a:t>
            </a:r>
            <a:r>
              <a:rPr lang="en-US" sz="2000" b="0" dirty="0"/>
              <a:t> </a:t>
            </a:r>
            <a:r>
              <a:rPr lang="en-US" sz="2000" b="0" dirty="0" err="1"/>
              <a:t>Cầu</a:t>
            </a:r>
            <a:r>
              <a:rPr lang="en-US" sz="2000" b="0" dirty="0"/>
              <a:t> </a:t>
            </a:r>
            <a:r>
              <a:rPr lang="en-US" sz="2000" b="0" dirty="0" err="1" smtClean="0"/>
              <a:t>Giấy</a:t>
            </a:r>
            <a:endParaRPr lang="vi-VN" sz="2000" b="0" dirty="0"/>
          </a:p>
        </p:txBody>
      </p:sp>
      <p:sp>
        <p:nvSpPr>
          <p:cNvPr id="4" name="TextBox 3"/>
          <p:cNvSpPr txBox="1"/>
          <p:nvPr/>
        </p:nvSpPr>
        <p:spPr>
          <a:xfrm>
            <a:off x="2146300" y="1574800"/>
            <a:ext cx="1663700" cy="400110"/>
          </a:xfrm>
          <a:prstGeom prst="rect">
            <a:avLst/>
          </a:prstGeom>
          <a:solidFill>
            <a:schemeClr val="accent3">
              <a:lumMod val="85000"/>
            </a:schemeClr>
          </a:solidFill>
        </p:spPr>
        <p:txBody>
          <a:bodyPr>
            <a:spAutoFit/>
          </a:bodyPr>
          <a:lstStyle/>
          <a:p>
            <a:pPr>
              <a:defRPr/>
            </a:pPr>
            <a:r>
              <a:rPr lang="en-US" sz="2000" dirty="0">
                <a:solidFill>
                  <a:srgbClr val="FF0000"/>
                </a:solidFill>
              </a:rPr>
              <a:t>21 – 12 -1873</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8456"/>
                                        </p:tgtEl>
                                        <p:attrNameLst>
                                          <p:attrName>style.visibility</p:attrName>
                                        </p:attrNameLst>
                                      </p:cBhvr>
                                      <p:to>
                                        <p:strVal val="visible"/>
                                      </p:to>
                                    </p:set>
                                    <p:animEffect transition="in" filter="strips(downRight)">
                                      <p:cBhvr>
                                        <p:cTn id="7" dur="2000"/>
                                        <p:tgtEl>
                                          <p:spTgt spid="1845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8458"/>
                                        </p:tgtEl>
                                        <p:attrNameLst>
                                          <p:attrName>style.visibility</p:attrName>
                                        </p:attrNameLst>
                                      </p:cBhvr>
                                      <p:to>
                                        <p:strVal val="visible"/>
                                      </p:to>
                                    </p:set>
                                    <p:animEffect transition="in" filter="strips(downLeft)">
                                      <p:cBhvr>
                                        <p:cTn id="10" dur="2000"/>
                                        <p:tgtEl>
                                          <p:spTgt spid="18458"/>
                                        </p:tgtEl>
                                      </p:cBhvr>
                                    </p:animEffect>
                                  </p:childTnLst>
                                </p:cTn>
                              </p:par>
                              <p:par>
                                <p:cTn id="11" presetID="18" presetClass="entr" presetSubtype="9" fill="hold" grpId="0" nodeType="withEffect">
                                  <p:stCondLst>
                                    <p:cond delay="0"/>
                                  </p:stCondLst>
                                  <p:childTnLst>
                                    <p:set>
                                      <p:cBhvr>
                                        <p:cTn id="12" dur="1" fill="hold">
                                          <p:stCondLst>
                                            <p:cond delay="0"/>
                                          </p:stCondLst>
                                        </p:cTn>
                                        <p:tgtEl>
                                          <p:spTgt spid="18455"/>
                                        </p:tgtEl>
                                        <p:attrNameLst>
                                          <p:attrName>style.visibility</p:attrName>
                                        </p:attrNameLst>
                                      </p:cBhvr>
                                      <p:to>
                                        <p:strVal val="visible"/>
                                      </p:to>
                                    </p:set>
                                    <p:animEffect transition="in" filter="strips(upLeft)">
                                      <p:cBhvr>
                                        <p:cTn id="13" dur="2000"/>
                                        <p:tgtEl>
                                          <p:spTgt spid="18455"/>
                                        </p:tgtEl>
                                      </p:cBhvr>
                                    </p:animEffect>
                                  </p:childTnLst>
                                </p:cTn>
                              </p:par>
                              <p:par>
                                <p:cTn id="14" presetID="18" presetClass="entr" presetSubtype="9" fill="hold" grpId="0" nodeType="withEffect">
                                  <p:stCondLst>
                                    <p:cond delay="0"/>
                                  </p:stCondLst>
                                  <p:childTnLst>
                                    <p:set>
                                      <p:cBhvr>
                                        <p:cTn id="15" dur="1" fill="hold">
                                          <p:stCondLst>
                                            <p:cond delay="0"/>
                                          </p:stCondLst>
                                        </p:cTn>
                                        <p:tgtEl>
                                          <p:spTgt spid="18457"/>
                                        </p:tgtEl>
                                        <p:attrNameLst>
                                          <p:attrName>style.visibility</p:attrName>
                                        </p:attrNameLst>
                                      </p:cBhvr>
                                      <p:to>
                                        <p:strVal val="visible"/>
                                      </p:to>
                                    </p:set>
                                    <p:animEffect transition="in" filter="strips(upLeft)">
                                      <p:cBhvr>
                                        <p:cTn id="16" dur="2000"/>
                                        <p:tgtEl>
                                          <p:spTgt spid="184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repeatCount="indefinite" fill="hold" grpId="1" nodeType="clickEffect">
                                  <p:stCondLst>
                                    <p:cond delay="0"/>
                                  </p:stCondLst>
                                  <p:endCondLst>
                                    <p:cond evt="onNext" delay="0">
                                      <p:tgtEl>
                                        <p:sldTgt/>
                                      </p:tgtEl>
                                    </p:cond>
                                  </p:endCondLst>
                                  <p:childTnLst>
                                    <p:animScale>
                                      <p:cBhvr>
                                        <p:cTn id="20" dur="2000" fill="hold"/>
                                        <p:tgtEl>
                                          <p:spTgt spid="18456"/>
                                        </p:tgtEl>
                                      </p:cBhvr>
                                      <p:by x="150000" y="150000"/>
                                    </p:animScale>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8460"/>
                                        </p:tgtEl>
                                        <p:attrNameLst>
                                          <p:attrName>style.visibility</p:attrName>
                                        </p:attrNameLst>
                                      </p:cBhvr>
                                      <p:to>
                                        <p:strVal val="visible"/>
                                      </p:to>
                                    </p:set>
                                    <p:animEffect transition="in" filter="strips(downLeft)">
                                      <p:cBhvr>
                                        <p:cTn id="28" dur="500"/>
                                        <p:tgtEl>
                                          <p:spTgt spid="18460"/>
                                        </p:tgtEl>
                                      </p:cBhvr>
                                    </p:animEffect>
                                  </p:childTnLst>
                                </p:cTn>
                              </p:par>
                              <p:par>
                                <p:cTn id="29" presetID="18" presetClass="entr" presetSubtype="12" repeatCount="indefinite" fill="hold" grpId="0" nodeType="withEffect">
                                  <p:stCondLst>
                                    <p:cond delay="0"/>
                                  </p:stCondLst>
                                  <p:childTnLst>
                                    <p:set>
                                      <p:cBhvr>
                                        <p:cTn id="30" dur="1" fill="hold">
                                          <p:stCondLst>
                                            <p:cond delay="0"/>
                                          </p:stCondLst>
                                        </p:cTn>
                                        <p:tgtEl>
                                          <p:spTgt spid="18445"/>
                                        </p:tgtEl>
                                        <p:attrNameLst>
                                          <p:attrName>style.visibility</p:attrName>
                                        </p:attrNameLst>
                                      </p:cBhvr>
                                      <p:to>
                                        <p:strVal val="visible"/>
                                      </p:to>
                                    </p:set>
                                    <p:animEffect transition="in" filter="strips(downLeft)">
                                      <p:cBhvr>
                                        <p:cTn id="31" dur="2000"/>
                                        <p:tgtEl>
                                          <p:spTgt spid="184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repeatCount="indefinite" fill="hold" grpId="0" nodeType="clickEffect">
                                  <p:stCondLst>
                                    <p:cond delay="0"/>
                                  </p:stCondLst>
                                  <p:childTnLst>
                                    <p:set>
                                      <p:cBhvr>
                                        <p:cTn id="35" dur="1" fill="hold">
                                          <p:stCondLst>
                                            <p:cond delay="0"/>
                                          </p:stCondLst>
                                        </p:cTn>
                                        <p:tgtEl>
                                          <p:spTgt spid="18446"/>
                                        </p:tgtEl>
                                        <p:attrNameLst>
                                          <p:attrName>style.visibility</p:attrName>
                                        </p:attrNameLst>
                                      </p:cBhvr>
                                      <p:to>
                                        <p:strVal val="visible"/>
                                      </p:to>
                                    </p:set>
                                    <p:animEffect transition="in" filter="strips(downRight)">
                                      <p:cBhvr>
                                        <p:cTn id="36" dur="2000"/>
                                        <p:tgtEl>
                                          <p:spTgt spid="18446"/>
                                        </p:tgtEl>
                                      </p:cBhvr>
                                    </p:animEffect>
                                  </p:childTnLst>
                                </p:cTn>
                              </p:par>
                              <p:par>
                                <p:cTn id="37" presetID="18" presetClass="entr" presetSubtype="12" repeatCount="indefinite" fill="hold" grpId="0" nodeType="withEffect">
                                  <p:stCondLst>
                                    <p:cond delay="0"/>
                                  </p:stCondLst>
                                  <p:childTnLst>
                                    <p:set>
                                      <p:cBhvr>
                                        <p:cTn id="38" dur="1" fill="hold">
                                          <p:stCondLst>
                                            <p:cond delay="0"/>
                                          </p:stCondLst>
                                        </p:cTn>
                                        <p:tgtEl>
                                          <p:spTgt spid="18447"/>
                                        </p:tgtEl>
                                        <p:attrNameLst>
                                          <p:attrName>style.visibility</p:attrName>
                                        </p:attrNameLst>
                                      </p:cBhvr>
                                      <p:to>
                                        <p:strVal val="visible"/>
                                      </p:to>
                                    </p:set>
                                    <p:animEffect transition="in" filter="strips(downLeft)">
                                      <p:cBhvr>
                                        <p:cTn id="39" dur="2000"/>
                                        <p:tgtEl>
                                          <p:spTgt spid="18447"/>
                                        </p:tgtEl>
                                      </p:cBhvr>
                                    </p:animEffect>
                                  </p:childTnLst>
                                </p:cTn>
                              </p:par>
                              <p:par>
                                <p:cTn id="40" presetID="18" presetClass="entr" presetSubtype="3" repeatCount="indefinite" fill="hold" grpId="0" nodeType="withEffect">
                                  <p:stCondLst>
                                    <p:cond delay="0"/>
                                  </p:stCondLst>
                                  <p:childTnLst>
                                    <p:set>
                                      <p:cBhvr>
                                        <p:cTn id="41" dur="1" fill="hold">
                                          <p:stCondLst>
                                            <p:cond delay="0"/>
                                          </p:stCondLst>
                                        </p:cTn>
                                        <p:tgtEl>
                                          <p:spTgt spid="18448"/>
                                        </p:tgtEl>
                                        <p:attrNameLst>
                                          <p:attrName>style.visibility</p:attrName>
                                        </p:attrNameLst>
                                      </p:cBhvr>
                                      <p:to>
                                        <p:strVal val="visible"/>
                                      </p:to>
                                    </p:set>
                                    <p:animEffect transition="in" filter="strips(upRight)">
                                      <p:cBhvr>
                                        <p:cTn id="42" dur="2000"/>
                                        <p:tgtEl>
                                          <p:spTgt spid="184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repeatCount="300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Effect transition="in" filter="fade">
                                      <p:cBhvr>
                                        <p:cTn id="49" dur="10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8446" grpId="0" animBg="1"/>
      <p:bldP spid="18447" grpId="0" animBg="1"/>
      <p:bldP spid="18448" grpId="0" animBg="1"/>
      <p:bldP spid="18455" grpId="0" animBg="1"/>
      <p:bldP spid="18456" grpId="0" animBg="1"/>
      <p:bldP spid="18456" grpId="1" animBg="1"/>
      <p:bldP spid="18457" grpId="0" animBg="1"/>
      <p:bldP spid="18458" grpId="0" animBg="1"/>
      <p:bldP spid="18460" grpId="0" animBg="1"/>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n_co_den"/>
          <p:cNvPicPr>
            <a:picLocks noChangeAspect="1" noChangeArrowheads="1"/>
          </p:cNvPicPr>
          <p:nvPr/>
        </p:nvPicPr>
        <p:blipFill>
          <a:blip r:embed="rId2"/>
          <a:srcRect/>
          <a:stretch>
            <a:fillRect/>
          </a:stretch>
        </p:blipFill>
        <p:spPr bwMode="auto">
          <a:xfrm>
            <a:off x="4419600" y="3657599"/>
            <a:ext cx="4724400" cy="3195935"/>
          </a:xfrm>
          <a:prstGeom prst="rect">
            <a:avLst/>
          </a:prstGeom>
          <a:noFill/>
          <a:ln w="38100">
            <a:solidFill>
              <a:srgbClr val="9900FF"/>
            </a:solidFill>
            <a:miter lim="800000"/>
            <a:headEnd/>
            <a:tailEnd/>
          </a:ln>
        </p:spPr>
      </p:pic>
      <p:pic>
        <p:nvPicPr>
          <p:cNvPr id="6" name="Picture 2" descr="200px-Liuvinhphuc"/>
          <p:cNvPicPr>
            <a:picLocks noChangeAspect="1" noChangeArrowheads="1"/>
          </p:cNvPicPr>
          <p:nvPr/>
        </p:nvPicPr>
        <p:blipFill>
          <a:blip r:embed="rId3"/>
          <a:srcRect/>
          <a:stretch>
            <a:fillRect/>
          </a:stretch>
        </p:blipFill>
        <p:spPr bwMode="auto">
          <a:xfrm>
            <a:off x="0" y="3657599"/>
            <a:ext cx="4419600" cy="3195935"/>
          </a:xfrm>
          <a:prstGeom prst="rect">
            <a:avLst/>
          </a:prstGeom>
          <a:noFill/>
          <a:ln w="9525">
            <a:noFill/>
            <a:miter lim="800000"/>
            <a:headEnd/>
            <a:tailEnd/>
          </a:ln>
        </p:spPr>
      </p:pic>
      <p:sp>
        <p:nvSpPr>
          <p:cNvPr id="7" name="Rectangle 6"/>
          <p:cNvSpPr/>
          <p:nvPr/>
        </p:nvSpPr>
        <p:spPr>
          <a:xfrm>
            <a:off x="2819400" y="6396335"/>
            <a:ext cx="4931799" cy="461665"/>
          </a:xfrm>
          <a:prstGeom prst="rect">
            <a:avLst/>
          </a:prstGeom>
        </p:spPr>
        <p:txBody>
          <a:bodyPr wrap="none">
            <a:spAutoFit/>
          </a:bodyPr>
          <a:lstStyle/>
          <a:p>
            <a:r>
              <a:rPr lang="en-US" sz="2400" b="1" dirty="0" err="1" smtClean="0"/>
              <a:t>Lưu</a:t>
            </a:r>
            <a:r>
              <a:rPr lang="en-US" sz="2400" b="1" dirty="0" smtClean="0"/>
              <a:t> </a:t>
            </a:r>
            <a:r>
              <a:rPr lang="en-US" sz="2400" b="1" dirty="0" err="1" smtClean="0"/>
              <a:t>Vĩnh</a:t>
            </a:r>
            <a:r>
              <a:rPr lang="en-US" sz="2400" b="1" dirty="0" smtClean="0"/>
              <a:t> </a:t>
            </a:r>
            <a:r>
              <a:rPr lang="en-US" sz="2400" b="1" dirty="0" err="1" smtClean="0"/>
              <a:t>Phúc</a:t>
            </a:r>
            <a:r>
              <a:rPr lang="en-US" sz="2400" b="1" dirty="0" smtClean="0"/>
              <a:t> </a:t>
            </a:r>
            <a:r>
              <a:rPr lang="en-US" sz="2400" b="1" dirty="0" err="1" smtClean="0"/>
              <a:t>và</a:t>
            </a:r>
            <a:r>
              <a:rPr lang="en-US" sz="2400" b="1" dirty="0" smtClean="0"/>
              <a:t> </a:t>
            </a:r>
            <a:r>
              <a:rPr lang="en-US" sz="2400" b="1" dirty="0" err="1" smtClean="0"/>
              <a:t>nhóm</a:t>
            </a:r>
            <a:r>
              <a:rPr lang="en-US" sz="2400" b="1" dirty="0" smtClean="0"/>
              <a:t> </a:t>
            </a:r>
            <a:r>
              <a:rPr lang="en-US" sz="2400" b="1" dirty="0" err="1" smtClean="0"/>
              <a:t>quân</a:t>
            </a:r>
            <a:r>
              <a:rPr lang="en-US" sz="2400" b="1" dirty="0" smtClean="0"/>
              <a:t> </a:t>
            </a:r>
            <a:r>
              <a:rPr lang="en-US" sz="2400" b="1" dirty="0" err="1" smtClean="0"/>
              <a:t>Cờ</a:t>
            </a:r>
            <a:r>
              <a:rPr lang="en-US" sz="2400" b="1" dirty="0" smtClean="0"/>
              <a:t> </a:t>
            </a:r>
            <a:r>
              <a:rPr lang="en-US" sz="2400" b="1" dirty="0" err="1" smtClean="0"/>
              <a:t>đen</a:t>
            </a:r>
            <a:endParaRPr lang="en-US" sz="2400" b="1" dirty="0"/>
          </a:p>
        </p:txBody>
      </p:sp>
      <p:pic>
        <p:nvPicPr>
          <p:cNvPr id="35843" name="Picture 3" descr="C:\Users\Khuong\Desktop\Hoang-Ke-Viem-Hoang-Ta-Viem.jpg"/>
          <p:cNvPicPr>
            <a:picLocks noChangeAspect="1" noChangeArrowheads="1"/>
          </p:cNvPicPr>
          <p:nvPr/>
        </p:nvPicPr>
        <p:blipFill>
          <a:blip r:embed="rId4"/>
          <a:srcRect/>
          <a:stretch>
            <a:fillRect/>
          </a:stretch>
        </p:blipFill>
        <p:spPr bwMode="auto">
          <a:xfrm>
            <a:off x="0" y="0"/>
            <a:ext cx="4343400" cy="3611563"/>
          </a:xfrm>
          <a:prstGeom prst="rect">
            <a:avLst/>
          </a:prstGeom>
          <a:noFill/>
        </p:spPr>
      </p:pic>
      <p:sp>
        <p:nvSpPr>
          <p:cNvPr id="11" name="Rectangle 10"/>
          <p:cNvSpPr/>
          <p:nvPr/>
        </p:nvSpPr>
        <p:spPr>
          <a:xfrm>
            <a:off x="0" y="3124200"/>
            <a:ext cx="3581400" cy="523220"/>
          </a:xfrm>
          <a:prstGeom prst="rect">
            <a:avLst/>
          </a:prstGeom>
        </p:spPr>
        <p:txBody>
          <a:bodyPr wrap="square">
            <a:spAutoFit/>
          </a:bodyPr>
          <a:lstStyle/>
          <a:p>
            <a:r>
              <a:rPr lang="en-US" sz="2800" b="1" dirty="0" err="1" smtClean="0"/>
              <a:t>Hoàng</a:t>
            </a:r>
            <a:r>
              <a:rPr lang="en-US" sz="2800" b="1" dirty="0" smtClean="0"/>
              <a:t> </a:t>
            </a:r>
            <a:r>
              <a:rPr lang="en-US" sz="2800" b="1" dirty="0" err="1" smtClean="0"/>
              <a:t>Tá</a:t>
            </a:r>
            <a:r>
              <a:rPr lang="en-US" sz="2800" b="1" dirty="0" smtClean="0"/>
              <a:t> </a:t>
            </a:r>
            <a:r>
              <a:rPr lang="en-US" sz="2800" b="1" dirty="0" err="1" smtClean="0"/>
              <a:t>Viêm</a:t>
            </a:r>
            <a:endParaRPr lang="en-US" sz="2800" b="1" dirty="0"/>
          </a:p>
        </p:txBody>
      </p:sp>
      <p:pic>
        <p:nvPicPr>
          <p:cNvPr id="35844" name="Picture 4" descr="C:\Users\Khuong\Desktop\tải xuống (2).jpg"/>
          <p:cNvPicPr>
            <a:picLocks noChangeAspect="1" noChangeArrowheads="1"/>
          </p:cNvPicPr>
          <p:nvPr/>
        </p:nvPicPr>
        <p:blipFill>
          <a:blip r:embed="rId5"/>
          <a:srcRect/>
          <a:stretch>
            <a:fillRect/>
          </a:stretch>
        </p:blipFill>
        <p:spPr bwMode="auto">
          <a:xfrm>
            <a:off x="4343400" y="0"/>
            <a:ext cx="4800600" cy="3614351"/>
          </a:xfrm>
          <a:prstGeom prst="rect">
            <a:avLst/>
          </a:prstGeom>
          <a:noFill/>
        </p:spPr>
      </p:pic>
      <p:sp>
        <p:nvSpPr>
          <p:cNvPr id="13" name="Rectangle 12"/>
          <p:cNvSpPr/>
          <p:nvPr/>
        </p:nvSpPr>
        <p:spPr>
          <a:xfrm>
            <a:off x="4343400" y="3124200"/>
            <a:ext cx="2590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err="1" smtClean="0"/>
              <a:t>Trận</a:t>
            </a:r>
            <a:r>
              <a:rPr lang="en-US" sz="2400" b="1" dirty="0" smtClean="0"/>
              <a:t> </a:t>
            </a:r>
            <a:r>
              <a:rPr lang="en-US" sz="2400" b="1" dirty="0" err="1" smtClean="0"/>
              <a:t>Cầu</a:t>
            </a:r>
            <a:r>
              <a:rPr lang="en-US" sz="2400" b="1" dirty="0" smtClean="0"/>
              <a:t> </a:t>
            </a:r>
            <a:r>
              <a:rPr lang="en-US" sz="2400" b="1" dirty="0" err="1" smtClean="0"/>
              <a:t>Giấy</a:t>
            </a:r>
            <a:r>
              <a:rPr lang="en-US" sz="2400" b="1" dirty="0" smtClean="0"/>
              <a:t> 1873</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Khuong\Desktop\6D.PhapTanCongGiaDinh-800x445.jpg"/>
          <p:cNvPicPr>
            <a:picLocks noChangeAspect="1" noChangeArrowheads="1"/>
          </p:cNvPicPr>
          <p:nvPr/>
        </p:nvPicPr>
        <p:blipFill>
          <a:blip r:embed="rId2"/>
          <a:srcRect/>
          <a:stretch>
            <a:fillRect/>
          </a:stretch>
        </p:blipFill>
        <p:spPr bwMode="auto">
          <a:xfrm>
            <a:off x="0" y="0"/>
            <a:ext cx="4495800" cy="6858000"/>
          </a:xfrm>
          <a:prstGeom prst="rect">
            <a:avLst/>
          </a:prstGeom>
          <a:noFill/>
        </p:spPr>
      </p:pic>
      <p:pic>
        <p:nvPicPr>
          <p:cNvPr id="1027" name="Picture 3" descr="C:\Users\Khuong\Desktop\td1_pvle.jpg"/>
          <p:cNvPicPr>
            <a:picLocks noChangeAspect="1" noChangeArrowheads="1"/>
          </p:cNvPicPr>
          <p:nvPr/>
        </p:nvPicPr>
        <p:blipFill>
          <a:blip r:embed="rId3"/>
          <a:srcRect/>
          <a:stretch>
            <a:fillRect/>
          </a:stretch>
        </p:blipFill>
        <p:spPr bwMode="auto">
          <a:xfrm>
            <a:off x="4495800" y="0"/>
            <a:ext cx="4648200" cy="6858000"/>
          </a:xfrm>
          <a:prstGeom prst="rect">
            <a:avLst/>
          </a:prstGeom>
          <a:noFill/>
        </p:spPr>
      </p:pic>
      <p:sp>
        <p:nvSpPr>
          <p:cNvPr id="6" name="Rectangle 5"/>
          <p:cNvSpPr/>
          <p:nvPr/>
        </p:nvSpPr>
        <p:spPr>
          <a:xfrm>
            <a:off x="0" y="6396335"/>
            <a:ext cx="44958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400" b="1" dirty="0" err="1" smtClean="0">
                <a:solidFill>
                  <a:srgbClr val="FFFF00"/>
                </a:solidFill>
              </a:rPr>
              <a:t>Pháp</a:t>
            </a:r>
            <a:r>
              <a:rPr lang="en-US" sz="2400" b="1" dirty="0" smtClean="0">
                <a:solidFill>
                  <a:srgbClr val="FFFF00"/>
                </a:solidFill>
              </a:rPr>
              <a:t> </a:t>
            </a:r>
            <a:r>
              <a:rPr lang="en-US" sz="2400" b="1" dirty="0" err="1" smtClean="0">
                <a:solidFill>
                  <a:srgbClr val="FFFF00"/>
                </a:solidFill>
              </a:rPr>
              <a:t>tấn</a:t>
            </a:r>
            <a:r>
              <a:rPr lang="en-US" sz="2400" b="1" dirty="0" smtClean="0">
                <a:solidFill>
                  <a:srgbClr val="FFFF00"/>
                </a:solidFill>
              </a:rPr>
              <a:t> </a:t>
            </a:r>
            <a:r>
              <a:rPr lang="en-US" sz="2400" b="1" dirty="0" err="1" smtClean="0">
                <a:solidFill>
                  <a:srgbClr val="FFFF00"/>
                </a:solidFill>
              </a:rPr>
              <a:t>công</a:t>
            </a:r>
            <a:r>
              <a:rPr lang="en-US" sz="2400" b="1" dirty="0" smtClean="0">
                <a:solidFill>
                  <a:srgbClr val="FFFF00"/>
                </a:solidFill>
              </a:rPr>
              <a:t> </a:t>
            </a:r>
            <a:r>
              <a:rPr lang="en-US" sz="2400" b="1" dirty="0" err="1" smtClean="0">
                <a:solidFill>
                  <a:srgbClr val="FFFF00"/>
                </a:solidFill>
              </a:rPr>
              <a:t>thành</a:t>
            </a:r>
            <a:r>
              <a:rPr lang="en-US" sz="2400" b="1" dirty="0" smtClean="0">
                <a:solidFill>
                  <a:srgbClr val="FFFF00"/>
                </a:solidFill>
              </a:rPr>
              <a:t> </a:t>
            </a:r>
            <a:r>
              <a:rPr lang="en-US" sz="2400" b="1" dirty="0" err="1" smtClean="0">
                <a:solidFill>
                  <a:srgbClr val="FFFF00"/>
                </a:solidFill>
              </a:rPr>
              <a:t>Gia</a:t>
            </a:r>
            <a:r>
              <a:rPr lang="en-US" sz="2400" b="1" dirty="0" smtClean="0">
                <a:solidFill>
                  <a:srgbClr val="FFFF00"/>
                </a:solidFill>
              </a:rPr>
              <a:t> </a:t>
            </a:r>
            <a:r>
              <a:rPr lang="en-US" sz="2400" b="1" dirty="0" err="1" smtClean="0">
                <a:solidFill>
                  <a:srgbClr val="FFFF00"/>
                </a:solidFill>
              </a:rPr>
              <a:t>Định</a:t>
            </a:r>
            <a:endParaRPr lang="en-US" b="1" dirty="0">
              <a:solidFill>
                <a:srgbClr val="FFFF00"/>
              </a:solidFill>
            </a:endParaRPr>
          </a:p>
        </p:txBody>
      </p:sp>
      <p:sp>
        <p:nvSpPr>
          <p:cNvPr id="7" name="Rectangle 6"/>
          <p:cNvSpPr/>
          <p:nvPr/>
        </p:nvSpPr>
        <p:spPr>
          <a:xfrm>
            <a:off x="4572000" y="6488668"/>
            <a:ext cx="4572000" cy="400110"/>
          </a:xfrm>
          <a:prstGeom prst="rect">
            <a:avLst/>
          </a:prstGeom>
          <a:solidFill>
            <a:srgbClr val="FFFF00"/>
          </a:solidFill>
        </p:spPr>
        <p:txBody>
          <a:bodyPr wrap="square">
            <a:spAutoFit/>
          </a:bodyPr>
          <a:lstStyle/>
          <a:p>
            <a:pPr algn="ctr"/>
            <a:r>
              <a:rPr lang="en-US" sz="2000" b="1" dirty="0" err="1">
                <a:solidFill>
                  <a:srgbClr val="FF0000"/>
                </a:solidFill>
              </a:rPr>
              <a:t>Nhân</a:t>
            </a:r>
            <a:r>
              <a:rPr lang="en-US" sz="2000" b="1" dirty="0">
                <a:solidFill>
                  <a:srgbClr val="FF0000"/>
                </a:solidFill>
              </a:rPr>
              <a:t> </a:t>
            </a:r>
            <a:r>
              <a:rPr lang="en-US" sz="2000" b="1" dirty="0" err="1">
                <a:solidFill>
                  <a:srgbClr val="FF0000"/>
                </a:solidFill>
              </a:rPr>
              <a:t>dân</a:t>
            </a:r>
            <a:r>
              <a:rPr lang="en-US" sz="2000" b="1" dirty="0">
                <a:solidFill>
                  <a:srgbClr val="FF0000"/>
                </a:solidFill>
              </a:rPr>
              <a:t> Nam </a:t>
            </a:r>
            <a:r>
              <a:rPr lang="en-US" sz="2000" b="1" dirty="0" err="1">
                <a:solidFill>
                  <a:srgbClr val="FF0000"/>
                </a:solidFill>
              </a:rPr>
              <a:t>Kỳ</a:t>
            </a:r>
            <a:r>
              <a:rPr lang="en-US" sz="2000" b="1" dirty="0">
                <a:solidFill>
                  <a:srgbClr val="FF0000"/>
                </a:solidFill>
              </a:rPr>
              <a:t> </a:t>
            </a:r>
            <a:r>
              <a:rPr lang="en-US" sz="2000" b="1" dirty="0" err="1">
                <a:solidFill>
                  <a:srgbClr val="FF0000"/>
                </a:solidFill>
              </a:rPr>
              <a:t>liên</a:t>
            </a:r>
            <a:r>
              <a:rPr lang="en-US" sz="2000" b="1" dirty="0">
                <a:solidFill>
                  <a:srgbClr val="FF0000"/>
                </a:solidFill>
              </a:rPr>
              <a:t> </a:t>
            </a:r>
            <a:r>
              <a:rPr lang="en-US" sz="2000" b="1" dirty="0" err="1">
                <a:solidFill>
                  <a:srgbClr val="FF0000"/>
                </a:solidFill>
              </a:rPr>
              <a:t>tục</a:t>
            </a:r>
            <a:r>
              <a:rPr lang="en-US" sz="2000" b="1" dirty="0">
                <a:solidFill>
                  <a:srgbClr val="FF0000"/>
                </a:solidFill>
              </a:rPr>
              <a:t> </a:t>
            </a:r>
            <a:r>
              <a:rPr lang="en-US" sz="2000" b="1" dirty="0" err="1" smtClean="0">
                <a:solidFill>
                  <a:srgbClr val="FF0000"/>
                </a:solidFill>
              </a:rPr>
              <a:t>nổi</a:t>
            </a:r>
            <a:r>
              <a:rPr lang="en-US" sz="2000" b="1" dirty="0" smtClean="0">
                <a:solidFill>
                  <a:srgbClr val="FF0000"/>
                </a:solidFill>
              </a:rPr>
              <a:t> </a:t>
            </a:r>
            <a:r>
              <a:rPr lang="en-US" sz="2000" b="1" dirty="0" err="1">
                <a:solidFill>
                  <a:srgbClr val="FF0000"/>
                </a:solidFill>
              </a:rPr>
              <a:t>dậy</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Khuong\Desktop\280px-thumbnail.jpg"/>
          <p:cNvPicPr>
            <a:picLocks noChangeAspect="1" noChangeArrowheads="1"/>
          </p:cNvPicPr>
          <p:nvPr/>
        </p:nvPicPr>
        <p:blipFill>
          <a:blip r:embed="rId2"/>
          <a:srcRect/>
          <a:stretch>
            <a:fillRect/>
          </a:stretch>
        </p:blipFill>
        <p:spPr bwMode="auto">
          <a:xfrm>
            <a:off x="4648200" y="0"/>
            <a:ext cx="4495800" cy="6858000"/>
          </a:xfrm>
          <a:prstGeom prst="rect">
            <a:avLst/>
          </a:prstGeom>
          <a:noFill/>
        </p:spPr>
      </p:pic>
      <p:pic>
        <p:nvPicPr>
          <p:cNvPr id="34820" name="Picture 4" descr="C:\Users\Khuong\Desktop\tải xuống (3).jpg"/>
          <p:cNvPicPr>
            <a:picLocks noChangeAspect="1" noChangeArrowheads="1"/>
          </p:cNvPicPr>
          <p:nvPr/>
        </p:nvPicPr>
        <p:blipFill>
          <a:blip r:embed="rId3"/>
          <a:srcRect/>
          <a:stretch>
            <a:fillRect/>
          </a:stretch>
        </p:blipFill>
        <p:spPr bwMode="auto">
          <a:xfrm>
            <a:off x="0" y="0"/>
            <a:ext cx="4648200" cy="6858000"/>
          </a:xfrm>
          <a:prstGeom prst="rect">
            <a:avLst/>
          </a:prstGeom>
          <a:noFill/>
        </p:spPr>
      </p:pic>
      <p:sp>
        <p:nvSpPr>
          <p:cNvPr id="5" name="Rectangle 4"/>
          <p:cNvSpPr/>
          <p:nvPr/>
        </p:nvSpPr>
        <p:spPr>
          <a:xfrm>
            <a:off x="2895600" y="6396335"/>
            <a:ext cx="274523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b="1" dirty="0" err="1" smtClean="0"/>
              <a:t>Cầu</a:t>
            </a:r>
            <a:r>
              <a:rPr lang="en-US" sz="2400" b="1" dirty="0" smtClean="0"/>
              <a:t> </a:t>
            </a:r>
            <a:r>
              <a:rPr lang="en-US" sz="2400" b="1" dirty="0" err="1" smtClean="0"/>
              <a:t>Giấy</a:t>
            </a:r>
            <a:r>
              <a:rPr lang="en-US" sz="2400" b="1" dirty="0" smtClean="0"/>
              <a:t> </a:t>
            </a:r>
            <a:r>
              <a:rPr lang="en-US" sz="2400" b="1" dirty="0" err="1" smtClean="0"/>
              <a:t>xưa</a:t>
            </a:r>
            <a:r>
              <a:rPr lang="en-US" sz="2400" b="1" dirty="0" smtClean="0"/>
              <a:t> </a:t>
            </a:r>
            <a:r>
              <a:rPr lang="en-US" sz="2400" b="1" dirty="0" err="1" smtClean="0"/>
              <a:t>và</a:t>
            </a:r>
            <a:r>
              <a:rPr lang="en-US" sz="2400" b="1" dirty="0" smtClean="0"/>
              <a:t> nay</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Khuong\Desktop\unnamed (1).jpg"/>
          <p:cNvPicPr>
            <a:picLocks noChangeAspect="1" noChangeArrowheads="1"/>
          </p:cNvPicPr>
          <p:nvPr/>
        </p:nvPicPr>
        <p:blipFill>
          <a:blip r:embed="rId2"/>
          <a:srcRect/>
          <a:stretch>
            <a:fillRect/>
          </a:stretch>
        </p:blipFill>
        <p:spPr bwMode="auto">
          <a:xfrm>
            <a:off x="0" y="0"/>
            <a:ext cx="9144000" cy="4343400"/>
          </a:xfrm>
          <a:prstGeom prst="rect">
            <a:avLst/>
          </a:prstGeom>
          <a:noFill/>
        </p:spPr>
      </p:pic>
      <p:sp>
        <p:nvSpPr>
          <p:cNvPr id="5" name="Rectangle 4"/>
          <p:cNvSpPr/>
          <p:nvPr/>
        </p:nvSpPr>
        <p:spPr>
          <a:xfrm>
            <a:off x="0" y="3733800"/>
            <a:ext cx="9144000" cy="1015663"/>
          </a:xfrm>
          <a:prstGeom prst="rect">
            <a:avLst/>
          </a:prstGeom>
        </p:spPr>
        <p:txBody>
          <a:bodyPr wrap="square">
            <a:spAutoFit/>
          </a:bodyPr>
          <a:lstStyle/>
          <a:p>
            <a:pPr algn="ctr"/>
            <a:r>
              <a:rPr lang="vi-VN" sz="2400" b="1" dirty="0" smtClean="0">
                <a:latin typeface="+mj-lt"/>
              </a:rPr>
              <a:t>Triều Nguyễn và </a:t>
            </a:r>
            <a:r>
              <a:rPr lang="en-US" sz="2400" b="1" dirty="0" smtClean="0">
                <a:latin typeface="+mj-lt"/>
              </a:rPr>
              <a:t> </a:t>
            </a:r>
            <a:r>
              <a:rPr lang="en-US" sz="2400" b="1" dirty="0" err="1" smtClean="0">
                <a:latin typeface="+mj-lt"/>
              </a:rPr>
              <a:t>Pháp</a:t>
            </a:r>
            <a:r>
              <a:rPr lang="en-US" sz="2400" b="1" dirty="0" smtClean="0">
                <a:latin typeface="+mj-lt"/>
              </a:rPr>
              <a:t> </a:t>
            </a:r>
            <a:r>
              <a:rPr lang="vi-VN" sz="2400" b="1" dirty="0" smtClean="0">
                <a:latin typeface="+mj-lt"/>
              </a:rPr>
              <a:t>ký kết Hòa ước Giáp Tuất 1874</a:t>
            </a:r>
          </a:p>
          <a:p>
            <a:r>
              <a:rPr lang="vi-VN" dirty="0" smtClean="0"/>
              <a:t/>
            </a:r>
            <a:br>
              <a:rPr lang="vi-VN" dirty="0" smtClean="0"/>
            </a:br>
            <a:endParaRPr lang="en-US" dirty="0"/>
          </a:p>
        </p:txBody>
      </p:sp>
      <p:sp>
        <p:nvSpPr>
          <p:cNvPr id="6" name="TextBox 5"/>
          <p:cNvSpPr txBox="1"/>
          <p:nvPr/>
        </p:nvSpPr>
        <p:spPr>
          <a:xfrm>
            <a:off x="0" y="4180344"/>
            <a:ext cx="9144000" cy="267765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a:defRPr/>
            </a:pPr>
            <a:r>
              <a:rPr lang="en-US" sz="2400" b="1" dirty="0" err="1">
                <a:solidFill>
                  <a:schemeClr val="accent6">
                    <a:lumMod val="75000"/>
                  </a:schemeClr>
                </a:solidFill>
                <a:latin typeface="Times New Roman" pitchFamily="18" charset="0"/>
                <a:cs typeface="Times New Roman" pitchFamily="18" charset="0"/>
              </a:rPr>
              <a:t>Một</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số</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điều</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khoản</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quan</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trọng</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trong</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Hiệp</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ước</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Giáp</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Tuất</a:t>
            </a:r>
            <a:r>
              <a:rPr lang="en-US" sz="2400" b="1" dirty="0">
                <a:solidFill>
                  <a:schemeClr val="accent6">
                    <a:lumMod val="75000"/>
                  </a:schemeClr>
                </a:solidFill>
                <a:latin typeface="Times New Roman" pitchFamily="18" charset="0"/>
                <a:cs typeface="Times New Roman" pitchFamily="18" charset="0"/>
              </a:rPr>
              <a:t> 1874.</a:t>
            </a:r>
            <a:endParaRPr lang="vi-VN" sz="2400" b="1" dirty="0">
              <a:solidFill>
                <a:schemeClr val="accent6">
                  <a:lumMod val="75000"/>
                </a:schemeClr>
              </a:solidFill>
              <a:latin typeface="Times New Roman" pitchFamily="18" charset="0"/>
              <a:cs typeface="Times New Roman" pitchFamily="18" charset="0"/>
            </a:endParaRPr>
          </a:p>
          <a:p>
            <a:pPr algn="just">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5: </a:t>
            </a:r>
            <a:r>
              <a:rPr lang="en-US" sz="2400" b="1" dirty="0" err="1">
                <a:latin typeface="Times New Roman" pitchFamily="18" charset="0"/>
                <a:cs typeface="Times New Roman" pitchFamily="18" charset="0"/>
              </a:rPr>
              <a:t>Triều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a:t>
            </a:r>
            <a:r>
              <a:rPr lang="en-US" sz="2400" b="1" dirty="0">
                <a:latin typeface="Times New Roman" pitchFamily="18" charset="0"/>
                <a:cs typeface="Times New Roman" pitchFamily="18" charset="0"/>
              </a:rPr>
              <a:t> 6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Nam </a:t>
            </a:r>
            <a:r>
              <a:rPr lang="en-US" sz="2400" b="1" dirty="0" err="1">
                <a:latin typeface="Times New Roman" pitchFamily="18" charset="0"/>
                <a:cs typeface="Times New Roman" pitchFamily="18" charset="0"/>
              </a:rPr>
              <a:t>Kì</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a:p>
            <a:pPr algn="just">
              <a:defRPr/>
            </a:pPr>
            <a:r>
              <a:rPr lang="en-US" sz="2400" b="1" dirty="0">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Điều</a:t>
            </a:r>
            <a:r>
              <a:rPr lang="en-US" sz="2400" b="1" dirty="0">
                <a:solidFill>
                  <a:srgbClr val="FF0000"/>
                </a:solidFill>
                <a:latin typeface="Times New Roman" pitchFamily="18" charset="0"/>
                <a:cs typeface="Times New Roman" pitchFamily="18" charset="0"/>
              </a:rPr>
              <a:t> 11:</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cam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tùy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7010400" y="3354918"/>
            <a:ext cx="2057400" cy="369332"/>
          </a:xfrm>
          <a:prstGeom prst="rect">
            <a:avLst/>
          </a:prstGeom>
          <a:noFill/>
          <a:ln w="9525">
            <a:noFill/>
            <a:miter lim="800000"/>
            <a:headEnd/>
            <a:tailEnd/>
          </a:ln>
        </p:spPr>
        <p:txBody>
          <a:bodyPr>
            <a:spAutoFit/>
          </a:bodyPr>
          <a:lstStyle/>
          <a:p>
            <a:pPr>
              <a:spcBef>
                <a:spcPct val="50000"/>
              </a:spcBef>
            </a:pPr>
            <a:r>
              <a:rPr lang="en-US" sz="1800">
                <a:solidFill>
                  <a:schemeClr val="bg1"/>
                </a:solidFill>
                <a:latin typeface="Arial" charset="0"/>
              </a:rPr>
              <a:t>Cầu Giấy 1884</a:t>
            </a:r>
          </a:p>
        </p:txBody>
      </p:sp>
      <p:pic>
        <p:nvPicPr>
          <p:cNvPr id="22537" name="Picture 9"/>
          <p:cNvPicPr>
            <a:picLocks noChangeAspect="1" noChangeArrowheads="1"/>
          </p:cNvPicPr>
          <p:nvPr/>
        </p:nvPicPr>
        <p:blipFill>
          <a:blip r:embed="rId3"/>
          <a:srcRect/>
          <a:stretch>
            <a:fillRect/>
          </a:stretch>
        </p:blipFill>
        <p:spPr bwMode="auto">
          <a:xfrm>
            <a:off x="4648200" y="76200"/>
            <a:ext cx="4419600" cy="6019800"/>
          </a:xfrm>
          <a:prstGeom prst="rect">
            <a:avLst/>
          </a:prstGeom>
          <a:solidFill>
            <a:schemeClr val="bg1"/>
          </a:solidFill>
          <a:ln w="9525">
            <a:noFill/>
            <a:miter lim="800000"/>
            <a:headEnd/>
            <a:tailEnd/>
          </a:ln>
        </p:spPr>
      </p:pic>
      <p:grpSp>
        <p:nvGrpSpPr>
          <p:cNvPr id="2" name="Group 22"/>
          <p:cNvGrpSpPr>
            <a:grpSpLocks/>
          </p:cNvGrpSpPr>
          <p:nvPr/>
        </p:nvGrpSpPr>
        <p:grpSpPr bwMode="auto">
          <a:xfrm>
            <a:off x="4941888" y="797985"/>
            <a:ext cx="2703512" cy="2662767"/>
            <a:chOff x="3110" y="2381"/>
            <a:chExt cx="1703" cy="1677"/>
          </a:xfrm>
        </p:grpSpPr>
        <p:sp>
          <p:nvSpPr>
            <p:cNvPr id="20494" name="Freeform 19"/>
            <p:cNvSpPr>
              <a:spLocks/>
            </p:cNvSpPr>
            <p:nvPr/>
          </p:nvSpPr>
          <p:spPr bwMode="auto">
            <a:xfrm>
              <a:off x="3494" y="2381"/>
              <a:ext cx="1319" cy="1677"/>
            </a:xfrm>
            <a:custGeom>
              <a:avLst/>
              <a:gdLst>
                <a:gd name="T0" fmla="*/ 1165 w 1319"/>
                <a:gd name="T1" fmla="*/ 0 h 1677"/>
                <a:gd name="T2" fmla="*/ 1242 w 1319"/>
                <a:gd name="T3" fmla="*/ 141 h 1677"/>
                <a:gd name="T4" fmla="*/ 1191 w 1319"/>
                <a:gd name="T5" fmla="*/ 269 h 1677"/>
                <a:gd name="T6" fmla="*/ 1242 w 1319"/>
                <a:gd name="T7" fmla="*/ 333 h 1677"/>
                <a:gd name="T8" fmla="*/ 1255 w 1319"/>
                <a:gd name="T9" fmla="*/ 371 h 1677"/>
                <a:gd name="T10" fmla="*/ 1293 w 1319"/>
                <a:gd name="T11" fmla="*/ 448 h 1677"/>
                <a:gd name="T12" fmla="*/ 1306 w 1319"/>
                <a:gd name="T13" fmla="*/ 627 h 1677"/>
                <a:gd name="T14" fmla="*/ 1319 w 1319"/>
                <a:gd name="T15" fmla="*/ 793 h 1677"/>
                <a:gd name="T16" fmla="*/ 1268 w 1319"/>
                <a:gd name="T17" fmla="*/ 806 h 1677"/>
                <a:gd name="T18" fmla="*/ 1191 w 1319"/>
                <a:gd name="T19" fmla="*/ 857 h 1677"/>
                <a:gd name="T20" fmla="*/ 1101 w 1319"/>
                <a:gd name="T21" fmla="*/ 883 h 1677"/>
                <a:gd name="T22" fmla="*/ 1076 w 1319"/>
                <a:gd name="T23" fmla="*/ 845 h 1677"/>
                <a:gd name="T24" fmla="*/ 1037 w 1319"/>
                <a:gd name="T25" fmla="*/ 819 h 1677"/>
                <a:gd name="T26" fmla="*/ 973 w 1319"/>
                <a:gd name="T27" fmla="*/ 755 h 1677"/>
                <a:gd name="T28" fmla="*/ 935 w 1319"/>
                <a:gd name="T29" fmla="*/ 1024 h 1677"/>
                <a:gd name="T30" fmla="*/ 884 w 1319"/>
                <a:gd name="T31" fmla="*/ 1062 h 1677"/>
                <a:gd name="T32" fmla="*/ 858 w 1319"/>
                <a:gd name="T33" fmla="*/ 1190 h 1677"/>
                <a:gd name="T34" fmla="*/ 743 w 1319"/>
                <a:gd name="T35" fmla="*/ 1254 h 1677"/>
                <a:gd name="T36" fmla="*/ 666 w 1319"/>
                <a:gd name="T37" fmla="*/ 1293 h 1677"/>
                <a:gd name="T38" fmla="*/ 615 w 1319"/>
                <a:gd name="T39" fmla="*/ 1318 h 1677"/>
                <a:gd name="T40" fmla="*/ 589 w 1319"/>
                <a:gd name="T41" fmla="*/ 1357 h 1677"/>
                <a:gd name="T42" fmla="*/ 551 w 1319"/>
                <a:gd name="T43" fmla="*/ 1369 h 1677"/>
                <a:gd name="T44" fmla="*/ 384 w 1319"/>
                <a:gd name="T45" fmla="*/ 1433 h 1677"/>
                <a:gd name="T46" fmla="*/ 269 w 1319"/>
                <a:gd name="T47" fmla="*/ 1523 h 1677"/>
                <a:gd name="T48" fmla="*/ 218 w 1319"/>
                <a:gd name="T49" fmla="*/ 1600 h 1677"/>
                <a:gd name="T50" fmla="*/ 192 w 1319"/>
                <a:gd name="T51" fmla="*/ 1638 h 1677"/>
                <a:gd name="T52" fmla="*/ 116 w 1319"/>
                <a:gd name="T53" fmla="*/ 1677 h 1677"/>
                <a:gd name="T54" fmla="*/ 52 w 1319"/>
                <a:gd name="T55" fmla="*/ 1651 h 1677"/>
                <a:gd name="T56" fmla="*/ 0 w 1319"/>
                <a:gd name="T57" fmla="*/ 1664 h 16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19"/>
                <a:gd name="T88" fmla="*/ 0 h 1677"/>
                <a:gd name="T89" fmla="*/ 1319 w 1319"/>
                <a:gd name="T90" fmla="*/ 1677 h 16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19" h="1677">
                  <a:moveTo>
                    <a:pt x="1165" y="0"/>
                  </a:moveTo>
                  <a:cubicBezTo>
                    <a:pt x="1176" y="76"/>
                    <a:pt x="1168" y="116"/>
                    <a:pt x="1242" y="141"/>
                  </a:cubicBezTo>
                  <a:cubicBezTo>
                    <a:pt x="1261" y="215"/>
                    <a:pt x="1254" y="226"/>
                    <a:pt x="1191" y="269"/>
                  </a:cubicBezTo>
                  <a:cubicBezTo>
                    <a:pt x="1224" y="364"/>
                    <a:pt x="1176" y="250"/>
                    <a:pt x="1242" y="333"/>
                  </a:cubicBezTo>
                  <a:cubicBezTo>
                    <a:pt x="1250" y="343"/>
                    <a:pt x="1249" y="359"/>
                    <a:pt x="1255" y="371"/>
                  </a:cubicBezTo>
                  <a:cubicBezTo>
                    <a:pt x="1303" y="467"/>
                    <a:pt x="1261" y="352"/>
                    <a:pt x="1293" y="448"/>
                  </a:cubicBezTo>
                  <a:cubicBezTo>
                    <a:pt x="1297" y="508"/>
                    <a:pt x="1309" y="567"/>
                    <a:pt x="1306" y="627"/>
                  </a:cubicBezTo>
                  <a:cubicBezTo>
                    <a:pt x="1302" y="700"/>
                    <a:pt x="1242" y="722"/>
                    <a:pt x="1319" y="793"/>
                  </a:cubicBezTo>
                  <a:cubicBezTo>
                    <a:pt x="1302" y="797"/>
                    <a:pt x="1284" y="798"/>
                    <a:pt x="1268" y="806"/>
                  </a:cubicBezTo>
                  <a:cubicBezTo>
                    <a:pt x="1240" y="820"/>
                    <a:pt x="1220" y="847"/>
                    <a:pt x="1191" y="857"/>
                  </a:cubicBezTo>
                  <a:cubicBezTo>
                    <a:pt x="1135" y="876"/>
                    <a:pt x="1165" y="867"/>
                    <a:pt x="1101" y="883"/>
                  </a:cubicBezTo>
                  <a:cubicBezTo>
                    <a:pt x="1093" y="870"/>
                    <a:pt x="1087" y="856"/>
                    <a:pt x="1076" y="845"/>
                  </a:cubicBezTo>
                  <a:cubicBezTo>
                    <a:pt x="1065" y="834"/>
                    <a:pt x="1047" y="831"/>
                    <a:pt x="1037" y="819"/>
                  </a:cubicBezTo>
                  <a:cubicBezTo>
                    <a:pt x="976" y="746"/>
                    <a:pt x="1052" y="781"/>
                    <a:pt x="973" y="755"/>
                  </a:cubicBezTo>
                  <a:cubicBezTo>
                    <a:pt x="916" y="842"/>
                    <a:pt x="988" y="898"/>
                    <a:pt x="935" y="1024"/>
                  </a:cubicBezTo>
                  <a:cubicBezTo>
                    <a:pt x="927" y="1044"/>
                    <a:pt x="901" y="1049"/>
                    <a:pt x="884" y="1062"/>
                  </a:cubicBezTo>
                  <a:cubicBezTo>
                    <a:pt x="875" y="1105"/>
                    <a:pt x="871" y="1148"/>
                    <a:pt x="858" y="1190"/>
                  </a:cubicBezTo>
                  <a:cubicBezTo>
                    <a:pt x="840" y="1247"/>
                    <a:pt x="788" y="1237"/>
                    <a:pt x="743" y="1254"/>
                  </a:cubicBezTo>
                  <a:cubicBezTo>
                    <a:pt x="716" y="1264"/>
                    <a:pt x="692" y="1280"/>
                    <a:pt x="666" y="1293"/>
                  </a:cubicBezTo>
                  <a:cubicBezTo>
                    <a:pt x="649" y="1301"/>
                    <a:pt x="630" y="1306"/>
                    <a:pt x="615" y="1318"/>
                  </a:cubicBezTo>
                  <a:cubicBezTo>
                    <a:pt x="603" y="1328"/>
                    <a:pt x="601" y="1347"/>
                    <a:pt x="589" y="1357"/>
                  </a:cubicBezTo>
                  <a:cubicBezTo>
                    <a:pt x="579" y="1365"/>
                    <a:pt x="563" y="1364"/>
                    <a:pt x="551" y="1369"/>
                  </a:cubicBezTo>
                  <a:cubicBezTo>
                    <a:pt x="496" y="1393"/>
                    <a:pt x="442" y="1415"/>
                    <a:pt x="384" y="1433"/>
                  </a:cubicBezTo>
                  <a:cubicBezTo>
                    <a:pt x="350" y="1486"/>
                    <a:pt x="320" y="1489"/>
                    <a:pt x="269" y="1523"/>
                  </a:cubicBezTo>
                  <a:cubicBezTo>
                    <a:pt x="252" y="1549"/>
                    <a:pt x="235" y="1574"/>
                    <a:pt x="218" y="1600"/>
                  </a:cubicBezTo>
                  <a:cubicBezTo>
                    <a:pt x="209" y="1613"/>
                    <a:pt x="207" y="1633"/>
                    <a:pt x="192" y="1638"/>
                  </a:cubicBezTo>
                  <a:cubicBezTo>
                    <a:pt x="139" y="1656"/>
                    <a:pt x="165" y="1643"/>
                    <a:pt x="116" y="1677"/>
                  </a:cubicBezTo>
                  <a:cubicBezTo>
                    <a:pt x="95" y="1668"/>
                    <a:pt x="75" y="1654"/>
                    <a:pt x="52" y="1651"/>
                  </a:cubicBezTo>
                  <a:cubicBezTo>
                    <a:pt x="34" y="1649"/>
                    <a:pt x="0" y="1664"/>
                    <a:pt x="0" y="1664"/>
                  </a:cubicBezTo>
                </a:path>
              </a:pathLst>
            </a:custGeom>
            <a:noFill/>
            <a:ln w="28575">
              <a:solidFill>
                <a:srgbClr val="FF0000"/>
              </a:solidFill>
              <a:round/>
              <a:headEnd/>
              <a:tailEnd/>
            </a:ln>
          </p:spPr>
          <p:txBody>
            <a:bodyPr/>
            <a:lstStyle/>
            <a:p>
              <a:endParaRPr lang="en-US"/>
            </a:p>
          </p:txBody>
        </p:sp>
        <p:sp>
          <p:nvSpPr>
            <p:cNvPr id="20495" name="Freeform 20"/>
            <p:cNvSpPr>
              <a:spLocks/>
            </p:cNvSpPr>
            <p:nvPr/>
          </p:nvSpPr>
          <p:spPr bwMode="auto">
            <a:xfrm>
              <a:off x="3379" y="2381"/>
              <a:ext cx="1280" cy="1664"/>
            </a:xfrm>
            <a:custGeom>
              <a:avLst/>
              <a:gdLst>
                <a:gd name="T0" fmla="*/ 1280 w 1280"/>
                <a:gd name="T1" fmla="*/ 0 h 1664"/>
                <a:gd name="T2" fmla="*/ 1229 w 1280"/>
                <a:gd name="T3" fmla="*/ 13 h 1664"/>
                <a:gd name="T4" fmla="*/ 1178 w 1280"/>
                <a:gd name="T5" fmla="*/ 102 h 1664"/>
                <a:gd name="T6" fmla="*/ 1127 w 1280"/>
                <a:gd name="T7" fmla="*/ 115 h 1664"/>
                <a:gd name="T8" fmla="*/ 1088 w 1280"/>
                <a:gd name="T9" fmla="*/ 89 h 1664"/>
                <a:gd name="T10" fmla="*/ 1011 w 1280"/>
                <a:gd name="T11" fmla="*/ 141 h 1664"/>
                <a:gd name="T12" fmla="*/ 909 w 1280"/>
                <a:gd name="T13" fmla="*/ 153 h 1664"/>
                <a:gd name="T14" fmla="*/ 819 w 1280"/>
                <a:gd name="T15" fmla="*/ 243 h 1664"/>
                <a:gd name="T16" fmla="*/ 781 w 1280"/>
                <a:gd name="T17" fmla="*/ 230 h 1664"/>
                <a:gd name="T18" fmla="*/ 653 w 1280"/>
                <a:gd name="T19" fmla="*/ 269 h 1664"/>
                <a:gd name="T20" fmla="*/ 627 w 1280"/>
                <a:gd name="T21" fmla="*/ 307 h 1664"/>
                <a:gd name="T22" fmla="*/ 653 w 1280"/>
                <a:gd name="T23" fmla="*/ 384 h 1664"/>
                <a:gd name="T24" fmla="*/ 666 w 1280"/>
                <a:gd name="T25" fmla="*/ 473 h 1664"/>
                <a:gd name="T26" fmla="*/ 768 w 1280"/>
                <a:gd name="T27" fmla="*/ 550 h 1664"/>
                <a:gd name="T28" fmla="*/ 755 w 1280"/>
                <a:gd name="T29" fmla="*/ 665 h 1664"/>
                <a:gd name="T30" fmla="*/ 717 w 1280"/>
                <a:gd name="T31" fmla="*/ 640 h 1664"/>
                <a:gd name="T32" fmla="*/ 679 w 1280"/>
                <a:gd name="T33" fmla="*/ 627 h 1664"/>
                <a:gd name="T34" fmla="*/ 653 w 1280"/>
                <a:gd name="T35" fmla="*/ 576 h 1664"/>
                <a:gd name="T36" fmla="*/ 461 w 1280"/>
                <a:gd name="T37" fmla="*/ 601 h 1664"/>
                <a:gd name="T38" fmla="*/ 410 w 1280"/>
                <a:gd name="T39" fmla="*/ 627 h 1664"/>
                <a:gd name="T40" fmla="*/ 346 w 1280"/>
                <a:gd name="T41" fmla="*/ 601 h 1664"/>
                <a:gd name="T42" fmla="*/ 295 w 1280"/>
                <a:gd name="T43" fmla="*/ 614 h 1664"/>
                <a:gd name="T44" fmla="*/ 269 w 1280"/>
                <a:gd name="T45" fmla="*/ 653 h 1664"/>
                <a:gd name="T46" fmla="*/ 295 w 1280"/>
                <a:gd name="T47" fmla="*/ 691 h 1664"/>
                <a:gd name="T48" fmla="*/ 218 w 1280"/>
                <a:gd name="T49" fmla="*/ 729 h 1664"/>
                <a:gd name="T50" fmla="*/ 205 w 1280"/>
                <a:gd name="T51" fmla="*/ 768 h 1664"/>
                <a:gd name="T52" fmla="*/ 51 w 1280"/>
                <a:gd name="T53" fmla="*/ 806 h 1664"/>
                <a:gd name="T54" fmla="*/ 13 w 1280"/>
                <a:gd name="T55" fmla="*/ 845 h 1664"/>
                <a:gd name="T56" fmla="*/ 51 w 1280"/>
                <a:gd name="T57" fmla="*/ 819 h 1664"/>
                <a:gd name="T58" fmla="*/ 13 w 1280"/>
                <a:gd name="T59" fmla="*/ 793 h 1664"/>
                <a:gd name="T60" fmla="*/ 0 w 1280"/>
                <a:gd name="T61" fmla="*/ 832 h 1664"/>
                <a:gd name="T62" fmla="*/ 90 w 1280"/>
                <a:gd name="T63" fmla="*/ 909 h 1664"/>
                <a:gd name="T64" fmla="*/ 192 w 1280"/>
                <a:gd name="T65" fmla="*/ 973 h 1664"/>
                <a:gd name="T66" fmla="*/ 269 w 1280"/>
                <a:gd name="T67" fmla="*/ 1024 h 1664"/>
                <a:gd name="T68" fmla="*/ 295 w 1280"/>
                <a:gd name="T69" fmla="*/ 1062 h 1664"/>
                <a:gd name="T70" fmla="*/ 231 w 1280"/>
                <a:gd name="T71" fmla="*/ 1075 h 1664"/>
                <a:gd name="T72" fmla="*/ 179 w 1280"/>
                <a:gd name="T73" fmla="*/ 1101 h 1664"/>
                <a:gd name="T74" fmla="*/ 154 w 1280"/>
                <a:gd name="T75" fmla="*/ 1382 h 1664"/>
                <a:gd name="T76" fmla="*/ 179 w 1280"/>
                <a:gd name="T77" fmla="*/ 1600 h 1664"/>
                <a:gd name="T78" fmla="*/ 128 w 1280"/>
                <a:gd name="T79" fmla="*/ 1664 h 16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0"/>
                <a:gd name="T121" fmla="*/ 0 h 1664"/>
                <a:gd name="T122" fmla="*/ 1280 w 1280"/>
                <a:gd name="T123" fmla="*/ 1664 h 16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0" h="1664">
                  <a:moveTo>
                    <a:pt x="1280" y="0"/>
                  </a:moveTo>
                  <a:cubicBezTo>
                    <a:pt x="1263" y="4"/>
                    <a:pt x="1242" y="2"/>
                    <a:pt x="1229" y="13"/>
                  </a:cubicBezTo>
                  <a:cubicBezTo>
                    <a:pt x="1201" y="36"/>
                    <a:pt x="1210" y="81"/>
                    <a:pt x="1178" y="102"/>
                  </a:cubicBezTo>
                  <a:cubicBezTo>
                    <a:pt x="1163" y="112"/>
                    <a:pt x="1144" y="111"/>
                    <a:pt x="1127" y="115"/>
                  </a:cubicBezTo>
                  <a:cubicBezTo>
                    <a:pt x="1114" y="106"/>
                    <a:pt x="1103" y="86"/>
                    <a:pt x="1088" y="89"/>
                  </a:cubicBezTo>
                  <a:cubicBezTo>
                    <a:pt x="1058" y="96"/>
                    <a:pt x="1042" y="137"/>
                    <a:pt x="1011" y="141"/>
                  </a:cubicBezTo>
                  <a:cubicBezTo>
                    <a:pt x="977" y="145"/>
                    <a:pt x="943" y="149"/>
                    <a:pt x="909" y="153"/>
                  </a:cubicBezTo>
                  <a:cubicBezTo>
                    <a:pt x="877" y="295"/>
                    <a:pt x="920" y="282"/>
                    <a:pt x="819" y="243"/>
                  </a:cubicBezTo>
                  <a:cubicBezTo>
                    <a:pt x="806" y="238"/>
                    <a:pt x="794" y="234"/>
                    <a:pt x="781" y="230"/>
                  </a:cubicBezTo>
                  <a:cubicBezTo>
                    <a:pt x="739" y="245"/>
                    <a:pt x="695" y="254"/>
                    <a:pt x="653" y="269"/>
                  </a:cubicBezTo>
                  <a:cubicBezTo>
                    <a:pt x="644" y="282"/>
                    <a:pt x="627" y="292"/>
                    <a:pt x="627" y="307"/>
                  </a:cubicBezTo>
                  <a:cubicBezTo>
                    <a:pt x="627" y="334"/>
                    <a:pt x="653" y="384"/>
                    <a:pt x="653" y="384"/>
                  </a:cubicBezTo>
                  <a:cubicBezTo>
                    <a:pt x="657" y="414"/>
                    <a:pt x="657" y="444"/>
                    <a:pt x="666" y="473"/>
                  </a:cubicBezTo>
                  <a:cubicBezTo>
                    <a:pt x="680" y="520"/>
                    <a:pt x="731" y="526"/>
                    <a:pt x="768" y="550"/>
                  </a:cubicBezTo>
                  <a:cubicBezTo>
                    <a:pt x="781" y="588"/>
                    <a:pt x="802" y="627"/>
                    <a:pt x="755" y="665"/>
                  </a:cubicBezTo>
                  <a:cubicBezTo>
                    <a:pt x="743" y="674"/>
                    <a:pt x="731" y="647"/>
                    <a:pt x="717" y="640"/>
                  </a:cubicBezTo>
                  <a:cubicBezTo>
                    <a:pt x="705" y="634"/>
                    <a:pt x="692" y="631"/>
                    <a:pt x="679" y="627"/>
                  </a:cubicBezTo>
                  <a:cubicBezTo>
                    <a:pt x="670" y="610"/>
                    <a:pt x="672" y="580"/>
                    <a:pt x="653" y="576"/>
                  </a:cubicBezTo>
                  <a:cubicBezTo>
                    <a:pt x="604" y="565"/>
                    <a:pt x="517" y="588"/>
                    <a:pt x="461" y="601"/>
                  </a:cubicBezTo>
                  <a:cubicBezTo>
                    <a:pt x="444" y="610"/>
                    <a:pt x="429" y="627"/>
                    <a:pt x="410" y="627"/>
                  </a:cubicBezTo>
                  <a:cubicBezTo>
                    <a:pt x="387" y="627"/>
                    <a:pt x="369" y="604"/>
                    <a:pt x="346" y="601"/>
                  </a:cubicBezTo>
                  <a:cubicBezTo>
                    <a:pt x="329" y="599"/>
                    <a:pt x="312" y="610"/>
                    <a:pt x="295" y="614"/>
                  </a:cubicBezTo>
                  <a:cubicBezTo>
                    <a:pt x="286" y="627"/>
                    <a:pt x="269" y="637"/>
                    <a:pt x="269" y="653"/>
                  </a:cubicBezTo>
                  <a:cubicBezTo>
                    <a:pt x="269" y="668"/>
                    <a:pt x="298" y="676"/>
                    <a:pt x="295" y="691"/>
                  </a:cubicBezTo>
                  <a:cubicBezTo>
                    <a:pt x="291" y="710"/>
                    <a:pt x="232" y="725"/>
                    <a:pt x="218" y="729"/>
                  </a:cubicBezTo>
                  <a:cubicBezTo>
                    <a:pt x="214" y="742"/>
                    <a:pt x="216" y="759"/>
                    <a:pt x="205" y="768"/>
                  </a:cubicBezTo>
                  <a:cubicBezTo>
                    <a:pt x="182" y="787"/>
                    <a:pt x="87" y="794"/>
                    <a:pt x="51" y="806"/>
                  </a:cubicBezTo>
                  <a:cubicBezTo>
                    <a:pt x="9" y="834"/>
                    <a:pt x="13" y="817"/>
                    <a:pt x="13" y="845"/>
                  </a:cubicBezTo>
                  <a:cubicBezTo>
                    <a:pt x="26" y="836"/>
                    <a:pt x="51" y="834"/>
                    <a:pt x="51" y="819"/>
                  </a:cubicBezTo>
                  <a:cubicBezTo>
                    <a:pt x="51" y="804"/>
                    <a:pt x="28" y="789"/>
                    <a:pt x="13" y="793"/>
                  </a:cubicBezTo>
                  <a:cubicBezTo>
                    <a:pt x="0" y="796"/>
                    <a:pt x="4" y="819"/>
                    <a:pt x="0" y="832"/>
                  </a:cubicBezTo>
                  <a:cubicBezTo>
                    <a:pt x="20" y="889"/>
                    <a:pt x="35" y="891"/>
                    <a:pt x="90" y="909"/>
                  </a:cubicBezTo>
                  <a:cubicBezTo>
                    <a:pt x="149" y="999"/>
                    <a:pt x="66" y="890"/>
                    <a:pt x="192" y="973"/>
                  </a:cubicBezTo>
                  <a:cubicBezTo>
                    <a:pt x="218" y="990"/>
                    <a:pt x="269" y="1024"/>
                    <a:pt x="269" y="1024"/>
                  </a:cubicBezTo>
                  <a:cubicBezTo>
                    <a:pt x="278" y="1037"/>
                    <a:pt x="304" y="1050"/>
                    <a:pt x="295" y="1062"/>
                  </a:cubicBezTo>
                  <a:cubicBezTo>
                    <a:pt x="282" y="1079"/>
                    <a:pt x="252" y="1068"/>
                    <a:pt x="231" y="1075"/>
                  </a:cubicBezTo>
                  <a:cubicBezTo>
                    <a:pt x="213" y="1081"/>
                    <a:pt x="196" y="1092"/>
                    <a:pt x="179" y="1101"/>
                  </a:cubicBezTo>
                  <a:cubicBezTo>
                    <a:pt x="171" y="1195"/>
                    <a:pt x="167" y="1289"/>
                    <a:pt x="154" y="1382"/>
                  </a:cubicBezTo>
                  <a:cubicBezTo>
                    <a:pt x="144" y="1456"/>
                    <a:pt x="73" y="1564"/>
                    <a:pt x="179" y="1600"/>
                  </a:cubicBezTo>
                  <a:cubicBezTo>
                    <a:pt x="134" y="1645"/>
                    <a:pt x="149" y="1622"/>
                    <a:pt x="128" y="1664"/>
                  </a:cubicBezTo>
                </a:path>
              </a:pathLst>
            </a:custGeom>
            <a:noFill/>
            <a:ln w="28575">
              <a:solidFill>
                <a:srgbClr val="FF0000"/>
              </a:solidFill>
              <a:round/>
              <a:headEnd/>
              <a:tailEnd/>
            </a:ln>
          </p:spPr>
          <p:txBody>
            <a:bodyPr/>
            <a:lstStyle/>
            <a:p>
              <a:endParaRPr lang="en-US"/>
            </a:p>
          </p:txBody>
        </p:sp>
        <p:sp>
          <p:nvSpPr>
            <p:cNvPr id="20496" name="Freeform 21"/>
            <p:cNvSpPr>
              <a:spLocks/>
            </p:cNvSpPr>
            <p:nvPr/>
          </p:nvSpPr>
          <p:spPr bwMode="auto">
            <a:xfrm>
              <a:off x="3110" y="3200"/>
              <a:ext cx="131" cy="192"/>
            </a:xfrm>
            <a:custGeom>
              <a:avLst/>
              <a:gdLst>
                <a:gd name="T0" fmla="*/ 77 w 131"/>
                <a:gd name="T1" fmla="*/ 0 h 192"/>
                <a:gd name="T2" fmla="*/ 0 w 131"/>
                <a:gd name="T3" fmla="*/ 51 h 192"/>
                <a:gd name="T4" fmla="*/ 26 w 131"/>
                <a:gd name="T5" fmla="*/ 90 h 192"/>
                <a:gd name="T6" fmla="*/ 90 w 131"/>
                <a:gd name="T7" fmla="*/ 192 h 192"/>
                <a:gd name="T8" fmla="*/ 90 w 131"/>
                <a:gd name="T9" fmla="*/ 38 h 192"/>
                <a:gd name="T10" fmla="*/ 52 w 131"/>
                <a:gd name="T11" fmla="*/ 13 h 192"/>
                <a:gd name="T12" fmla="*/ 77 w 131"/>
                <a:gd name="T13" fmla="*/ 0 h 192"/>
                <a:gd name="T14" fmla="*/ 0 60000 65536"/>
                <a:gd name="T15" fmla="*/ 0 60000 65536"/>
                <a:gd name="T16" fmla="*/ 0 60000 65536"/>
                <a:gd name="T17" fmla="*/ 0 60000 65536"/>
                <a:gd name="T18" fmla="*/ 0 60000 65536"/>
                <a:gd name="T19" fmla="*/ 0 60000 65536"/>
                <a:gd name="T20" fmla="*/ 0 60000 65536"/>
                <a:gd name="T21" fmla="*/ 0 w 131"/>
                <a:gd name="T22" fmla="*/ 0 h 192"/>
                <a:gd name="T23" fmla="*/ 131 w 131"/>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92">
                  <a:moveTo>
                    <a:pt x="77" y="0"/>
                  </a:moveTo>
                  <a:cubicBezTo>
                    <a:pt x="52" y="6"/>
                    <a:pt x="0" y="8"/>
                    <a:pt x="0" y="51"/>
                  </a:cubicBezTo>
                  <a:cubicBezTo>
                    <a:pt x="0" y="67"/>
                    <a:pt x="20" y="76"/>
                    <a:pt x="26" y="90"/>
                  </a:cubicBezTo>
                  <a:cubicBezTo>
                    <a:pt x="71" y="190"/>
                    <a:pt x="22" y="145"/>
                    <a:pt x="90" y="192"/>
                  </a:cubicBezTo>
                  <a:cubicBezTo>
                    <a:pt x="110" y="134"/>
                    <a:pt x="131" y="96"/>
                    <a:pt x="90" y="38"/>
                  </a:cubicBezTo>
                  <a:cubicBezTo>
                    <a:pt x="81" y="26"/>
                    <a:pt x="57" y="27"/>
                    <a:pt x="52" y="13"/>
                  </a:cubicBezTo>
                  <a:cubicBezTo>
                    <a:pt x="49" y="4"/>
                    <a:pt x="69" y="4"/>
                    <a:pt x="77" y="0"/>
                  </a:cubicBezTo>
                  <a:close/>
                </a:path>
              </a:pathLst>
            </a:custGeom>
            <a:noFill/>
            <a:ln w="28575">
              <a:solidFill>
                <a:srgbClr val="FF0000"/>
              </a:solidFill>
              <a:round/>
              <a:headEnd/>
              <a:tailEnd/>
            </a:ln>
          </p:spPr>
          <p:txBody>
            <a:bodyPr/>
            <a:lstStyle/>
            <a:p>
              <a:endParaRPr lang="en-US"/>
            </a:p>
          </p:txBody>
        </p:sp>
      </p:grpSp>
      <p:pic>
        <p:nvPicPr>
          <p:cNvPr id="20485" name="Picture 3"/>
          <p:cNvPicPr>
            <a:picLocks noChangeAspect="1" noChangeArrowheads="1"/>
          </p:cNvPicPr>
          <p:nvPr/>
        </p:nvPicPr>
        <p:blipFill>
          <a:blip r:embed="rId4"/>
          <a:srcRect/>
          <a:stretch>
            <a:fillRect/>
          </a:stretch>
        </p:blipFill>
        <p:spPr bwMode="auto">
          <a:xfrm>
            <a:off x="1" y="23284"/>
            <a:ext cx="4537075" cy="6072715"/>
          </a:xfrm>
          <a:prstGeom prst="rect">
            <a:avLst/>
          </a:prstGeom>
          <a:noFill/>
          <a:ln w="9525">
            <a:noFill/>
            <a:miter lim="800000"/>
            <a:headEnd/>
            <a:tailEnd/>
          </a:ln>
        </p:spPr>
      </p:pic>
      <p:grpSp>
        <p:nvGrpSpPr>
          <p:cNvPr id="3" name="Group 18"/>
          <p:cNvGrpSpPr>
            <a:grpSpLocks/>
          </p:cNvGrpSpPr>
          <p:nvPr/>
        </p:nvGrpSpPr>
        <p:grpSpPr bwMode="auto">
          <a:xfrm>
            <a:off x="1295400" y="787400"/>
            <a:ext cx="1752600" cy="1837267"/>
            <a:chOff x="3341" y="1178"/>
            <a:chExt cx="1318" cy="1361"/>
          </a:xfrm>
        </p:grpSpPr>
        <p:sp>
          <p:nvSpPr>
            <p:cNvPr id="20490" name="Freeform 6"/>
            <p:cNvSpPr>
              <a:spLocks/>
            </p:cNvSpPr>
            <p:nvPr/>
          </p:nvSpPr>
          <p:spPr bwMode="auto">
            <a:xfrm>
              <a:off x="4438" y="1178"/>
              <a:ext cx="210" cy="921"/>
            </a:xfrm>
            <a:custGeom>
              <a:avLst/>
              <a:gdLst>
                <a:gd name="T0" fmla="*/ 16 w 210"/>
                <a:gd name="T1" fmla="*/ 0 h 921"/>
                <a:gd name="T2" fmla="*/ 68 w 210"/>
                <a:gd name="T3" fmla="*/ 102 h 921"/>
                <a:gd name="T4" fmla="*/ 80 w 210"/>
                <a:gd name="T5" fmla="*/ 140 h 921"/>
                <a:gd name="T6" fmla="*/ 119 w 210"/>
                <a:gd name="T7" fmla="*/ 179 h 921"/>
                <a:gd name="T8" fmla="*/ 68 w 210"/>
                <a:gd name="T9" fmla="*/ 281 h 921"/>
                <a:gd name="T10" fmla="*/ 144 w 210"/>
                <a:gd name="T11" fmla="*/ 409 h 921"/>
                <a:gd name="T12" fmla="*/ 157 w 210"/>
                <a:gd name="T13" fmla="*/ 448 h 921"/>
                <a:gd name="T14" fmla="*/ 196 w 210"/>
                <a:gd name="T15" fmla="*/ 460 h 921"/>
                <a:gd name="T16" fmla="*/ 144 w 210"/>
                <a:gd name="T17" fmla="*/ 576 h 921"/>
                <a:gd name="T18" fmla="*/ 208 w 210"/>
                <a:gd name="T19" fmla="*/ 768 h 921"/>
                <a:gd name="T20" fmla="*/ 183 w 210"/>
                <a:gd name="T21" fmla="*/ 806 h 921"/>
                <a:gd name="T22" fmla="*/ 196 w 210"/>
                <a:gd name="T23" fmla="*/ 844 h 921"/>
                <a:gd name="T24" fmla="*/ 208 w 210"/>
                <a:gd name="T25" fmla="*/ 921 h 9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0" h="921">
                  <a:moveTo>
                    <a:pt x="16" y="0"/>
                  </a:moveTo>
                  <a:cubicBezTo>
                    <a:pt x="44" y="166"/>
                    <a:pt x="0" y="17"/>
                    <a:pt x="68" y="102"/>
                  </a:cubicBezTo>
                  <a:cubicBezTo>
                    <a:pt x="76" y="112"/>
                    <a:pt x="73" y="129"/>
                    <a:pt x="80" y="140"/>
                  </a:cubicBezTo>
                  <a:cubicBezTo>
                    <a:pt x="90" y="155"/>
                    <a:pt x="106" y="166"/>
                    <a:pt x="119" y="179"/>
                  </a:cubicBezTo>
                  <a:cubicBezTo>
                    <a:pt x="140" y="242"/>
                    <a:pt x="130" y="260"/>
                    <a:pt x="68" y="281"/>
                  </a:cubicBezTo>
                  <a:cubicBezTo>
                    <a:pt x="82" y="342"/>
                    <a:pt x="100" y="365"/>
                    <a:pt x="144" y="409"/>
                  </a:cubicBezTo>
                  <a:cubicBezTo>
                    <a:pt x="148" y="422"/>
                    <a:pt x="147" y="438"/>
                    <a:pt x="157" y="448"/>
                  </a:cubicBezTo>
                  <a:cubicBezTo>
                    <a:pt x="167" y="458"/>
                    <a:pt x="194" y="447"/>
                    <a:pt x="196" y="460"/>
                  </a:cubicBezTo>
                  <a:cubicBezTo>
                    <a:pt x="201" y="497"/>
                    <a:pt x="164" y="546"/>
                    <a:pt x="144" y="576"/>
                  </a:cubicBezTo>
                  <a:cubicBezTo>
                    <a:pt x="166" y="640"/>
                    <a:pt x="188" y="704"/>
                    <a:pt x="208" y="768"/>
                  </a:cubicBezTo>
                  <a:cubicBezTo>
                    <a:pt x="200" y="781"/>
                    <a:pt x="185" y="791"/>
                    <a:pt x="183" y="806"/>
                  </a:cubicBezTo>
                  <a:cubicBezTo>
                    <a:pt x="181" y="819"/>
                    <a:pt x="192" y="831"/>
                    <a:pt x="196" y="844"/>
                  </a:cubicBezTo>
                  <a:cubicBezTo>
                    <a:pt x="210" y="894"/>
                    <a:pt x="208" y="883"/>
                    <a:pt x="208" y="921"/>
                  </a:cubicBezTo>
                </a:path>
              </a:pathLst>
            </a:custGeom>
            <a:noFill/>
            <a:ln w="28575" cmpd="sng">
              <a:solidFill>
                <a:srgbClr val="FF0000"/>
              </a:solidFill>
              <a:round/>
              <a:headEnd/>
              <a:tailEnd/>
            </a:ln>
            <a:effectLst/>
          </p:spPr>
          <p:txBody>
            <a:bodyPr/>
            <a:lstStyle/>
            <a:p>
              <a:endParaRPr lang="en-US"/>
            </a:p>
          </p:txBody>
        </p:sp>
        <p:sp>
          <p:nvSpPr>
            <p:cNvPr id="20491" name="Freeform 11"/>
            <p:cNvSpPr>
              <a:spLocks/>
            </p:cNvSpPr>
            <p:nvPr/>
          </p:nvSpPr>
          <p:spPr bwMode="auto">
            <a:xfrm>
              <a:off x="4107" y="2099"/>
              <a:ext cx="552" cy="440"/>
            </a:xfrm>
            <a:custGeom>
              <a:avLst/>
              <a:gdLst>
                <a:gd name="T0" fmla="*/ 552 w 552"/>
                <a:gd name="T1" fmla="*/ 0 h 440"/>
                <a:gd name="T2" fmla="*/ 424 w 552"/>
                <a:gd name="T3" fmla="*/ 64 h 440"/>
                <a:gd name="T4" fmla="*/ 335 w 552"/>
                <a:gd name="T5" fmla="*/ 77 h 440"/>
                <a:gd name="T6" fmla="*/ 258 w 552"/>
                <a:gd name="T7" fmla="*/ 26 h 440"/>
                <a:gd name="T8" fmla="*/ 130 w 552"/>
                <a:gd name="T9" fmla="*/ 64 h 440"/>
                <a:gd name="T10" fmla="*/ 53 w 552"/>
                <a:gd name="T11" fmla="*/ 282 h 440"/>
                <a:gd name="T12" fmla="*/ 27 w 552"/>
                <a:gd name="T13" fmla="*/ 371 h 440"/>
                <a:gd name="T14" fmla="*/ 2 w 552"/>
                <a:gd name="T15" fmla="*/ 423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2" h="440">
                  <a:moveTo>
                    <a:pt x="552" y="0"/>
                  </a:moveTo>
                  <a:cubicBezTo>
                    <a:pt x="511" y="28"/>
                    <a:pt x="471" y="48"/>
                    <a:pt x="424" y="64"/>
                  </a:cubicBezTo>
                  <a:cubicBezTo>
                    <a:pt x="390" y="117"/>
                    <a:pt x="408" y="117"/>
                    <a:pt x="335" y="77"/>
                  </a:cubicBezTo>
                  <a:cubicBezTo>
                    <a:pt x="308" y="62"/>
                    <a:pt x="258" y="26"/>
                    <a:pt x="258" y="26"/>
                  </a:cubicBezTo>
                  <a:cubicBezTo>
                    <a:pt x="214" y="37"/>
                    <a:pt x="172" y="49"/>
                    <a:pt x="130" y="64"/>
                  </a:cubicBezTo>
                  <a:cubicBezTo>
                    <a:pt x="110" y="161"/>
                    <a:pt x="104" y="206"/>
                    <a:pt x="53" y="282"/>
                  </a:cubicBezTo>
                  <a:cubicBezTo>
                    <a:pt x="44" y="312"/>
                    <a:pt x="38" y="342"/>
                    <a:pt x="27" y="371"/>
                  </a:cubicBezTo>
                  <a:cubicBezTo>
                    <a:pt x="0" y="440"/>
                    <a:pt x="2" y="387"/>
                    <a:pt x="2" y="423"/>
                  </a:cubicBezTo>
                </a:path>
              </a:pathLst>
            </a:custGeom>
            <a:noFill/>
            <a:ln w="28575" cmpd="sng">
              <a:solidFill>
                <a:srgbClr val="FF0000"/>
              </a:solidFill>
              <a:round/>
              <a:headEnd/>
              <a:tailEnd/>
            </a:ln>
            <a:effectLst/>
          </p:spPr>
          <p:txBody>
            <a:bodyPr/>
            <a:lstStyle/>
            <a:p>
              <a:endParaRPr lang="en-US"/>
            </a:p>
          </p:txBody>
        </p:sp>
        <p:sp>
          <p:nvSpPr>
            <p:cNvPr id="20492" name="Freeform 14"/>
            <p:cNvSpPr>
              <a:spLocks/>
            </p:cNvSpPr>
            <p:nvPr/>
          </p:nvSpPr>
          <p:spPr bwMode="auto">
            <a:xfrm>
              <a:off x="3341" y="1869"/>
              <a:ext cx="768" cy="640"/>
            </a:xfrm>
            <a:custGeom>
              <a:avLst/>
              <a:gdLst>
                <a:gd name="T0" fmla="*/ 0 w 768"/>
                <a:gd name="T1" fmla="*/ 0 h 640"/>
                <a:gd name="T2" fmla="*/ 89 w 768"/>
                <a:gd name="T3" fmla="*/ 89 h 640"/>
                <a:gd name="T4" fmla="*/ 192 w 768"/>
                <a:gd name="T5" fmla="*/ 243 h 640"/>
                <a:gd name="T6" fmla="*/ 205 w 768"/>
                <a:gd name="T7" fmla="*/ 281 h 640"/>
                <a:gd name="T8" fmla="*/ 281 w 768"/>
                <a:gd name="T9" fmla="*/ 320 h 640"/>
                <a:gd name="T10" fmla="*/ 345 w 768"/>
                <a:gd name="T11" fmla="*/ 384 h 640"/>
                <a:gd name="T12" fmla="*/ 499 w 768"/>
                <a:gd name="T13" fmla="*/ 422 h 640"/>
                <a:gd name="T14" fmla="*/ 576 w 768"/>
                <a:gd name="T15" fmla="*/ 473 h 640"/>
                <a:gd name="T16" fmla="*/ 678 w 768"/>
                <a:gd name="T17" fmla="*/ 576 h 640"/>
                <a:gd name="T18" fmla="*/ 704 w 768"/>
                <a:gd name="T19" fmla="*/ 614 h 640"/>
                <a:gd name="T20" fmla="*/ 768 w 768"/>
                <a:gd name="T21" fmla="*/ 640 h 6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8" h="640">
                  <a:moveTo>
                    <a:pt x="0" y="0"/>
                  </a:moveTo>
                  <a:cubicBezTo>
                    <a:pt x="18" y="69"/>
                    <a:pt x="23" y="68"/>
                    <a:pt x="89" y="89"/>
                  </a:cubicBezTo>
                  <a:cubicBezTo>
                    <a:pt x="124" y="140"/>
                    <a:pt x="157" y="192"/>
                    <a:pt x="192" y="243"/>
                  </a:cubicBezTo>
                  <a:cubicBezTo>
                    <a:pt x="200" y="254"/>
                    <a:pt x="197" y="271"/>
                    <a:pt x="205" y="281"/>
                  </a:cubicBezTo>
                  <a:cubicBezTo>
                    <a:pt x="223" y="304"/>
                    <a:pt x="255" y="311"/>
                    <a:pt x="281" y="320"/>
                  </a:cubicBezTo>
                  <a:cubicBezTo>
                    <a:pt x="303" y="353"/>
                    <a:pt x="307" y="367"/>
                    <a:pt x="345" y="384"/>
                  </a:cubicBezTo>
                  <a:cubicBezTo>
                    <a:pt x="394" y="405"/>
                    <a:pt x="452" y="396"/>
                    <a:pt x="499" y="422"/>
                  </a:cubicBezTo>
                  <a:cubicBezTo>
                    <a:pt x="526" y="437"/>
                    <a:pt x="576" y="473"/>
                    <a:pt x="576" y="473"/>
                  </a:cubicBezTo>
                  <a:cubicBezTo>
                    <a:pt x="605" y="519"/>
                    <a:pt x="643" y="534"/>
                    <a:pt x="678" y="576"/>
                  </a:cubicBezTo>
                  <a:cubicBezTo>
                    <a:pt x="688" y="588"/>
                    <a:pt x="692" y="604"/>
                    <a:pt x="704" y="614"/>
                  </a:cubicBezTo>
                  <a:cubicBezTo>
                    <a:pt x="722" y="628"/>
                    <a:pt x="747" y="630"/>
                    <a:pt x="768" y="640"/>
                  </a:cubicBezTo>
                </a:path>
              </a:pathLst>
            </a:custGeom>
            <a:noFill/>
            <a:ln w="28575" cmpd="sng">
              <a:solidFill>
                <a:srgbClr val="FF0000"/>
              </a:solidFill>
              <a:round/>
              <a:headEnd/>
              <a:tailEnd/>
            </a:ln>
            <a:effectLst/>
          </p:spPr>
          <p:txBody>
            <a:bodyPr/>
            <a:lstStyle/>
            <a:p>
              <a:endParaRPr lang="en-US"/>
            </a:p>
          </p:txBody>
        </p:sp>
        <p:sp>
          <p:nvSpPr>
            <p:cNvPr id="20493" name="Freeform 17"/>
            <p:cNvSpPr>
              <a:spLocks/>
            </p:cNvSpPr>
            <p:nvPr/>
          </p:nvSpPr>
          <p:spPr bwMode="auto">
            <a:xfrm>
              <a:off x="3354" y="1211"/>
              <a:ext cx="1088" cy="747"/>
            </a:xfrm>
            <a:custGeom>
              <a:avLst/>
              <a:gdLst>
                <a:gd name="T0" fmla="*/ 0 w 1088"/>
                <a:gd name="T1" fmla="*/ 658 h 747"/>
                <a:gd name="T2" fmla="*/ 102 w 1088"/>
                <a:gd name="T3" fmla="*/ 671 h 747"/>
                <a:gd name="T4" fmla="*/ 140 w 1088"/>
                <a:gd name="T5" fmla="*/ 645 h 747"/>
                <a:gd name="T6" fmla="*/ 256 w 1088"/>
                <a:gd name="T7" fmla="*/ 619 h 747"/>
                <a:gd name="T8" fmla="*/ 409 w 1088"/>
                <a:gd name="T9" fmla="*/ 658 h 747"/>
                <a:gd name="T10" fmla="*/ 435 w 1088"/>
                <a:gd name="T11" fmla="*/ 696 h 747"/>
                <a:gd name="T12" fmla="*/ 512 w 1088"/>
                <a:gd name="T13" fmla="*/ 747 h 747"/>
                <a:gd name="T14" fmla="*/ 550 w 1088"/>
                <a:gd name="T15" fmla="*/ 722 h 747"/>
                <a:gd name="T16" fmla="*/ 512 w 1088"/>
                <a:gd name="T17" fmla="*/ 632 h 747"/>
                <a:gd name="T18" fmla="*/ 486 w 1088"/>
                <a:gd name="T19" fmla="*/ 568 h 747"/>
                <a:gd name="T20" fmla="*/ 435 w 1088"/>
                <a:gd name="T21" fmla="*/ 543 h 747"/>
                <a:gd name="T22" fmla="*/ 409 w 1088"/>
                <a:gd name="T23" fmla="*/ 491 h 747"/>
                <a:gd name="T24" fmla="*/ 358 w 1088"/>
                <a:gd name="T25" fmla="*/ 466 h 747"/>
                <a:gd name="T26" fmla="*/ 384 w 1088"/>
                <a:gd name="T27" fmla="*/ 363 h 747"/>
                <a:gd name="T28" fmla="*/ 358 w 1088"/>
                <a:gd name="T29" fmla="*/ 312 h 747"/>
                <a:gd name="T30" fmla="*/ 473 w 1088"/>
                <a:gd name="T31" fmla="*/ 223 h 747"/>
                <a:gd name="T32" fmla="*/ 588 w 1088"/>
                <a:gd name="T33" fmla="*/ 235 h 747"/>
                <a:gd name="T34" fmla="*/ 627 w 1088"/>
                <a:gd name="T35" fmla="*/ 248 h 747"/>
                <a:gd name="T36" fmla="*/ 665 w 1088"/>
                <a:gd name="T37" fmla="*/ 223 h 747"/>
                <a:gd name="T38" fmla="*/ 678 w 1088"/>
                <a:gd name="T39" fmla="*/ 184 h 747"/>
                <a:gd name="T40" fmla="*/ 819 w 1088"/>
                <a:gd name="T41" fmla="*/ 95 h 747"/>
                <a:gd name="T42" fmla="*/ 1024 w 1088"/>
                <a:gd name="T43" fmla="*/ 31 h 747"/>
                <a:gd name="T44" fmla="*/ 1088 w 1088"/>
                <a:gd name="T45" fmla="*/ 5 h 7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88" h="747">
                  <a:moveTo>
                    <a:pt x="0" y="658"/>
                  </a:moveTo>
                  <a:cubicBezTo>
                    <a:pt x="112" y="733"/>
                    <a:pt x="47" y="726"/>
                    <a:pt x="102" y="671"/>
                  </a:cubicBezTo>
                  <a:cubicBezTo>
                    <a:pt x="113" y="660"/>
                    <a:pt x="125" y="650"/>
                    <a:pt x="140" y="645"/>
                  </a:cubicBezTo>
                  <a:cubicBezTo>
                    <a:pt x="178" y="632"/>
                    <a:pt x="217" y="628"/>
                    <a:pt x="256" y="619"/>
                  </a:cubicBezTo>
                  <a:cubicBezTo>
                    <a:pt x="324" y="627"/>
                    <a:pt x="364" y="613"/>
                    <a:pt x="409" y="658"/>
                  </a:cubicBezTo>
                  <a:cubicBezTo>
                    <a:pt x="420" y="669"/>
                    <a:pt x="423" y="686"/>
                    <a:pt x="435" y="696"/>
                  </a:cubicBezTo>
                  <a:cubicBezTo>
                    <a:pt x="458" y="716"/>
                    <a:pt x="512" y="747"/>
                    <a:pt x="512" y="747"/>
                  </a:cubicBezTo>
                  <a:cubicBezTo>
                    <a:pt x="525" y="739"/>
                    <a:pt x="545" y="736"/>
                    <a:pt x="550" y="722"/>
                  </a:cubicBezTo>
                  <a:cubicBezTo>
                    <a:pt x="560" y="692"/>
                    <a:pt x="523" y="654"/>
                    <a:pt x="512" y="632"/>
                  </a:cubicBezTo>
                  <a:cubicBezTo>
                    <a:pt x="502" y="611"/>
                    <a:pt x="501" y="585"/>
                    <a:pt x="486" y="568"/>
                  </a:cubicBezTo>
                  <a:cubicBezTo>
                    <a:pt x="474" y="554"/>
                    <a:pt x="452" y="551"/>
                    <a:pt x="435" y="543"/>
                  </a:cubicBezTo>
                  <a:cubicBezTo>
                    <a:pt x="426" y="526"/>
                    <a:pt x="423" y="505"/>
                    <a:pt x="409" y="491"/>
                  </a:cubicBezTo>
                  <a:cubicBezTo>
                    <a:pt x="396" y="478"/>
                    <a:pt x="362" y="485"/>
                    <a:pt x="358" y="466"/>
                  </a:cubicBezTo>
                  <a:cubicBezTo>
                    <a:pt x="351" y="431"/>
                    <a:pt x="384" y="363"/>
                    <a:pt x="384" y="363"/>
                  </a:cubicBezTo>
                  <a:cubicBezTo>
                    <a:pt x="375" y="346"/>
                    <a:pt x="361" y="331"/>
                    <a:pt x="358" y="312"/>
                  </a:cubicBezTo>
                  <a:cubicBezTo>
                    <a:pt x="351" y="262"/>
                    <a:pt x="437" y="247"/>
                    <a:pt x="473" y="223"/>
                  </a:cubicBezTo>
                  <a:cubicBezTo>
                    <a:pt x="511" y="227"/>
                    <a:pt x="550" y="229"/>
                    <a:pt x="588" y="235"/>
                  </a:cubicBezTo>
                  <a:cubicBezTo>
                    <a:pt x="602" y="237"/>
                    <a:pt x="613" y="250"/>
                    <a:pt x="627" y="248"/>
                  </a:cubicBezTo>
                  <a:cubicBezTo>
                    <a:pt x="642" y="246"/>
                    <a:pt x="652" y="231"/>
                    <a:pt x="665" y="223"/>
                  </a:cubicBezTo>
                  <a:cubicBezTo>
                    <a:pt x="669" y="210"/>
                    <a:pt x="675" y="197"/>
                    <a:pt x="678" y="184"/>
                  </a:cubicBezTo>
                  <a:cubicBezTo>
                    <a:pt x="705" y="76"/>
                    <a:pt x="659" y="126"/>
                    <a:pt x="819" y="95"/>
                  </a:cubicBezTo>
                  <a:cubicBezTo>
                    <a:pt x="881" y="52"/>
                    <a:pt x="953" y="53"/>
                    <a:pt x="1024" y="31"/>
                  </a:cubicBezTo>
                  <a:cubicBezTo>
                    <a:pt x="1069" y="0"/>
                    <a:pt x="1047" y="5"/>
                    <a:pt x="1088" y="5"/>
                  </a:cubicBezTo>
                </a:path>
              </a:pathLst>
            </a:custGeom>
            <a:noFill/>
            <a:ln w="28575" cmpd="sng">
              <a:solidFill>
                <a:srgbClr val="FF0000"/>
              </a:solidFill>
              <a:round/>
              <a:headEnd/>
              <a:tailEnd/>
            </a:ln>
            <a:effectLst/>
          </p:spPr>
          <p:txBody>
            <a:bodyPr/>
            <a:lstStyle/>
            <a:p>
              <a:endParaRPr lang="en-US"/>
            </a:p>
          </p:txBody>
        </p:sp>
      </p:grpSp>
      <p:cxnSp>
        <p:nvCxnSpPr>
          <p:cNvPr id="20487" name="Straight Connector 4"/>
          <p:cNvCxnSpPr>
            <a:cxnSpLocks noChangeShapeType="1"/>
          </p:cNvCxnSpPr>
          <p:nvPr/>
        </p:nvCxnSpPr>
        <p:spPr bwMode="auto">
          <a:xfrm>
            <a:off x="4537075" y="76201"/>
            <a:ext cx="0" cy="5109633"/>
          </a:xfrm>
          <a:prstGeom prst="line">
            <a:avLst/>
          </a:prstGeom>
          <a:noFill/>
          <a:ln w="9525" algn="ctr">
            <a:solidFill>
              <a:srgbClr val="FF0000"/>
            </a:solidFill>
            <a:round/>
            <a:headEnd/>
            <a:tailEnd/>
          </a:ln>
        </p:spPr>
      </p:cxnSp>
      <p:sp>
        <p:nvSpPr>
          <p:cNvPr id="6" name="TextBox 5"/>
          <p:cNvSpPr txBox="1"/>
          <p:nvPr/>
        </p:nvSpPr>
        <p:spPr>
          <a:xfrm>
            <a:off x="0" y="6150114"/>
            <a:ext cx="4343400" cy="707886"/>
          </a:xfrm>
          <a:prstGeom prst="rect">
            <a:avLst/>
          </a:prstGeom>
          <a:solidFill>
            <a:schemeClr val="bg2">
              <a:lumMod val="20000"/>
              <a:lumOff val="80000"/>
            </a:schemeClr>
          </a:solidFill>
          <a:ln>
            <a:solidFill>
              <a:schemeClr val="accent6">
                <a:lumMod val="75000"/>
              </a:schemeClr>
            </a:solidFill>
          </a:ln>
        </p:spPr>
        <p:txBody>
          <a:bodyPr>
            <a:spAutoFit/>
          </a:bodyPr>
          <a:lstStyle/>
          <a:p>
            <a:pPr algn="just">
              <a:defRPr/>
            </a:pPr>
            <a:r>
              <a:rPr lang="en-US" sz="2000" dirty="0"/>
              <a:t>  </a:t>
            </a:r>
            <a:r>
              <a:rPr lang="en-US" sz="2000" dirty="0" err="1"/>
              <a:t>Với</a:t>
            </a:r>
            <a:r>
              <a:rPr lang="en-US" sz="2000" dirty="0"/>
              <a:t> </a:t>
            </a:r>
            <a:r>
              <a:rPr lang="en-US" sz="2000" dirty="0" err="1"/>
              <a:t>Hiệp</a:t>
            </a:r>
            <a:r>
              <a:rPr lang="en-US" sz="2000" dirty="0"/>
              <a:t> </a:t>
            </a:r>
            <a:r>
              <a:rPr lang="en-US" sz="2000" dirty="0" err="1"/>
              <a:t>ước</a:t>
            </a:r>
            <a:r>
              <a:rPr lang="en-US" sz="2000" dirty="0"/>
              <a:t> </a:t>
            </a:r>
            <a:r>
              <a:rPr lang="en-US" sz="2000" dirty="0" err="1"/>
              <a:t>Nhâm</a:t>
            </a:r>
            <a:r>
              <a:rPr lang="en-US" sz="2000" dirty="0"/>
              <a:t> </a:t>
            </a:r>
            <a:r>
              <a:rPr lang="en-US" sz="2000" dirty="0" err="1"/>
              <a:t>Tuất</a:t>
            </a:r>
            <a:r>
              <a:rPr lang="en-US" sz="2000" dirty="0"/>
              <a:t> 1862 </a:t>
            </a:r>
            <a:r>
              <a:rPr lang="en-US" sz="2000" dirty="0" err="1"/>
              <a:t>ba</a:t>
            </a:r>
            <a:r>
              <a:rPr lang="en-US" sz="2000" dirty="0"/>
              <a:t> </a:t>
            </a:r>
            <a:r>
              <a:rPr lang="en-US" sz="2000" dirty="0" err="1"/>
              <a:t>tỉnh</a:t>
            </a:r>
            <a:r>
              <a:rPr lang="en-US" sz="2000" dirty="0"/>
              <a:t> </a:t>
            </a:r>
            <a:r>
              <a:rPr lang="en-US" sz="2000" dirty="0" err="1"/>
              <a:t>Đông</a:t>
            </a:r>
            <a:r>
              <a:rPr lang="en-US" sz="2000" dirty="0"/>
              <a:t> Nam </a:t>
            </a:r>
            <a:r>
              <a:rPr lang="en-US" sz="2000" dirty="0" err="1"/>
              <a:t>Kì</a:t>
            </a:r>
            <a:r>
              <a:rPr lang="en-US" sz="2000" dirty="0"/>
              <a:t>  </a:t>
            </a:r>
            <a:r>
              <a:rPr lang="en-US" sz="2000" dirty="0" err="1"/>
              <a:t>thuộc</a:t>
            </a:r>
            <a:r>
              <a:rPr lang="en-US" sz="2000" dirty="0"/>
              <a:t> </a:t>
            </a:r>
            <a:r>
              <a:rPr lang="en-US" sz="2000" dirty="0" err="1"/>
              <a:t>Pháp</a:t>
            </a:r>
            <a:r>
              <a:rPr lang="en-US" sz="2000" dirty="0"/>
              <a:t>.</a:t>
            </a:r>
            <a:endParaRPr lang="vi-VN" sz="2000" dirty="0"/>
          </a:p>
        </p:txBody>
      </p:sp>
      <p:sp>
        <p:nvSpPr>
          <p:cNvPr id="30" name="TextBox 29"/>
          <p:cNvSpPr txBox="1"/>
          <p:nvPr/>
        </p:nvSpPr>
        <p:spPr>
          <a:xfrm>
            <a:off x="4800600" y="6150114"/>
            <a:ext cx="4343400" cy="707886"/>
          </a:xfrm>
          <a:prstGeom prst="rect">
            <a:avLst/>
          </a:prstGeom>
          <a:solidFill>
            <a:schemeClr val="bg2">
              <a:lumMod val="20000"/>
              <a:lumOff val="80000"/>
            </a:schemeClr>
          </a:solidFill>
          <a:ln>
            <a:solidFill>
              <a:schemeClr val="accent6">
                <a:lumMod val="75000"/>
              </a:schemeClr>
            </a:solidFill>
          </a:ln>
        </p:spPr>
        <p:txBody>
          <a:bodyPr>
            <a:spAutoFit/>
          </a:bodyPr>
          <a:lstStyle/>
          <a:p>
            <a:pPr algn="just">
              <a:defRPr/>
            </a:pPr>
            <a:r>
              <a:rPr lang="en-US" sz="2000" dirty="0"/>
              <a:t>  </a:t>
            </a:r>
            <a:r>
              <a:rPr lang="en-US" sz="2000" dirty="0" err="1"/>
              <a:t>Với</a:t>
            </a:r>
            <a:r>
              <a:rPr lang="en-US" sz="2000" dirty="0"/>
              <a:t> </a:t>
            </a:r>
            <a:r>
              <a:rPr lang="en-US" sz="2000" dirty="0" err="1"/>
              <a:t>Hiệp</a:t>
            </a:r>
            <a:r>
              <a:rPr lang="en-US" sz="2000" dirty="0"/>
              <a:t> </a:t>
            </a:r>
            <a:r>
              <a:rPr lang="en-US" sz="2000" dirty="0" err="1"/>
              <a:t>ước</a:t>
            </a:r>
            <a:r>
              <a:rPr lang="en-US" sz="2000" dirty="0"/>
              <a:t> </a:t>
            </a:r>
            <a:r>
              <a:rPr lang="en-US" sz="2000" dirty="0" err="1"/>
              <a:t>Giáp</a:t>
            </a:r>
            <a:r>
              <a:rPr lang="en-US" sz="2000" dirty="0"/>
              <a:t> </a:t>
            </a:r>
            <a:r>
              <a:rPr lang="en-US" sz="2000" dirty="0" err="1"/>
              <a:t>Tuất</a:t>
            </a:r>
            <a:r>
              <a:rPr lang="en-US" sz="2000" dirty="0"/>
              <a:t> 1874 </a:t>
            </a:r>
            <a:r>
              <a:rPr lang="en-US" sz="2000" dirty="0" err="1"/>
              <a:t>sáu</a:t>
            </a:r>
            <a:r>
              <a:rPr lang="en-US" sz="2000" dirty="0"/>
              <a:t> </a:t>
            </a:r>
            <a:r>
              <a:rPr lang="en-US" sz="2000" dirty="0" err="1"/>
              <a:t>tỉnh</a:t>
            </a:r>
            <a:r>
              <a:rPr lang="en-US" sz="2000" dirty="0"/>
              <a:t> Nam </a:t>
            </a:r>
            <a:r>
              <a:rPr lang="en-US" sz="2000" dirty="0" err="1"/>
              <a:t>Kì</a:t>
            </a:r>
            <a:r>
              <a:rPr lang="en-US" sz="2000" dirty="0"/>
              <a:t> </a:t>
            </a:r>
            <a:r>
              <a:rPr lang="en-US" sz="2000" dirty="0" err="1"/>
              <a:t>hoàn</a:t>
            </a:r>
            <a:r>
              <a:rPr lang="en-US" sz="2000" dirty="0"/>
              <a:t> </a:t>
            </a:r>
            <a:r>
              <a:rPr lang="en-US" sz="2000" dirty="0" err="1"/>
              <a:t>toàn</a:t>
            </a:r>
            <a:r>
              <a:rPr lang="en-US" sz="2000" dirty="0"/>
              <a:t> </a:t>
            </a:r>
            <a:r>
              <a:rPr lang="en-US" sz="2000" dirty="0" err="1"/>
              <a:t>thuộc</a:t>
            </a:r>
            <a:r>
              <a:rPr lang="en-US" sz="2000" dirty="0"/>
              <a:t> </a:t>
            </a:r>
            <a:r>
              <a:rPr lang="en-US" sz="2000" dirty="0" err="1"/>
              <a:t>Pháp</a:t>
            </a:r>
            <a:r>
              <a:rPr lang="en-US" sz="2000" dirty="0"/>
              <a:t> .</a:t>
            </a:r>
            <a:endParaRPr lang="vi-VN"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9"/>
                                          </p:stCondLst>
                                        </p:cTn>
                                        <p:tgtEl>
                                          <p:spTgt spid="22537"/>
                                        </p:tgtEl>
                                        <p:attrNameLst>
                                          <p:attrName>style.visibility</p:attrName>
                                        </p:attrNameLst>
                                      </p:cBhvr>
                                      <p:to>
                                        <p:strVal val="visible"/>
                                      </p:to>
                                    </p:set>
                                  </p:childTnLst>
                                </p:cTn>
                              </p:par>
                            </p:childTnLst>
                          </p:cTn>
                        </p:par>
                        <p:par>
                          <p:cTn id="12" fill="hold" nodeType="afterGroup">
                            <p:stCondLst>
                              <p:cond delay="10"/>
                            </p:stCondLst>
                            <p:childTnLst>
                              <p:par>
                                <p:cTn id="13" presetID="22" presetClass="entr" presetSubtype="2" repeatCount="indefinite"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3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heel(1)">
                                      <p:cBhvr>
                                        <p:cTn id="1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0" y="990600"/>
            <a:ext cx="9144000" cy="1384995"/>
          </a:xfrm>
          <a:prstGeom prst="rect">
            <a:avLst/>
          </a:prstGeom>
          <a:noFill/>
          <a:ln w="9525">
            <a:noFill/>
            <a:miter lim="800000"/>
            <a:headEnd/>
            <a:tailEnd/>
          </a:ln>
        </p:spPr>
        <p:txBody>
          <a:bodyPr wrap="square">
            <a:spAutoFit/>
          </a:bodyPr>
          <a:lstStyle/>
          <a:p>
            <a:pPr algn="l"/>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rPr>
              <a:t>Thực</a:t>
            </a:r>
            <a:r>
              <a:rPr lang="en-US" sz="2400" b="1" dirty="0" smtClean="0">
                <a:solidFill>
                  <a:srgbClr val="FF0000"/>
                </a:solidFill>
              </a:rPr>
              <a:t> </a:t>
            </a:r>
            <a:r>
              <a:rPr lang="en-US" sz="2400" b="1" dirty="0" err="1">
                <a:solidFill>
                  <a:srgbClr val="FF0000"/>
                </a:solidFill>
              </a:rPr>
              <a:t>dân</a:t>
            </a:r>
            <a:r>
              <a:rPr lang="en-US" sz="2400" b="1" dirty="0">
                <a:solidFill>
                  <a:srgbClr val="FF0000"/>
                </a:solidFill>
              </a:rPr>
              <a:t> </a:t>
            </a:r>
            <a:r>
              <a:rPr lang="en-US" sz="2400" b="1" dirty="0" err="1">
                <a:solidFill>
                  <a:srgbClr val="FF0000"/>
                </a:solidFill>
              </a:rPr>
              <a:t>Pháp</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a:solidFill>
                  <a:srgbClr val="FF0000"/>
                </a:solidFill>
              </a:rPr>
              <a:t>Kì</a:t>
            </a:r>
            <a:r>
              <a:rPr lang="en-US" sz="2400" b="1" dirty="0">
                <a:solidFill>
                  <a:srgbClr val="FF0000"/>
                </a:solidFill>
              </a:rPr>
              <a:t> </a:t>
            </a:r>
            <a:r>
              <a:rPr lang="en-US" sz="2400" b="1" dirty="0" err="1">
                <a:solidFill>
                  <a:srgbClr val="FF0000"/>
                </a:solidFill>
              </a:rPr>
              <a:t>lần</a:t>
            </a:r>
            <a:r>
              <a:rPr lang="en-US" sz="2400" b="1" dirty="0">
                <a:solidFill>
                  <a:srgbClr val="FF0000"/>
                </a:solidFill>
              </a:rPr>
              <a:t> </a:t>
            </a:r>
            <a:r>
              <a:rPr lang="en-US" sz="2400" b="1" dirty="0" err="1">
                <a:solidFill>
                  <a:srgbClr val="FF0000"/>
                </a:solidFill>
              </a:rPr>
              <a:t>thứ</a:t>
            </a:r>
            <a:r>
              <a:rPr lang="en-US" sz="2400" b="1" dirty="0">
                <a:solidFill>
                  <a:srgbClr val="FF0000"/>
                </a:solidFill>
              </a:rPr>
              <a:t> </a:t>
            </a:r>
            <a:r>
              <a:rPr lang="en-US" sz="2400" b="1" dirty="0" err="1" smtClean="0">
                <a:solidFill>
                  <a:srgbClr val="FF0000"/>
                </a:solidFill>
              </a:rPr>
              <a:t>nhất</a:t>
            </a:r>
            <a:r>
              <a:rPr lang="en-US" sz="2400" b="1" dirty="0" smtClean="0">
                <a:solidFill>
                  <a:srgbClr val="FF0000"/>
                </a:solidFill>
              </a:rPr>
              <a:t>. </a:t>
            </a:r>
            <a:r>
              <a:rPr lang="en-US" sz="2400" b="1" dirty="0" err="1" smtClean="0">
                <a:solidFill>
                  <a:srgbClr val="FF0000"/>
                </a:solidFill>
              </a:rPr>
              <a:t>Cuộc</a:t>
            </a:r>
            <a:r>
              <a:rPr lang="en-US" sz="2400" b="1" dirty="0" smtClean="0">
                <a:solidFill>
                  <a:srgbClr val="FF0000"/>
                </a:solidFill>
              </a:rPr>
              <a:t> </a:t>
            </a:r>
            <a:r>
              <a:rPr lang="en-US" sz="2400" b="1" dirty="0" err="1">
                <a:solidFill>
                  <a:srgbClr val="FF0000"/>
                </a:solidFill>
              </a:rPr>
              <a:t>kháng</a:t>
            </a:r>
            <a:r>
              <a:rPr lang="en-US" sz="2400" b="1" dirty="0">
                <a:solidFill>
                  <a:srgbClr val="FF0000"/>
                </a:solidFill>
              </a:rPr>
              <a:t> </a:t>
            </a:r>
            <a:r>
              <a:rPr lang="en-US" sz="2400" b="1" dirty="0" err="1">
                <a:solidFill>
                  <a:srgbClr val="FF0000"/>
                </a:solidFill>
              </a:rPr>
              <a:t>chiến</a:t>
            </a:r>
            <a:r>
              <a:rPr lang="en-US" sz="2400" b="1" dirty="0">
                <a:solidFill>
                  <a:srgbClr val="FF0000"/>
                </a:solidFill>
              </a:rPr>
              <a:t> ở </a:t>
            </a:r>
            <a:r>
              <a:rPr lang="en-US" sz="2400" b="1" dirty="0" err="1">
                <a:solidFill>
                  <a:srgbClr val="FF0000"/>
                </a:solidFill>
              </a:rPr>
              <a:t>Hà</a:t>
            </a:r>
            <a:r>
              <a:rPr lang="en-US" sz="2400" b="1" dirty="0">
                <a:solidFill>
                  <a:srgbClr val="FF0000"/>
                </a:solidFill>
              </a:rPr>
              <a:t> </a:t>
            </a:r>
            <a:r>
              <a:rPr lang="en-US" sz="2400" b="1" dirty="0" err="1">
                <a:solidFill>
                  <a:srgbClr val="FF0000"/>
                </a:solidFill>
              </a:rPr>
              <a:t>Nội</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tỉnh</a:t>
            </a:r>
            <a:r>
              <a:rPr lang="en-US" sz="2400" b="1" dirty="0">
                <a:solidFill>
                  <a:srgbClr val="FF0000"/>
                </a:solidFill>
              </a:rPr>
              <a:t> </a:t>
            </a:r>
            <a:r>
              <a:rPr lang="en-US" sz="2400" b="1" dirty="0" err="1">
                <a:solidFill>
                  <a:srgbClr val="FF0000"/>
                </a:solidFill>
              </a:rPr>
              <a:t>đồng</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smtClean="0">
                <a:solidFill>
                  <a:srgbClr val="FF0000"/>
                </a:solidFill>
              </a:rPr>
              <a:t>Kì</a:t>
            </a:r>
            <a:r>
              <a:rPr lang="en-US" sz="2400" b="1" dirty="0" smtClean="0">
                <a:solidFill>
                  <a:srgbClr val="FF0000"/>
                </a:solidFill>
              </a:rPr>
              <a:t>.</a:t>
            </a:r>
            <a:br>
              <a:rPr lang="en-US" sz="2400" b="1" dirty="0" smtClean="0">
                <a:solidFill>
                  <a:srgbClr val="FF0000"/>
                </a:solidFill>
              </a:rPr>
            </a:br>
            <a:r>
              <a:rPr lang="en-US" sz="1800" b="1" dirty="0" smtClean="0"/>
              <a:t>1. </a:t>
            </a:r>
            <a:r>
              <a:rPr lang="en-US" sz="1800" b="1" dirty="0" err="1" smtClean="0">
                <a:solidFill>
                  <a:srgbClr val="030BA1"/>
                </a:solidFill>
              </a:rPr>
              <a:t>Tình</a:t>
            </a:r>
            <a:r>
              <a:rPr lang="en-US" sz="1800" b="1" dirty="0" smtClean="0">
                <a:solidFill>
                  <a:srgbClr val="030BA1"/>
                </a:solidFill>
              </a:rPr>
              <a:t> </a:t>
            </a:r>
            <a:r>
              <a:rPr lang="en-US" sz="1800" b="1" dirty="0" err="1">
                <a:solidFill>
                  <a:srgbClr val="030BA1"/>
                </a:solidFill>
              </a:rPr>
              <a:t>hình</a:t>
            </a:r>
            <a:r>
              <a:rPr lang="en-US" sz="1800" b="1" dirty="0">
                <a:solidFill>
                  <a:srgbClr val="030BA1"/>
                </a:solidFill>
              </a:rPr>
              <a:t> </a:t>
            </a:r>
            <a:r>
              <a:rPr lang="en-US" sz="1800" b="1" dirty="0" err="1">
                <a:solidFill>
                  <a:srgbClr val="030BA1"/>
                </a:solidFill>
              </a:rPr>
              <a:t>Việt</a:t>
            </a:r>
            <a:r>
              <a:rPr lang="en-US" sz="1800" b="1" dirty="0">
                <a:solidFill>
                  <a:srgbClr val="030BA1"/>
                </a:solidFill>
              </a:rPr>
              <a:t> Nam </a:t>
            </a:r>
            <a:r>
              <a:rPr lang="en-US" sz="1800" b="1" dirty="0" err="1">
                <a:solidFill>
                  <a:srgbClr val="030BA1"/>
                </a:solidFill>
              </a:rPr>
              <a:t>trước</a:t>
            </a:r>
            <a:r>
              <a:rPr lang="en-US" sz="1800" b="1" dirty="0">
                <a:solidFill>
                  <a:srgbClr val="030BA1"/>
                </a:solidFill>
              </a:rPr>
              <a:t> </a:t>
            </a:r>
            <a:r>
              <a:rPr lang="en-US" sz="1800" b="1" dirty="0" err="1">
                <a:solidFill>
                  <a:srgbClr val="030BA1"/>
                </a:solidFill>
              </a:rPr>
              <a:t>khi</a:t>
            </a:r>
            <a:r>
              <a:rPr lang="en-US" sz="1800" b="1" dirty="0">
                <a:solidFill>
                  <a:srgbClr val="030BA1"/>
                </a:solidFill>
              </a:rPr>
              <a:t> </a:t>
            </a:r>
            <a:r>
              <a:rPr lang="en-US" sz="1800" b="1" dirty="0" err="1">
                <a:solidFill>
                  <a:srgbClr val="030BA1"/>
                </a:solidFill>
              </a:rPr>
              <a:t>Pháp</a:t>
            </a:r>
            <a:r>
              <a:rPr lang="en-US" sz="1800" b="1" dirty="0">
                <a:solidFill>
                  <a:srgbClr val="030BA1"/>
                </a:solidFill>
              </a:rPr>
              <a:t> </a:t>
            </a:r>
            <a:r>
              <a:rPr lang="en-US" sz="1800" b="1" dirty="0" err="1">
                <a:solidFill>
                  <a:srgbClr val="030BA1"/>
                </a:solidFill>
              </a:rPr>
              <a:t>đánh</a:t>
            </a:r>
            <a:r>
              <a:rPr lang="en-US" sz="1800" b="1" dirty="0">
                <a:solidFill>
                  <a:srgbClr val="030BA1"/>
                </a:solidFill>
              </a:rPr>
              <a:t> </a:t>
            </a:r>
            <a:r>
              <a:rPr lang="en-US" sz="1800" b="1" dirty="0" err="1">
                <a:solidFill>
                  <a:srgbClr val="030BA1"/>
                </a:solidFill>
              </a:rPr>
              <a:t>chiếm</a:t>
            </a:r>
            <a:r>
              <a:rPr lang="en-US" sz="1800" b="1" dirty="0">
                <a:solidFill>
                  <a:srgbClr val="030BA1"/>
                </a:solidFill>
              </a:rPr>
              <a:t> </a:t>
            </a:r>
            <a:r>
              <a:rPr lang="en-US" sz="1800" b="1" dirty="0" err="1">
                <a:solidFill>
                  <a:srgbClr val="030BA1"/>
                </a:solidFill>
              </a:rPr>
              <a:t>Bắc</a:t>
            </a:r>
            <a:r>
              <a:rPr lang="en-US" sz="1800" b="1" dirty="0">
                <a:solidFill>
                  <a:srgbClr val="030BA1"/>
                </a:solidFill>
              </a:rPr>
              <a:t> </a:t>
            </a:r>
            <a:r>
              <a:rPr lang="en-US" sz="1800" b="1" dirty="0" err="1">
                <a:solidFill>
                  <a:srgbClr val="030BA1"/>
                </a:solidFill>
              </a:rPr>
              <a:t>Kì</a:t>
            </a:r>
            <a:r>
              <a:rPr lang="en-US" sz="1800" b="1" dirty="0" smtClean="0">
                <a:solidFill>
                  <a:srgbClr val="030BA1"/>
                </a:solidFill>
              </a:rPr>
              <a:t>. </a:t>
            </a:r>
            <a:r>
              <a:rPr lang="en-US" sz="1800" b="1" dirty="0" err="1" smtClean="0">
                <a:solidFill>
                  <a:srgbClr val="030BA1"/>
                </a:solidFill>
              </a:rPr>
              <a:t>Thực</a:t>
            </a:r>
            <a:r>
              <a:rPr lang="en-US" sz="1800" b="1" dirty="0" smtClean="0">
                <a:solidFill>
                  <a:srgbClr val="030BA1"/>
                </a:solidFill>
              </a:rPr>
              <a:t> </a:t>
            </a:r>
            <a:r>
              <a:rPr lang="en-US" sz="1800" b="1" dirty="0" err="1">
                <a:solidFill>
                  <a:srgbClr val="030BA1"/>
                </a:solidFill>
              </a:rPr>
              <a:t>dân</a:t>
            </a:r>
            <a:r>
              <a:rPr lang="en-US" sz="1800" b="1" dirty="0">
                <a:solidFill>
                  <a:srgbClr val="030BA1"/>
                </a:solidFill>
              </a:rPr>
              <a:t> </a:t>
            </a:r>
            <a:r>
              <a:rPr lang="en-US" sz="1800" b="1" dirty="0" err="1">
                <a:solidFill>
                  <a:srgbClr val="030BA1"/>
                </a:solidFill>
              </a:rPr>
              <a:t>Pháp</a:t>
            </a:r>
            <a:r>
              <a:rPr lang="en-US" sz="1800" b="1" dirty="0">
                <a:solidFill>
                  <a:srgbClr val="030BA1"/>
                </a:solidFill>
              </a:rPr>
              <a:t> </a:t>
            </a:r>
            <a:r>
              <a:rPr lang="en-US" sz="1800" b="1" dirty="0" err="1">
                <a:solidFill>
                  <a:srgbClr val="030BA1"/>
                </a:solidFill>
              </a:rPr>
              <a:t>đánh</a:t>
            </a:r>
            <a:r>
              <a:rPr lang="en-US" sz="1800" b="1" dirty="0">
                <a:solidFill>
                  <a:srgbClr val="030BA1"/>
                </a:solidFill>
              </a:rPr>
              <a:t> </a:t>
            </a:r>
            <a:r>
              <a:rPr lang="en-US" sz="1800" b="1" dirty="0" err="1">
                <a:solidFill>
                  <a:srgbClr val="030BA1"/>
                </a:solidFill>
              </a:rPr>
              <a:t>chiếm</a:t>
            </a:r>
            <a:r>
              <a:rPr lang="en-US" sz="1800" b="1" dirty="0">
                <a:solidFill>
                  <a:srgbClr val="030BA1"/>
                </a:solidFill>
              </a:rPr>
              <a:t> </a:t>
            </a:r>
            <a:r>
              <a:rPr lang="en-US" sz="1800" b="1" dirty="0" err="1">
                <a:solidFill>
                  <a:srgbClr val="030BA1"/>
                </a:solidFill>
              </a:rPr>
              <a:t>Bắc</a:t>
            </a:r>
            <a:r>
              <a:rPr lang="en-US" sz="1800" b="1" dirty="0">
                <a:solidFill>
                  <a:srgbClr val="030BA1"/>
                </a:solidFill>
              </a:rPr>
              <a:t> </a:t>
            </a:r>
            <a:r>
              <a:rPr lang="en-US" sz="1800" b="1" dirty="0" err="1">
                <a:solidFill>
                  <a:srgbClr val="030BA1"/>
                </a:solidFill>
              </a:rPr>
              <a:t>kì</a:t>
            </a:r>
            <a:r>
              <a:rPr lang="en-US" sz="1800" b="1" dirty="0">
                <a:solidFill>
                  <a:srgbClr val="030BA1"/>
                </a:solidFill>
              </a:rPr>
              <a:t> </a:t>
            </a:r>
            <a:r>
              <a:rPr lang="en-US" sz="1800" b="1" dirty="0" err="1">
                <a:solidFill>
                  <a:srgbClr val="030BA1"/>
                </a:solidFill>
              </a:rPr>
              <a:t>lần</a:t>
            </a:r>
            <a:r>
              <a:rPr lang="en-US" sz="1800" b="1" dirty="0">
                <a:solidFill>
                  <a:srgbClr val="030BA1"/>
                </a:solidFill>
              </a:rPr>
              <a:t> </a:t>
            </a:r>
            <a:r>
              <a:rPr lang="en-US" sz="1800" b="1" dirty="0" err="1">
                <a:solidFill>
                  <a:srgbClr val="030BA1"/>
                </a:solidFill>
              </a:rPr>
              <a:t>thứ</a:t>
            </a:r>
            <a:r>
              <a:rPr lang="en-US" sz="1800" b="1" dirty="0">
                <a:solidFill>
                  <a:srgbClr val="030BA1"/>
                </a:solidFill>
              </a:rPr>
              <a:t> </a:t>
            </a:r>
            <a:r>
              <a:rPr lang="en-US" sz="1800" b="1" dirty="0" err="1">
                <a:solidFill>
                  <a:srgbClr val="030BA1"/>
                </a:solidFill>
              </a:rPr>
              <a:t>nhất</a:t>
            </a:r>
            <a:r>
              <a:rPr lang="en-US" sz="1800" b="1" dirty="0">
                <a:solidFill>
                  <a:srgbClr val="030BA1"/>
                </a:solidFill>
              </a:rPr>
              <a:t> (1873)</a:t>
            </a:r>
            <a:endParaRPr lang="en-US" sz="2400" b="1" dirty="0">
              <a:solidFill>
                <a:srgbClr val="030BA1"/>
              </a:solidFill>
              <a:latin typeface="Times New Roman" pitchFamily="18" charset="0"/>
              <a:cs typeface="Times New Roman" pitchFamily="18" charset="0"/>
            </a:endParaRPr>
          </a:p>
        </p:txBody>
      </p:sp>
      <p:sp>
        <p:nvSpPr>
          <p:cNvPr id="5" name="Rectangle 4"/>
          <p:cNvSpPr/>
          <p:nvPr/>
        </p:nvSpPr>
        <p:spPr>
          <a:xfrm>
            <a:off x="0" y="0"/>
            <a:ext cx="9144000" cy="954107"/>
          </a:xfrm>
          <a:prstGeom prst="rect">
            <a:avLst/>
          </a:prstGeom>
        </p:spPr>
        <p:txBody>
          <a:bodyPr wrap="square">
            <a:spAutoFit/>
          </a:bodyPr>
          <a:lstStyle/>
          <a:p>
            <a:pPr algn="ctr"/>
            <a:r>
              <a:rPr lang="en-US" sz="2800" b="1" dirty="0" err="1" smtClean="0">
                <a:solidFill>
                  <a:srgbClr val="030BA1"/>
                </a:solidFill>
                <a:latin typeface="Times New Roman" pitchFamily="18" charset="0"/>
                <a:cs typeface="Times New Roman" pitchFamily="18" charset="0"/>
              </a:rPr>
              <a:t>Bài</a:t>
            </a:r>
            <a:r>
              <a:rPr lang="en-US" sz="2800" b="1" dirty="0" smtClean="0">
                <a:solidFill>
                  <a:srgbClr val="030BA1"/>
                </a:solidFill>
                <a:latin typeface="Times New Roman" pitchFamily="18" charset="0"/>
                <a:cs typeface="Times New Roman" pitchFamily="18" charset="0"/>
              </a:rPr>
              <a:t> 25  KHÁNG CHIẾN LAN RỘNG RA TOÀN QUỐC</a:t>
            </a:r>
          </a:p>
          <a:p>
            <a:pPr marL="514350" indent="-514350" algn="ctr">
              <a:defRPr/>
            </a:pPr>
            <a:r>
              <a:rPr lang="en-US" sz="2800" b="1" dirty="0">
                <a:solidFill>
                  <a:srgbClr val="030BA1"/>
                </a:solidFill>
                <a:latin typeface="Times New Roman" pitchFamily="18" charset="0"/>
                <a:cs typeface="Times New Roman" pitchFamily="18" charset="0"/>
              </a:rPr>
              <a:t>(1873-1884)</a:t>
            </a:r>
            <a:endParaRPr lang="en-US" sz="2800" dirty="0"/>
          </a:p>
        </p:txBody>
      </p:sp>
      <p:sp>
        <p:nvSpPr>
          <p:cNvPr id="6" name="TextBox 1"/>
          <p:cNvSpPr txBox="1">
            <a:spLocks noChangeArrowheads="1"/>
          </p:cNvSpPr>
          <p:nvPr/>
        </p:nvSpPr>
        <p:spPr bwMode="auto">
          <a:xfrm>
            <a:off x="0" y="3276600"/>
            <a:ext cx="9144000" cy="3539430"/>
          </a:xfrm>
          <a:prstGeom prst="rect">
            <a:avLst/>
          </a:prstGeom>
          <a:noFill/>
          <a:ln w="9525">
            <a:noFill/>
            <a:miter lim="800000"/>
            <a:headEnd/>
            <a:tailEnd/>
          </a:ln>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3200" i="0" u="none" strike="noStrike" kern="1200" cap="none" spc="0" normalizeH="0" baseline="0" noProof="0" dirty="0" err="1" smtClean="0">
                <a:ln>
                  <a:noFill/>
                </a:ln>
                <a:effectLst/>
                <a:uLnTx/>
                <a:uFillTx/>
                <a:latin typeface="Times New Roman" pitchFamily="18" charset="0"/>
                <a:ea typeface="+mj-ea"/>
                <a:cs typeface="Times New Roman" pitchFamily="18" charset="0"/>
              </a:rPr>
              <a:t>Khi</a:t>
            </a:r>
            <a:r>
              <a:rPr kumimoji="0" lang="en-US" sz="3200" i="0" u="none" strike="noStrike" kern="1200" cap="none" spc="0" normalizeH="0" baseline="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baseline="0" noProof="0" dirty="0" err="1" smtClean="0">
                <a:ln>
                  <a:noFill/>
                </a:ln>
                <a:effectLst/>
                <a:uLnTx/>
                <a:uFillTx/>
                <a:latin typeface="Times New Roman" pitchFamily="18" charset="0"/>
                <a:ea typeface="+mj-ea"/>
                <a:cs typeface="Times New Roman" pitchFamily="18" charset="0"/>
              </a:rPr>
              <a:t>Pháp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kéo</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vào</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Hà</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Nội</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nhân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dân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ta</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anh</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dũng</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chống</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trả</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như</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trận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chiến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đấu</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ở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cửa</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ô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Thanh</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Hà</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a:t>
            </a:r>
          </a:p>
          <a:p>
            <a:pPr marL="0" marR="0" lvl="0" indent="0" defTabSz="914400" rtl="0" eaLnBrk="1" fontAlgn="auto" latinLnBrk="0" hangingPunct="1">
              <a:lnSpc>
                <a:spcPct val="100000"/>
              </a:lnSpc>
              <a:spcBef>
                <a:spcPct val="0"/>
              </a:spcBef>
              <a:spcAft>
                <a:spcPts val="0"/>
              </a:spcAft>
              <a:buClrTx/>
              <a:buSzTx/>
              <a:buFontTx/>
              <a:buNone/>
              <a:tabLst/>
              <a:defRPr/>
            </a:pPr>
            <a:r>
              <a:rPr lang="en-US" sz="3200" baseline="0" dirty="0" smtClean="0">
                <a:latin typeface="Times New Roman" pitchFamily="18" charset="0"/>
                <a:ea typeface="+mj-ea"/>
                <a:cs typeface="Times New Roman" pitchFamily="18" charset="0"/>
              </a:rPr>
              <a:t>-</a:t>
            </a:r>
            <a:r>
              <a:rPr lang="en-US" sz="3200" baseline="0" dirty="0" err="1" smtClean="0">
                <a:latin typeface="Times New Roman" pitchFamily="18" charset="0"/>
                <a:ea typeface="+mj-ea"/>
                <a:cs typeface="Times New Roman" pitchFamily="18" charset="0"/>
              </a:rPr>
              <a:t>Tại</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các</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tỉnh</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nhiều</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căn</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cứ</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chống</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Pháp</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hình</a:t>
            </a:r>
            <a:r>
              <a:rPr lang="en-US" sz="3200" dirty="0" smtClean="0">
                <a:latin typeface="Times New Roman" pitchFamily="18" charset="0"/>
                <a:ea typeface="+mj-ea"/>
                <a:cs typeface="Times New Roman" pitchFamily="18" charset="0"/>
              </a:rPr>
              <a:t> </a:t>
            </a:r>
            <a:r>
              <a:rPr lang="en-US" sz="3200" dirty="0" err="1" smtClean="0">
                <a:latin typeface="Times New Roman" pitchFamily="18" charset="0"/>
                <a:ea typeface="+mj-ea"/>
                <a:cs typeface="Times New Roman" pitchFamily="18" charset="0"/>
              </a:rPr>
              <a:t>thành</a:t>
            </a:r>
            <a:r>
              <a:rPr lang="en-US" sz="3200" dirty="0" smtClean="0">
                <a:latin typeface="Times New Roman" pitchFamily="18" charset="0"/>
                <a:ea typeface="+mj-ea"/>
                <a:cs typeface="Times New Roman" pitchFamily="18"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3200" i="0" u="none" strike="noStrike" kern="1200" cap="none" spc="0" normalizeH="0" baseline="0" noProof="0" dirty="0" err="1" smtClean="0">
                <a:ln>
                  <a:noFill/>
                </a:ln>
                <a:effectLst/>
                <a:uLnTx/>
                <a:uFillTx/>
                <a:latin typeface="Times New Roman" pitchFamily="18" charset="0"/>
                <a:ea typeface="+mj-ea"/>
                <a:cs typeface="Times New Roman" pitchFamily="18" charset="0"/>
              </a:rPr>
              <a:t>Ngày</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21/12/1874,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quân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thất</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bại</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ở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trận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Cầu</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Giấy</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Gac</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ni</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-ê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bị</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giết</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Nhưng</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triều</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đình</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lại</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ký</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hiệp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ước</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Giáp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Tuất</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(1874)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để</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rút</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khỏi</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Bắc</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Kì</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và</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triều</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đình</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thừa</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nhận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6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tỉnh</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Nam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Kì</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hoàn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toàn</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thuộc</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32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3200" i="0" u="none" strike="noStrike" kern="1200" cap="none" spc="0" normalizeH="0" noProof="0" dirty="0" smtClean="0">
                <a:ln>
                  <a:noFill/>
                </a:ln>
                <a:effectLst/>
                <a:uLnTx/>
                <a:uFillTx/>
                <a:latin typeface="Times New Roman" pitchFamily="18" charset="0"/>
                <a:ea typeface="+mj-ea"/>
                <a:cs typeface="Times New Roman" pitchFamily="18" charset="0"/>
              </a:rPr>
              <a:t>.</a:t>
            </a:r>
            <a:endParaRPr kumimoji="0" lang="en-US" sz="32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 name="Picture 6" descr="book3">
            <a:hlinkClick r:id="rId2" action="ppaction://hlinksldjump"/>
          </p:cNvPr>
          <p:cNvPicPr>
            <a:picLocks noChangeAspect="1" noChangeArrowheads="1" noCrop="1"/>
          </p:cNvPicPr>
          <p:nvPr/>
        </p:nvPicPr>
        <p:blipFill>
          <a:blip r:embed="rId3"/>
          <a:srcRect/>
          <a:stretch>
            <a:fillRect/>
          </a:stretch>
        </p:blipFill>
        <p:spPr bwMode="auto">
          <a:xfrm>
            <a:off x="8382000" y="228600"/>
            <a:ext cx="762000" cy="750888"/>
          </a:xfrm>
          <a:prstGeom prst="rect">
            <a:avLst/>
          </a:prstGeom>
          <a:noFill/>
          <a:ln w="9525">
            <a:noFill/>
            <a:miter lim="800000"/>
            <a:headEnd/>
            <a:tailEnd/>
          </a:ln>
        </p:spPr>
      </p:pic>
      <p:sp>
        <p:nvSpPr>
          <p:cNvPr id="8" name="Rectangle 7"/>
          <p:cNvSpPr/>
          <p:nvPr/>
        </p:nvSpPr>
        <p:spPr>
          <a:xfrm>
            <a:off x="0" y="2362200"/>
            <a:ext cx="9144000" cy="400110"/>
          </a:xfrm>
          <a:prstGeom prst="rect">
            <a:avLst/>
          </a:prstGeom>
        </p:spPr>
        <p:txBody>
          <a:bodyPr wrap="square">
            <a:spAutoFit/>
          </a:bodyPr>
          <a:lstStyle/>
          <a:p>
            <a:r>
              <a:rPr lang="en-US" sz="2000" b="1" dirty="0"/>
              <a:t>2</a:t>
            </a:r>
            <a:r>
              <a:rPr lang="en-US" sz="2000" b="1" dirty="0" smtClean="0"/>
              <a:t>. </a:t>
            </a:r>
            <a:r>
              <a:rPr lang="en-US" sz="2000" b="1" dirty="0" err="1" smtClean="0">
                <a:solidFill>
                  <a:srgbClr val="030BA1"/>
                </a:solidFill>
              </a:rPr>
              <a:t>Thực</a:t>
            </a:r>
            <a:r>
              <a:rPr lang="en-US" sz="2000" b="1" dirty="0" smtClean="0">
                <a:solidFill>
                  <a:srgbClr val="030BA1"/>
                </a:solidFill>
              </a:rPr>
              <a:t> </a:t>
            </a:r>
            <a:r>
              <a:rPr lang="en-US" sz="2000" b="1" dirty="0" err="1" smtClean="0">
                <a:solidFill>
                  <a:srgbClr val="030BA1"/>
                </a:solidFill>
              </a:rPr>
              <a:t>dân</a:t>
            </a:r>
            <a:r>
              <a:rPr lang="en-US" sz="2000" b="1" dirty="0" smtClean="0">
                <a:solidFill>
                  <a:srgbClr val="030BA1"/>
                </a:solidFill>
              </a:rPr>
              <a:t> </a:t>
            </a:r>
            <a:r>
              <a:rPr lang="en-US" sz="2000" b="1" dirty="0" err="1" smtClean="0">
                <a:solidFill>
                  <a:srgbClr val="030BA1"/>
                </a:solidFill>
              </a:rPr>
              <a:t>Pháp</a:t>
            </a:r>
            <a:r>
              <a:rPr lang="en-US" sz="2000" b="1" dirty="0" smtClean="0">
                <a:solidFill>
                  <a:srgbClr val="030BA1"/>
                </a:solidFill>
              </a:rPr>
              <a:t> </a:t>
            </a:r>
            <a:r>
              <a:rPr lang="en-US" sz="2000" b="1" dirty="0" err="1" smtClean="0">
                <a:solidFill>
                  <a:srgbClr val="030BA1"/>
                </a:solidFill>
              </a:rPr>
              <a:t>đánh</a:t>
            </a:r>
            <a:r>
              <a:rPr lang="en-US" sz="2000" b="1" dirty="0" smtClean="0">
                <a:solidFill>
                  <a:srgbClr val="030BA1"/>
                </a:solidFill>
              </a:rPr>
              <a:t> </a:t>
            </a:r>
            <a:r>
              <a:rPr lang="en-US" sz="2000" b="1" dirty="0" err="1" smtClean="0">
                <a:solidFill>
                  <a:srgbClr val="030BA1"/>
                </a:solidFill>
              </a:rPr>
              <a:t>chiếm</a:t>
            </a:r>
            <a:r>
              <a:rPr lang="en-US" sz="2000" b="1" dirty="0" smtClean="0">
                <a:solidFill>
                  <a:srgbClr val="030BA1"/>
                </a:solidFill>
              </a:rPr>
              <a:t> </a:t>
            </a:r>
            <a:r>
              <a:rPr lang="en-US" sz="2000" b="1" dirty="0" err="1" smtClean="0">
                <a:solidFill>
                  <a:srgbClr val="030BA1"/>
                </a:solidFill>
              </a:rPr>
              <a:t>Bắc</a:t>
            </a:r>
            <a:r>
              <a:rPr lang="en-US" sz="2000" b="1" dirty="0" smtClean="0">
                <a:solidFill>
                  <a:srgbClr val="030BA1"/>
                </a:solidFill>
              </a:rPr>
              <a:t> </a:t>
            </a:r>
            <a:r>
              <a:rPr lang="en-US" sz="2000" b="1" dirty="0" err="1" smtClean="0">
                <a:solidFill>
                  <a:srgbClr val="030BA1"/>
                </a:solidFill>
              </a:rPr>
              <a:t>kì</a:t>
            </a:r>
            <a:r>
              <a:rPr lang="en-US" sz="2000" b="1" dirty="0" smtClean="0">
                <a:solidFill>
                  <a:srgbClr val="030BA1"/>
                </a:solidFill>
              </a:rPr>
              <a:t> </a:t>
            </a:r>
            <a:r>
              <a:rPr lang="en-US" sz="2000" b="1" dirty="0" err="1" smtClean="0">
                <a:solidFill>
                  <a:srgbClr val="030BA1"/>
                </a:solidFill>
              </a:rPr>
              <a:t>lần</a:t>
            </a:r>
            <a:r>
              <a:rPr lang="en-US" sz="2000" b="1" dirty="0" smtClean="0">
                <a:solidFill>
                  <a:srgbClr val="030BA1"/>
                </a:solidFill>
              </a:rPr>
              <a:t> </a:t>
            </a:r>
            <a:r>
              <a:rPr lang="en-US" sz="2000" b="1" dirty="0" err="1" smtClean="0">
                <a:solidFill>
                  <a:srgbClr val="030BA1"/>
                </a:solidFill>
              </a:rPr>
              <a:t>thứ</a:t>
            </a:r>
            <a:r>
              <a:rPr lang="en-US" sz="2000" b="1" dirty="0" smtClean="0">
                <a:solidFill>
                  <a:srgbClr val="030BA1"/>
                </a:solidFill>
              </a:rPr>
              <a:t> </a:t>
            </a:r>
            <a:r>
              <a:rPr lang="en-US" sz="2000" b="1" dirty="0" err="1" smtClean="0">
                <a:solidFill>
                  <a:srgbClr val="030BA1"/>
                </a:solidFill>
              </a:rPr>
              <a:t>nhất</a:t>
            </a:r>
            <a:r>
              <a:rPr lang="en-US" sz="2000" b="1" dirty="0" smtClean="0">
                <a:solidFill>
                  <a:srgbClr val="030BA1"/>
                </a:solidFill>
              </a:rPr>
              <a:t> (1873)</a:t>
            </a:r>
            <a:endParaRPr lang="en-US" sz="2000" dirty="0"/>
          </a:p>
        </p:txBody>
      </p:sp>
      <p:sp>
        <p:nvSpPr>
          <p:cNvPr id="9" name="Rectangle 8"/>
          <p:cNvSpPr/>
          <p:nvPr/>
        </p:nvSpPr>
        <p:spPr>
          <a:xfrm>
            <a:off x="0" y="2743200"/>
            <a:ext cx="9144000" cy="523220"/>
          </a:xfrm>
          <a:prstGeom prst="rect">
            <a:avLst/>
          </a:prstGeom>
        </p:spPr>
        <p:txBody>
          <a:bodyPr wrap="square">
            <a:spAutoFit/>
          </a:bodyPr>
          <a:lstStyle/>
          <a:p>
            <a:r>
              <a:rPr lang="en-US" sz="2800" b="1" dirty="0" smtClean="0"/>
              <a:t>3. </a:t>
            </a:r>
            <a:r>
              <a:rPr lang="en-US" sz="2800" b="1" dirty="0" err="1" smtClean="0">
                <a:solidFill>
                  <a:srgbClr val="030BA1"/>
                </a:solidFill>
              </a:rPr>
              <a:t>Kháng</a:t>
            </a:r>
            <a:r>
              <a:rPr lang="en-US" sz="2800" b="1" dirty="0" smtClean="0">
                <a:solidFill>
                  <a:srgbClr val="030BA1"/>
                </a:solidFill>
              </a:rPr>
              <a:t> </a:t>
            </a:r>
            <a:r>
              <a:rPr lang="en-US" sz="2800" b="1" dirty="0" err="1" smtClean="0">
                <a:solidFill>
                  <a:srgbClr val="030BA1"/>
                </a:solidFill>
              </a:rPr>
              <a:t>chiến</a:t>
            </a:r>
            <a:r>
              <a:rPr lang="en-US" sz="2800" b="1" dirty="0" smtClean="0">
                <a:solidFill>
                  <a:srgbClr val="030BA1"/>
                </a:solidFill>
              </a:rPr>
              <a:t> ở </a:t>
            </a:r>
            <a:r>
              <a:rPr lang="en-US" sz="2800" b="1" dirty="0" err="1" smtClean="0">
                <a:solidFill>
                  <a:srgbClr val="030BA1"/>
                </a:solidFill>
              </a:rPr>
              <a:t>Hà</a:t>
            </a:r>
            <a:r>
              <a:rPr lang="en-US" sz="2800" b="1" dirty="0" smtClean="0">
                <a:solidFill>
                  <a:srgbClr val="030BA1"/>
                </a:solidFill>
              </a:rPr>
              <a:t> </a:t>
            </a:r>
            <a:r>
              <a:rPr lang="en-US" sz="2800" b="1" dirty="0" err="1" smtClean="0">
                <a:solidFill>
                  <a:srgbClr val="030BA1"/>
                </a:solidFill>
              </a:rPr>
              <a:t>Nội</a:t>
            </a:r>
            <a:r>
              <a:rPr lang="en-US" sz="2800" b="1" dirty="0" smtClean="0">
                <a:solidFill>
                  <a:srgbClr val="030BA1"/>
                </a:solidFill>
              </a:rPr>
              <a:t> </a:t>
            </a:r>
            <a:r>
              <a:rPr lang="en-US" sz="2800" b="1" dirty="0" err="1" smtClean="0">
                <a:solidFill>
                  <a:srgbClr val="030BA1"/>
                </a:solidFill>
              </a:rPr>
              <a:t>và</a:t>
            </a:r>
            <a:r>
              <a:rPr lang="en-US" sz="2800" b="1" dirty="0" smtClean="0">
                <a:solidFill>
                  <a:srgbClr val="030BA1"/>
                </a:solidFill>
              </a:rPr>
              <a:t> </a:t>
            </a:r>
            <a:r>
              <a:rPr lang="en-US" sz="2800" b="1" dirty="0" err="1" smtClean="0">
                <a:solidFill>
                  <a:srgbClr val="030BA1"/>
                </a:solidFill>
              </a:rPr>
              <a:t>các</a:t>
            </a:r>
            <a:r>
              <a:rPr lang="en-US" sz="2800" b="1" dirty="0" smtClean="0">
                <a:solidFill>
                  <a:srgbClr val="030BA1"/>
                </a:solidFill>
              </a:rPr>
              <a:t> </a:t>
            </a:r>
            <a:r>
              <a:rPr lang="en-US" sz="2800" b="1" dirty="0" err="1" smtClean="0">
                <a:solidFill>
                  <a:srgbClr val="030BA1"/>
                </a:solidFill>
              </a:rPr>
              <a:t>tỉnh</a:t>
            </a:r>
            <a:r>
              <a:rPr lang="en-US" sz="2800" b="1" dirty="0" smtClean="0">
                <a:solidFill>
                  <a:srgbClr val="030BA1"/>
                </a:solidFill>
              </a:rPr>
              <a:t> </a:t>
            </a:r>
            <a:r>
              <a:rPr lang="en-US" sz="2800" b="1" dirty="0" err="1" smtClean="0">
                <a:solidFill>
                  <a:srgbClr val="030BA1"/>
                </a:solidFill>
              </a:rPr>
              <a:t>đồng</a:t>
            </a:r>
            <a:r>
              <a:rPr lang="en-US" sz="2800" b="1" dirty="0" smtClean="0">
                <a:solidFill>
                  <a:srgbClr val="030BA1"/>
                </a:solidFill>
              </a:rPr>
              <a:t> </a:t>
            </a:r>
            <a:r>
              <a:rPr lang="en-US" sz="2800" b="1" dirty="0" err="1" smtClean="0">
                <a:solidFill>
                  <a:srgbClr val="030BA1"/>
                </a:solidFill>
              </a:rPr>
              <a:t>bằng</a:t>
            </a:r>
            <a:r>
              <a:rPr lang="en-US" sz="2800" b="1" dirty="0" smtClean="0">
                <a:solidFill>
                  <a:srgbClr val="030BA1"/>
                </a:solidFill>
              </a:rPr>
              <a:t> </a:t>
            </a:r>
            <a:r>
              <a:rPr lang="en-US" sz="2800" b="1" dirty="0" err="1" smtClean="0">
                <a:solidFill>
                  <a:srgbClr val="030BA1"/>
                </a:solidFill>
              </a:rPr>
              <a:t>Bắc</a:t>
            </a:r>
            <a:r>
              <a:rPr lang="en-US" sz="2800" b="1" dirty="0" smtClean="0">
                <a:solidFill>
                  <a:srgbClr val="030BA1"/>
                </a:solidFill>
              </a:rPr>
              <a:t> </a:t>
            </a:r>
            <a:r>
              <a:rPr lang="en-US" sz="2800" b="1" dirty="0" err="1" smtClean="0">
                <a:solidFill>
                  <a:srgbClr val="030BA1"/>
                </a:solidFill>
              </a:rPr>
              <a:t>Kì</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0" y="457200"/>
            <a:ext cx="9144000" cy="1323439"/>
          </a:xfrm>
          <a:prstGeom prst="rect">
            <a:avLst/>
          </a:prstGeom>
          <a:noFill/>
          <a:ln w="9525">
            <a:noFill/>
            <a:miter lim="800000"/>
            <a:headEnd/>
            <a:tailEnd/>
          </a:ln>
        </p:spPr>
        <p:txBody>
          <a:bodyPr wrap="square">
            <a:spAutoFit/>
          </a:bodyPr>
          <a:lstStyle/>
          <a:p>
            <a:pPr algn="l"/>
            <a:r>
              <a:rPr lang="en-US" sz="2000" b="1" dirty="0" smtClean="0">
                <a:solidFill>
                  <a:srgbClr val="FF0000"/>
                </a:solidFill>
                <a:latin typeface="Times New Roman" pitchFamily="18" charset="0"/>
                <a:cs typeface="Times New Roman" pitchFamily="18" charset="0"/>
              </a:rPr>
              <a:t>I. </a:t>
            </a:r>
            <a:r>
              <a:rPr lang="en-US" sz="2000" b="1" dirty="0" err="1" smtClean="0">
                <a:solidFill>
                  <a:srgbClr val="FF0000"/>
                </a:solidFill>
              </a:rPr>
              <a:t>Thực</a:t>
            </a:r>
            <a:r>
              <a:rPr lang="en-US" sz="2000" b="1" dirty="0" smtClean="0">
                <a:solidFill>
                  <a:srgbClr val="FF0000"/>
                </a:solidFill>
              </a:rPr>
              <a:t> </a:t>
            </a:r>
            <a:r>
              <a:rPr lang="en-US" sz="2000" b="1" dirty="0" err="1">
                <a:solidFill>
                  <a:srgbClr val="FF0000"/>
                </a:solidFill>
              </a:rPr>
              <a:t>dân</a:t>
            </a:r>
            <a:r>
              <a:rPr lang="en-US" sz="2000" b="1" dirty="0">
                <a:solidFill>
                  <a:srgbClr val="FF0000"/>
                </a:solidFill>
              </a:rPr>
              <a:t> </a:t>
            </a:r>
            <a:r>
              <a:rPr lang="en-US" sz="2000" b="1" dirty="0" err="1">
                <a:solidFill>
                  <a:srgbClr val="FF0000"/>
                </a:solidFill>
              </a:rPr>
              <a:t>Pháp</a:t>
            </a:r>
            <a:r>
              <a:rPr lang="en-US" sz="2000" b="1" dirty="0">
                <a:solidFill>
                  <a:srgbClr val="FF0000"/>
                </a:solidFill>
              </a:rPr>
              <a:t> </a:t>
            </a:r>
            <a:r>
              <a:rPr lang="en-US" sz="2000" b="1" dirty="0" err="1">
                <a:solidFill>
                  <a:srgbClr val="FF0000"/>
                </a:solidFill>
              </a:rPr>
              <a:t>đánh</a:t>
            </a:r>
            <a:r>
              <a:rPr lang="en-US" sz="2000" b="1" dirty="0">
                <a:solidFill>
                  <a:srgbClr val="FF0000"/>
                </a:solidFill>
              </a:rPr>
              <a:t> </a:t>
            </a:r>
            <a:r>
              <a:rPr lang="en-US" sz="2000" b="1" dirty="0" err="1">
                <a:solidFill>
                  <a:srgbClr val="FF0000"/>
                </a:solidFill>
              </a:rPr>
              <a:t>Bắc</a:t>
            </a:r>
            <a:r>
              <a:rPr lang="en-US" sz="2000" b="1" dirty="0">
                <a:solidFill>
                  <a:srgbClr val="FF0000"/>
                </a:solidFill>
              </a:rPr>
              <a:t> </a:t>
            </a:r>
            <a:r>
              <a:rPr lang="en-US" sz="2000" b="1" dirty="0" err="1">
                <a:solidFill>
                  <a:srgbClr val="FF0000"/>
                </a:solidFill>
              </a:rPr>
              <a:t>Kì</a:t>
            </a:r>
            <a:r>
              <a:rPr lang="en-US" sz="2000" b="1" dirty="0">
                <a:solidFill>
                  <a:srgbClr val="FF0000"/>
                </a:solidFill>
              </a:rPr>
              <a:t> </a:t>
            </a:r>
            <a:r>
              <a:rPr lang="en-US" sz="2000" b="1" dirty="0" err="1">
                <a:solidFill>
                  <a:srgbClr val="FF0000"/>
                </a:solidFill>
              </a:rPr>
              <a:t>lần</a:t>
            </a:r>
            <a:r>
              <a:rPr lang="en-US" sz="2000" b="1" dirty="0">
                <a:solidFill>
                  <a:srgbClr val="FF0000"/>
                </a:solidFill>
              </a:rPr>
              <a:t> </a:t>
            </a:r>
            <a:r>
              <a:rPr lang="en-US" sz="2000" b="1" dirty="0" err="1">
                <a:solidFill>
                  <a:srgbClr val="FF0000"/>
                </a:solidFill>
              </a:rPr>
              <a:t>thứ</a:t>
            </a:r>
            <a:r>
              <a:rPr lang="en-US" sz="2000" b="1" dirty="0">
                <a:solidFill>
                  <a:srgbClr val="FF0000"/>
                </a:solidFill>
              </a:rPr>
              <a:t> </a:t>
            </a:r>
            <a:r>
              <a:rPr lang="en-US" sz="2000" b="1" dirty="0" err="1" smtClean="0">
                <a:solidFill>
                  <a:srgbClr val="FF0000"/>
                </a:solidFill>
              </a:rPr>
              <a:t>nhất</a:t>
            </a:r>
            <a:r>
              <a:rPr lang="en-US" sz="2000" b="1" dirty="0" smtClean="0">
                <a:solidFill>
                  <a:srgbClr val="FF0000"/>
                </a:solidFill>
              </a:rPr>
              <a:t>. </a:t>
            </a:r>
            <a:r>
              <a:rPr lang="en-US" sz="2000" b="1" dirty="0" err="1" smtClean="0">
                <a:solidFill>
                  <a:srgbClr val="FF0000"/>
                </a:solidFill>
              </a:rPr>
              <a:t>Cuộc</a:t>
            </a:r>
            <a:r>
              <a:rPr lang="en-US" sz="2000" b="1" dirty="0" smtClean="0">
                <a:solidFill>
                  <a:srgbClr val="FF0000"/>
                </a:solidFill>
              </a:rPr>
              <a:t> </a:t>
            </a:r>
            <a:r>
              <a:rPr lang="en-US" sz="2000" b="1" dirty="0" err="1">
                <a:solidFill>
                  <a:srgbClr val="FF0000"/>
                </a:solidFill>
              </a:rPr>
              <a:t>kháng</a:t>
            </a:r>
            <a:r>
              <a:rPr lang="en-US" sz="2000" b="1" dirty="0">
                <a:solidFill>
                  <a:srgbClr val="FF0000"/>
                </a:solidFill>
              </a:rPr>
              <a:t> </a:t>
            </a:r>
            <a:r>
              <a:rPr lang="en-US" sz="2000" b="1" dirty="0" err="1">
                <a:solidFill>
                  <a:srgbClr val="FF0000"/>
                </a:solidFill>
              </a:rPr>
              <a:t>chiến</a:t>
            </a:r>
            <a:r>
              <a:rPr lang="en-US" sz="2000" b="1" dirty="0">
                <a:solidFill>
                  <a:srgbClr val="FF0000"/>
                </a:solidFill>
              </a:rPr>
              <a:t> ở </a:t>
            </a:r>
            <a:r>
              <a:rPr lang="en-US" sz="2000" b="1" dirty="0" err="1">
                <a:solidFill>
                  <a:srgbClr val="FF0000"/>
                </a:solidFill>
              </a:rPr>
              <a:t>Hà</a:t>
            </a:r>
            <a:r>
              <a:rPr lang="en-US" sz="2000" b="1" dirty="0">
                <a:solidFill>
                  <a:srgbClr val="FF0000"/>
                </a:solidFill>
              </a:rPr>
              <a:t> </a:t>
            </a:r>
            <a:r>
              <a:rPr lang="en-US" sz="2000" b="1" dirty="0" err="1">
                <a:solidFill>
                  <a:srgbClr val="FF0000"/>
                </a:solidFill>
              </a:rPr>
              <a:t>Nội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tỉnh</a:t>
            </a:r>
            <a:r>
              <a:rPr lang="en-US" sz="2000" b="1" dirty="0">
                <a:solidFill>
                  <a:srgbClr val="FF0000"/>
                </a:solidFill>
              </a:rPr>
              <a:t> </a:t>
            </a:r>
            <a:r>
              <a:rPr lang="en-US" sz="2000" b="1" dirty="0" err="1">
                <a:solidFill>
                  <a:srgbClr val="FF0000"/>
                </a:solidFill>
              </a:rPr>
              <a:t>đồng</a:t>
            </a:r>
            <a:r>
              <a:rPr lang="en-US" sz="2000" b="1" dirty="0">
                <a:solidFill>
                  <a:srgbClr val="FF0000"/>
                </a:solidFill>
              </a:rPr>
              <a:t> </a:t>
            </a:r>
            <a:r>
              <a:rPr lang="en-US" sz="2000" b="1" dirty="0" err="1">
                <a:solidFill>
                  <a:srgbClr val="FF0000"/>
                </a:solidFill>
              </a:rPr>
              <a:t>bằng</a:t>
            </a:r>
            <a:r>
              <a:rPr lang="en-US" sz="2000" b="1" dirty="0">
                <a:solidFill>
                  <a:srgbClr val="FF0000"/>
                </a:solidFill>
              </a:rPr>
              <a:t> </a:t>
            </a:r>
            <a:r>
              <a:rPr lang="en-US" sz="2000" b="1" dirty="0" err="1">
                <a:solidFill>
                  <a:srgbClr val="FF0000"/>
                </a:solidFill>
              </a:rPr>
              <a:t>Bắc</a:t>
            </a:r>
            <a:r>
              <a:rPr lang="en-US" sz="2000" b="1" dirty="0">
                <a:solidFill>
                  <a:srgbClr val="FF0000"/>
                </a:solidFill>
              </a:rPr>
              <a:t> </a:t>
            </a:r>
            <a:r>
              <a:rPr lang="en-US" sz="2000" b="1" dirty="0" err="1" smtClean="0">
                <a:solidFill>
                  <a:srgbClr val="FF0000"/>
                </a:solidFill>
              </a:rPr>
              <a:t>Kì</a:t>
            </a:r>
            <a:r>
              <a:rPr lang="en-US" sz="2000" b="1" dirty="0" smtClean="0">
                <a:solidFill>
                  <a:srgbClr val="FF0000"/>
                </a:solidFill>
              </a:rPr>
              <a:t>.</a:t>
            </a:r>
            <a:br>
              <a:rPr lang="en-US" sz="2000" b="1" dirty="0" smtClean="0">
                <a:solidFill>
                  <a:srgbClr val="FF0000"/>
                </a:solidFill>
              </a:rPr>
            </a:br>
            <a:r>
              <a:rPr lang="en-US" sz="2000" b="1" dirty="0" smtClean="0"/>
              <a:t>1. </a:t>
            </a:r>
            <a:r>
              <a:rPr lang="en-US" sz="2000" b="1" dirty="0" err="1" smtClean="0">
                <a:solidFill>
                  <a:srgbClr val="030BA1"/>
                </a:solidFill>
              </a:rPr>
              <a:t>Tình</a:t>
            </a:r>
            <a:r>
              <a:rPr lang="en-US" sz="2000" b="1" dirty="0" smtClean="0">
                <a:solidFill>
                  <a:srgbClr val="030BA1"/>
                </a:solidFill>
              </a:rPr>
              <a:t> </a:t>
            </a:r>
            <a:r>
              <a:rPr lang="en-US" sz="2000" b="1" dirty="0" err="1">
                <a:solidFill>
                  <a:srgbClr val="030BA1"/>
                </a:solidFill>
              </a:rPr>
              <a:t>hình</a:t>
            </a:r>
            <a:r>
              <a:rPr lang="en-US" sz="2000" b="1" dirty="0">
                <a:solidFill>
                  <a:srgbClr val="030BA1"/>
                </a:solidFill>
              </a:rPr>
              <a:t> </a:t>
            </a:r>
            <a:r>
              <a:rPr lang="en-US" sz="2000" b="1" dirty="0" err="1">
                <a:solidFill>
                  <a:srgbClr val="030BA1"/>
                </a:solidFill>
              </a:rPr>
              <a:t>Việt</a:t>
            </a:r>
            <a:r>
              <a:rPr lang="en-US" sz="2000" b="1" dirty="0">
                <a:solidFill>
                  <a:srgbClr val="030BA1"/>
                </a:solidFill>
              </a:rPr>
              <a:t> Nam </a:t>
            </a:r>
            <a:r>
              <a:rPr lang="en-US" sz="2000" b="1" dirty="0" err="1">
                <a:solidFill>
                  <a:srgbClr val="030BA1"/>
                </a:solidFill>
              </a:rPr>
              <a:t>trước</a:t>
            </a:r>
            <a:r>
              <a:rPr lang="en-US" sz="2000" b="1" dirty="0">
                <a:solidFill>
                  <a:srgbClr val="030BA1"/>
                </a:solidFill>
              </a:rPr>
              <a:t> </a:t>
            </a:r>
            <a:r>
              <a:rPr lang="en-US" sz="2000" b="1" dirty="0" err="1">
                <a:solidFill>
                  <a:srgbClr val="030BA1"/>
                </a:solidFill>
              </a:rPr>
              <a:t>khi</a:t>
            </a:r>
            <a:r>
              <a:rPr lang="en-US" sz="2000" b="1" dirty="0">
                <a:solidFill>
                  <a:srgbClr val="030BA1"/>
                </a:solidFill>
              </a:rPr>
              <a:t> </a:t>
            </a:r>
            <a:r>
              <a:rPr lang="en-US" sz="2000" b="1" dirty="0" err="1">
                <a:solidFill>
                  <a:srgbClr val="030BA1"/>
                </a:solidFill>
              </a:rPr>
              <a:t>Pháp</a:t>
            </a:r>
            <a:r>
              <a:rPr lang="en-US" sz="2000" b="1" dirty="0">
                <a:solidFill>
                  <a:srgbClr val="030BA1"/>
                </a:solidFill>
              </a:rPr>
              <a:t> </a:t>
            </a:r>
            <a:r>
              <a:rPr lang="en-US" sz="2000" b="1" dirty="0" err="1">
                <a:solidFill>
                  <a:srgbClr val="030BA1"/>
                </a:solidFill>
              </a:rPr>
              <a:t>đánh</a:t>
            </a:r>
            <a:r>
              <a:rPr lang="en-US" sz="2000" b="1" dirty="0">
                <a:solidFill>
                  <a:srgbClr val="030BA1"/>
                </a:solidFill>
              </a:rPr>
              <a:t> </a:t>
            </a:r>
            <a:r>
              <a:rPr lang="en-US" sz="2000" b="1" dirty="0" err="1">
                <a:solidFill>
                  <a:srgbClr val="030BA1"/>
                </a:solidFill>
              </a:rPr>
              <a:t>chiếm</a:t>
            </a:r>
            <a:r>
              <a:rPr lang="en-US" sz="2000" b="1" dirty="0">
                <a:solidFill>
                  <a:srgbClr val="030BA1"/>
                </a:solidFill>
              </a:rPr>
              <a:t> </a:t>
            </a:r>
            <a:r>
              <a:rPr lang="en-US" sz="2000" b="1" dirty="0" err="1">
                <a:solidFill>
                  <a:srgbClr val="030BA1"/>
                </a:solidFill>
              </a:rPr>
              <a:t>Bắc</a:t>
            </a:r>
            <a:r>
              <a:rPr lang="en-US" sz="2000" b="1" dirty="0">
                <a:solidFill>
                  <a:srgbClr val="030BA1"/>
                </a:solidFill>
              </a:rPr>
              <a:t> </a:t>
            </a:r>
            <a:r>
              <a:rPr lang="en-US" sz="2000" b="1" dirty="0" err="1">
                <a:solidFill>
                  <a:srgbClr val="030BA1"/>
                </a:solidFill>
              </a:rPr>
              <a:t>Kì</a:t>
            </a:r>
            <a:r>
              <a:rPr lang="en-US" sz="2000" b="1" dirty="0" smtClean="0">
                <a:solidFill>
                  <a:srgbClr val="030BA1"/>
                </a:solidFill>
              </a:rPr>
              <a:t>. </a:t>
            </a:r>
            <a:r>
              <a:rPr lang="en-US" sz="2000" b="1" dirty="0" err="1" smtClean="0">
                <a:solidFill>
                  <a:srgbClr val="030BA1"/>
                </a:solidFill>
              </a:rPr>
              <a:t>Thực</a:t>
            </a:r>
            <a:r>
              <a:rPr lang="en-US" sz="2000" b="1" dirty="0" smtClean="0">
                <a:solidFill>
                  <a:srgbClr val="030BA1"/>
                </a:solidFill>
              </a:rPr>
              <a:t> </a:t>
            </a:r>
            <a:r>
              <a:rPr lang="en-US" sz="2000" b="1" dirty="0" err="1">
                <a:solidFill>
                  <a:srgbClr val="030BA1"/>
                </a:solidFill>
              </a:rPr>
              <a:t>dân</a:t>
            </a:r>
            <a:r>
              <a:rPr lang="en-US" sz="2000" b="1" dirty="0">
                <a:solidFill>
                  <a:srgbClr val="030BA1"/>
                </a:solidFill>
              </a:rPr>
              <a:t> </a:t>
            </a:r>
            <a:r>
              <a:rPr lang="en-US" sz="2000" b="1" dirty="0" err="1">
                <a:solidFill>
                  <a:srgbClr val="030BA1"/>
                </a:solidFill>
              </a:rPr>
              <a:t>Pháp</a:t>
            </a:r>
            <a:r>
              <a:rPr lang="en-US" sz="2000" b="1" dirty="0">
                <a:solidFill>
                  <a:srgbClr val="030BA1"/>
                </a:solidFill>
              </a:rPr>
              <a:t> </a:t>
            </a:r>
            <a:r>
              <a:rPr lang="en-US" sz="2000" b="1" dirty="0" err="1">
                <a:solidFill>
                  <a:srgbClr val="030BA1"/>
                </a:solidFill>
              </a:rPr>
              <a:t>đánh</a:t>
            </a:r>
            <a:r>
              <a:rPr lang="en-US" sz="2000" b="1" dirty="0">
                <a:solidFill>
                  <a:srgbClr val="030BA1"/>
                </a:solidFill>
              </a:rPr>
              <a:t> </a:t>
            </a:r>
            <a:r>
              <a:rPr lang="en-US" sz="2000" b="1" dirty="0" err="1">
                <a:solidFill>
                  <a:srgbClr val="030BA1"/>
                </a:solidFill>
              </a:rPr>
              <a:t>chiếm</a:t>
            </a:r>
            <a:r>
              <a:rPr lang="en-US" sz="2000" b="1" dirty="0">
                <a:solidFill>
                  <a:srgbClr val="030BA1"/>
                </a:solidFill>
              </a:rPr>
              <a:t> </a:t>
            </a:r>
            <a:r>
              <a:rPr lang="en-US" sz="2000" b="1" dirty="0" err="1">
                <a:solidFill>
                  <a:srgbClr val="030BA1"/>
                </a:solidFill>
              </a:rPr>
              <a:t>Bắc</a:t>
            </a:r>
            <a:r>
              <a:rPr lang="en-US" sz="2000" b="1" dirty="0">
                <a:solidFill>
                  <a:srgbClr val="030BA1"/>
                </a:solidFill>
              </a:rPr>
              <a:t> </a:t>
            </a:r>
            <a:r>
              <a:rPr lang="en-US" sz="2000" b="1" dirty="0" err="1">
                <a:solidFill>
                  <a:srgbClr val="030BA1"/>
                </a:solidFill>
              </a:rPr>
              <a:t>kì</a:t>
            </a:r>
            <a:r>
              <a:rPr lang="en-US" sz="2000" b="1" dirty="0">
                <a:solidFill>
                  <a:srgbClr val="030BA1"/>
                </a:solidFill>
              </a:rPr>
              <a:t> </a:t>
            </a:r>
            <a:r>
              <a:rPr lang="en-US" sz="2000" b="1" dirty="0" err="1">
                <a:solidFill>
                  <a:srgbClr val="030BA1"/>
                </a:solidFill>
              </a:rPr>
              <a:t>lần</a:t>
            </a:r>
            <a:r>
              <a:rPr lang="en-US" sz="2000" b="1" dirty="0">
                <a:solidFill>
                  <a:srgbClr val="030BA1"/>
                </a:solidFill>
              </a:rPr>
              <a:t> </a:t>
            </a:r>
            <a:r>
              <a:rPr lang="en-US" sz="2000" b="1" dirty="0" err="1">
                <a:solidFill>
                  <a:srgbClr val="030BA1"/>
                </a:solidFill>
              </a:rPr>
              <a:t>thứ</a:t>
            </a:r>
            <a:r>
              <a:rPr lang="en-US" sz="2000" b="1" dirty="0">
                <a:solidFill>
                  <a:srgbClr val="030BA1"/>
                </a:solidFill>
              </a:rPr>
              <a:t> </a:t>
            </a:r>
            <a:r>
              <a:rPr lang="en-US" sz="2000" b="1" dirty="0" err="1">
                <a:solidFill>
                  <a:srgbClr val="030BA1"/>
                </a:solidFill>
              </a:rPr>
              <a:t>nhất</a:t>
            </a:r>
            <a:r>
              <a:rPr lang="en-US" sz="2000" b="1" dirty="0">
                <a:solidFill>
                  <a:srgbClr val="030BA1"/>
                </a:solidFill>
              </a:rPr>
              <a:t> (1873)</a:t>
            </a:r>
            <a:endParaRPr lang="en-US" sz="2000" b="1" dirty="0">
              <a:solidFill>
                <a:srgbClr val="030BA1"/>
              </a:solidFill>
              <a:latin typeface="Times New Roman" pitchFamily="18" charset="0"/>
              <a:cs typeface="Times New Roman" pitchFamily="18" charset="0"/>
            </a:endParaRPr>
          </a:p>
        </p:txBody>
      </p:sp>
      <p:sp>
        <p:nvSpPr>
          <p:cNvPr id="5" name="Rectangle 4"/>
          <p:cNvSpPr/>
          <p:nvPr/>
        </p:nvSpPr>
        <p:spPr>
          <a:xfrm>
            <a:off x="0" y="0"/>
            <a:ext cx="9144000" cy="400110"/>
          </a:xfrm>
          <a:prstGeom prst="rect">
            <a:avLst/>
          </a:prstGeom>
        </p:spPr>
        <p:txBody>
          <a:bodyPr wrap="square">
            <a:spAutoFit/>
          </a:bodyPr>
          <a:lstStyle/>
          <a:p>
            <a:pPr algn="ctr"/>
            <a:r>
              <a:rPr lang="en-US" sz="2000" b="1" dirty="0" err="1" smtClean="0">
                <a:solidFill>
                  <a:srgbClr val="030BA1"/>
                </a:solidFill>
                <a:latin typeface="Times New Roman" pitchFamily="18" charset="0"/>
                <a:cs typeface="Times New Roman" pitchFamily="18" charset="0"/>
              </a:rPr>
              <a:t>Bài</a:t>
            </a:r>
            <a:r>
              <a:rPr lang="en-US" sz="2000" b="1" dirty="0" smtClean="0">
                <a:solidFill>
                  <a:srgbClr val="030BA1"/>
                </a:solidFill>
                <a:latin typeface="Times New Roman" pitchFamily="18" charset="0"/>
                <a:cs typeface="Times New Roman" pitchFamily="18" charset="0"/>
              </a:rPr>
              <a:t> 25  KHÁNG CHIẾN LAN RỘNG RA TOÀN QUỐC (1873-1884</a:t>
            </a:r>
            <a:r>
              <a:rPr lang="en-US" sz="2000" b="1" dirty="0">
                <a:solidFill>
                  <a:srgbClr val="030BA1"/>
                </a:solidFill>
                <a:latin typeface="Times New Roman" pitchFamily="18" charset="0"/>
                <a:cs typeface="Times New Roman" pitchFamily="18" charset="0"/>
              </a:rPr>
              <a:t>)</a:t>
            </a:r>
            <a:endParaRPr lang="en-US" sz="2000" dirty="0"/>
          </a:p>
        </p:txBody>
      </p:sp>
      <p:sp>
        <p:nvSpPr>
          <p:cNvPr id="6" name="TextBox 1"/>
          <p:cNvSpPr txBox="1">
            <a:spLocks noChangeArrowheads="1"/>
          </p:cNvSpPr>
          <p:nvPr/>
        </p:nvSpPr>
        <p:spPr bwMode="auto">
          <a:xfrm>
            <a:off x="0" y="1752600"/>
            <a:ext cx="9144000" cy="1015663"/>
          </a:xfrm>
          <a:prstGeom prst="rect">
            <a:avLst/>
          </a:prstGeom>
          <a:noFill/>
          <a:ln w="9525">
            <a:noFill/>
            <a:miter lim="800000"/>
            <a:headEnd/>
            <a:tailEnd/>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Thự</a:t>
            </a:r>
            <a:r>
              <a:rPr lang="en-US" sz="2000" baseline="0" dirty="0" smtClean="0">
                <a:latin typeface="Times New Roman" pitchFamily="18" charset="0"/>
                <a:ea typeface="+mj-ea"/>
                <a:cs typeface="Times New Roman" pitchFamily="18" charset="0"/>
              </a:rPr>
              <a:t>c</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dân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Pháp</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xây</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dựng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bộ</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máy</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cai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trị</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mang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tính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chất</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quân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sự</a:t>
            </a:r>
            <a:r>
              <a:rPr lang="en-US" sz="2000" dirty="0" smtClean="0">
                <a:latin typeface="Times New Roman" pitchFamily="18" charset="0"/>
                <a:ea typeface="+mj-ea"/>
                <a:cs typeface="Times New Roman" pitchFamily="18" charset="0"/>
              </a:rPr>
              <a:t>. </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Đẩy</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mạnh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vơ</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vét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bóc</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lột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nhân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dân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ta</a:t>
            </a:r>
            <a:endPar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aseline="0" dirty="0" smtClean="0">
                <a:latin typeface="Times New Roman" pitchFamily="18" charset="0"/>
                <a:ea typeface="+mj-ea"/>
                <a:cs typeface="Times New Roman" pitchFamily="18" charset="0"/>
              </a:rPr>
              <a:t>-</a:t>
            </a:r>
            <a:r>
              <a:rPr lang="en-US" sz="2000" baseline="0" dirty="0" err="1" smtClean="0">
                <a:latin typeface="Times New Roman" pitchFamily="18" charset="0"/>
                <a:ea typeface="+mj-ea"/>
                <a:cs typeface="Times New Roman" pitchFamily="18" charset="0"/>
              </a:rPr>
              <a:t>Triều</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đình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Huế</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tiếp</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tục</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thi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hành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chính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sách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đối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nội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đối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ngoại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lỗi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thời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phản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động</a:t>
            </a:r>
            <a:endPar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 name="Picture 6" descr="book3">
            <a:hlinkClick r:id="rId2" action="ppaction://hlinksldjump"/>
          </p:cNvPr>
          <p:cNvPicPr>
            <a:picLocks noChangeAspect="1" noChangeArrowheads="1" noCrop="1"/>
          </p:cNvPicPr>
          <p:nvPr/>
        </p:nvPicPr>
        <p:blipFill>
          <a:blip r:embed="rId3"/>
          <a:srcRect/>
          <a:stretch>
            <a:fillRect/>
          </a:stretch>
        </p:blipFill>
        <p:spPr bwMode="auto">
          <a:xfrm>
            <a:off x="8382000" y="0"/>
            <a:ext cx="762000" cy="750888"/>
          </a:xfrm>
          <a:prstGeom prst="rect">
            <a:avLst/>
          </a:prstGeom>
          <a:noFill/>
          <a:ln w="9525">
            <a:noFill/>
            <a:miter lim="800000"/>
            <a:headEnd/>
            <a:tailEnd/>
          </a:ln>
        </p:spPr>
      </p:pic>
      <p:sp>
        <p:nvSpPr>
          <p:cNvPr id="8" name="Rectangle 7"/>
          <p:cNvSpPr/>
          <p:nvPr/>
        </p:nvSpPr>
        <p:spPr>
          <a:xfrm>
            <a:off x="0" y="2819400"/>
            <a:ext cx="9144000" cy="400110"/>
          </a:xfrm>
          <a:prstGeom prst="rect">
            <a:avLst/>
          </a:prstGeom>
        </p:spPr>
        <p:txBody>
          <a:bodyPr wrap="square">
            <a:spAutoFit/>
          </a:bodyPr>
          <a:lstStyle/>
          <a:p>
            <a:r>
              <a:rPr lang="en-US" sz="2000" b="1" dirty="0"/>
              <a:t>2</a:t>
            </a:r>
            <a:r>
              <a:rPr lang="en-US" sz="2000" b="1" dirty="0" smtClean="0"/>
              <a:t>. </a:t>
            </a:r>
            <a:r>
              <a:rPr lang="en-US" sz="2000" b="1" dirty="0" err="1" smtClean="0">
                <a:solidFill>
                  <a:srgbClr val="030BA1"/>
                </a:solidFill>
              </a:rPr>
              <a:t>Thực</a:t>
            </a:r>
            <a:r>
              <a:rPr lang="en-US" sz="2000" b="1" dirty="0" smtClean="0">
                <a:solidFill>
                  <a:srgbClr val="030BA1"/>
                </a:solidFill>
              </a:rPr>
              <a:t> </a:t>
            </a:r>
            <a:r>
              <a:rPr lang="en-US" sz="2000" b="1" dirty="0" err="1" smtClean="0">
                <a:solidFill>
                  <a:srgbClr val="030BA1"/>
                </a:solidFill>
              </a:rPr>
              <a:t>dân</a:t>
            </a:r>
            <a:r>
              <a:rPr lang="en-US" sz="2000" b="1" dirty="0" smtClean="0">
                <a:solidFill>
                  <a:srgbClr val="030BA1"/>
                </a:solidFill>
              </a:rPr>
              <a:t> </a:t>
            </a:r>
            <a:r>
              <a:rPr lang="en-US" sz="2000" b="1" dirty="0" err="1" smtClean="0">
                <a:solidFill>
                  <a:srgbClr val="030BA1"/>
                </a:solidFill>
              </a:rPr>
              <a:t>Pháp</a:t>
            </a:r>
            <a:r>
              <a:rPr lang="en-US" sz="2000" b="1" dirty="0" smtClean="0">
                <a:solidFill>
                  <a:srgbClr val="030BA1"/>
                </a:solidFill>
              </a:rPr>
              <a:t> </a:t>
            </a:r>
            <a:r>
              <a:rPr lang="en-US" sz="2000" b="1" dirty="0" err="1" smtClean="0">
                <a:solidFill>
                  <a:srgbClr val="030BA1"/>
                </a:solidFill>
              </a:rPr>
              <a:t>đánh</a:t>
            </a:r>
            <a:r>
              <a:rPr lang="en-US" sz="2000" b="1" dirty="0" smtClean="0">
                <a:solidFill>
                  <a:srgbClr val="030BA1"/>
                </a:solidFill>
              </a:rPr>
              <a:t> </a:t>
            </a:r>
            <a:r>
              <a:rPr lang="en-US" sz="2000" b="1" dirty="0" err="1" smtClean="0">
                <a:solidFill>
                  <a:srgbClr val="030BA1"/>
                </a:solidFill>
              </a:rPr>
              <a:t>chiếm</a:t>
            </a:r>
            <a:r>
              <a:rPr lang="en-US" sz="2000" b="1" dirty="0" smtClean="0">
                <a:solidFill>
                  <a:srgbClr val="030BA1"/>
                </a:solidFill>
              </a:rPr>
              <a:t> </a:t>
            </a:r>
            <a:r>
              <a:rPr lang="en-US" sz="2000" b="1" dirty="0" err="1" smtClean="0">
                <a:solidFill>
                  <a:srgbClr val="030BA1"/>
                </a:solidFill>
              </a:rPr>
              <a:t>Bắc</a:t>
            </a:r>
            <a:r>
              <a:rPr lang="en-US" sz="2000" b="1" dirty="0" smtClean="0">
                <a:solidFill>
                  <a:srgbClr val="030BA1"/>
                </a:solidFill>
              </a:rPr>
              <a:t> </a:t>
            </a:r>
            <a:r>
              <a:rPr lang="en-US" sz="2000" b="1" dirty="0" err="1" smtClean="0">
                <a:solidFill>
                  <a:srgbClr val="030BA1"/>
                </a:solidFill>
              </a:rPr>
              <a:t>kì</a:t>
            </a:r>
            <a:r>
              <a:rPr lang="en-US" sz="2000" b="1" dirty="0" smtClean="0">
                <a:solidFill>
                  <a:srgbClr val="030BA1"/>
                </a:solidFill>
              </a:rPr>
              <a:t> </a:t>
            </a:r>
            <a:r>
              <a:rPr lang="en-US" sz="2000" b="1" dirty="0" err="1" smtClean="0">
                <a:solidFill>
                  <a:srgbClr val="030BA1"/>
                </a:solidFill>
              </a:rPr>
              <a:t>lần</a:t>
            </a:r>
            <a:r>
              <a:rPr lang="en-US" sz="2000" b="1" dirty="0" smtClean="0">
                <a:solidFill>
                  <a:srgbClr val="030BA1"/>
                </a:solidFill>
              </a:rPr>
              <a:t> </a:t>
            </a:r>
            <a:r>
              <a:rPr lang="en-US" sz="2000" b="1" dirty="0" err="1" smtClean="0">
                <a:solidFill>
                  <a:srgbClr val="030BA1"/>
                </a:solidFill>
              </a:rPr>
              <a:t>thứ</a:t>
            </a:r>
            <a:r>
              <a:rPr lang="en-US" sz="2000" b="1" dirty="0" smtClean="0">
                <a:solidFill>
                  <a:srgbClr val="030BA1"/>
                </a:solidFill>
              </a:rPr>
              <a:t> </a:t>
            </a:r>
            <a:r>
              <a:rPr lang="en-US" sz="2000" b="1" dirty="0" err="1" smtClean="0">
                <a:solidFill>
                  <a:srgbClr val="030BA1"/>
                </a:solidFill>
              </a:rPr>
              <a:t>nhất</a:t>
            </a:r>
            <a:r>
              <a:rPr lang="en-US" sz="2000" b="1" dirty="0" smtClean="0">
                <a:solidFill>
                  <a:srgbClr val="030BA1"/>
                </a:solidFill>
              </a:rPr>
              <a:t> (1873)</a:t>
            </a:r>
            <a:endParaRPr lang="en-US" sz="2000" dirty="0"/>
          </a:p>
        </p:txBody>
      </p:sp>
      <p:sp>
        <p:nvSpPr>
          <p:cNvPr id="9" name="TextBox 1"/>
          <p:cNvSpPr txBox="1">
            <a:spLocks noChangeArrowheads="1"/>
          </p:cNvSpPr>
          <p:nvPr/>
        </p:nvSpPr>
        <p:spPr bwMode="auto">
          <a:xfrm>
            <a:off x="0" y="3200400"/>
            <a:ext cx="9144000" cy="1015663"/>
          </a:xfrm>
          <a:prstGeom prst="rect">
            <a:avLst/>
          </a:prstGeom>
          <a:noFill/>
          <a:ln w="9525">
            <a:noFill/>
            <a:miter lim="800000"/>
            <a:headEnd/>
            <a:tailEnd/>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Lấy</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cớ</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giải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quyết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vụ</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Đuy-puy</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quân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kéo</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ra</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Bắc</a:t>
            </a:r>
            <a:endPar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aseline="0" dirty="0" smtClean="0">
                <a:latin typeface="Times New Roman" pitchFamily="18" charset="0"/>
                <a:ea typeface="+mj-ea"/>
                <a:cs typeface="Times New Roman" pitchFamily="18" charset="0"/>
              </a:rPr>
              <a:t>-</a:t>
            </a:r>
            <a:r>
              <a:rPr lang="en-US" sz="2000" baseline="0" dirty="0" err="1" smtClean="0">
                <a:latin typeface="Times New Roman" pitchFamily="18" charset="0"/>
                <a:ea typeface="+mj-ea"/>
                <a:cs typeface="Times New Roman" pitchFamily="18" charset="0"/>
              </a:rPr>
              <a:t>Ngày</a:t>
            </a:r>
            <a:r>
              <a:rPr lang="en-US" sz="2000" dirty="0" smtClean="0">
                <a:latin typeface="Times New Roman" pitchFamily="18" charset="0"/>
                <a:ea typeface="+mj-ea"/>
                <a:cs typeface="Times New Roman" pitchFamily="18" charset="0"/>
              </a:rPr>
              <a:t> 20/11/1873, </a:t>
            </a:r>
            <a:r>
              <a:rPr lang="en-US" sz="2000" dirty="0" err="1" smtClean="0">
                <a:latin typeface="Times New Roman" pitchFamily="18" charset="0"/>
                <a:ea typeface="+mj-ea"/>
                <a:cs typeface="Times New Roman" pitchFamily="18" charset="0"/>
              </a:rPr>
              <a:t>quân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Pháp</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nổ</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súng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đánh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chiếm</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thành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Hà</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Nội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rồi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Hải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Dương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Hưng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Yên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Ninh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Bình</a:t>
            </a:r>
            <a:r>
              <a:rPr lang="en-US" sz="2000" dirty="0" smtClean="0">
                <a:latin typeface="Times New Roman" pitchFamily="18" charset="0"/>
                <a:ea typeface="+mj-ea"/>
                <a:cs typeface="Times New Roman" pitchFamily="18" charset="0"/>
              </a:rPr>
              <a:t>…</a:t>
            </a:r>
            <a:endPar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
        <p:nvSpPr>
          <p:cNvPr id="10" name="Rectangle 9"/>
          <p:cNvSpPr/>
          <p:nvPr/>
        </p:nvSpPr>
        <p:spPr>
          <a:xfrm>
            <a:off x="0" y="4191000"/>
            <a:ext cx="9144000" cy="400110"/>
          </a:xfrm>
          <a:prstGeom prst="rect">
            <a:avLst/>
          </a:prstGeom>
        </p:spPr>
        <p:txBody>
          <a:bodyPr wrap="square">
            <a:spAutoFit/>
          </a:bodyPr>
          <a:lstStyle/>
          <a:p>
            <a:r>
              <a:rPr lang="en-US" sz="2000" b="1" dirty="0" smtClean="0"/>
              <a:t>3. </a:t>
            </a:r>
            <a:r>
              <a:rPr lang="en-US" sz="2000" b="1" dirty="0" err="1" smtClean="0">
                <a:solidFill>
                  <a:srgbClr val="030BA1"/>
                </a:solidFill>
              </a:rPr>
              <a:t>Kháng</a:t>
            </a:r>
            <a:r>
              <a:rPr lang="en-US" sz="2000" b="1" dirty="0" smtClean="0">
                <a:solidFill>
                  <a:srgbClr val="030BA1"/>
                </a:solidFill>
              </a:rPr>
              <a:t> </a:t>
            </a:r>
            <a:r>
              <a:rPr lang="en-US" sz="2000" b="1" dirty="0" err="1" smtClean="0">
                <a:solidFill>
                  <a:srgbClr val="030BA1"/>
                </a:solidFill>
              </a:rPr>
              <a:t>chiến</a:t>
            </a:r>
            <a:r>
              <a:rPr lang="en-US" sz="2000" b="1" dirty="0" smtClean="0">
                <a:solidFill>
                  <a:srgbClr val="030BA1"/>
                </a:solidFill>
              </a:rPr>
              <a:t> ở </a:t>
            </a:r>
            <a:r>
              <a:rPr lang="en-US" sz="2000" b="1" dirty="0" err="1" smtClean="0">
                <a:solidFill>
                  <a:srgbClr val="030BA1"/>
                </a:solidFill>
              </a:rPr>
              <a:t>Hà</a:t>
            </a:r>
            <a:r>
              <a:rPr lang="en-US" sz="2000" b="1" dirty="0" smtClean="0">
                <a:solidFill>
                  <a:srgbClr val="030BA1"/>
                </a:solidFill>
              </a:rPr>
              <a:t> </a:t>
            </a:r>
            <a:r>
              <a:rPr lang="en-US" sz="2000" b="1" dirty="0" err="1" smtClean="0">
                <a:solidFill>
                  <a:srgbClr val="030BA1"/>
                </a:solidFill>
              </a:rPr>
              <a:t>Nội</a:t>
            </a:r>
            <a:r>
              <a:rPr lang="en-US" sz="2000" b="1" dirty="0" smtClean="0">
                <a:solidFill>
                  <a:srgbClr val="030BA1"/>
                </a:solidFill>
              </a:rPr>
              <a:t> </a:t>
            </a:r>
            <a:r>
              <a:rPr lang="en-US" sz="2000" b="1" dirty="0" err="1" smtClean="0">
                <a:solidFill>
                  <a:srgbClr val="030BA1"/>
                </a:solidFill>
              </a:rPr>
              <a:t>và</a:t>
            </a:r>
            <a:r>
              <a:rPr lang="en-US" sz="2000" b="1" dirty="0" smtClean="0">
                <a:solidFill>
                  <a:srgbClr val="030BA1"/>
                </a:solidFill>
              </a:rPr>
              <a:t> </a:t>
            </a:r>
            <a:r>
              <a:rPr lang="en-US" sz="2000" b="1" dirty="0" err="1" smtClean="0">
                <a:solidFill>
                  <a:srgbClr val="030BA1"/>
                </a:solidFill>
              </a:rPr>
              <a:t>các</a:t>
            </a:r>
            <a:r>
              <a:rPr lang="en-US" sz="2000" b="1" dirty="0" smtClean="0">
                <a:solidFill>
                  <a:srgbClr val="030BA1"/>
                </a:solidFill>
              </a:rPr>
              <a:t> </a:t>
            </a:r>
            <a:r>
              <a:rPr lang="en-US" sz="2000" b="1" dirty="0" err="1" smtClean="0">
                <a:solidFill>
                  <a:srgbClr val="030BA1"/>
                </a:solidFill>
              </a:rPr>
              <a:t>tỉnh</a:t>
            </a:r>
            <a:r>
              <a:rPr lang="en-US" sz="2000" b="1" dirty="0" smtClean="0">
                <a:solidFill>
                  <a:srgbClr val="030BA1"/>
                </a:solidFill>
              </a:rPr>
              <a:t> </a:t>
            </a:r>
            <a:r>
              <a:rPr lang="en-US" sz="2000" b="1" dirty="0" err="1" smtClean="0">
                <a:solidFill>
                  <a:srgbClr val="030BA1"/>
                </a:solidFill>
              </a:rPr>
              <a:t>đồng</a:t>
            </a:r>
            <a:r>
              <a:rPr lang="en-US" sz="2000" b="1" dirty="0" smtClean="0">
                <a:solidFill>
                  <a:srgbClr val="030BA1"/>
                </a:solidFill>
              </a:rPr>
              <a:t> </a:t>
            </a:r>
            <a:r>
              <a:rPr lang="en-US" sz="2000" b="1" dirty="0" err="1" smtClean="0">
                <a:solidFill>
                  <a:srgbClr val="030BA1"/>
                </a:solidFill>
              </a:rPr>
              <a:t>bằng</a:t>
            </a:r>
            <a:r>
              <a:rPr lang="en-US" sz="2000" b="1" dirty="0" smtClean="0">
                <a:solidFill>
                  <a:srgbClr val="030BA1"/>
                </a:solidFill>
              </a:rPr>
              <a:t> </a:t>
            </a:r>
            <a:r>
              <a:rPr lang="en-US" sz="2000" b="1" dirty="0" err="1" smtClean="0">
                <a:solidFill>
                  <a:srgbClr val="030BA1"/>
                </a:solidFill>
              </a:rPr>
              <a:t>Bắc</a:t>
            </a:r>
            <a:r>
              <a:rPr lang="en-US" sz="2000" b="1" dirty="0" smtClean="0">
                <a:solidFill>
                  <a:srgbClr val="030BA1"/>
                </a:solidFill>
              </a:rPr>
              <a:t> </a:t>
            </a:r>
            <a:r>
              <a:rPr lang="en-US" sz="2000" b="1" dirty="0" err="1" smtClean="0">
                <a:solidFill>
                  <a:srgbClr val="030BA1"/>
                </a:solidFill>
              </a:rPr>
              <a:t>Kì</a:t>
            </a:r>
            <a:endParaRPr lang="en-US" sz="2000" dirty="0"/>
          </a:p>
        </p:txBody>
      </p:sp>
      <p:sp>
        <p:nvSpPr>
          <p:cNvPr id="11" name="TextBox 1"/>
          <p:cNvSpPr txBox="1">
            <a:spLocks noChangeArrowheads="1"/>
          </p:cNvSpPr>
          <p:nvPr/>
        </p:nvSpPr>
        <p:spPr bwMode="auto">
          <a:xfrm>
            <a:off x="0" y="4690408"/>
            <a:ext cx="9144000" cy="1938992"/>
          </a:xfrm>
          <a:prstGeom prst="rect">
            <a:avLst/>
          </a:prstGeom>
          <a:noFill/>
          <a:ln w="9525">
            <a:noFill/>
            <a:miter lim="800000"/>
            <a:headEnd/>
            <a:tailEnd/>
          </a:ln>
        </p:spPr>
        <p:txBody>
          <a:bodyPr vert="horz" wrap="square" lIns="91440" tIns="45720" rIns="91440" bIns="45720" rtlCol="0" anchor="ctr">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Khi</a:t>
            </a:r>
            <a:r>
              <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Pháp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kéo</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vào</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Hà</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Nội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nhân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dân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ta</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anh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dũng</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chống</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trả</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như</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trận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chiến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đấu</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ở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cửa</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ô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Thanh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Hà</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a:t>
            </a:r>
          </a:p>
          <a:p>
            <a:pPr marL="0" marR="0" lvl="0" indent="0" defTabSz="914400" rtl="0" eaLnBrk="1" fontAlgn="auto" latinLnBrk="0" hangingPunct="1">
              <a:lnSpc>
                <a:spcPct val="100000"/>
              </a:lnSpc>
              <a:spcBef>
                <a:spcPct val="0"/>
              </a:spcBef>
              <a:spcAft>
                <a:spcPts val="0"/>
              </a:spcAft>
              <a:buClrTx/>
              <a:buSzTx/>
              <a:buFontTx/>
              <a:buNone/>
              <a:tabLst/>
              <a:defRPr/>
            </a:pPr>
            <a:r>
              <a:rPr lang="en-US" sz="2000" baseline="0" dirty="0" smtClean="0">
                <a:latin typeface="Times New Roman" pitchFamily="18" charset="0"/>
                <a:ea typeface="+mj-ea"/>
                <a:cs typeface="Times New Roman" pitchFamily="18" charset="0"/>
              </a:rPr>
              <a:t>-</a:t>
            </a:r>
            <a:r>
              <a:rPr lang="en-US" sz="2000" baseline="0" dirty="0" err="1" smtClean="0">
                <a:latin typeface="Times New Roman" pitchFamily="18" charset="0"/>
                <a:ea typeface="+mj-ea"/>
                <a:cs typeface="Times New Roman" pitchFamily="18" charset="0"/>
              </a:rPr>
              <a:t>Tại</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các</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tỉnh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nhiều</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căn</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cứ</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chống</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Pháp</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hình</a:t>
            </a:r>
            <a:r>
              <a:rPr lang="en-US" sz="2000" dirty="0" smtClean="0">
                <a:latin typeface="Times New Roman" pitchFamily="18" charset="0"/>
                <a:ea typeface="+mj-ea"/>
                <a:cs typeface="Times New Roman" pitchFamily="18" charset="0"/>
              </a:rPr>
              <a:t> </a:t>
            </a:r>
            <a:r>
              <a:rPr lang="en-US" sz="2000" dirty="0" err="1" smtClean="0">
                <a:latin typeface="Times New Roman" pitchFamily="18" charset="0"/>
                <a:ea typeface="+mj-ea"/>
                <a:cs typeface="Times New Roman" pitchFamily="18" charset="0"/>
              </a:rPr>
              <a:t>thành</a:t>
            </a:r>
            <a:r>
              <a:rPr lang="en-US" sz="2000" dirty="0" smtClean="0">
                <a:latin typeface="Times New Roman" pitchFamily="18" charset="0"/>
                <a:ea typeface="+mj-ea"/>
                <a:cs typeface="Times New Roman" pitchFamily="18" charset="0"/>
              </a:rPr>
              <a:t>.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000" i="0" u="none" strike="noStrike" kern="1200" cap="none" spc="0" normalizeH="0" baseline="0" noProof="0" dirty="0" err="1" smtClean="0">
                <a:ln>
                  <a:noFill/>
                </a:ln>
                <a:effectLst/>
                <a:uLnTx/>
                <a:uFillTx/>
                <a:latin typeface="Times New Roman" pitchFamily="18" charset="0"/>
                <a:ea typeface="+mj-ea"/>
                <a:cs typeface="Times New Roman" pitchFamily="18" charset="0"/>
              </a:rPr>
              <a:t>Ngày</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21/12/1874,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quân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thất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bại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ở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trận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Cầu</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Giấy</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Gac</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-ê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bị</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giết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Nhưng</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triều</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đình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lại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ký</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hiệp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ước</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Giáp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Tuất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(1874)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để</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rút</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khỏi</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Bắc</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Kì</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và</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triều</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đình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thừa</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nhận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6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tỉnh</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Nam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Kì</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hoàn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toàn</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thuộc</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000" i="0" u="none" strike="noStrike" kern="1200" cap="none" spc="0" normalizeH="0" noProof="0" dirty="0" err="1" smtClean="0">
                <a:ln>
                  <a:noFill/>
                </a:ln>
                <a:effectLst/>
                <a:uLnTx/>
                <a:uFillTx/>
                <a:latin typeface="Times New Roman" pitchFamily="18" charset="0"/>
                <a:ea typeface="+mj-ea"/>
                <a:cs typeface="Times New Roman" pitchFamily="18" charset="0"/>
              </a:rPr>
              <a:t>Pháp</a:t>
            </a:r>
            <a:r>
              <a:rPr kumimoji="0" lang="en-US" sz="2000" i="0" u="none" strike="noStrike" kern="1200" cap="none" spc="0" normalizeH="0" noProof="0" dirty="0" smtClean="0">
                <a:ln>
                  <a:noFill/>
                </a:ln>
                <a:effectLst/>
                <a:uLnTx/>
                <a:uFillTx/>
                <a:latin typeface="Times New Roman" pitchFamily="18" charset="0"/>
                <a:ea typeface="+mj-ea"/>
                <a:cs typeface="Times New Roman" pitchFamily="18" charset="0"/>
              </a:rPr>
              <a:t>.</a:t>
            </a:r>
            <a:endParaRPr kumimoji="0" lang="en-US" sz="20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1566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BÀI TẬP CỦNG CỐ  (</a:t>
            </a:r>
            <a:r>
              <a:rPr lang="en-US" sz="2000" b="1" dirty="0" err="1" smtClean="0">
                <a:solidFill>
                  <a:srgbClr val="FF0000"/>
                </a:solidFill>
                <a:latin typeface="Times New Roman" pitchFamily="18" charset="0"/>
                <a:cs typeface="Times New Roman" pitchFamily="18" charset="0"/>
              </a:rPr>
              <a:t>làm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tập</a:t>
            </a:r>
            <a:r>
              <a:rPr lang="en-US" sz="2000" b="1" dirty="0" smtClean="0">
                <a:solidFill>
                  <a:srgbClr val="FF0000"/>
                </a:solidFill>
                <a:latin typeface="Times New Roman" pitchFamily="18" charset="0"/>
                <a:cs typeface="Times New Roman" pitchFamily="18" charset="0"/>
              </a:rPr>
              <a:t>)</a:t>
            </a:r>
          </a:p>
          <a:p>
            <a:pPr algn="just">
              <a:defRPr/>
            </a:pPr>
            <a:r>
              <a:rPr lang="en-US" sz="2000" b="1" dirty="0" err="1" smtClean="0">
                <a:solidFill>
                  <a:srgbClr val="FF0000"/>
                </a:solidFill>
                <a:latin typeface="Times New Roman" pitchFamily="18" charset="0"/>
                <a:cs typeface="Times New Roman" pitchFamily="18" charset="0"/>
              </a:rPr>
              <a:t>Em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hãy</a:t>
            </a:r>
            <a:r>
              <a:rPr lang="en-US" sz="2000" b="1" dirty="0" smtClean="0">
                <a:solidFill>
                  <a:srgbClr val="FF0000"/>
                </a:solidFill>
                <a:latin typeface="Times New Roman" pitchFamily="18" charset="0"/>
                <a:cs typeface="Times New Roman" pitchFamily="18" charset="0"/>
              </a:rPr>
              <a:t> so </a:t>
            </a:r>
            <a:r>
              <a:rPr lang="en-US" sz="2000" b="1" dirty="0" err="1">
                <a:solidFill>
                  <a:srgbClr val="FF0000"/>
                </a:solidFill>
                <a:latin typeface="Times New Roman" pitchFamily="18" charset="0"/>
                <a:cs typeface="Times New Roman" pitchFamily="18" charset="0"/>
              </a:rPr>
              <a:t>sánh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nội</a:t>
            </a:r>
            <a:r>
              <a:rPr lang="en-US" sz="2000" b="1" dirty="0">
                <a:solidFill>
                  <a:srgbClr val="FF0000"/>
                </a:solidFill>
                <a:latin typeface="Times New Roman" pitchFamily="18" charset="0"/>
                <a:cs typeface="Times New Roman" pitchFamily="18" charset="0"/>
              </a:rPr>
              <a:t> dung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ước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Giáp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Tuất</a:t>
            </a:r>
            <a:r>
              <a:rPr lang="en-US" sz="2000" b="1" dirty="0">
                <a:solidFill>
                  <a:srgbClr val="FF0000"/>
                </a:solidFill>
                <a:latin typeface="Times New Roman" pitchFamily="18" charset="0"/>
                <a:cs typeface="Times New Roman" pitchFamily="18" charset="0"/>
              </a:rPr>
              <a:t> 1874 </a:t>
            </a:r>
            <a:r>
              <a:rPr lang="en-US" sz="2000" b="1" dirty="0" err="1">
                <a:solidFill>
                  <a:srgbClr val="FF0000"/>
                </a:solidFill>
                <a:latin typeface="Times New Roman" pitchFamily="18" charset="0"/>
                <a:cs typeface="Times New Roman" pitchFamily="18" charset="0"/>
              </a:rPr>
              <a:t>với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nội</a:t>
            </a:r>
            <a:r>
              <a:rPr lang="en-US" sz="2000" b="1" dirty="0">
                <a:solidFill>
                  <a:srgbClr val="FF0000"/>
                </a:solidFill>
                <a:latin typeface="Times New Roman" pitchFamily="18" charset="0"/>
                <a:cs typeface="Times New Roman" pitchFamily="18" charset="0"/>
              </a:rPr>
              <a:t> dung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ước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Nhâm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Tuất</a:t>
            </a:r>
            <a:r>
              <a:rPr lang="en-US" sz="2000" b="1" dirty="0">
                <a:solidFill>
                  <a:srgbClr val="FF0000"/>
                </a:solidFill>
                <a:latin typeface="Times New Roman" pitchFamily="18" charset="0"/>
                <a:cs typeface="Times New Roman" pitchFamily="18" charset="0"/>
              </a:rPr>
              <a:t> 1862 </a:t>
            </a:r>
            <a:r>
              <a:rPr lang="en-US" sz="2000" b="1" dirty="0" err="1">
                <a:solidFill>
                  <a:srgbClr val="FF0000"/>
                </a:solidFill>
                <a:latin typeface="Times New Roman" pitchFamily="18" charset="0"/>
                <a:cs typeface="Times New Roman" pitchFamily="18" charset="0"/>
              </a:rPr>
              <a:t>theo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sau</a:t>
            </a:r>
            <a:r>
              <a:rPr lang="en-US" sz="2000" b="1" dirty="0">
                <a:solidFill>
                  <a:srgbClr val="FF0000"/>
                </a:solidFill>
                <a:latin typeface="Times New Roman" pitchFamily="18" charset="0"/>
                <a:cs typeface="Times New Roman" pitchFamily="18" charset="0"/>
              </a:rPr>
              <a:t>:</a:t>
            </a:r>
            <a:endParaRPr lang="vi-VN" sz="2000" b="1" dirty="0">
              <a:solidFill>
                <a:srgbClr val="FF0000"/>
              </a:solidFill>
              <a:latin typeface="Times New Roman" pitchFamily="18" charset="0"/>
              <a:cs typeface="Times New Roman" pitchFamily="18" charset="0"/>
            </a:endParaRPr>
          </a:p>
        </p:txBody>
      </p:sp>
      <p:graphicFrame>
        <p:nvGraphicFramePr>
          <p:cNvPr id="5" name="Group 27"/>
          <p:cNvGraphicFramePr>
            <a:graphicFrameLocks noGrp="1"/>
          </p:cNvGraphicFramePr>
          <p:nvPr/>
        </p:nvGraphicFramePr>
        <p:xfrm>
          <a:off x="0" y="990600"/>
          <a:ext cx="9144000" cy="5867399"/>
        </p:xfrm>
        <a:graphic>
          <a:graphicData uri="http://schemas.openxmlformats.org/drawingml/2006/table">
            <a:tbl>
              <a:tblPr/>
              <a:tblGrid>
                <a:gridCol w="1172308"/>
                <a:gridCol w="4135641"/>
                <a:gridCol w="3836051"/>
              </a:tblGrid>
              <a:tr h="598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700" b="0" i="0" u="none" strike="noStrike" cap="none" normalizeH="0" baseline="0" dirty="0" smtClean="0">
                        <a:ln>
                          <a:noFill/>
                        </a:ln>
                        <a:solidFill>
                          <a:schemeClr val="tx1"/>
                        </a:solidFill>
                        <a:effectLst/>
                        <a:latin typeface="Arial"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smtClean="0">
                          <a:ln>
                            <a:noFill/>
                          </a:ln>
                          <a:solidFill>
                            <a:schemeClr val="tx1"/>
                          </a:solidFill>
                          <a:effectLst/>
                          <a:latin typeface="+mj-lt"/>
                        </a:rPr>
                        <a:t>Hiệp</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ước</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Nhâm</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Tuất</a:t>
                      </a:r>
                      <a:r>
                        <a:rPr kumimoji="0" lang="en-US" sz="2700" b="1" i="0" u="none" strike="noStrike" cap="none" normalizeH="0" baseline="0" dirty="0" smtClean="0">
                          <a:ln>
                            <a:noFill/>
                          </a:ln>
                          <a:solidFill>
                            <a:schemeClr val="tx1"/>
                          </a:solidFill>
                          <a:effectLst/>
                          <a:latin typeface="+mj-lt"/>
                        </a:rPr>
                        <a:t> 1862</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smtClean="0">
                          <a:ln>
                            <a:noFill/>
                          </a:ln>
                          <a:solidFill>
                            <a:schemeClr val="tx1"/>
                          </a:solidFill>
                          <a:effectLst/>
                          <a:latin typeface="+mj-lt"/>
                        </a:rPr>
                        <a:t>Hiệp</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ước</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Giáp</a:t>
                      </a:r>
                      <a:r>
                        <a:rPr kumimoji="0" lang="en-US" sz="2700" b="1" i="0" u="none" strike="noStrike" cap="none" normalizeH="0" baseline="0" dirty="0" smtClean="0">
                          <a:ln>
                            <a:noFill/>
                          </a:ln>
                          <a:solidFill>
                            <a:schemeClr val="tx1"/>
                          </a:solidFill>
                          <a:effectLst/>
                          <a:latin typeface="+mj-lt"/>
                        </a:rPr>
                        <a:t> </a:t>
                      </a:r>
                      <a:r>
                        <a:rPr kumimoji="0" lang="en-US" sz="2700" b="1" i="0" u="none" strike="noStrike" cap="none" normalizeH="0" baseline="0" dirty="0" err="1" smtClean="0">
                          <a:ln>
                            <a:noFill/>
                          </a:ln>
                          <a:solidFill>
                            <a:schemeClr val="tx1"/>
                          </a:solidFill>
                          <a:effectLst/>
                          <a:latin typeface="+mj-lt"/>
                        </a:rPr>
                        <a:t>Tuất</a:t>
                      </a:r>
                      <a:r>
                        <a:rPr kumimoji="0" lang="en-US" sz="2700" b="1" i="0" u="none" strike="noStrike" cap="none" normalizeH="0" baseline="0" dirty="0" smtClean="0">
                          <a:ln>
                            <a:noFill/>
                          </a:ln>
                          <a:solidFill>
                            <a:schemeClr val="tx1"/>
                          </a:solidFill>
                          <a:effectLst/>
                          <a:latin typeface="+mj-lt"/>
                        </a:rPr>
                        <a:t> 1874</a:t>
                      </a: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8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smtClean="0">
                          <a:ln>
                            <a:noFill/>
                          </a:ln>
                          <a:solidFill>
                            <a:schemeClr val="tx1"/>
                          </a:solidFill>
                          <a:effectLst/>
                          <a:latin typeface="+mj-lt"/>
                        </a:rPr>
                        <a:t>Giống</a:t>
                      </a:r>
                      <a:endParaRPr kumimoji="0" lang="en-US" sz="2700" b="1" i="0" u="none" strike="noStrike" cap="none" normalizeH="0" baseline="0" dirty="0" smtClean="0">
                        <a:ln>
                          <a:noFill/>
                        </a:ln>
                        <a:solidFill>
                          <a:schemeClr val="tx1"/>
                        </a:solidFill>
                        <a:effectLst/>
                        <a:latin typeface="+mj-lt"/>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defRPr/>
                      </a:pPr>
                      <a:endParaRPr lang="vi-VN" sz="2700" b="1" dirty="0" smtClean="0">
                        <a:solidFill>
                          <a:schemeClr val="tx1"/>
                        </a:solidFill>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r>
              <a:tr h="46456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700" b="1"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smtClean="0">
                          <a:ln>
                            <a:noFill/>
                          </a:ln>
                          <a:solidFill>
                            <a:schemeClr val="tx1"/>
                          </a:solidFill>
                          <a:effectLst/>
                          <a:latin typeface="+mj-lt"/>
                        </a:rPr>
                        <a:t>Khác</a:t>
                      </a:r>
                      <a:endParaRPr kumimoji="0" lang="en-US" sz="2700" b="1" i="0" u="none" strike="noStrike" cap="none" normalizeH="0" baseline="0" dirty="0" smtClean="0">
                        <a:ln>
                          <a:noFill/>
                        </a:ln>
                        <a:solidFill>
                          <a:schemeClr val="tx1"/>
                        </a:solidFill>
                        <a:effectLst/>
                        <a:latin typeface="+mj-lt"/>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vi-VN" sz="2700" b="0" i="0" u="none" strike="noStrike" cap="none" normalizeH="0" baseline="0" dirty="0" smtClean="0">
                        <a:ln>
                          <a:noFill/>
                        </a:ln>
                        <a:solidFill>
                          <a:schemeClr val="tx1"/>
                        </a:solidFill>
                        <a:effectLst/>
                        <a:latin typeface=".VnTime" pitchFamily="34"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just" fontAlgn="base"/>
                      <a:endParaRPr kumimoji="0" lang="vi-VN" sz="2700" b="1" i="0" u="none" strike="noStrike" cap="none" normalizeH="0" baseline="0" dirty="0" smtClean="0">
                        <a:ln>
                          <a:noFill/>
                        </a:ln>
                        <a:solidFill>
                          <a:srgbClr val="FF0000"/>
                        </a:solidFill>
                        <a:effectLst/>
                        <a:latin typeface=".VnTime" pitchFamily="34" charset="0"/>
                      </a:endParaRPr>
                    </a:p>
                  </a:txBody>
                  <a:tcPr marT="45681" marB="4568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3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Text Box 4"/>
          <p:cNvSpPr txBox="1">
            <a:spLocks noChangeArrowheads="1"/>
          </p:cNvSpPr>
          <p:nvPr/>
        </p:nvSpPr>
        <p:spPr bwMode="auto">
          <a:xfrm>
            <a:off x="1393825" y="2111375"/>
            <a:ext cx="6629400" cy="1811338"/>
          </a:xfrm>
          <a:prstGeom prst="rect">
            <a:avLst/>
          </a:prstGeom>
          <a:noFill/>
          <a:ln w="9525">
            <a:noFill/>
            <a:miter lim="800000"/>
            <a:headEnd/>
            <a:tailEnd/>
          </a:ln>
        </p:spPr>
        <p:txBody>
          <a:bodyPr lIns="87197" tIns="43599" rIns="87197" bIns="43599">
            <a:spAutoFit/>
          </a:bodyPr>
          <a:lstStyle/>
          <a:p>
            <a:pPr algn="ctr" defTabSz="873125">
              <a:spcBef>
                <a:spcPct val="50000"/>
              </a:spcBef>
            </a:pPr>
            <a:r>
              <a:rPr lang="en-US" altLang="zh-CN" sz="3200" b="1">
                <a:solidFill>
                  <a:srgbClr val="FF0000"/>
                </a:solidFill>
                <a:latin typeface="Times New Roman" pitchFamily="18" charset="0"/>
                <a:ea typeface="SimSun" pitchFamily="2" charset="-122"/>
              </a:rPr>
              <a:t>Tiết học kết thúc</a:t>
            </a:r>
          </a:p>
          <a:p>
            <a:pPr algn="ctr" defTabSz="873125">
              <a:spcBef>
                <a:spcPct val="50000"/>
              </a:spcBef>
            </a:pPr>
            <a:r>
              <a:rPr lang="en-US" altLang="zh-CN" sz="3200" b="1">
                <a:solidFill>
                  <a:srgbClr val="FF0000"/>
                </a:solidFill>
                <a:latin typeface="Times New Roman" pitchFamily="18" charset="0"/>
                <a:ea typeface="SimSun" pitchFamily="2" charset="-122"/>
              </a:rPr>
              <a:t>Xin chân th</a:t>
            </a:r>
            <a:r>
              <a:rPr lang="en-US" altLang="zh-CN" sz="3200" b="1">
                <a:solidFill>
                  <a:srgbClr val="FF0000"/>
                </a:solidFill>
                <a:latin typeface="Times New Roman" pitchFamily="18" charset="0"/>
                <a:ea typeface="SimSun" pitchFamily="2" charset="-122"/>
                <a:cs typeface="Times New Roman" pitchFamily="18" charset="0"/>
              </a:rPr>
              <a:t>à</a:t>
            </a:r>
            <a:r>
              <a:rPr lang="en-US" altLang="zh-CN" sz="3200" b="1">
                <a:solidFill>
                  <a:srgbClr val="FF0000"/>
                </a:solidFill>
                <a:latin typeface="Times New Roman" pitchFamily="18" charset="0"/>
                <a:ea typeface="SimSun" pitchFamily="2" charset="-122"/>
              </a:rPr>
              <a:t>nh cảm ơn quý thầy cô v</a:t>
            </a:r>
            <a:r>
              <a:rPr lang="en-US" altLang="zh-CN" sz="3200" b="1">
                <a:solidFill>
                  <a:srgbClr val="FF0000"/>
                </a:solidFill>
                <a:latin typeface="Times New Roman" pitchFamily="18" charset="0"/>
                <a:ea typeface="SimSun" pitchFamily="2" charset="-122"/>
                <a:cs typeface="Times New Roman" pitchFamily="18" charset="0"/>
              </a:rPr>
              <a:t>à</a:t>
            </a:r>
            <a:r>
              <a:rPr lang="en-US" altLang="zh-CN" sz="3200" b="1">
                <a:solidFill>
                  <a:srgbClr val="FF0000"/>
                </a:solidFill>
                <a:latin typeface="Times New Roman" pitchFamily="18" charset="0"/>
                <a:ea typeface="SimSun" pitchFamily="2" charset="-122"/>
              </a:rPr>
              <a:t> các em !!!</a:t>
            </a:r>
            <a:endParaRPr lang="en-US" altLang="zh-CN" sz="3200" b="1">
              <a:solidFill>
                <a:srgbClr val="FF0000"/>
              </a:solidFill>
              <a:latin typeface="Times New Roman" pitchFamily="18" charset="0"/>
              <a:ea typeface="SimSun" pitchFamily="2" charset="-122"/>
              <a:cs typeface="Times New Roman" pitchFamily="18" charset="0"/>
            </a:endParaRPr>
          </a:p>
        </p:txBody>
      </p:sp>
      <p:grpSp>
        <p:nvGrpSpPr>
          <p:cNvPr id="2" name="Group 6"/>
          <p:cNvGrpSpPr>
            <a:grpSpLocks/>
          </p:cNvGrpSpPr>
          <p:nvPr/>
        </p:nvGrpSpPr>
        <p:grpSpPr bwMode="auto">
          <a:xfrm>
            <a:off x="3352800" y="4191000"/>
            <a:ext cx="2362200" cy="952500"/>
            <a:chOff x="2112" y="2640"/>
            <a:chExt cx="1488" cy="600"/>
          </a:xfrm>
        </p:grpSpPr>
        <p:pic>
          <p:nvPicPr>
            <p:cNvPr id="16388" name="Picture 7" descr="rattlesnake_in_grass_md_clr"/>
            <p:cNvPicPr>
              <a:picLocks noChangeAspect="1" noChangeArrowheads="1"/>
            </p:cNvPicPr>
            <p:nvPr/>
          </p:nvPicPr>
          <p:blipFill>
            <a:blip r:embed="rId3"/>
            <a:srcRect/>
            <a:stretch>
              <a:fillRect/>
            </a:stretch>
          </p:blipFill>
          <p:spPr bwMode="auto">
            <a:xfrm rot="684433">
              <a:off x="2112" y="2640"/>
              <a:ext cx="720" cy="600"/>
            </a:xfrm>
            <a:prstGeom prst="rect">
              <a:avLst/>
            </a:prstGeom>
            <a:noFill/>
            <a:ln w="9525">
              <a:noFill/>
              <a:miter lim="800000"/>
              <a:headEnd/>
              <a:tailEnd/>
            </a:ln>
          </p:spPr>
        </p:pic>
        <p:pic>
          <p:nvPicPr>
            <p:cNvPr id="16389" name="Picture 8" descr="rattlesnake_in_grass_md_clr"/>
            <p:cNvPicPr>
              <a:picLocks noChangeAspect="1" noChangeArrowheads="1"/>
            </p:cNvPicPr>
            <p:nvPr/>
          </p:nvPicPr>
          <p:blipFill>
            <a:blip r:embed="rId3"/>
            <a:srcRect/>
            <a:stretch>
              <a:fillRect/>
            </a:stretch>
          </p:blipFill>
          <p:spPr bwMode="auto">
            <a:xfrm rot="20385379" flipH="1">
              <a:off x="2880" y="2640"/>
              <a:ext cx="720" cy="600"/>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huong\Desktop\tải xuố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6396335"/>
            <a:ext cx="4495800" cy="46166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sz="2400" b="1" dirty="0" smtClean="0">
                <a:solidFill>
                  <a:schemeClr val="tx1"/>
                </a:solidFill>
              </a:rPr>
              <a:t>Nam </a:t>
            </a:r>
            <a:r>
              <a:rPr lang="en-US" sz="2400" b="1" dirty="0" err="1" smtClean="0">
                <a:solidFill>
                  <a:schemeClr val="tx1"/>
                </a:solidFill>
              </a:rPr>
              <a:t>Kì</a:t>
            </a:r>
            <a:r>
              <a:rPr lang="en-US" sz="2400" b="1" dirty="0" smtClean="0">
                <a:solidFill>
                  <a:schemeClr val="tx1"/>
                </a:solidFill>
              </a:rPr>
              <a:t> </a:t>
            </a:r>
            <a:r>
              <a:rPr lang="en-US" sz="2400" b="1" dirty="0" err="1" smtClean="0">
                <a:solidFill>
                  <a:schemeClr val="tx1"/>
                </a:solidFill>
              </a:rPr>
              <a:t>Lục</a:t>
            </a:r>
            <a:r>
              <a:rPr lang="en-US" sz="2400" b="1" dirty="0" smtClean="0">
                <a:solidFill>
                  <a:schemeClr val="tx1"/>
                </a:solidFill>
              </a:rPr>
              <a:t> </a:t>
            </a:r>
            <a:r>
              <a:rPr lang="en-US" sz="2400" b="1" dirty="0" err="1" smtClean="0">
                <a:solidFill>
                  <a:schemeClr val="tx1"/>
                </a:solidFill>
              </a:rPr>
              <a:t>Tỉnh</a:t>
            </a:r>
            <a:r>
              <a:rPr lang="en-US" sz="2400" b="1" dirty="0" smtClean="0">
                <a:solidFill>
                  <a:schemeClr val="tx1"/>
                </a:solidFill>
              </a:rPr>
              <a:t> </a:t>
            </a:r>
            <a:r>
              <a:rPr lang="en-US" sz="2400" b="1" dirty="0" err="1" smtClean="0">
                <a:solidFill>
                  <a:schemeClr val="tx1"/>
                </a:solidFill>
              </a:rPr>
              <a:t>rơi</a:t>
            </a:r>
            <a:r>
              <a:rPr lang="en-US" sz="2400" b="1" dirty="0" smtClean="0">
                <a:solidFill>
                  <a:schemeClr val="tx1"/>
                </a:solidFill>
              </a:rPr>
              <a:t> </a:t>
            </a:r>
            <a:r>
              <a:rPr lang="en-US" sz="2400" b="1" dirty="0" err="1" smtClean="0">
                <a:solidFill>
                  <a:schemeClr val="tx1"/>
                </a:solidFill>
              </a:rPr>
              <a:t>vào</a:t>
            </a:r>
            <a:r>
              <a:rPr lang="en-US" sz="2400" b="1" dirty="0" smtClean="0">
                <a:solidFill>
                  <a:schemeClr val="tx1"/>
                </a:solidFill>
              </a:rPr>
              <a:t> </a:t>
            </a:r>
            <a:r>
              <a:rPr lang="en-US" sz="2400" b="1" dirty="0" err="1" smtClean="0">
                <a:solidFill>
                  <a:schemeClr val="tx1"/>
                </a:solidFill>
              </a:rPr>
              <a:t>tay</a:t>
            </a:r>
            <a:r>
              <a:rPr lang="en-US" sz="2400" b="1" dirty="0" smtClean="0">
                <a:solidFill>
                  <a:schemeClr val="tx1"/>
                </a:solidFill>
              </a:rPr>
              <a:t> </a:t>
            </a:r>
            <a:r>
              <a:rPr lang="en-US" sz="2400" b="1" dirty="0" err="1" smtClean="0">
                <a:solidFill>
                  <a:schemeClr val="tx1"/>
                </a:solidFill>
              </a:rPr>
              <a:t>Pháp</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DSC_0011"/>
          <p:cNvPicPr>
            <a:picLocks noChangeAspect="1" noChangeArrowheads="1"/>
          </p:cNvPicPr>
          <p:nvPr/>
        </p:nvPicPr>
        <p:blipFill>
          <a:blip r:embed="rId2">
            <a:lum bright="42000" contrast="-36000"/>
          </a:blip>
          <a:srcRect/>
          <a:stretch>
            <a:fillRect/>
          </a:stretch>
        </p:blipFill>
        <p:spPr bwMode="auto">
          <a:xfrm>
            <a:off x="0" y="0"/>
            <a:ext cx="9144000" cy="6858000"/>
          </a:xfrm>
          <a:prstGeom prst="rect">
            <a:avLst/>
          </a:prstGeom>
          <a:noFill/>
          <a:ln w="9525">
            <a:noFill/>
            <a:miter lim="800000"/>
            <a:headEnd/>
            <a:tailEnd/>
          </a:ln>
        </p:spPr>
      </p:pic>
      <p:pic>
        <p:nvPicPr>
          <p:cNvPr id="11" name="Picture 4" descr="270px-Ngomon2"/>
          <p:cNvPicPr>
            <a:picLocks noChangeAspect="1" noChangeArrowheads="1"/>
          </p:cNvPicPr>
          <p:nvPr/>
        </p:nvPicPr>
        <p:blipFill>
          <a:blip r:embed="rId3"/>
          <a:srcRect/>
          <a:stretch>
            <a:fillRect/>
          </a:stretch>
        </p:blipFill>
        <p:spPr bwMode="auto">
          <a:xfrm>
            <a:off x="0" y="0"/>
            <a:ext cx="9143999" cy="6858000"/>
          </a:xfrm>
          <a:prstGeom prst="rect">
            <a:avLst/>
          </a:prstGeom>
          <a:noFill/>
          <a:ln w="9525">
            <a:noFill/>
            <a:miter lim="800000"/>
            <a:headEnd/>
            <a:tailEnd/>
          </a:ln>
        </p:spPr>
      </p:pic>
      <p:sp>
        <p:nvSpPr>
          <p:cNvPr id="12" name="WordArt 8"/>
          <p:cNvSpPr>
            <a:spLocks noChangeArrowheads="1" noChangeShapeType="1" noTextEdit="1"/>
          </p:cNvSpPr>
          <p:nvPr/>
        </p:nvSpPr>
        <p:spPr bwMode="auto">
          <a:xfrm>
            <a:off x="304800" y="457200"/>
            <a:ext cx="8610600" cy="1295400"/>
          </a:xfrm>
          <a:prstGeom prst="rect">
            <a:avLst/>
          </a:prstGeom>
        </p:spPr>
        <p:style>
          <a:lnRef idx="2">
            <a:schemeClr val="accent6"/>
          </a:lnRef>
          <a:fillRef idx="1">
            <a:schemeClr val="lt1"/>
          </a:fillRef>
          <a:effectRef idx="0">
            <a:schemeClr val="accent6"/>
          </a:effectRef>
          <a:fontRef idx="minor">
            <a:schemeClr val="dk1"/>
          </a:fontRef>
        </p:style>
        <p:txBody>
          <a:bodyPr wrap="none" fromWordArt="1">
            <a:prstTxWarp prst="textPlain">
              <a:avLst>
                <a:gd name="adj" fmla="val 50000"/>
              </a:avLst>
            </a:prstTxWarp>
          </a:bodyPr>
          <a:lstStyle/>
          <a:p>
            <a:pPr algn="ctr"/>
            <a:r>
              <a:rPr lang="en-US" sz="3600" b="1" kern="10" dirty="0" smtClean="0">
                <a:ln w="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 25: KHÁNG CHIẾN LAN RỘNG RA TOÀN QUỐC (1873 – 1884) </a:t>
            </a:r>
            <a:endParaRPr lang="en-US" sz="3600" b="1" kern="10" dirty="0">
              <a:ln w="0">
                <a:no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9" name="Rectangle 8"/>
          <p:cNvSpPr/>
          <p:nvPr/>
        </p:nvSpPr>
        <p:spPr>
          <a:xfrm>
            <a:off x="0" y="2690336"/>
            <a:ext cx="8991600" cy="1369606"/>
          </a:xfrm>
          <a:prstGeom prst="rect">
            <a:avLst/>
          </a:prstGeom>
        </p:spPr>
        <p:txBody>
          <a:bodyPr wrap="square">
            <a:spAutoFit/>
          </a:bodyPr>
          <a:lstStyle/>
          <a:p>
            <a:pPr marL="514350" indent="-514350" algn="ctr">
              <a:buFontTx/>
              <a:buAutoNum type="romanUcPeriod"/>
              <a:defRPr/>
            </a:pPr>
            <a:r>
              <a:rPr lang="en-US" sz="2800" b="1" dirty="0" err="1">
                <a:solidFill>
                  <a:schemeClr val="bg1"/>
                </a:solidFill>
                <a:latin typeface="Times New Roman" pitchFamily="18" charset="0"/>
                <a:cs typeface="Times New Roman" pitchFamily="18" charset="0"/>
              </a:rPr>
              <a:t>Thực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dân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Pháp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đánh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Bắc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Kì</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lần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thứ</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nhất</a:t>
            </a:r>
            <a:r>
              <a:rPr lang="en-US" sz="2800" b="1" dirty="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Cuộc</a:t>
            </a:r>
            <a:r>
              <a:rPr lang="en-US" sz="2800" b="1" dirty="0" smtClean="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chiến</a:t>
            </a:r>
            <a:r>
              <a:rPr lang="en-US" sz="2800" b="1" dirty="0">
                <a:solidFill>
                  <a:schemeClr val="bg1"/>
                </a:solidFill>
                <a:latin typeface="Times New Roman" pitchFamily="18" charset="0"/>
                <a:cs typeface="Times New Roman" pitchFamily="18" charset="0"/>
              </a:rPr>
              <a:t> ở </a:t>
            </a:r>
            <a:r>
              <a:rPr lang="en-US" sz="2800" b="1" dirty="0" err="1">
                <a:solidFill>
                  <a:schemeClr val="bg1"/>
                </a:solidFill>
                <a:latin typeface="Times New Roman" pitchFamily="18" charset="0"/>
                <a:cs typeface="Times New Roman" pitchFamily="18" charset="0"/>
              </a:rPr>
              <a:t>Hà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Nội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tỉnh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đồng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bằng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Bắc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Kì</a:t>
            </a:r>
            <a:r>
              <a:rPr lang="en-US" sz="2800" b="1" dirty="0">
                <a:solidFill>
                  <a:schemeClr val="bg1"/>
                </a:solidFill>
                <a:latin typeface="Times New Roman" pitchFamily="18" charset="0"/>
                <a:cs typeface="Times New Roman" pitchFamily="18" charset="0"/>
              </a:rPr>
              <a:t>.</a:t>
            </a:r>
          </a:p>
          <a:p>
            <a:pPr>
              <a:defRPr/>
            </a:pPr>
            <a:r>
              <a:rPr lang="en-US" sz="2700" b="1" dirty="0">
                <a:solidFill>
                  <a:schemeClr val="bg1"/>
                </a:solidFill>
                <a:latin typeface="Times New Roman" pitchFamily="18" charset="0"/>
                <a:cs typeface="Times New Roman" pitchFamily="18" charset="0"/>
              </a:rPr>
              <a:t>1. </a:t>
            </a:r>
            <a:r>
              <a:rPr lang="en-US" sz="2700" b="1" dirty="0" err="1">
                <a:solidFill>
                  <a:schemeClr val="bg1"/>
                </a:solidFill>
                <a:latin typeface="Times New Roman" pitchFamily="18" charset="0"/>
                <a:cs typeface="Times New Roman" pitchFamily="18" charset="0"/>
              </a:rPr>
              <a:t>Tình</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hình</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Việt</a:t>
            </a:r>
            <a:r>
              <a:rPr lang="en-US" sz="2700" b="1" dirty="0">
                <a:solidFill>
                  <a:schemeClr val="bg1"/>
                </a:solidFill>
                <a:latin typeface="Times New Roman" pitchFamily="18" charset="0"/>
                <a:cs typeface="Times New Roman" pitchFamily="18" charset="0"/>
              </a:rPr>
              <a:t> Nam </a:t>
            </a:r>
            <a:r>
              <a:rPr lang="en-US" sz="2700" b="1" dirty="0" err="1">
                <a:solidFill>
                  <a:schemeClr val="bg1"/>
                </a:solidFill>
                <a:latin typeface="Times New Roman" pitchFamily="18" charset="0"/>
                <a:cs typeface="Times New Roman" pitchFamily="18" charset="0"/>
              </a:rPr>
              <a:t>trước</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khi</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Pháp</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đánh</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chiếm</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Bắc</a:t>
            </a:r>
            <a:r>
              <a:rPr lang="en-US" sz="2700" b="1" dirty="0">
                <a:solidFill>
                  <a:schemeClr val="bg1"/>
                </a:solidFill>
                <a:latin typeface="Times New Roman" pitchFamily="18" charset="0"/>
                <a:cs typeface="Times New Roman" pitchFamily="18" charset="0"/>
              </a:rPr>
              <a:t> </a:t>
            </a:r>
            <a:r>
              <a:rPr lang="en-US" sz="2700" b="1" dirty="0" err="1">
                <a:solidFill>
                  <a:schemeClr val="bg1"/>
                </a:solidFill>
                <a:latin typeface="Times New Roman" pitchFamily="18" charset="0"/>
                <a:cs typeface="Times New Roman" pitchFamily="18" charset="0"/>
              </a:rPr>
              <a:t>Kì</a:t>
            </a:r>
            <a:r>
              <a:rPr lang="en-US" sz="2700" b="1" dirty="0">
                <a:solidFill>
                  <a:schemeClr val="bg1"/>
                </a:solidFill>
                <a:latin typeface="Times New Roman" pitchFamily="18" charset="0"/>
                <a:cs typeface="Times New Roman" pitchFamily="18" charset="0"/>
              </a:rPr>
              <a:t>.</a:t>
            </a:r>
          </a:p>
        </p:txBody>
      </p:sp>
      <p:pic>
        <p:nvPicPr>
          <p:cNvPr id="75781" name="Picture 5" descr="untitled"/>
          <p:cNvPicPr>
            <a:picLocks noChangeAspect="1" noChangeArrowheads="1"/>
          </p:cNvPicPr>
          <p:nvPr/>
        </p:nvPicPr>
        <p:blipFill>
          <a:blip r:embed="rId4"/>
          <a:srcRect/>
          <a:stretch>
            <a:fillRect/>
          </a:stretch>
        </p:blipFill>
        <p:spPr bwMode="auto">
          <a:xfrm>
            <a:off x="4495799" y="0"/>
            <a:ext cx="4648201" cy="6858000"/>
          </a:xfrm>
          <a:prstGeom prst="rect">
            <a:avLst/>
          </a:prstGeom>
          <a:solidFill>
            <a:srgbClr val="006699">
              <a:alpha val="50980"/>
            </a:srgbClr>
          </a:solidFill>
          <a:ln w="9525">
            <a:noFill/>
            <a:miter lim="800000"/>
            <a:headEnd/>
            <a:tailEnd/>
          </a:ln>
        </p:spPr>
      </p:pic>
      <p:pic>
        <p:nvPicPr>
          <p:cNvPr id="2153" name="Picture 105"/>
          <p:cNvPicPr>
            <a:picLocks noChangeAspect="1" noChangeArrowheads="1"/>
          </p:cNvPicPr>
          <p:nvPr/>
        </p:nvPicPr>
        <p:blipFill>
          <a:blip r:embed="rId5"/>
          <a:srcRect r="13889"/>
          <a:stretch>
            <a:fillRect/>
          </a:stretch>
        </p:blipFill>
        <p:spPr bwMode="auto">
          <a:xfrm>
            <a:off x="0" y="0"/>
            <a:ext cx="4495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1511 -4.68208E-6 L -0.63178 -4.68208E-6 " pathEditMode="fixed" rAng="0" ptsTypes="AA">
                                      <p:cBhvr>
                                        <p:cTn id="6" dur="1000" fill="hold"/>
                                        <p:tgtEl>
                                          <p:spTgt spid="2153"/>
                                        </p:tgtEl>
                                        <p:attrNameLst>
                                          <p:attrName>ppt_x</p:attrName>
                                          <p:attrName>ppt_y</p:attrName>
                                        </p:attrNameLst>
                                      </p:cBhvr>
                                      <p:rCtr x="-308" y="0"/>
                                    </p:animMotion>
                                  </p:childTnLst>
                                </p:cTn>
                              </p:par>
                              <p:par>
                                <p:cTn id="7" presetID="35" presetClass="path" presetSubtype="0" accel="50000" decel="50000" fill="hold" nodeType="withEffect">
                                  <p:stCondLst>
                                    <p:cond delay="0"/>
                                  </p:stCondLst>
                                  <p:childTnLst>
                                    <p:animMotion origin="layout" path="M -0.00416 1.15607E-7 L 0.63838 1.15607E-7 " pathEditMode="fixed" rAng="0" ptsTypes="AA">
                                      <p:cBhvr>
                                        <p:cTn id="8" dur="1000" fill="hold"/>
                                        <p:tgtEl>
                                          <p:spTgt spid="75781"/>
                                        </p:tgtEl>
                                        <p:attrNameLst>
                                          <p:attrName>ppt_x</p:attrName>
                                          <p:attrName>ppt_y</p:attrName>
                                        </p:attrNameLst>
                                      </p:cBhvr>
                                      <p:rCtr x="321" y="0"/>
                                    </p:animMotion>
                                  </p:childTnLst>
                                </p:cTn>
                              </p:par>
                            </p:childTnLst>
                          </p:cTn>
                        </p:par>
                        <p:par>
                          <p:cTn id="9" fill="hold">
                            <p:stCondLst>
                              <p:cond delay="1000"/>
                            </p:stCondLst>
                            <p:childTnLst>
                              <p:par>
                                <p:cTn id="10" presetID="23" presetClass="entr" presetSubtype="3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strVal val="(6*min(max(#ppt_w*#ppt_h,.3),1)-7.4)/-.7*#ppt_w"/>
                                          </p:val>
                                        </p:tav>
                                        <p:tav tm="100000">
                                          <p:val>
                                            <p:strVal val="#ppt_w"/>
                                          </p:val>
                                        </p:tav>
                                      </p:tavLst>
                                    </p:anim>
                                    <p:anim calcmode="lin" valueType="num">
                                      <p:cBhvr>
                                        <p:cTn id="13" dur="2000" fill="hold"/>
                                        <p:tgtEl>
                                          <p:spTgt spid="12"/>
                                        </p:tgtEl>
                                        <p:attrNameLst>
                                          <p:attrName>ppt_h</p:attrName>
                                        </p:attrNameLst>
                                      </p:cBhvr>
                                      <p:tavLst>
                                        <p:tav tm="0">
                                          <p:val>
                                            <p:strVal val="(6*min(max(#ppt_w*#ppt_h,.3),1)-7.4)/-.7*#ppt_h"/>
                                          </p:val>
                                        </p:tav>
                                        <p:tav tm="100000">
                                          <p:val>
                                            <p:strVal val="#ppt_h"/>
                                          </p:val>
                                        </p:tav>
                                      </p:tavLst>
                                    </p:anim>
                                    <p:anim calcmode="lin" valueType="num">
                                      <p:cBhvr>
                                        <p:cTn id="14" dur="2000" fill="hold"/>
                                        <p:tgtEl>
                                          <p:spTgt spid="12"/>
                                        </p:tgtEl>
                                        <p:attrNameLst>
                                          <p:attrName>ppt_x</p:attrName>
                                        </p:attrNameLst>
                                      </p:cBhvr>
                                      <p:tavLst>
                                        <p:tav tm="0">
                                          <p:val>
                                            <p:fltVal val="0.5"/>
                                          </p:val>
                                        </p:tav>
                                        <p:tav tm="100000">
                                          <p:val>
                                            <p:strVal val="#ppt_x"/>
                                          </p:val>
                                        </p:tav>
                                      </p:tavLst>
                                    </p:anim>
                                    <p:anim calcmode="lin" valueType="num">
                                      <p:cBhvr>
                                        <p:cTn id="15" dur="2000" fill="hold"/>
                                        <p:tgtEl>
                                          <p:spTgt spid="12"/>
                                        </p:tgtEl>
                                        <p:attrNameLst>
                                          <p:attrName>ppt_y</p:attrName>
                                        </p:attrNameLst>
                                      </p:cBhvr>
                                      <p:tavLst>
                                        <p:tav tm="0">
                                          <p:val>
                                            <p:strVal val="1+(6*min(max(#ppt_w*#ppt_h,.3),1)-7.4)/-.7*#ppt_h/2"/>
                                          </p:val>
                                        </p:tav>
                                        <p:tav tm="100000">
                                          <p:val>
                                            <p:strVal val="#ppt_y"/>
                                          </p:val>
                                        </p:tav>
                                      </p:tavLst>
                                    </p:anim>
                                  </p:childTnLst>
                                </p:cTn>
                              </p:par>
                              <p:par>
                                <p:cTn id="16" presetID="7"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huong\Desktop\sdltth - doi song nhan dan hue.jpg"/>
          <p:cNvPicPr>
            <a:picLocks noChangeAspect="1" noChangeArrowheads="1"/>
          </p:cNvPicPr>
          <p:nvPr/>
        </p:nvPicPr>
        <p:blipFill>
          <a:blip r:embed="rId2"/>
          <a:srcRect/>
          <a:stretch>
            <a:fillRect/>
          </a:stretch>
        </p:blipFill>
        <p:spPr bwMode="auto">
          <a:xfrm>
            <a:off x="4343400" y="3429000"/>
            <a:ext cx="4800600" cy="3429000"/>
          </a:xfrm>
          <a:prstGeom prst="rect">
            <a:avLst/>
          </a:prstGeom>
          <a:noFill/>
        </p:spPr>
      </p:pic>
      <p:sp>
        <p:nvSpPr>
          <p:cNvPr id="2050" name="AutoShape 2" descr="data:image/png;base64,iVBORw0KGgoAAAANSUhEUgAAAfQAAAF3CAYAAABT8rn8AAAgAElEQVR4Xuy9B5zkVZX2f7qru3LnnCdHchZwVRTDfnTX9K77uqLuf1VMuKZ9wYC+iAEBUURQEQQkiIhEkZwzDGmGyblzjlXVXV3p/31uVTU9s6YVXxjHaj5NT1f/wr3nnnvCc8ItyvBlha8CBQoUKFCgQIECBQoU+JumQFFBof9Nr19h8AUKFChQoECBAgUKOAoUFHqBEQoUKFCgQIECBQoU2A8oUFDo+8EiFqZQoECBAgUKFChQoEBBoRd4oECBAgUKFChQoECB/YACBYW+HyxiYQoFChQoUKBAgQIFChQUeoEHChQoUKBAgQIFChTYDyhQUOj7wSIWplCgQIECBQoUKFCgQEGhF3igQIECBQoUKFCgQIH9gAIFhb4fLGJhCgUKFChQoECBAgUKFBR6gQcKFChQoECBAgUKFNgPKFBQ6PvBIhamUKBAgQIFChQoUKBAQaEXeKBAgQIFChQoUKBAgf2AAgWFvh8sYmEKBQoUKFCgQIECBQoUFHqBBwoUKFCgQIECBQoU2A8o8PIV+vzDV4tEkSTfGf7z8LP4JRJxXZGudR+luWTe3/7gfVxn8dwzAnps9ltf+efYtBW5D0v5W6llirLPLcqNwzLZcWTcO/Kf6zElGkVuhNl/5S7JvkMf6YNi/WOa71Tual9ubtlBuDnlv3R9/r4i/SP/Bo1J/9ZX7jPNX/fqHndt/itPl70+y7+nKEePjC83IdE7O5Y9np/md/dsfaprNP7sV3ZtSty/5149N47cc/Jjs0RuzNDXvSM3rtz6Zemazr5Gn+Xmn3LT03tL3N8886eTe1fG3Tc3MTey7FgZG2u5x5+K8uPQi14af5Y/9LLc9cVZ/stOfN6zM3rmHAmyt8ytiT5PcQfPFd2yRHqJfo5Ioh/P1HPmf81dN5/GufH9t72hG/dciyzf5nhBf55bh5fWK7eIubfmXpgfR1F+/X/PuPLjdNfoebwrPz/H16Kp3q2Xcn+OZC/tFT0gt1fn9p2elXD7J/uVX9j8fp9Hv/x83DX5PcZedNP8PevJHzJzDJnbx3vwvcaCHJh7bn6C+fXRz3m8MZ+13KV53tC/xc9pxiL+ER96cw/TNaLJ/P0l2unZmrNoyI/5cmhOcOTHM58H9+K7/LVzYxMd9Lwc/+b5qVjjyo2F9+bl6R7yZg865Medo//cvtdFmk+Ox/bi60x2I2TnxDSL8mJO5HCyJi9Xcuu7N01zv+d5Jk/jojlpmueHrDzSnnuJfMVutbLTiOdImqO7+/QlCT3HQoxPLFyspYBXihx/ugfkvvLjzf+cR1/3opf2y/ztKZ52z3LzzcuO3FrnSbgH/2Tp8d+WPj+MV+nny1Poosis2cx0wvxhJq85FkVtdHLYKsqbHROOT45bZXm1xSbMyoLwDDQr8SZtNjpr3iAf5JhyItJj5WVlkDRgQ6MTVltdy79F/CGLpqIW8ixxunUmauZnzYtY0Nl01LwlI/AhPzM1rHSVjUylrbLSZ55MDN6CITNwZknQZouLbGRs0pqqsguWyoQsyWrEEzELlpbySamleV0pc5gcTli55qP5+WdYt0H+wYu5ZmA0zdgW2mQsYuXBqqyi4rqJsXGrqKl0/Dwxmebf2hlxS896YD4/r4SxtBszKYvH0+YrCbvhlTCXRCJipQGu0R3xhHm9jNntXNg/nTBPsd+mI0UWCDLg4iFLzkSspHQhBOCaQAya6pqwuz+RnOQVXvPye5Kx6NVWFGFYUSeOJIij3Bfw1to0U9K+LZUsZ7qR6XELh8odo84yba/2VtE4/0vZyGjSAv4KCzKGZCpjqbjfvDw7mkma35OxRCRiAV+V4wfxQdSvtdMmDTnR6eN5c3uFhewa2G1NzfWMJs4azJivVO9NW1/fZmtqWsqt0DKvKxjkzGyP+QOaQYmNjkatuqrdzTeV7jGPJwTdc9d7ZXxNW3w6ab6Aj0fM2gzvDnrrLJOXJJBxJjkLbVL8LWFBfwD6TECLCktESx2dimWbSMAxl2Rm3EqD4hsPfFxswXBOqUD+NPMthk7p9KQVl0p4aN2DlpgJO7rmdzzLaj6/FAh8yZxnUtDLE7Z0wmfFRaydZGdeF3nEt8xDDO/sCCjoJFjahkf6rbaGvZVizOJXX9bYzKDoMmmPRSMxK9NGY2xTkykrq2SyRTFLpKbg7WoYxOfo4S/TCyd5rzZkuaVmi3mKj+fxFm6ZZV5unzGw2ViSfQaN+TxZPAa9Z2wyAT+UlrGkCZuKR3l2mflLKtz6aFyxKbMK/QrZZpMx7s/Y9GzCQt5Km4hErSKcYDYxK+Y9RaVcqP3IUJKeaehRzL995uV9Hp6lsfhCA5aY5T0li7L7MmeHaE1T6Wk+Fx3g8igcF6pzUp8lZt8kray6xFKpJCSMWxFKSvxb4qlxBmca+ZJgHKVWDvm1ADwnyc/iRsdfkZkBC7H24qNiZJOlqrNKT6+D/6XIirwoqST04x2lPvGJaKtvyZAQvMC/xMPc44eMkamohYMheIbXeCdtMjKCLFlo8THmKZEoPvX2cdM0a1LCe8PsWd4O7WSvSgYGeE6aCRb7vW7/eEtTNj2TRpaV2RS0L2M7pDIRi3NxMIBsTJZYBBkchtUQQVYkuVCc4PmlNjpsVsnUlrZ+24pmFtrozFqbskstnVmfJbQzsGGGjB8+c2TBT3LWl3MImDY0gLVSPK940vzIWsmZTCLDuohIPMPZkx5+pBzVx2enLcx8JBt4kZUWj9p0Om6+4mbHP+xMeEbrwTf3R2HVlYs/Y8lou1XUpm1b9wXsy238VQOAt5DHAfSHM1D4tEgGrzMOIapjXHhf8n52kPugU7Ce24ptbDRu1TUSdOxf1qyIPTCJLCuHUBnWzhI8i7/OIo89pTFnAEZTca4tZ/+GsiovS5J94uvlKXRnHclkYqHg36npGIrMz6fFNjiSglBSlBJ2XCYhwuoViRGK4ciEzDW/jY9PW6gSoe+dzfqQMA6ygo3HGmitctTyQbmJURiZdYKHHQPJC4wkuqzGxy9pODKNEispxiCIWbUvgkAXM/E5ArF7Imq1VSH2YMSmJ1icYJkhp8zrZPM0m2TaKkKVGAI8VHJZikkDKuOX4m73QSxRgiJe7Jja+ZFcmpSBoc3h0U0e692VtOZmxsN4pzF0AkHHshZBiPm4rsQbZwMUw+7sOOeN8c3G0i52ggblneK92iSyRDU1RwI+m0Vwzqa3silhziQKzW38aesfGLTG2o7s7+IwbTquT/JYbBmMqgGEK0KbDTg5lbLy8hBChc3N32RnsP+ymt1Z5GkbGJi2hspqtw6xNMZZmf6IwpWSiE5ZWbjMEginGPf6yzX2KejqtfR4yIo9+F5cl+ByRsue8hq6yxqgcxyB4pPdAUkkM6d4hgTJDJZFIOC12cQkgilpvd2j1tyw8iVQRPPxTdrYWJdVVdXzi9CasHV19lpbR7mNMH+/Z6GFKoosGhs3fzDN5tPG1gJqpVCcKeaMUNBUw4wt7dZrFmUTNE8J900PIjArzAf/yYgf6jera87SczY+gvHpwQCaYT0R9IxnfDyB0QoiJD6R0koNo9hnnHEV8Mq41EvMBoeSVteA2QJptf4awODIKEq5Omvf5NcKPiphWhNjvVbR4LfYeMSClfBIzmuI8r7JyLg1tYqAJTY06LG62kpkXdLGxqcs7K9yxmhc+kjT5rlhbpcin01MIexT8H+b42spoYxXok/CjgtjfBcxXgxJWNCijFX7D3sIxQedhHKhUKSkPWXTGKFZ5e8cO21nKbWcozSB/eeGnfvb5FQShci+kUKLZ9i7ulirgpHERvOwjoZx0tkFD7eztmjwdA7Vgd2tjP0u+eEJ9EHDUZ6z2o3Dz20zWEmBgGRMgjH32cjQsLW3HsgNpciKKauoKnPjiKDUAwgOD3w3He9HBrH/ilDMJSXWN7bb6qsarQQDAtuUfdFpFdV1Fhv1WbAcNIF7YokJDM4i275zty3v4Pl5B1wLiNIdGRuxmopW964Y1tL4RJ81NlXY5AS0SzbAD9l9PANdpdC18NqbkoXDY1usobYJGkB/PVffzm0dQomMYSAEWDKhXMirGB5tImhlPCPj7ocPoYWXfcxlzmDIiRucFfaeZ8rhkLEZjFAMmDj7kKljAJiFECGSw7hVGIKlVuv7uEWSzdZsx1ifPYyheiZzG8rxn4xJXuJkbJZ/HJgl7pFBxp9nZFx6tacmtRrIgzCXyAgostkp3lJa6WxH2d7aMjm/2WS7xrFxK/EFxEv4KhhvGlvcJjGm/KX1KHu/1ZX9L4tH26yM9R+Zfd6mUxcgKxNWokVLwPClfhubGMPYDvJKOAJalMkps1GLjI5ZoHihecI+1maLVdagzJG//QPscejQj79WUTPOXprg+TUsTxBeSrCm8rbMhjF4qtk6Izin4QqMqpxO6uUBHY0NcyhDlutf3a+XqdBlpo4iRCdhuAYswWonECZgshDCK8/AfRCutYGFQ6knUhC0XJJNXClz0ZdVPNBe9+KAOIYV0fr5dwPyc4pFLoPf85YQBpRDPssRHNK/Izy/GRk6G8NTqfJkHWtZyDOwTgkbYXrWMigl3V+K0VFaFDQcM0vIC3Pe6SyWYcxZukEscw/8IQe/mDFNIj3K67RzYfxkKcyRNQKiYk42aZipJLE2o/FOqy5nkqmsly7vN8B1MkqKpdwZjpzfdNEA48jwXY/HAWTjXBQgTATz4OC01VY22iRytopr4/xpDFpW4XAE5eQ7lKDXevr6rKX+HwyD1iZnQQYgxCzKapz914ASGhoxq2Uo2nARliiMAyQFrjURCqEvCe2QZCnv0H4I8r7ZzDBekahUY1O9WaOikueNTMSspiroLGd5d2FtOB6OHWczxX0WiXVacxDPKcUiQNS4BGPO6NK7pBPKeazGK5rFoG2Ua0Jy+uQJ8pmGxZ7MPphFHehOWUODPCVoNwOiEBIgNm2R6DgbtRqvDRQCRTw2krbq6iyc5+5mLqJ3LNGLh+ksAf5UwXqUuvXQ82LxIQv6hP8EYJFyA6BxClf232B/xFoawig0US8HNzhKZgnX1dtrrc3tfJJ1p2Wfui8H5ckgEhyNUTobcGuO7cP4ExiCWeNWRoUcfPQ+yAy3ITNmZodBHGrhFZSlB2Z2E8FA447Z2QGQEBYqAbEcyrfTjSWVbmGPBBFiKbxdj02y9thpzkhIMiY51KNToxhAAj/FpMyVtdOaTvOzGt3pFDHIhDPK2YvxhBfjAH6DhaOwWjljZ0chjMWiWsCsbt+03awdvpB3LKN2lD0hcGo3dm8rw/aIzuwr7Wfsu6xHy7fer72jfbVzd5ct6WizGYSpA4Wgw4RcTzy6UiyTQZ7VBN+X5CMP3n4MrxmM5ArWqcqZalJMaWgW8mNgoOFKoEcyjrLm3Um8xRI856z28YJqybiKW3MbCEUC49obsjGQtGCIe4UA6FKeJ4TC8Rw86pM+4lm90Lae+epJo30Jq68rRQl1YcDFMNIUQijHyGgwnERjGZ3h4DSBrIG8Y8DzJQ+lfIXo7OxZYwvbhAKgWPqmrDrc6IyGyMishWvZEFlHk60QxVfF08ZKC4LqeTCDZqfTeMEhZ3SJxs5r5t96vgyHYr53dr9oC9tBQ2JDVsneLE4iBBiLZEs5yjMKPOgvn7TB2KhVBJdbMfJB9rz2gcYIyMdaYRAUS8Zn56gPnXOm6Tn0KYNhOWgN9TU2OImhVJKwKgSV6DTN4pSD2LlQBqiQu4nvXciVgGxHiX54EVvPAVHyaaTQdXM/LNnQJmRQ3wuckSqXQnvbfUMbSIFMw2kDYa2orIf+7OYKzBcZqzAqGCyjnkHnjEArGcEgkpOzFqhlotBw27YSa2sN2iS8ix9nxfL72POTOF5VgTKHlowCkhQzpgaUubNnZDCzxk5OSb5pHNll2me+XqZCj2K1rLeacjFmK54lVjwbwctEm+u/aeN4S2lbD7w3Zl27njCcEgjdk2X2RBnwYDFeVVV2rfmfFP7KpV+0ob6geT2ttqDjCFu/Y5fVAM3P4JlGZnZiDATY2BEUwxQETQDfpWx48BrJA0fdZ3ZssxVLl4j+lkbBaxWK+WUUhTmB1GsNVADzBUEPzgPmrjZvxWO2dtPFeIvbraWqhsWptCkUoox7Cb5AeRbS7OqOIGAabXnrtdY1PMZmWGv9oz/Go2KzAwFJ0WoegwNBO+yAd1u5/xAb6B+2rv6rnMCS1yT0aTy2FbinBH5QSELKJg2cNgEkzGaRkcOGOmjlt22otxTFM2gT8XMc82h/T03vwmia4i4U1FS7U0ApoXo8O1xyklUHVuEdldlYdJv1Tz6Ch73G3eg2IZu5seaLCNh6FF7ChqYes/YFNezJYusf2mQT0SdQE3hzKcYC7Zc2fA1mrsZqf9qmZjbB6M84IR+C8QUhlpW9G2EGtJ26A4XUy5i8Nt4Xtcra9izo3Hgiz5Kn2m41Ya+N9N2BwGQ88s4gVGnpKdbYeAiGyA4bjT2BcrsX9IHgSYRNBwQeYkEdson3GCwrchsrCqQYCIgSWfkwLO8XOFWGTwnKO81ES9HmQ8Nxq6vPwp6zCCG/R9gv78W6ygAJlhZnPffpZBXP9eJBvdXaF9db5+4nbTqxGaOh0yoR9IJgZ2b9GBxVKNYkCqLExqODGJwVzMGDAkGh8yQZjEHGFU9GGAOwK7EIj1ABeUeJYbwMQdOEktDVNfDCccd8255duxF+KrPO/otYI/FmHMMMQ8A6oWSA65swCrR2MQwTGJgt09M3Yy0dE0CTw3gcbXheHpR9yKaQe+2sbdi/wPpj6wgb/NRmoLM/IIEYxWCrtck+n61a+mk82yLoOWtr1v4Uz1ke/QiGlY99NM2eqnOe9uqVn7NiEI1dXY9j5N3L/WOgLFUOgo+x9itWfMp8Ra9jbYCCsfwaGusI0TDjMp/1D79oKc92kKAHgSbXWX+n2dGHn2yV4SW2rXMdsPsvHEKTYMOXoGwDCHUpGW8VUDuWA1RmXc0OPeg9CE+UMuMZG7sFRC4KD/YBhS5xSqx7gPBZY7nNIG8UuUujDcaxfusqy52hkcZSFORcgvUwBSpVCVzhEAUZ1/CRFyElmSMbYknH+aBH4qsRdsAjNth5j9Vi8Ewi+wWVV9e/G4PXY2NDW1jjF9hvgl+7WP9pwPo469UCQ9ZkQ2hcD6tYLxNf0NYOYsf8D2P+ZQtsW9da3v1LZ7wkbDtrnLKhoaA11bZmDUOJEb4mB8etHAtJCJnAqOk0ex4rJc58PNzpB01JK6TDkDt3mx1x5GfZ99W2bffzKPUbsvQlVFaMt1zqJEedbXg+Y//81v8E2l9ia3fegfK8l7f3oONDNjldaW3lH8WoWAaqMWNbd96ON/0Yw5nB+clarNmcCcKSMiD0gTOgZdYScplGHgaCfAQ0nkR+ADXpvewQPlMcGhgbw0221ZLln8ZgWAaK6sN41f5+1ha3tuPIyYoox3hk75Rttx3DX3MojpDMlqa32fhAPe8uBm25zGoa3wUtnuX9Q5aZjNkUIdKy6lJ4D/MIRyaRmib8owHO5iB9GcTQwXl64zaO0g4HWnAI3msLm//NdvduM1/147Zt1w2gkVyDyG8MnQ1KeSjoWtge33Q1Hz5p9Xjjo/1LrAZkbP2u/+uQQD9afT9S6MSj2ATjbJiqYJtTbhLE/vKvoHLeSIy01nYOXIfQf4zv+9hA4lBWNkEMGaXhGAVqKJIjzZNACh124JdZ3Gq83hqbAJquAAJqRPBtHrraDlgZtPWbHuc548TxFONFscWDxGnGbWLw1yzfiBVjfvaPjdlClLOse234aa2tIDr+jshy8ZSK0MVs+Aas/JtsInWZs7Y8bM7BwUlrxeIsglkis93E/JT4QDzFUFRxH/D6Zbao9rUw3MXWNXg28XR5g8Bb3i7gLOK2GDaWDgH5f4JxEbv3rLG1G+7GGvTawDBQdr3ApgTKK4DhE8RIiSCIwRMQ3N5ipD0W4IKmX9pApMSqcB27p97p4Gkf8b804y9FQA+4kMLBQkidB6FN3YKVuWLBdbaLuEQDce7B2A3A5Xc6LwYAwZY1nQMk1wQNpq0RnLt//F4XU6ytagL2226D4ze5uFwcj6e6fKnVhd+MAkrw9wUouV0o2vuJl3cDn5m96bWX2bYNKMeiKRCCX7OJH7UoLlUdgt2SPq5HyFZ+it/fjCe8wnZvW4Mg2WjdXd80lswp9FDpFQikhWzYZxBYd9pM5g7oQjgCxEZeneBDefNeeSnamig3zZe96BACZ1zwc4QYWE21z0Yju/Au4tZUszznrEd4Fsq1qBJLHsgvgDWPO1kMBSNoJRlBii12tJ4DfB7GeNrGW55ljvfzvl1cNQ29JZbkKUN11sXB0ArXS+gKRREYw1w1rjSqQF6BpHVCghBunEyNWhkYo/JCpuIlVobHsnzRBxBiHlAllN7sI86bE1RYg2GrOQtFEE+UwROTGDeVaCt5KApXSTYPjUsBJxBIMgCVPUL+CF5MU+mFhF0OtLHZ221j53fw0AWX9rm9FbRDXbi8ruIyjBOPTc2us/HEOQ4qlZje3bXTWtvqmFfY5bg01X7YKYxEeidjuYFV2Y0HhUIv5RqmGCh5P0bfu8kDCFlHc8Z29q4BAyC2iQwYjE3Dt7ImNoMQ7ALR+qEt6vglip95YKx0jpxiihhNkBNRi7vuQYiXeojvpntRvnUYlqW2Ytm/sjbkK0RHrGsHBiPzD4UJ62AopbFgCcXbCEHVWqwjef8uhstEJBN6uvutsb4hC+0L08HDCARlXMlDB2mqy+YXBH1HWSqxAiX2DvZ1O1473iXC3lN2FwbsU8CxT7i0hWDgvXbgwf+AR7fFtu74ER59ds2ry8YdJBzwtxK686BAyHPB2JFTMhdy0JLBt4taT7XoOJBzss+6x37oELOJ+A6r9Ck2UY1xrhwPyTNZ3iyU5E2MuD//UjRE3ux4lFBZSCbmJEbVlFX5Wngmc2aMHe0Xwp9JZGy39YycY2E88AkMtQpiJil5q4R/lN5x6KqzrXPHNLpts02lfgaHd4JALrWjDn0/8jNs0+OTQNblKN2ArX3+Musd34Vhi2XjlLfQwSz6pH2R/4oAWcpYktcxg0GdwAopAyZIpMcxOhXLViZVNpwAaAJffhI+OR6jZwHzJWxU3YMh8rCt6niN9XSlcYQOte7YWt5zE87E1cgmKMR8Vi08C0++CeMOoyv+gtUsesF2bnnEwoRZFc514VOBvvAAWUpOySaQyyXwS1GKgGAOrEn6plw4jkCQhX0fMM/s+ywQrkHJX0Nc/0cOAWiu/RSG3kJrKV9BPtgaS3vX23j8186YWdr4LRCOkG3aeqZFUttyoYWX6DFHmFfpHy/LQ89mLGYXWQIuiDJfsuBHloyRwJY8zPri69n8G/CEbrVI/A42CJYTSk9JW8WCYQSP8COSGCXBJpAVfIqTK26FAH3ta5624U4MhYwE0/UYDt9yFrO+5GRNwPt+eRlsmho2iWI0IJAuVhlikSOy2Pic0LdtZnwtGNLFQNQhT6VVhX6NAl4FF2xicd7jkkh2gGYuAzmWYIjgXVSUxBgTXsd4EmvtCEvJMw3cRzQLpVH+jO3q/icHOU4wVlAfNx9Zf5Xs+lnkqaBKLs5KzTx0yDUjIACKX0swSCkNMk7Fa+WRCZ6uCF9qB7R92DZ0PQYs+FoH7zs41TEr6kUwZo5BBZ0rRqdcq1DZOVbvex2Q5qT1Ri60oeiNLsmGXCJrCP/C2qqPtdqmuK1Zfw1x8m9lIWge6GB5eSQ8o1zolDYfc1XC3yRjJacxOw/eC4JnrY2/sLrQocSd+20y/TuE3fdt8QKhABEg5LDzUHy+M7jh9Xy3A5Erqe9Bxvmcbe7+LqiMPNUn+V4FdPlbhNWtwGzXuLCK3q3wgKBDl0uYU+jD8m7Z2PLU8yEaeVCan8uDYGwKzSias4t11Hj0mRwMJbhlSOQCP+KbtcEw88mug3bl5dfhVXWg5MCRba0Nz5zlEhUd4iNLQvZXbu0E9QlWbiDkKZheRoHGKB9o+85ZW9jhNHuWrxV25u9Fnhj0BRYHxhvHllW+2iBzaYQX9TwZLXPv0av4TApKeRlC8ZXsrHh+A56H1l8DyxZyjDM0JR2SFpSutSUVd1o/CxkOPgktv+MSPnW9LlXSUzX/bq+/h1gnSWPBiK3Z+C4XlhG9pQy1DzXNHgC0EHOrEBLD/AWPejBwivCUMnxLoYd9/2kNFR9mnTAoEjcTYjvTCWtsDTv+kI08BUM18SIGy2abGP48Hs2vrTZwFEqmy7b1HW8hgBuXR8E9lcr349dIahJjotxBmto3SuzS+KvZl9qP+p5ivyumPsJeLsN2JHWCcUAf7R/WRLQUbSSuUyiXDPirQh0u1sv3lLx55qmYrduS7DdSQqxp4XO2uHolf3/CBmcw8KZuczrMJZc5ozEb8lNoSspSSjQ2lU2cnWRMGq8+cyhcDiofQhDV1YgJ4NvQ/7HasuOQV4O2vf+jDuLVCwRva2CSBZ1g0UsW1mGodiITcDSmws5QJCq3B6yuGLjulUcvGaBnVJZfZLUVq5FDu21H3wctxBgdBK98Ca4RqiY4fRi4u1ZglXjOpcSAMBCK0XNA3tmn2VBQqWSG1l48mBuj7nFFLFmHPZsMyL81DoUzFDLVetSzLtKmLp8NZe6FiWMkQIdAkmLIoYqKL7E6h2AEHI2s3E5S2hud/HZhPH621WzkWSUW89wMIne/TSZvc/sZm905iy4XhXFGBXfze4WcHcbi+I/nK5yhsThHQEpehh5j1N/FH/1jGJL1TThXmOptH7VA0cdR/CGMrd8iL7+IXPuMtbYebqlpEqxHdzGkpzAsrrIemKyprtYA+KwT1KkV1aGkV4n4/cZD19oqDhUKA19BvI7WL9rUGBZnssYWVX2QjddrKd+9KPPbIMrNWOJx5/MUCSfO5l/ZTCl+RimeJws0KdjOyza9YN4AACAASURBVP3KvuaScODziN8P4rElbTJzng1Er3EwoSTPBMxzxGHnoYQqseC7bGri6w6iWrbqZ0CQwJEo1sXB1XgMIygSHlYXs8Gea4Gaf+KUQkfTQ3h7K+D7URh7gA0+hmVP0sTYIMLoNpvOXMNrtvN5O3/H2GCsEsgHd2yAWZdb//TjJKBQ6JQoRXkhsGsA0Xp/TfbvBTbAxnn9ofcgEPBgEz+GKe+yMYTywtYzraXuGIRBsY0Q21natMImSAocm15rSf89MOSvXDbnCcf+yjZtVPypEQNiG4zda83VB5PhvI0teDce8DU2RMyqvpqsUwftlrg8goVNnzV/5p8gEABv/WNYt7fjsT3sEt8qvbdatXeJjc5eJrGNEL7amhrOxxNrJfY0bVsHPpBVFAi7xa03kEgHtOw7AIRikfVPPWG7B94NzM7GCt5gixv+0bYPbLJygrBJQipV1Ztt69YznPBXZrGS3aprfsbvb0F4ViEkgKSBHqqrd1n36Lko9VvtoNUbgTmVLPMCHtd9rP3lLm7ZWvsDq65YhVID+5nayvxesKJAnHW52ir8H7e68hMxaJqsl+SWagL/XrKl+wefxXMut/7ur1hLzS3Am202OsGuY57T3L9zx0+tZYEEMp45Ci1AkHdYxtvyq0km+gcbwEVa0bbCNnXdxD2PIRjPtcayCxFeQMnY4CX8V47Hl4ZPx6IvOCm8cOFhtnPn72wwfpVLwDlq5YWWmFpmw1iRymWvDTVx7xb49nrW7W4U2rdtWev7bUd3N/FmsulT43iw621w9OO2fMX3DbZD4OBPz96Lp3An63WK1UO/xFQVsVUv+SJR2zJ4LfzyEwsilMdgRsUOhRZ074DfDgHqni1jPD9n7c5AyF+IQC4n0W47nuOkrXv2PDvx9few71qse7zbKkAuJjNDViuIM9SN0XqVjabucnHkmtBXEZ4ryI1Zb0PT3wFBirIXvCivUpdU1VD5VYzWf3MJgFPRS2w89UNgW+jKfjik9Q6EH7C+qhuA/F/c8nY76vAbbGRwBYKPADPIVyA8SWx3PbHIbSBo9wITP032fDY+Wum/2mrLj3Ohi2S6j7+9ABJwP97fb9y+X1r/E6DuQ2zn6HpbVH8Uz03hcUWtpqnftnZeTkjrVgzVOMpzgjwU7SHli5CdjFXnVz6NPL6a71lT+ATrI1wX9lUTNyd3YLKba7dgkF6DYXiHkQdnB69+DL5PWGP1MowyQmoY/9Gpa2wMeUbBAqGkT8Kr7wTqVfa2UteEFgH9jt5hDYsH7Nnnr3Pe41EH/pz9n5t/UT+8mobHYhgBu5GVV4JOPebCWCWeCCgIVUITI1ZVsQIFCJwrxVr2ddCD11mC/ACwNwzYHTYSux50co2N4KUfftD1NjZA0hdrVMwYA2HmP0YmNlnZ8dk1NjB+hUtwXL7wPBT0wdY7tgGZfIpRLAJ6gWj0fwPZ/X6MVeVvjBOuGrfn1v+bM6oXVAM3k9mfKSWgjObPJKWxWavSAQzlmA11f9aWLrrKhiem8bbbrHcUZsTzHxk5yyERMsRizDWM4Ba61lR/GnxzBMbDkeT6PGSjyZOc8ncIHOtbHrwOidZiocanCFneblt77nL5GcuaHyHJsBq+ozoBZDBZvIP8oiuR01eyJlPmJYRbWXOOHbjieOvtmkI5D1kz7+yNXg1KdL0zAkpKQQCRjdOzVLIIbfN+Bh78AIYY1Uq+7YRV32ottbfA70K/qK6KP2c9o+e5ygBnxLA3mgNXQ4Yqi4DkRQmH+mQwOAN73/h6mR561oqPIojlVTe3fAx4sNr6dp8FYbYwwyRi/Fb0y4Mord8BKykGREIJGVNB4ZdKnHGegcozJriashmrcslEsqyqQqeYP34SjJ+y8eLzHOwhy1pWNaFAa2m8GCVYQYyaWP7g/+eyw2vrfwc6QCZsHCVYXINgoFyNUSg3JVS706LDZwClvwCU9DBe/uEw3AhQKp4lblGaVP3aijoy4tmIxd8mBrgB0dzkLFF5g8ogXVa/Djg8CGQfBc4eB8qpQfgx52g/22k377nUxmdutRb/g648IxW4xoYnf2aE22xhy61A1sv51I8XHkH4q+Su1ZY0lduW/rPhmOdsNH4X1uiXLFz6Powcyv0yeLJk2gwONDIWBEbZRhucugxoGMSDuH2aBLZJsl/LcD1UQlXj+6W1Nx1h2/uuY8brbSR9DbHzj1t67EOgI1jjNVdaZ8/3nOW9oOkXoALtFpvdZiPxjziObCm7FaXcSuZtJQlnMSz1cjzpjPPEp4G1q0L/ivXaBEyOh+JPIHSfw7u9A9jyYhKWJvD2SNbBdPX7zjJv+XtBBxQrI3uc8r0UAnMGKG0wcobVVz6GJ1Bricn7eOtaBPxFQNifJ9zxjxhkFTZGjU0tGaWZEmB+BPsUQqioaKVVl55IlmsUtMFjo+NdVEEQg2xtI8lqC/Sn8Az3ZxiGbAsdhDDrsjGMs8noqc6zlXBRek+KGAx725obrwf6PBLvq8MGJl8kHBK3gaGbSPI609qrHgUyXOzc5PFUJ3A12fcTT2JY/JctxRAYGmQVQ8Pwwuecl1Vd/AsMnGOhSx/zpAiq6AAbz2zn31fB5+XWGPwQiUOkp5H05iEwnKYMIEGYJRAeRbh3o8QOd5nyk9GbgCWrLZCBNxNkX5PhFI9P8Zxh0IQuciN+yp5b5xQVkSv4nMfzszr8hJV7llqi9Glg8i4rL3mTy8CO2J2Wnt5IYuPFoFg/xiA6hsQ84rBCGKhAiKfC0GTYSmofxpt+0rb2Xm+HHXQVEG0boYDn2XP/6eLCWQBbeQiqTPgm/3gbPEfyZOwy6xo6w8qkq6WQS36EofovtrXvMT7oAbIk9FJ9IQbaYXjjKB3fiI1QolpfTiw8vR2F/Ru8/DUY0Wsw4P8DJXkSSkpwV5j5lGD4bCaRrcu2d30XB2G9HdB6N4Z9rbVW1LMe3cDW8L+y3+GsTOmzPOdSDOjnCOlRIEXpXykVLoNAyTWVTTaIoX34isswYg+Alyp4Lz0sKN+LTfZZXRUIXHotyvQM7n8CuPUi5NpS9t4CGxoj8QroeSa9idjtjWif7TY+epstbrmMKpfXuJzuZspUB0d7QCSrCSuNoOQvZGGiZFXfxp69BFq/Bm+yFZ7fwv4dtCb/69lbKHTPj8k7uonnErKTnEKmBMgIx9QgyReZE/qGLWp4OygEOQYOaiJPA76qadoGQvgc8u9eQmSXILuOwAisxTjbDJ26rKH8WJ6FjEJ+xGbWYOhcgvw5F/5dDHemgNPf69Cl5qbLcTDaWc9aeIh9TZbiTHKjVdQzx8F+gLkPwN6CckbIPxDsrlCbtBvGBUIkncTwJw5VXIyMIi7VWtmOcfg44/oQa51FX5T1plJEIU++0s9hcL8dXl/EvF8kJPsOo0LZ8c4Q6Ne739RnL+4Acvf+lvdswei9E8flq+ZLHo+8BkmjEgbTDIO5BcTnblDZ0/imBDb4AxKHj8NY3QkvhK2WfIBYdCf0fpLwzK0YTo+y/yfwxCk18/idzqqp/k/m8a8YxgeSUHw/Bmgze76WnJh+5NoDNjqN3FChFHOexZgircaW1pDrgxM5mXqQseFwgn5IruwrXy9foTOTmDKVERCCeLTW8gjbqh5jkUvIgiY+OnMTCuhp/jaAgi0hk7wy66ULKuF7LBIno1bwfTbxQjFWPacy8FELpz5CLH2ULMTLbCx2XbY+VnAKFnRr0y3Aji28/3Gsrk87gRPy/gyBuZw4YKd19z9i06M/sZZFV4IQLEAxbCKgfpZ1jWy3pe2PAcMsxCJ/gsSs520ERd9QeyfQ9GqE9F0o46/jwTwLg1disVGeJJ7jBfW+G/B8lrL1UNiR9SjrHxMjw2qLrUSYd/KO79mu4Yft8LanuT6IMrgES/j7XAvk2XStlRUfSYxuAPGjEMJ5trB6LYYBiV81z+DJPWE9xOYPXH0dHsJqPHN5e1dj9V5sr1m21cZJ/piw+62+YZet20GsLKjEF8qxEnGEAPEysmobAmdZU/VbbGcf2GnRKDHLD1p79RfwSv+DcAU1r9OfRtGscR7IsvZrgTXrEQBrbSj2WasLnopx8j6UBDXNKN++nn/GSFM8i8zPasrGRp/BG/4yFvnDeB4L2fg90OlXWM7nOWjSJQAQFI5jpflLTrOSyndYUgF1jAI/lr0nrTTnHSQBbsYUp/yHAGPxzBYELL97hqwUPLqxfrV1bem33oFzrb3lbhQIBVJ+qqFnnuf5jXDHcZSwlNoYns30tLyBtzDmw9hwJDoF+9moPwdWu8JW1j9BbgPoUWA9G/NmNv1vXcJfCC9NyZsqs5Sh5gs/iLLGW5i4m2fdbTvGfuRCGEctBYLrpYClbJKN+yjC4wIHOQqubWn6DlDdIUDmQ9Yz8UEHQy5vuNZleze1j1p3ZxdC5YNwcx38vQl+Vg1zO8aeUIOrQI1+Tk4DCnRCiURjrHEcz2MVQldlZMPA+UmUd7mNjm0i6fQjCNoPEVNfgZeumu+7QUPuR9EQY2WTqFpA4aeWwFOsxSKeBHJBZo8rSpt8HNpfa4Ppe4yoli1v/62rcgiExlnzX2FI3GqtZc/iuVTZpOd2DJ3N7I3zbfnim4G2lwJLPgxycvKcYBbyIm+kJnQmnsn/hob1oCRR5rOW+VL2SdxmJqLYAFUvlU9SOrbGOnsvsSMOuZWSI5JNWa90+jobwsOtA7mr8pP4l/ot/Psw90ybt7KFeOkx1r99kpDQqVTGrJV0AdrejRHwA/bD47a46nHQsTTJs2nbuPVGDIbzSIS7xCowpkaTm1Ay10Oja6ChGoXISeA/jBb1Zagp+5ilo+/l+lXWOa6cjQ3WO30eXtf3oBmGaqITw/LL1rSiyvo2NVhV/SEgJ2utZ/xCEJxOELdeIN3noOFO69l5th1+8E3IsRXWN6lxgkLErrU2DKs0+z7jfxSe3WFdPefgQT9ss2MrMYo3sdbfwSC9zeq9j4D6tBGW+CUI5e+QnXc6+VgKzxi5CUrWa6w9HTj5RJAuPM3Yb2zjtu/YyiX/TjgEIwZju6ysmXrsrwJz/xIjvAOeCLCuP4VWP8Ew+h2JshjryfW8cwO5F2dYW8MPkA0nIBvW2uDEB0CGvkrPjTeQb7AYqB80ovv9trjjDgd/z6a34VkTCrU3cz8ykFyikVmMNM+DDtcOe/6VkBXliKFn4SPCKyMXk6R4LcbbQhCaJzE2r8V7fsyVzcUxwP3eMhdi8Xu/A62ORnYdQS7LpFWH2F/RHfBPGftwMZ4+iai20YrD11rn0MXI+Hcg7xdYeeAAKh+6ydc40448/Hck2XbA4aPYAT+GTq0YPMe72H64lnn0nIlT9BmMtA6g/igJig+B8txDomQcfvPBR9lcmJD/nfDWNxh7BaWKNSjqqEOzNGZ/cAfjA/nIXOpCOC7Pi1DdAU2grWO4pWHyLEa+hJzbrzx0GgTQMSYIBigBIoWqOJxqs5vCtwKVk1hTcj/Kaq2tWfdT4FQB7iTCuAxIvAcKmTPAmq5JghJYCMakqAsWvK34rhR6ReYj6IgM1t/XUER3OZWvl4C6WAPwqi+8EujjBdu07b1GoqctXngf0FQYGJ4kudm1eCN3Wvuic4kjNltlS5g43xfxaLfYoubnbbifF2EJ2uwOFudyPrsRZdaCNzVDtvDnMUKeYqTZeWVQVhEShY5e/AAbO4yQv5RB7ED532nLOs7Gu1nGeGpsYOorKJCH7JDGdXguU9z3S+D1C1xsvKHmCsosjsBQQIHZBdYzdj+Z9Tfida6y0cSdfLab7N3vkd3/c+JS9cQefQiJC/GubrKa0kuttfyNQL6PgxzcytiuYVwILBlG/MtLwFulJT1AycsXXYKFegIIACavUV3Q2GHjZGdmCCGkQ/+XGOsGA5W0BfXX8TwyIEhA2j34XuLOP7DSmbeDpABpj/0WBUJZB/XPTU2tCBwsccpCHnmMjPDGn1kVzx+LYCDJ4KDKoAZPx8vmUdB5885y+4c3XGeDXTVW1UEiy04p41riiB0gHSRSgs54akicmdqOdYuXHcMbiF7gSk4GidEffvhFWP0HESIpIilvEXXbes+LKJNavJwTbCKxiVjzT0BCfklGN5Bh1UMgLot5BjQs/RVZ83daM0KyMrDQBuGDtAFjTz/IBgaJcdzHFkW6jI+FbenCB0nEkvn4DN8P2QgemH5r8v7YJW4mi5/Hk3iAPI57XYJODfDbgpbzbGZ0NUJiB8lln3BxvYbwD0nIOwBPH484MYKCeA9NaKoRTqPWVneQ9Q3tJrnxWRtKftqhPYvLv83zTwT1wfihxr1v9GmQlMPgw1lCHfRDCPSQrHeDDaXOd+GoCdBQQBMXB1TSYH930irraDqCFySveVH50xgrR1oXddQZ3knBGz8ftoHMF1AqhJi4d2Hjb1w/BK+v2xL+3xCbf4ZQwPV4O0eCagjR6bYdg+cTcvkV+RDVePQR2z38LoekxXEX/dQzKY5cWfo1UJd/Q2EsJNdiK4plBpQsDaQ6YX3A+UF6LfRGTs4KTp5aXX4pgq8BWbARo5PcjpldVl90J6boEngKaHXicXjphw5278KLPuLwy6nYOIQSwklrrlgCv97NGl4ITPyUrWxYR9gB+B++G4l/g70hw/RT1hb4LyDRIvIIzsdAOA8jilJB4GvnTKKQlLBbh2HbFDwF5cgmsV9g6Fzm8kZWLvmhJfpfy2e7AAauBe35lVVAZ3mUTUv/CwVOhvX4CdbYsBiD6R7gbQwdDJ+25l/jydWREzCMd/49FNDjtrDiAdcEq6TiGQy8R0EbzgYduAqFdTR8vw7lfRrj3sL8b4c2B6IQQdGiPwN2vw6xts0lOBYlva48dumi8+HpI9lRwN2lVxIuuwmUDEWkuDFG5DBhGtHsda97mNwjqh0wjJO+G23D5uvsDQc9AvJAiV/ZIPsHb5M8h+qybxG6eyPJlgOEvf7ZWtpOJcTxH8gzanuaOuHzTtBT/F/FsJGR9XUHk9nfiOePMwR6NJGCn+KfcMmhy2sep0qhisTba5ENO0HzroAeP2cvZcgUnyGk92Ng6RcIb1L6hnceJY8kgOFY7juPvfF2DGRCcQj6AIZ8bLoPtKcCtEfdGhsxDEhL7T/DRpJXuBwP5WcpZ6W19SwSbStsaFfCmutOsiiLOkEI0cv6lhW/22pbM8zrg7ZjSmtQYlS6OrkrSD9KdvBMehCjp8XpqCl6ItT53wCi+E2Mi+PIz3gKHi5D7gThrxEMpFGQsGfQO6cR8kNN5CCqptKbstU/hNIiyR9S7szz9bd95OtleujKGFJ8DbhkYoaylcZs7SmLsLj2PjwdxTpvROkQR0cgysuV+kngZoe8ZNCwTcfIfi0vqwIK4TlgOV4yMlxphIMRP0uHsffQpKEKCO+LNkxiXQKJUpwCvmWRjzziVjxaZW7sAgX4qCtDKQvfi4ALwVQPkv19ajYWX/5dYtzvd1ZnZPRkEnC2EI+9F8h0EUkn19jmbV9xWZCttd+3pVUfBmLbRCTpbMIEN7rEkGxulOp1K4BVr+S3JVbfsdaeefFkhC+hgeCXrSX4MRimByX6GRtPP2MtJb9lLK1WXHGbPfjEV6yeeFJbA5nds8dQ1tNj6/tOcBmzrYGbsfKBvAIvEqdDCEz9gHKu80hMWgnk+YJtHDwN5IB7vTcAoTUBV/Wzie63nUM/hPkiqCaULlBXMXH8FGVYshgXtfzQRgeB+PwouZlnGD8Snbr38spue2rjx4iRIRAQZOEy4pG2ihjiJGGGt6OUP04sCgMKL8FXsQ4u7iZuinJQYs60sm9DWPGn27FH3WejA2Tmp3YCw12N4CacQimhYDl5VMOTK0EZbqG+lnmlSIxsCFr3tncBA34fQfR6OIYJUYYTrp6wyKAUibzaH9iqVTdgHNaBAkBrJdMF29nk+rcMk5vdlgni+ZaVpTCcvkYs82bKfogfH3eXDffQZ6B0EI/5X5z33VFG7gDcFqy4HVj9djy5JxAoEdAcMpmLysjSphQNhVNXeztx5iY250PA/7fbi0O38bdiW1R9iS1tfi0Q9E8xIM5zSq0PhIQqaTts9Y8Y90oEQJxY7j9i9JBB3P4AQns53uojtuogv23vvsuiozS5KX0nwqiKeeAte16wntnrnIImXEqc/i6EThuG6gbrWLKNagA8TPuIy4swPG3zP2RdEXXE6rHqkhaXNBkAZfEyhiKasQj6nEgP4EU22D+sehKvayUhF8q2CLwOxTbC3z22e+rEbCMZ1ruj7nwMyKNRMutsS89HHf/VBQgvIUR9NS/Y1ADx1sgVIElXWTCD9xh5Fv75HPxBDgPZkBXBVpcsVeE9ldjuSSCpdAjM/ATEBaMT9qjKNuNyuSzK3levB25lL15K8tpKS5ZutTvXfIj6aAyj4tvgszZkx+2SHrZz87l28KEPAJGSjDQ8Tl5KA15ZBclh6pzyFEjBt1DUG62u5B5kfCOdzh6znqmPuXVRqeyy8H0IWprr+O6yXT2nulrrJOZUisxE1ZyLJ2rKzwXReAOIWqVtB5HqHbnVGeut3q+DHr2NkIvXevtOI4fhLltSf58Nj9PBoL4P5USyYekbMIaU6EAIMdkLzS/Dm0Wok4Y+W9RlO4Y+T6IXcq/qOeTGFDKrH/6/m+qLnyHHziHU8Sb2Sqfd9cw/28IFCtHczPwPdY2uoqBcM+kz4EvCf9T1pMjiFVQd9H7SljefYS/2Km/jAhvO3OzmoeQwJXQKbVE+UF01IRLCi7H4M6z3V52HXVN8gSudnWT/y1AZi/7ADlh+PlUAFL2SId85+A6y2S/BqGulwuEQKlCutkWrF9juHYSMGP/i5a22fbM89BNxvRIYcYQ9E3djILP2LHIHyE5EHR69d9pm8mc0jvYF52M0vgbjDL5J/gSn6lGWh03GSkiGzqYakEmnkkx6tOvUqXh95+j7XD+R7AVksy+4H3RuDJlDSVp6lFyiL9nb3vIsyMMU6BuhJxolCd5Pp5tBkajYIGkuiDxJYDAVKeTp+SSGwBOu/LhEtSa5DqUexdgwA4U29FPWWoNlXl31ceTRKeScEPhcOmbdW28gZn8+HfPOtsWUxg0Pd4MO30Le1fdZY3QLRl5N6e0YRctsN2G5SPpyl5DnnMx95OtlKXRltsVTdNEiWDJN1npJKWUvTEwNRML+q2CGBXQk2mDDozcDN93mPGu6QLosxCAJM5FEPxulgzt8KDPKcQKKHZW6LHDKSVH6J6NC/onPIrDFL/BKeQZfYnZywuyQ1ZcioBcC+azHqjrFJXG0NK9lQ1Syya9AGZ3uAn/+iu+QXXkSEKegMUpIEuvwpp7EU0Jb+35tvcPfdA0OFjVcQAztAPzcEpb+QqDwa91qzbCLZohthfEy2kNPYCR0EDNXWceXXQylwvdFGqt82oZj2+DJ07Bk19jSytvJAvah3khkmrmY+kU8pAXnWZXndTaWepQ43WfcXNoCt/HsRoTrbjbdo9SEfw+Y+xu2pP0E27LtJjzGc11iTEvpLZRgLKaOeBtC91d4NdcAy06TDDhDAg3WrvuPOk3oW1/5SasPfBZvUZBun2uPW1YRBdK/FXTgcpe4Jg99yYIbiHUfTLz9fmDFj9jiRZ+2es9/4WlIOT8MLT6eZVOYVl4lKLCjZ3XFhZBlCdm4lAtGLyZOdy9KhntSuFeYxMnMagTM+Vx8nDUtqrW+nTdi6HzOdTN9Dclw2wYIu1APG5t+EcgLWkxtJj51HCWAB+MR4pqwAgNdK2nogMdCHkFpoBNI8CdY4Ess3vtaDDdqq/1XuGQfJVI11v/UZiPqhdBLDsInXKOK5dXryCnI2FTxpdD3NnIR1CZSG1olZfQiAHqbhQb+EN6Tl7abJA8ZCXSjmZ87CHtV/YPESdPEhh+3h5//sstKl8yR0KkLn4dxdbATSBPx97gs4VYgb3x3BNEWlOwN8ADXIHCbQ9+D15egqIZteOBBKj9+gecogf4VKyt9PfNusH4MjkjiVKdc6kpvRDEcZTGMzinQhZHMRU5J5rOJQxRuJ9NqltFA4tcURgW57olqW1J+N5+93rpiz7CbqOKgNW7/GFC2XWODqSuckb284yJQqQaXADo+Q84EG6mx6ho8a481LRmzvm0Pk4VOeeiyS/GMV5DAdzO0O9vF/LPFpTSB4p9hzymEWD5DQlwXn5+Fd3kXP2U0JlBmNMUEEo7RpKgo2WE04LPjDwPhGKNPQeJJG01/znqIPByxgFBH6ECMDxQzkHXIXoP3tRrPTOWDQevrPYSyV/IsKOsKh15kb5xK7Hm7rSbZMzZNyZYzBB63DaNX2Krat9qqRT+17dtowuMBSZn6EuEChHRbNrgpqHeA4R1E8mGg+D3A7M/x6Y9BL+5w5YiLKn+ErHkjPDuBR3wOXm0rpWTvtqqSVYR2bqBM9GRrqH6Ce+jeV7vGYsPr8NCvtgXN7B/KvHpHHmFu/9dlzTeF7rOVi46xF3aI/zcB/15hxx9zFXXYzfAKMW8Qkx7s0yPabweFOAFDaScceQ/P+DS11HSGU6Z/nB5ryLJAyYdQhR8EwSPJEwU5imGpyhPB8dqL4n1102tpwBAOYKAWbbTdY590DWYWE1cvSrayIhuAv+n1MP4jSgzPZf4Hk8NCyeTYxzF6BH8LmZBEfdQ27vwvuublwqaQTk2fKgkFLqo8yIYi9zrlOZ5ERlJVcPSSDewzmhUVXWs9/V9yxsWCtt9gwFBZUDSITPgRfPEcTya3geQeDyULUcKXCyn7ikRXY2gTsktvwSH7X9Skk3gIejvBczvqfoLXTrIyXe5ibKBAMaEqOtkFKWeZoi/HUO+xtnp1vw2OqVyTvhnkaPnJI/LbWyHYEEjc59gzjzkaVLDP6HXjFG48FSMsO0BJYYdLjFPGfVUYo7b4FEJpNIFKXmZDiW87Y6Wx4ovk/pxAnsOBtMGlJl+yMH6la0JzRMcaMEuYxwAAIABJREFUfJFy9tS58OTFGP/7lUJPkJmMwsCr9pTUOq9a9YBiusrgb4BmDyIb+lcIqrXEivAEVEYguBz+iXFNWUhJcvqSwJBCYlHJllUf7AoMODVCCXuOR3AMoAB/SUwG6IiEmupwi2O29qZvojSXI7xKKJ16lytPCoUfcjWGVb4H7Nlnv0CtKop06cVs8tU0BijC6j6VWPTDWKtbSQ6T4vq1be36NtmVgsRPtYNJ7Bsa3GW9iYtQfL9xWcTyNjS6kYFiOwAhk0w32qz3bpjxZJeIt3Lx2UBer0U40o4UiGZ4/DY7dukjtoPnFxc/TUb66ZaBwY479g7r38WGLNpmz21DeeKotvrvojPR4TYMJBzDK9u85TQg53NR3ng0mUHq0P/d1dq2MB9l3Pt864G9rkeIX+HqZEW/CFIpATQSBjISBEkfF2rRHwbOPQgPqo8kq91s7EdQ/g8A1z/syqDIw2O+Z6OYFpuP9rY7Bv4VxfhZ80aoQSYMEiWePD70YWBdjBo2wIIFKdu1635odrG9421328a1NG0h3uv1PG27Oy90sTAvCl51OykEiZ9s4arqtxHbepr7MZ5S0EAdylBwSxr/gyRA9SDrY/M/xOZXMxXqgklAlEEnHGfD2oPtxDePEv8iHks3unT6SspxyOoeO1rbETFxDULwN67PwBGH0EtgpB4+iNvTm97guuxVkIzYXnYYnue9tnXXxQiXF4DdBoD85A6A8Mi4JAa4bMHdwOE1LqlqBgWxcfcXSLbE2Kki7kvLzIn0jfDkJQ7aHlefBTb8ioXXA/cdgMdPqloCKHj8IhJrHsOvbobONOQIrkH54NXzVY7HUFfxZkIoVSAKShTdTKLUuWSK08QiUIcBtp3Yc5e90Hm6S3A7YCGQ8cwirlOd4AAhl/cBZxLTX47Q9mNAl15BdvCdxEmfxZCswDPGPPG32ZK6u6yb5jQNZCg/v+4kO3AlHhTlQoJcx4YfwvjBA15xKd0X25hrDEPsnS4noLriEsJW1Ez6yNEY3GzPrLvI3vy6y+iURVQzNGFbd2Mg5VwQlTeq5CpUejKJSqejwCYYx5fxnG4m85oQBh5sOXszpkJxWo/56R1Pi3s7eClNO1Rbxnw27/oI0DXGRf2LoFF+ZtkFrrORFW91+1/Gu+a+ccNb7R+OHSTsoFYztPos/TqC/2my6BGoqUPIvn8Ko4cqgcmPEsu+3bp2+l2pYZwQV2IaI1MloepGJisM8aKypVDwNLyrj1BpMUnrZ5rE0ORp9+DpdihG5uhQMTKDSgb/Lex7WtJOU5/OOLQPBkc+QrLmMzRPoQqncgetiZ8nzv8NO/LQhzBGgHFpG/r8jo9k+423XU/vAZC/EprygNiNDH+bbPlbSGBTWm6nbR74PPsMHqq5m7Iokh4xQmOGF0icvhKj24PsUsa7SjdXLfsSSMknCDkgZ+0u1u4TLr+jnn1bTl2uco+SoBw1wcPgEzY1kH3X5OedHFxY/hP460Aa4gzZbmLmfbu/ZquW3ALPKnw2auu2vcmOPf468p3eCF3HXPnh4NgXkGFXEmoJgbjeSFXSIuTKidYeUFUP+UtGgmnmdxhbGOaLHsFgoG9A6hd4999ySGh14+W2giYwgyNPER74Dvsag0w6Idd1T6FUn/8cVvkY+KUeGB5EaPTfXMMi6Y5eZOPxRz0JnatAfbbhqI2RZ3G0jQH1yNtW46uNzx5qKw/baas7Ftqm3U+wRpczb4oqPR+ltj6DAf687dj1H7T3JnR34M8Ie3W5ENNE7CEQAqoqlEQKDdXHogbFnbF/sSUtB4BYfY/3nO66GMqrP7hlPcYp5yzYVnjqEVC6b7ky1UaQoWIa4afI2+gbuYhcmv1KoQvGiOJ1U7LhbXSxRNXfykOqCV0JIbCsKhXzeoQyAlnkr0VRvx4riAMzEOQTJO2kgNrTWE8BmhFTgAKBydZG0qizmd//fqvyHkOMPUNMF1gKBlEbHzXckDCrDJ2MID0er/Y5kq/OcxZrdfXNxN/J1ozcjAD+ltvMDW3nUgK1EKsQq2/iTLyO7UChV2LVUk+OQu3t/6qr+W2sQJhXnGjbR56HkZ6z7uFf4blx+IgamRBDDHvLaVhDFn1xk3VHLueZ57uyhQWNGBYTR/B3Ds+Y/SbXIty937ca73IMmSdt45Yz3CZubz0PAajWg12gDZc4xKKm5FKU2TJm9aKzpieBWJcuPccG+uiWRrlS3/THXLvQA+pvISwRZswbXDx4ZJKGLpTkVdFv2OeS9jwIaeJUZLtLYa9o+yVzXAU6MAi03k8C3uVARPc6D1OQrxrEHHIgHelGyNiMb2Wc33fCr8L3M+sgccYbGCFm3IdR0ITXspus02fZmBhmMRJ6ar5Gs5rFtrJjpe3Y/VtbtHjMXtx4QRZHZv3iNAdRc6HiktcRIyym3rnb1q37sDNM/Ly/ovIXeDZHoFDoTpZ5CA+9FxqsAppdCRTnZ/NxAEh4ghggXdZIeIOqeNN0wEL01YbfTdgBA67vHCzuB12TkYrQd9nSHWTJJ2xj10muROeoJfdZbydJgGR5Kz4+Qz5ElLq4cmJkahM6MwMc7qtDwZ9LbPHNeJCzrMHzVt30CDXBl1PO9E1Kdg60qfTd1j30I2c56V1qVhQKnoHn/dZsX/uaba48MZg+Bq+Csq7wBpp73IwBSYiAe5TAuaCFuvDJgxmvH2MhgGExYgNkIrfU0mltYg3e0/muV4KuV01ve/OlePHL2UuAxmS0+zxBK5k+grCI+J8yuczDfG+hSxXZuvE6ShVDdIrD00ZwRr13oSgvJ/v7/1jbgrfSoVEJh2TqT1AGV3W6LWv8F3ux635yDz7DGFRqei5CTDGY7RywQ4b09LV24PLvQbs+PMgQsOMZLgSmOmvVyKu+3R/8d5zxdxHewf9Kns8evhtWps6fiwQXu4NocvX2HO2AJ3sZin4xeQFj9szmf3bme7n/ZwjHw1mHbeAcCjWUWW0jSXJI9mmavJQTehnqjiGoKWHDCJpMnUZ1yhPsK8rXQIfK8QwmZ7fA72U4FcAAmFM1VJ6M0HthaOhmlCxiXqEG1kvrpmRawdQrFiNHSOZLYYzN4lL7wK8TNHGp9i8C1t3A9hAUXm71ITKxyecZTzxHaSSTTzRgBNIQKkH8nRBIdOS71tHC3vXXgNQ9QMjmB45Oq8hTGKQdcUNTn3X1PYEnfA31zsDugcOsONRpz+18V3b+Rd8mV+dYQludKNxfovxu571kpaNEApT46Fm07qfM9TfQbqUFqoiFU2upDn61NSH4lcqFmT7bsfl7dtSRN2JHV5Bd/hihFjLCUVgHtv/GenopCy0hNp4E4SLrvqGWEjneUo0827zz/a7/RFsHaEz94ciJZzFgqdpJtVLWV+TKY0domNAS/k8QQaoEqsgXoj4/QkdHjX9FzW9JeoTA3jtwYC5gr2JoNF5E9cFrbffEQ7TAvQ25jKzUnhHExLeQktLA1wnZnMiZG8zRMw7vbOT9NbZr95QtaTvOdnb1C2fEORAq181oj+PdS+ATWuCSdd3YtIhythFkFcZX0Qacq0vx/O8lP+YsqmKOxaHZ7tooj4xxiBZteZuae0kgvgp9Qn96aCpjR30/dLBUHdU/Yc97CRHRfsd/v23pOsvxDH1juPdKvP4lVAEQl++7gVyFe5C3z1tr6B54kfa8dXeQ7/RDp9D3oSR3NfLJn5/jHIr/4Vc2LgE3QimVmmSFEu197Z/ecpM9s3adJb0PsQGkMHZhMb6emNBJeAwTeNwPsOC3EAfWQnPaDlkHU0gkNdeXFdVFAvNbTjidrFnaZtKQZnACOLDzHmtpzW5SKr5s6ZKPApVUEKvZhvePl4ZlddBhF6EMgSFnH0CI4l2xKQ45Wolq9PJNbcWSpBa9n8Mxqs4GMl5ErPkSLOA78HLk1b2fjUy5EPHg3dQ9Z4A9Hc4KE6ilYQkx9NbqMxBYHOQQJtsWwTFFDPfoQ8+w6ZHlCKIeWm5fR4OFJ62j6utY0UC5lObs7joz24Go5RRqnxfa08/eQPkRiRscGLGi5SuUZPnxhOmj1fsUbQjvsje98UzbubEShTNFh7wvo8CURU3zDpCLsem7MEgwYDL0tsZkStLE3cNJVkW4UZPTVKJycpXm3NH8Beonl7GhKakbfoYSMsosKCcZBnpsYak44A1a/m+roZa3c3AjSuhi15CH0lIgzm/gQbbg1fUSn6NjF3OIjgONZ0hGY22q/P9IlcC/45mPAfd5KD25CThd5YnQinmqnrxu8cm03G1C2UkybcRouM6V/anneEPjhxHcbWQRc7LSDK1lJzuxqO8he/+7CIsQG7THlh5B3sTz1LpXnkgmLhlhXrqRURsZSNENLQJmi0E4k3yWPANyKQ4/nXyFWtu4Th7EXW4YVaWfYr3qgNq2o9h89viTlxhnbmSFPP/NoFT9vlqU4lsZzzsRElWU9YTIov0WMOjjdlD7BXhK9BSfYiMnyF9gXq7nPcaCmh4tX0DcldIn9YsfHqKXAd2ogtS9ztBRKEqyXAxESm1Gx1D2lRTwh4tOQhm9Hh7rwBjbTaLoTqDLexDgTzAmtYtViVa2cYfOQmht+bx7f2VtOYgSdG4k4a7/BRLDzsejirAuIRqPINQU40JQ1obPorFQDTkEZK+T1S4Eoq7mYyhx6EX6/czkswhvassHCWul+0nYxBhF6TbVf5+yJk5Kq+iide+jtnXwHnvrCSj7HRMojzhC/drs4SgQFQCAJKQZe+s/fcK2rV9EkhzJTlM/R7huwLghsYmGKDNTAcdHdFd1TaDUqKSj9WT2imKpMZok/drVI69sPw1eqSRHJWo9ZJJPUonQ2PEp6MbAJ4ZsweErbdcaDqoJfASPe9hiGL5TkzeTdPYgHhKlV5XKV9lKImyIGCiteulLPtBLIhjZ4moqon1RQpzCQxbhVIQzGugIo3DBELLpDW+40LZtJx+CDnK+sohNdG9nbPXW1laDgfQ0Bt1loItnudhqbTM9Hui+mIrSrHkBIZXMmPXsfpRs6BupwjgJhaQucxFOD4SezDsM39WT6R2n6+BUbADk7l4U/5kYx0oPFG981ynSVa3MPw2iRtmmv3yUPJ47Ud5l7GmugwfGSMwI0YFNjbbq6zGqkLPLV622zRt2YWySgBh/FgX3O5cUV1b2XvJ4jnStccdnfgASB82rv+s6T4ZAQgZIfpymtXNF+ON2yEHH0Hb4XnrJX+n6+Svfob7mG3jAzcTmCVUiWKOzhG0qcGg6n8ZQ/JTLZZlBtkVSm0g4vcvxwsKa77C2NJedvRm5gifOvgoHP4scPRxF24nTcTZw9dMk1DW7XBYyDeDDMsIe34Df2nEuYpTN4QiSN5ChpDUz08F7qdNobwDZvA8aPEJfhDU2w1xWLP0aYYMZ9kkR44M4GB5ldW0oZzyX4nX24AN32sJFART5J2lRXEZok+ThPnY55X0TsxeRFHon5y/UZithaEvrTuhjvE1N7yHZjbJDBFYZJc2bd17mlLMMjzhK/+DV5xK22mkLFuJAdF5PiGIV5b//guFKV8fSe5DXhAGRzYLp95Wvl6nQ6RNHMKLUR0kCQlzQNPlqTgAI8lCdow7ocSfZacYQSsa0OiOpta66vMkxcU0FEJSCQQLAZO5gBHlECBBlF8bZ4zpNSGisekkr+1QKWO/Rc9RRSt3Q1PhE3aDEcC77kFvyJ6NxqqobT2wyiYVLqgbXCVHwa0G4VoiA4CF1SHMd3IglCZJU7JJuktbUlhUG1YxZMjTCtcgDd5yh2jvSPthlINNd0iWdqUGLSpzEOGreIEWiQ2V0b4U6r7nBZSsC1F1Kwt/Vd+aUogwFda9TRydn4Kr1qH4q+1Z2E79ImLsucXoUv6tsUAduqLxOTKt8Il0nOnO+iRuH5qiYr2pcHc0Ztw7yUL2lOu/pgKH8gRLa7BqXO/0I2rvOXJob9KErp0sIdO0EtAaaktByxuTKqZR7kLOIFZOWMicJ2vVKVlmiuvrpcBJtILW9dH3LNRHRgYdtJ7G3fUG2M50aO4i3VGbGibnZU/ukNLg/exxvlmdw1lzcWjRQkqM7L4VnUYbsDhrRdXQmRfGJkFnekBJVU54a+EsJnTrFVVnjPp6tZ9LgzZ1e6kIvzEknM6l7mZZPMVPRQhm4ep47fINxuUlxgbxZ0cTF3uErDj1zndDcaW8qDRIfsyZuLQVNMjd16dI6Op7MRqLcF31SXAtMjUE0VxLStFrFcr0MDAc3K5yljmb83XV/414JRD1LyZ1qMarEHvcM/c781BZYHck428LNVQebyGijsMQl/Khpjpo5ZZOatFiMhXHK29Xn4iUdHKQ96LqIMXbnIvAcZbnrgBNHRyl3MYnoIR7lue5MGNFcY1F+LdcI4dP66yQsHbhEKBUZw/3sGe2fQ5c+wHzpKJmm1HTsZCcPhKDpUBW1iOVQQTdvnSfhKo0Yp2SHeFLjE7+MQxPRQ78ryU+HA+lAJjkEOm/CnYQm/uEZmrI7ep7f++DJ1qYsPXXQjLo8ymDRHGjn7/aTEBx3+JfWRVn+zFeZ6Yq1am7KmHYd15iTltYd9KHQmWiicCX3Op7J8a0MSDlIqtVWW1nxvq4Vj6rVqUKc7nAhjHhVBsmQ0t+pfMye5Mdnqh4ROfTCIeagToeitcasfTUFUqODyYSguc6Mkp3a8xI40FR8LtnmDv3R+PVcxiIonXxm93Dl5bjulfzU4UwhxltE/bKgcrf+0ENrobWUYSX+01qo34j6ZyhMq/m542OV9CeauE3G+JibukuO81O5VW4qGovi15qYaKfPtBbSMQqNMV4ZlCoCcu16ebboItmg8Ysm6nci9MD19OcBWj91nRQdAAddd059ufXnOXQUp79D9owPDmZ0e0V6av9pLCMhJKKIqBBFClnKQ4zjFliCTX/L/d1JBYglYeSEnuOyeV85QudC6o7Q7ghxCai8ssvfo92g5zgtlyNqbsPq8+xJUtlrnADRv6Wgc/dr8+hvboxa6Nzz3CFb896lz7X47jM9yz2Iz3JxRXdf/lvX5D7PSoKXxjf379w4soPja6/r3LvmPw9GckPOjVd0c7TIfc0noZuC3qkx5+Y+917G5a7N0XSOLjxLx6BK6LmTynJrtGjBL9hgwNDTQ3SfSpDYyGEJUp5SXlyj9ZUnpPm7E3F5eJ7eEp76dtnVORLkyJylYW7a+oeDq3K0zY9ZAsUpXK2h5p2jmXs+F7l55HCuuXnmn5PnNV2XX8v83/LrOP+dOXq5dcit3xy9c++d49PcON148vyXp/O8NZnjnxwfOUWn5+fXWvdoPUQz8Z74Pvec/HAckfLfeRLknpc7L8N9Khh8Pl864ZMbi57pzqHJfeTu01rNp19OqTp65ujj2uVK6Or+3LvdlLUmUkZ6jP6u9dP4cxe5Obj/vTQGvXKPeUjx56/L7c25Z/Isx/+5+936sf5zCgU+Xb7oespSKauKTxJT/qAzGFyHwzwtX3p1lpdz484PY+5wEc07P9/8K3U9z3Hrkad9jg+zVlmOtJpzfpy5vabfneLkue5n/vf83/W5ni366ad+1+tyvC5iz1/X/HjFM3mSugHk1y93n6PXHNNkx+++ZNjqZ35d9+Kluf2jNcjxp3t/btHnxjWfZ/P8rJ85vpq7TvPMj0Pzl9GY34u5IWki7rTt3JDn+C3/wbz35w37PfZZ/jn5n6LZvM/ysk/35OeimHh+j4lO8+WFW//5/JqXD/l55NbcVW7lHCdFTHUYkMan+eq0zf1GocvCkhe9fNXXiNX14VEtJvuT7kx47HE6XmRwJ0uhqLKvtbZptGUxkiANN7ufaiU4tyJcoZ2tIwfd1TnpMbd4+VXXauW120sL6jZhXjgWfmaF0p+kA2kmwFdh3JoMFkqMVphqVNPSvIi2puvppHYg0C2NcYdepA8+jUYGOylBnARh4DQwXIlpsFO/DjhGO/1578sJyz85rsJ1fy4903PWXU767LFf2B/OLdZXdqPpdL18H+7s51np9+e+7696HWNKI/WzBvP8/a1/O3VHLXSz7d7FwT+1JO5xMt7oSBSkgsqAgd1UaSwnxk9YrJj4/Z/F7wW+KtBpb7koPSS+UL8RneqotjIv6asMcE2KnC+FR6eB2Kpp3rNr93brWNBkGzd+I9vHP+dc7G1vvBq/vyzIXXE61eAuWnQ6FpuHRihNNGXoJslhAaUVdNdB7+r4wrwAybBpdVzo3E+dPFE0g4LPuWHONdtbmTtTICeT5rtFMg5kJqFQMALmPPmc1V/4Pefh/lF6pOnSNASM3uiOLfXRzamEc5anwfG8lCAGhJOxHilcpKGRHmJOtHcc7iLJjppvHfnJ4dlhv057oA1kge7z+DzrIbzE9//vfpfweckozinoeZJkvgejj7OCa77nnd1br9R493yPxpIff06Jz1fs/G1CJ7LgDrU3LyFm2U/FgGKynG+Otz5FUmhZUNhy/FUa/6tFt8J7/2r8Kn00Z+gix3Bs5u/bNImQCksEUejdQ7tscTtd6TgovRhcfvuuM60816/+1VDev++dL0+hswe1saTUdVKPFLw76lBxQH7qxCgXB8x/zZcuOXhjzoH4CyniIMW9nJO/8FF/d7fJMhUsJgaW3BR0FAR6V22u1nCYOJJidSQfZ0+eIn6lHsiKTSne5DYV65uHNv/uCPgqTzgPT/857L+3Ys8P/dVcuzxcvIdBkoc9cwN045b3LT7jF5dXkwv7OLRZ8PWrvA6F1/8NUyC/MfKbaG+gC+ZSvoRfchHZp5/u5D9kpBriKAS530Dumnvf6ASJJGSa5xJ5dKScYrFK2HEno+39lSdgLvYzZ5A7N+HPZIw80YXK7yUA/swnFC6bRwF3triMMDEuRpg7njSfCzCfUvPWLn8eeYGQ+wYF/hyl/vv2195x21d0NnsPem+Dn8E4nsR4VEJqHVUKeYUu58FBnfkY9Cs68MLL9hsK/AmFrnm6w8dQ5Er8FOqsULMSKUfQfU3ovj9Xbb0SNHtZHjotYAAspjGgk5QcxMksVPqwh5Ik2oOQxhghvTOk1Fn3NS9GNpfhJahcbnzukt+zofcgwnwBkEugyDiJpBTZwtdfQgFRb5w6t2qXep/9UllXnANfZik/KCWFNombXkYK+QwdL/wuLVeZzpOUt4X3KWb+S+a/P92zR/LUf5tY/q97XlX8qjau1IbPW44al8tVnvfNCQqcpVxGC9is5va4xEy1fw6QDTfL4TulSsfPZ2jtT4tZmMsrQAHxWl53iBfFY/ms0izuE6U0JEzpVYKuWKUugzqFrqNDIxBlkXKHKCNQWd6+8vWyFLo23wx1CEWYyoqViyARalV09q2+InQyCodVUDP/K79hdZyLxyXp/DeFPqfYX0qOmQPW9rLq5aH/cUG2r5B63xtHHqpU20Z5OxHqdcNlWYX936lajILHcKOINhwm1i6+n5/dvO9Nb78f0Z7pbr8/8rT33tBRkC+trc7XfvUAa/dm9vMeHo77Zf4YQYzc0cYK+3DuOadi5b/UMMbVuu/3K12Y4P87Cuyt0PfcD/N1WARXPRySfExjWHKwGDCRX/WJr+Ie2psuL1OhZx83RdA1hBWjeKwcZlnR0akZEgay3vceyUHy/3LJcSrwK3K1MLlhzYfj3U7nQa4+Rhs/lzDnHpYVBE4e5GD3v1qSxCuUzLQvjFf0wxF3dcjuK0f/JIXIJQpYUpOUou2Xh9ZTMYqPg2UVrmbU2W7QSf0DVP/7SiR/7Qv02tfmmV0ybYT5aW65Rczx8fwNnw1PSaUrFS13jxJLsx+/4uuYf292I7/Ef3P1j7ka0jTaXMa/arwSFE+XUtQeGUe4UsSv2/a1dSmM59Xhp7+I7njcTh+56g8l92Z3lNsP/JQYHOe8jDLq01wpHh+qjG2a5g9hNcjYx77+Kgp9jw35+4J5eQXsNuh86J1NmspBbvN0txM1fDxLpw4vfTz7e3ussbklSzpRM1cEGmdz+9RBYO758wRDXkAUfv5h+oieeyctqiTQhTFUeTBPUeQLnN3P3J/yKFWB/i8ppFeU31gfWVhuvRBIdNopcpmoOdTLFQLPV5TZ/aeQiqpNsp5FDi58Rced26caW15e7KHQJQw07j/ke/+e+b0a4y/w/avE939FOe8g9/xeyAu0PH/N48/5inv+us//fB/498tX6L9Pgf+hic1t0LxS59Rm+o8X4SWUUhagr+hEjK5AQTqZJcyr9mI5hyNFmyGP4rm0nlRyQvGcW/n7srf2Acr+rQzhpaXI0jpf4z/X0SU3kfkK3blFOX0wX2H8rcx5vxmnWvmRscO6zdAOz6/TSErVUlHlnLkORHugXnklmV90reOrHP/b26CcW5vcH/6QUpfR4ub26oUM9hs2+nueyFxPk7wy1574H/DUvpQRp+398nq55wT7n1Lqf2jSc5B6BkUe5SjIShwOIBBgD0+un+gkzbrLySSc5oCAgBq/O88xRSZ21CUjeEqpHfifLMDfM/PuPfc8Wpv/3Cl0/bKXMJ2jb85ynR8imbunQNhXnAKuKbV6u2Zs3ZPP2IFHvYYhoKCVW6bj4fRzXue4PYLVTlHOy195xQc/T3bM987n8+KfO6Z9TKj+ucMuXPc3QIE/ptv2Qdn311HoL2tdcj0EXa+/7Cbv643QxCQbn3D17OQdqB5avbjj8Slq/4gBIsSUZeiakOdh4Jc1jr/Tm/dm2D2E4/zYbI4+f/T6v1MavmrTBi7kbHT1Eb312uvtHe87id9R6PLO1atSTR5cYkveUJv/M2e0vdrG8J9yBubTtqC4XzVOK7z4D1BgH+PJl6nQ83jZPAjvT678fAqUkDWdJCRe4g5LUK2pekPrEIphDuWo0mEUyCaO6+VIv+xhFqocUGar4mszcVqP6oijwtfLoEB+DffOmc4/cl6nPvdRXgLvfd/LGELh1r+QAli7nCauE1Gu/OkldtLJp7DiJyXkAAAgAElEQVQ8ylLMGbr5U2Jco/PcK/Zo/PB7DLa/cCR/vdv+mIT8n2j/v96ICk/anykwn9/mJ2L8qTnn79u3Qr5/BYU+X5n/kSQWR5/5xCOJJxf/ipPXo1NrnHjRASG+A2xZ+0HA6V7buP1Fa6ptsBdeuM2qG7JNT9Kc71zEcT++/5+99wC3tCzP/Z/de+97T9nTC0MVFTWJLYnJdZKYYnLsniRqbIkaY1RQVBQrUhSQYkOaIIggAiKIihSpUmZgetm9997+v/v91rP3O8s9Mxw9J3rlfxbXsPZa6ytv+977ee6n5SSZJX6XoTfHmvbf79/dSVGtTEURLFs1x3uh4+NY4fi83++e/vdsHRmBAqBP2DVf/5a9/p/fxd8KE1UpMdnGtdlI+nVNPZ7v3wdwTN8vlhMqF4MrjzCFvw/9+O+5uv7/0as4Ebuvx3SlJX0k4nXq++bvx2j9loCeHvt6LECPOp0ShkYm+wl9yqVManHQ/UZJI6togOO3/p09u3snZRqfpt5uoqGLQZylvmlO9jTlN/tIuZfH9qW41PRY99+Pwf39b4UDtFoalb870h65KI8d4bzf/w7/t2phhgnQobVs1H5w/fftL//2dUyjEjnxPMxLU5djXComMc057vD877/LYYnK6f0/B7ff5UT8v3v/2ggcG89+zxj3oznFHakzrpUlvV9+74/PTfMYjE5QCPok1btysgpsoG/eyklCk51y1ApJIxS6phSP8u/hWNV4Vty0Sn2Oz7RYEQdkmjKcpRyAYhY4CF5Ljj+qcRtekTOj/g65rA8DqnSN4Bgej0e0KSscgguL/qQZXo7RS4Nq71ocJV1Dh/O+WI6Qv+OSsUkrtPktUTxJiUCq2oWeUlSAP5SAI2zW2st581z3oSSmLhLGJd5EfRVH/Yz75I10O6yPV7SSF4d9Oeem1OUPW00cF0rjxteOh13fq4m6hxTNlBAdDklrT/JRcdV4e/OeEYQ7AVpqbWqcdT8v0KeLaC2lfg/nL+PcEu6l4xZ/S7TbwzKrabxjgkrrKXX84vD4H2qDD/X/oV0gw3gY5ikcPjdmd//oLnvlK/4M5VxOoiosLhu6ikovRYr4Ol+uHf/lcejJcv/1iFONk8Y9fl/uOJ2fftzv4nN6P5Zr/++iXc+hHb4cjxX2+1yEv//y9fMc+vec14evr3iejrQ+o+8Xx+/36I+MhflQRfZwNvywTE2kXyRxTBbV5guUmT68MsmxPE3e7yX79eTkuOXlk8p1ER0XbJzK9oUFqSrxDkQRWAiktc8q73shO2hp/htIpNds1WXNpB6ds2k2y7nMQusdf9yGps4LraotPtOKiiZscPgSm5g7AA5SytMKLYP9vLnp82yoedY1cI9NLNzM0aOcQ8IbwDITWr+y4q1WVj1uHR2PIEjsCpu1anlr4qfnBi2P9GdzhPFkYaiftWFwJBcnvHzs9NkwA8nmrkT8g0OjVl6WRRsBkJmikNdXe3TYoEL94RkbGttvpUW1dKDcyJJq+eytK1Z92KbmBmxw5Gkbmb9vsV44rgC2beVV1jswa+vWzNme/Q/bqvp1drDzYRsfu96UbXVgpINxyaM/ebSriFKnjBlDOz3XYbnZeYxPKYJRtlWVfdSmSVM4n/F96xvbY9U5r7G60i022N/FPF5mU7QvLw/KI7zybHR4zsqorDM41G/l5VRfSWlJ/QNdjFdDkkhGhzozlaobPktng98VPymRkP5QYMIQCT/yCzNYK0Ji5pDC6QtIYtkIbTqsj4IvVGsN16wo/p9WX9FsB7ofIUfy3aGM4SgM8obVH7eizBfa2GQHs/Bd6x68IxT/mZyY5/sE+Rn6EKE1NDVphXnT1jf6kDUUV9jEZBFpQTcyMJlJMQXwTXm/qws/hqPlNsb4lyRC6saMc5wND3EReVzC+Az2PWn9I1fT53dQqrPUejqftImpOyyDbkxTcSkve8ImSPlYnFtLnyipSIbEgvxqm2XtVpS+3VatWGlDw3utk7W3MHcwLAaBvVIjZxNuKXAdZ57l2Klxm2Plhlriypb4G2umkgJVjWzarrj8G/aWt73DFqYwR+XSJ0m/s4xVZnA4cX/T1LxHbxKsxMinbZBBCOWsLEkoi4vbF3nqPb5aSnZe/IrrKed1KFyRcsOYJSVhthJM6DO/T5EuOo8UmnpuFlL5JVwgCgmp1LbnIvwcqX2p78OWk+qP91OGOj33fr+kTjeOtjqYL+PvwzMdSR9J3W8lyEp8fpJcV899nDw31pJfQ9q4qt0SOFOXTB9/3T8ep2MCslaA1mPqPVhgvD96kINkrVjg1JfpY576TERUWEuaE9/GFw9dVjqL+pEOwJqTeN7C/CQJXtSOo47nMeY7/bph3bE36vs5Ng4lktHneBx9/uP1PoFHdsC8MB/gGZ8LVYGSz2NUZyn6bRPLHGuBP8ffZ1IpujUxxwB0paDgPy6cyVM/y86Ynar0rtCyKbKIZQOCWazqWTZu5f3WtMwxgPPsZjkqRRNeGhFXwVLveuD5luywwX5envtma6wGeHpHbMCGbKz1IssCyNZt+o519HWyH0It4ure3/kFO+74b1pHzxnWPfeg5WaWceUyG0NROWnzjTZCFE95bb+1d33e+uZ2Wh5B62TpsyyKPBy35Xxr736KvLxtNjB6R0hCtwBglUjmoA2y5WsDUrPbOykDW78iPAWDOOWpsg6h8IBF8p6nYiZs0CStIuSO35M09oC88pyrfnMWI5dLvumqcA9pymvXfom+tHLJVhua/64dajNqjwM2pe9H7PhjKyuqtod+9UIWCtcr/aSV55NudeFJe3Lndda8ehQI6LOR/mmrqVwXEvKEAhW5/TZAJqOi4kZSt5rVVX4P5WzM5qa/YD1zT1lN9kesufrFNtTbak/veKfVrtH2DxjSx8lJxJ28pfnQMzkyOs69JagBOTMIN/RfR8ghUaH/Aqn9++ds3bosGwBLtOkUk2pbYyxnRT3sSd4fiWrK9a/3fGvrGLS6+pqgKc/QALJ5WkPVh60sn3KEY0/ZxOylAK3Zmvp3WkHGy2x2/ARagFml/BZMLt+zqYU9oR2UZAeME8GJVAVhjVC5F5NNK+Pdg0IvIaqemyQSyIQ2L9qzqvwm6xnXxvUjHDEvswnmTAUXiio/BQPUaI1NNday71GqyNWFQjXzCwN28OAZrJWkf+rSwHA3c8X1NTpIOtPjubay9j8R3LZZSy+mIdZmCRYgOXIK6MUwLQpCKcZBbe0fmiPrHkmRcgTnEoKPwQKlnqJff5thDfZQASrHbv/Bbfbnr/4b2jRJBr8ZUvhWJEI3OfhFvQfQ9I0wPKUpr4n0zTsFpMnmrbFLNvD0l35O9gWAMbW7LzJKOjgl0OiPzLAgkn0kIyWQCUTmWcCZKq+cYl08D85h90prj/+22C4H7VQbwj1SDV5iV444gIvI5H1I+qz/HeWc6KcFHoiMAISxLfbY90sGN2HUfGziMfexD2PMmIWxCWOadDSMaTSfR7zjsfrhyLw4sEe4Utp1FgHdGbP4tGPd87kNbXJUPDFHG9a043wNaDKTOUpxnDMI0jyg+hx/75eeGB9nn8slbHqJCRVg6npBME97zYFJyVpM/vlL86Z/wsH0V/pxy52bdH0h4OsRH8BkkbCfprD32IAeN4U87Wz2Snc3MTGF5IJkzazOIPHk5mrXTMa+DxWsulo0eHpHlgF0DlH1moL811lj5Rbr79+L5n1FyHWRzfMhob2n32zr1jMte/alaKnSNoaspnyfjdiXbWDgPu7ChgDtPsVxx6291vqG8q22PNfaBr9jo7NXhudMNvgKgLi+5n1Bm5+zfusYuCTkIxfQi44fALQFpLmi8/mukL8HuGYF2iRKIBnpkgdqCq0vj/YFRz7AZIaNW++S1Pu4TxVYEigB6NA5/mUAZkNjhZgHMshD/VYe4BK0yDYbmrk+bLKVxZ9AoKkjleAua+87L5gX+vHwXwloFZf8I0ccsim016wsOT8N0h2F85Xja5ALc8AiE8PMOFLDwobpw/Hb9gOQzyIRfNXaem6xFXlf5j6NtGLShrrfGBLz6R5Oyw9TFlVRBeMAXKHSEgvopym3QxeK0bSD1MW/UF1Nt/Y1ze/IcGGjmWQO8/lNz0xby5ytWJlFjv9ZhBlyCJAysXdwxCrK643aLjbPeEkaFoatbDqPsaa2te2wifmLgoZenf+vaMar7OCvPmiVAm6uu+mEf7Ind3wjCDAVtHGUeVFKgimuFarnMscBtzg/J3vWpkYQRiZgMuhnDmCs0rDra3+AVp9nI7MX2ejczTaF8KMqXhBBVl50NsC0xmqrVlhn76MAdDVCWTtlgT+UCA60u5R1oL8l2ODyEZQZFHdYqg/TggYb63mvZbIOMmnv7Bxs1Uwh7UjGlO7DgtB3jQ9yaf0qrRENAZvLb6WhS0qgcSyA7o52q21YYR0trfbss7sYe/I5cEPNg8w+iQOqNPX4OURbkSQWJkRgwefURuTgou+04QRQSW1avlGFDYdB9nN0TKYehNS15pgwF/Qdx7WZapOa474q/pONRBafHzbb1Mao78vLyxd/j3cjb4s2X7VR9/L2x+3V9fwVf+/9kRISb8jxvXWezo83Zp2n7/RPfUo2XEwxMCLxRu0KTAaLxsdS14uFNyXh1X66wPh728Mx0Xgn92FcU+Mf/67v1O+jvY71u1ZG/Eqn130XD2xBDFqpbJ1uvVsSopaAbWlck/W++EoJaaEvv6kse9ReH/6jQHcRoCOtVwKl2jgBRVxYlDDJA/39YU5LeOCDwMn4d3d1EXFVgcKSizLAxsFL2vk4m6Kf97/RnP+tQyV0pK/7tC/YqxPFeklDP0yi8gsk7yrIkTwwC2xehYGCm5qC+HXNLrr6+Pg0ms0si5TNjN12hhvp7+S1DKCz10j73bT+QnbHSesbv48N4CaeIjQPBIWJaZY/u2c2TanNuw3SfgXZsHZDJV9rnf3ftZyiDsB6xBpqN1kG47yi9nJoWWnsCAnF49Y7eo+1D1xhxWzGFM2xP37FBdayf4x7breh2auDANJY/mbAti4Ufli/bpM9vWs3Z49Yb/8VQVNrqDidTaUacLwX4WPCtm16lbW3jFj/eHswItQDOuXlhdZ2aMhmF3qtY/BmtPfUJhnGVUk28wKArF3zXhvozQKE5mxw9AJb0fQpqyrdagdbfmWD058K9K5OyaS/xVnvtqaqtdYzcoeNTP3YhodboaqVSicXwOOhmakOgDQyQGW73CxKS77BVq58rT2zv9AKoYnK119t7U8/yNX+3pqr/tJ6+55iUQ5by8CPbeO6zbZ77ziPcjfVhK60Dev/wrrbKng2x2EYbkzobAaxqf6vbGGmwvqGhwHSBiuryLYDbZgzJp6C/n+DlZessuHREWtaUWn7Dz6C4NHCGD21ZPvn7l2do1ZbWxzAuLH+TbRtHfhRAYMyZhUl9dZUu9Ke2nuL7d7/Fasnu29N6bvR9lfZprV/ZC1tEmYOsg4estHpGxCInm+F2c2wHRVWmFvGQi7nfo2YZFqYi52kCr4aIJ6ysnIGRjhGH/oQPguhVU5svs/2tB2gRZfY6MK9QZ+iWzhd0s/aj9ra1X9p+w7uDCt12/oT7Ok9P0FwG+FaM5gj+qw4v8b6hxE8aIcAvoi5WtHw71ZVfart3tNpK+qqrXfoIRufu5U1ecAyWG8vfcmXrL21w2pqy62tczcPf45lw7q0dv7KugYfwmyTyEe/uUKTsCCB9pDmxuZzaN8Be+zRX9no+ASCRz7MO3dI5alO3g+/W0YA8SVAiUFdYyFAcEDRu16x9pEHvX8YGHGIfneAncHpRaApFi/sAilw0j4hQM/PE6Al2sxy/3RMfM/wREXAUsRGnAgOs+HdNXQHwnRA83MdIPW7vvPj9XfcDgf09OsmAMYeBRhIQ+cKaVra0n7n1wtAHfj7lPDE+br+PIymCw0O5t4+F3DiOYj/1h57tJfGJwZbH8vFdyT3wwQdNKn480xqfES7LQfoC1BY6QJRfJzm3vvm2mp8vAt6Pkbp8+trLhaW4r8FZLrucgKRzpXApzkOgJcad303CjC3tLSwZ65ECe2zyspKq6urC5jl7e0CyDV+moMaavfqvH4AX9ctRFLX3Pu6SBd6fU5iQSwWir0PalcsIMfPiI7x8YvnOJzrQi99n6TGcB7VByV8LOPlfgTNOhbkUnTa4OA0YJaLdjsJWJC8PmadFveNI2nqiYZXU/EVahw3sBHuxY7eYV3951sBALyAs9cc2scEO3MmGmll5hcoY9dgQ+PfQSP8oWUH5EuIXWnL453YXteh8c2O8WiBsrYG0Mm1jqErbV/HN6wKyry8/F0pG2OO9Y1cxGS+zgoyC6y3ux177R02DeievOEuNNR+6xw514bHH7S6wqutrKDRZvJ+ZIfaPwfIoznmb4FVKAH8Dln/2D2286lb7dV/8l1s3tvxO74KmnaXDQz2o5VWB+VHPgLiFlavPofJK7OeAXknbwC8iq1n+Hs2OHVBcEZu622zFdVNgZ6vyf4Wj/skOv450M3bodDzAuU9M9MdFlRuBn1M+d2J+s9hzFrbzZ5/3P0IAQcYm7MwOTxr6ysut+mhWptceJrxfNjGFr4fzBIv2HI9TMAsLMb3AcNCW137ahsa6bT9Pe8M5tduzAGnHP8hSgY2ovF3M6aZlAxEmp3uhqouwBZaRt/bbHz8chb3n9rKqj9De+2yruGrrAXbfxbRBzWVibPiCMzFpnWfpajLPEB2GyzKfdj6z7Cqkk2YPraDRYNow5daTf3HMTEcRGscA8y/S8lW5mPbFdD1u1kj95HP/3jLn/lja+3Zw7zfSFvuw+TxTtu49vnWcuARtPzHGO8HWQ8j2LxLrLt/1Mpq5zGzlNqWhq9jFqmynqGPA+hPQJ+PWDlq/QJzs7Lx2wgHKkRTjDmCotsIdA31bTAmP4NdgeVhkTVXfM8GpnoQgm60fS132rqVZ1pddTMa/c3M3802yZiuxfY/NXOAhwtB5tAVCJpnIOWzEeDpOTj7oE0MX2db11+BgIT2P/kDm5y/P6zj50jWLrNvs5FBeyxgv8jSTdm4Ojq77Mknn0R7wP7HPA1i60uAPGwVyTUWP8tklLO4IaZvjDpUQBlvVg4EvgHnQ10ddp6Kv7DJ6LzkXAxPLFxt3PGGLkDX7znZ7peTCALpAoU2Ktdwl6Ok9bvfzwHdtWi96x4xWPggOqhIYDiSwOKbtYOMa+Y+LmIf5EckQHcNfQnMGPMgpCDQp5iP0C75EPBSW2WaTASWJWYkFji8/fEm721wQJiS/e8oL232MYCmz5+ouMOEHGyOMSMw7ZQy38dAHSoCSHCbShiCw0E6WWf6TvOjORBQ+lyoD4mQR6ltBL6jzY8zRH699HcXwI7EcDhgqk9xGw4dOmSPP/44bHK1CbilgZ944okB1DVmBw4cgOl6NgD9SSedFJiiMTRyXS8wTMyf1rX+pQuJscCxHAMUj6PWTyxApgt0un68/tPvNTg4GNpSVlYW+nAMQM9EixllIyzmXUksJH7jHFfAhLAugw3XdyM2DMYB8MKGh8NQTU0liV9wWCpMys0tvZY4FgF6Tt5nrLLoNDbs3YDLL6Blr7T23nGra8yzwYlONnUkcAC9PONMKysuBwAuDvbUnBTTJFPpkOhibvH8k69Fsz4IoPVaScZpgNgENtZ91tX38aCNb9l2DvTrGJQtaIW9tXJVo/VT+KWz+/vQy2hz2OFXr75Vlm9st5cCkD+ykxsetUNDCg36lg1PX2ctO8xe/tIbALoCaP17kNjOsSL20tXYaLNzp6xt7GwbX3gQkGSjU6dlpwd4u1rMNm74EgCdZatrXmoHAVNkZwSA70K/fz44r09ZL7p8jk0Nl9mGsluslsW0e+AtaMyPwuohkfCanunnIcG7f77UhvuQPJGiCtH05qAxxjEYN1ffBnuA51nxpxiH3VaTgZ069zTLL0XImPwZ3/0waKYry75h5XmbGPPboYhxEiv+BxzL9tnBvrdbiW7FPlFT+hlsxidbC6YQs91WAH+dl90YNqgJgGtw9AuAEmOPoNFUfgZaYadNZ1xLSGEnlHSpjcK+KGFQefE7rbHmZbav+0HG8LzQ1wVMF3XVZxO90A49LgGnAvt1DX0Zsb0HP2so/gHQK4vPgbYvhwm4m+VXYWXzf4uQh8li+i1ci/EAr172kgttuGcA4egBoiBgcnIBi2koUNqFuxtOe+XWkH9VsLkvZH7ddrX/0JrqlH5QmvabrLrqRBgMrQl1fAurXA58v7DCyr3W2n1DoM6bKm62muIV1kWfKxoLrDTzL+xg6y7rnzw9wUnWflPtBaznEZztDuFkd5lt3XQefatGIELQm/hcYKOaGr9gm1e9wJ49dKmNTl4bHCpTyutRN+blf9TiSi2y8DZvLWxUAvQxAD1oN8ErLViy0y6RfM7D8SGdso43TdcA00E1XJOHqgBbSwzooZZbBOi5udlh81ZTtKHrt9AuaOqgWcthNaW1xw1c1ORTYOj3i9vmG6ff3wUGB3Tf/NI1//ga7tgbb8J+r7jPuqb64QAhIJ2mroQA2QE91sBceAqOkak+BDBOAXoQeLDZJPdNzBrxRh+3x9uh6+v+MVNyLEAXoC4nkHmbsAQe9grVKyN79FzKJyEjBeg+NnM4Pui4TMw63tbl2u+ArnFy7dcBXX0Zx7v3aIAeC3HpY6S2HMuk4AKNmyd8DPfu3Wu/+MUvgslDoCiN+3nPex7m3a3h869+9asA6uvWrbMXvOAFQTDR9yUlJWE+peHr78DQpOYuZhO83YlfWfJarv0ukMRrMl5H6QJpDPg6TkKGjpHAoX9HAfRoA3DtPHjWmO3b14+DV2UAyeChzt7Y2jqK7TRVTi61SGZxc82W63N4OahHgM7DXFT0GejdNWxsfWjNPwYMbg5OVbLZykFeZz2DSfjvXv597jeFR/T72aB32/hAUbh/dhkaeRYHAlIFZZ+0urJim83qsXvu+5y98k/eCXg3smiybOfO023bSZ+1XLyvx6Dce2a+mYCtbOA0qa7qi2zAr8Dpqshah++hYV+3Q62P2PNW3mE9o7toxZdtCEEig3ZVlVyI1pVvYzMP4cx1mU1zjbKSzwCSK61l6HQEjqc4vhQnLwQDYuWBFnwAAP0V3+KvWrTYaYSGaqvGqzwjuwfN/DrrnrwMb20B2zjUcY29bPN99uTBx3HE+AZA9WOcrAqQwDB5oJaHalnzKRdzbJEqdzqfzXhghF5bfw+0/yHsymdaP3T1+vJvQhnnIsHttJ8/dJatwgFcTkjlWdcAsidae8/FUMElaHRrbFVjof3q0JuC/8IBuvyKF51vff3lOM7R59Xb+Y6JsFfbusaNtrf9HGsduiX4GOiFU7xVo9xmZA7aAAJFRcH6kFNA62Xb1n+2wZ5qNOhOBIgrbChlR1/b/A8wJxux+wKAk98OrPEk5yCv2NrmH+AXkGk1VWuwOz+CRzvOjKjBVUV/gjmnw/Z2/5sVyYMdUC/Le7etaTzV9rf/FK/8KwLDoMgCZUDNYUnKCW916T04Km6wfT0Ack2v5WeUWXt7uzWsKkMIbLPJYaIAJp6GBfq8bVp5qu1suQlzzYXhHmpXU84NzHEzY3u2PX3gJpiUJC0xTtpWWfpZNO2tmD6mrbhyt/V0/BIB5GZbs/osvGHlk/AkrMANSegiwmdd1TetrGbQOrtu5WGUf8Thm+pz/hR8OrDX8wCOIaVpU9ImtHPnMyFKRFrwETe8VMpX1yCPZIMOT27KRu0acLw5pVPucp8Omps00EDXywFTduqFsKHrWsGRNlBszBNesbHmG1PbCR2d7BtHomS1mfnv8YYZ/72chuMgpE3Rrx1red7H+L7qh2tk6osAPdwnpaHHgols58mLQrUpSjhodwoj5BXORztNGIJEqHF6PRZAxLL4+bqXmwb8u2MBmvcjblssgMWAHhiSlE3dxywGdB/nILDhzadjiuU8k/aKhRGnxF2Yi4WTRGtONHS/trc3fo/XWzooOqDG1HbM9Dhl7etRAC5NVhr6vffea52dnYvrVeC9efPm8J20c821tHbR7hL8XJjSnLmGHguEywlhTvXHQxQf5wxYutDlx7sA6WvC14CvA71LaFE7tFaODeiMdUdHLxRkdah/rU3s5JOfh4aebz09PaHTeagZLa0taCY9ieMUr/6BEZLByPXbX8sAOs9iTs77rKnhJdCqAsGdgOF1aPZDwUaKD16oMaHY9OLcS62Eh2F47lPYqnfZ/FhO8Kqey5nFyzvbMC/b+uav4VTXZiNzD0Et/5AHBjtn6RcsP+t47O5PInCssdYW3afHeiYusYY6QAF3dVwgbKiPUDWcpgrtRTh4taHlnmFDUNZba+4E1LpsMuN0aNMWhfzaqrrPQHPmY0t9BhstlDMAUppzEfb4Ojs4+EH68AT30EBIeJmHfUCKZdwaa78CZd+IGeAg9/t3K6s612oKT6Sfe9E6b8WOfgu0NDbHuTwo929baV65tU99DAr/8eBMIyBXQJ3sdQI7RVDYPGofKt7wSA420yKrLvouTl8wCsUIAgOPWk3OeYD3epvJuce6MCPIKU7MSn3RLbRLhoDrsd3nWWXBy6GCn7SBhU8nuhxjV1d6NiaJbQD0dmsZPD1EA6yvuCMA5ND0F2144e4QmiSfSNn9JdxlF3ZYHqrxQH8VNnKuw9xVlf9PHvzjCenayTxcaTm0W+dVV/6F5cxvtkk4+c7Br9mmzf9hmbPrYVEy8dzOslHCA6Ux15SVQ5VfiTBWgHMf4WaT+21w7BPYo5Mc/3WVpxO2WB3MCvMz38DuDshh2xWJEwhJHZP3M9gQbbLXEllxkY0otTCgrNBIhb/hEB76UFbwEaIL1mG6ecZ6J77EeI0z3oW2tvhW6HfscXY1gtIVVpn9JhwgT8ZUM2xF+U3W16lRY07K95ib2XIAACAASURBVNjE4A7Yi5sQdj7CZj/D+J1D4rYkFEcCYVnxeTgiZvKM3EX7f/CbAzp3VBhOFtrTOD4ghUzQ3l17EIC3Y/7AORAtMmweRyxDKuFOlHAC2jEl7gDgNkin0GMtOGitTEK82cROcTpWoJcO6AEYkdrUthjQXRAIml8K4I4F6G4DT6cifdOMbczxMQ4Aej+SwKKlE9P22lylqS2B1HTYTJfT0B3QM9HIY0DPUdwiL4GCA7r8C5JoocR+7YCk8ySkubCl89zJz9scbbDL/hk71bkGGTMamYmbfXiFMUs5u/n4zaacIt2G7vcVoOvv0sLSwzR6v1YM3PF3Mdjq7xyyfR5NQ19cw6n2xcCtNo6MjCyuFR8bB2+1T/OlsZYmO47wK626trY2CPMCdL3rO/1eiiPcqlWrgm1dNPyWLVts27ZtRPXsD9rv2rVrw7V0fR2r6/s908Hc+x9T5vEExRq8P2v+Ho+HC5nxs7nklMk+CZCrX1o/4Tnj5LTAhTTgjbVztSj9c1gJUVP9b70v62wXaehstALtpvoLrTCLePPR+5HYvhY0rPbOfsKcKoOGrjjtLQ3fY7Oeta7JC4invg97Lg8Fu7U2Y4VATYFrWzZdauPTPYDsz9Gm7wzbd0XGBQDjS6xvahcx3k3QuT9l9xrC3n8ck5IBMNyJI9V3DHNWiFVvLLuf6HWco4q+Cg37kK0p/n64/rh92npnH7FcAVTp26DcaxnIndY/cUMIu6vORYPDkN058xEA/WG29ky0d8UvZ3AcZgqem6a6L6E1zmM2eBK6+MqgXa6tvgqnv2rrn94BWDxqY1NXB4/zPzzuQbRJvJXtKwDYz9HeoeIBqgw24HycneaIH83O1sPYT957wqlqtkID5RH2dS00dgb3OMcGZx6x8pxLbAW26nZirEcY21FOkZd+Zf6VXKcCzfzbaJUVVpzxKuvse5hx+2xI5pMLoNeWfd7KCjcTB/4Tvr8gTHJZxsVWX44UO3gOwCZHReaAMZlGI5bHPUQBr2HrBuDqK6FjuU5T/UcJr6pCS92Phv5lI1TdSgDjmvJ/w8Oc6/eM2drGP7MD7TuY73utb/ZC6H+NM8dkXst3ygZ4H7HoJfhLbsBmvQ8ghanRcuTe1WVnWg0Oeh19d6KVIqAQFrgAQzIH/EOI0rgcq8+/i8VeSMvOtbG5G4LtWg7gYiOcjZ5Em64q/ahV5W+2vskniHH/os2lEq3VZfwQIbOZebrAGtaUQalXYhM/ZF0zXw2Mh6Il1q+5hLDvXhvo3Gfdvd/g82UIWk8yDxeypofxsJ+00plabPdn4yhXaF3dP/mtAV0+Gh7SpK7u2L7TnnrqiUVnK81G2ADQkN3r3DeibMBlXJLMUcLmYg3BN5V4Y1KBpJhqlYYeA4Y27GSzSwQG36BCCWSpppjwYsByIPd7CDDdbhlr0w5AgfKO6OqYrtT3+t3tmK4l6nox1Zm+Wfrm7GyC2171vdt+fSyD05xEx0XGw7XNZPMrJFxGoKR769h8smLpGuF8KPeEtUhMEbEGHrZaFnfsZZ/OUvgxMUj6uPg4CFB8/HSc7qd/rtlnyP8iRRGFdYEtVefoFYQh965POcW50OWAnqUQE19jXEf9dEdGH/dYkPB7e38Tk+yS/4QLDL5WBJxH65/u5WvK++5t9PnzNSKQlhK6evXqAPQPP/xwAPR4XXv7XJOXw9wpp5wSztH5e/bsCeO5adOmQMdLoAhKLdfbvXt3mFsJBfpegkJsZnLGyVklB2FdV7Z7CRrPPPMMDNtOq6qqCgKErusvH4d4neje0sz1nAjYjw3oYbRTl0xR7vEDfdjfMZiH0Y1/XUZDl1bHs7Cy4UP8gbo0O2I7dp6F/Tw5F3N3oN0ry/4XiL0JrW7URibODsmvpidIKUO9dNGYorynoGr/4LTr7FDHDhubfwLw+H6Iky6Qpll9LU5kDXzXhaTViy1kwFbW/znOW9u50R1obNeEPkIM2Elrd1lx+ZQ90/ZGwOcJwr5upSk5NjD3MRtZeChEpFWUvAX7bhMa1hOBCVBJ6nWlPwkOcGN55+Eh/XVbuSKJV5aXqEKTFgCozRsvxGTwGCjSZqMzPwq/j0NVb1p5iRXgvd0+8bhNjiIQAA5lAP26sgbbO/QfKQ1dPgoLADtxh4q/JiPO5MQgjIgeKI0tkugMtHzuRQgf8pajX+N3kFDlGkC92rJLH7A97R+3WZ7VIYVxNVyFdlWEPf2r4fyCzDcg7eXZwYHXBy8tGGjbuOb84Pw2PPkggH5pmM7N9ZfjoU6ylLzt1jdwqeEuESj5mrKzsV332XDGNSR0eYZLVIQwNawkVl3xNqsseQEabrd1jJ4Rwr8Ueray/gKcTnBKwXmNFllzzVo70PNVe7b9C4RgJWtnQ/mNNj1WAxhqvLKtseSlCCePE+b3gRBPryW5dtX5NkNs98jML3GIu95yc9oQfuS8UslWmxOo/xOa70TzR1LPugqntu9YPXUBgjIi7ZQ3hcCJ6q/O/7xVlq/GP+I+BIevwGww7jRva9VPsfdW4C53OUd3463/CiIxeqx/5mNhrc4zppVln0MILcezf0/wraipuQz7fAHAfTNMyw2wTDA5GW8hGuMPcFbbge/GeSGvTcrMfcTH6mg/SNgM56eeNQG6bOjCSm3aDqg6RN7sCXjKWS3ZiKdDVqB0+/rSHWMv71+T/cNtlwA9gGTKwcs3ZGmfDui+0erqDuhzs4nTmGvarqXEgOvgFFPRR/JiTx8rbZ6JU96Sg5zfwwWbeKN04cBBQpuusxNuf3V77ByAHGykIe1gQt3rlbwnY5qL8O0e+OF8Ni8/323oywF6rKkfTYONf/P7u0DifXHgUHti7VWfQ0BjyuwQQJbF5DS1wC3DwwhTmruPlVPuPGWhn6416voOoLqO/va58rFxME/6mDAE8dzG5h+B1eHjmmIStPYiNkPHxIKl9zPxdcDEmfJQl+1cf6tt+/btW6TbfQ06oyNaXqAqoBVw6/v77rvPdu3aFQBbdnW9O6vyxBNPBJpeAohoe4FziOJAg/ax0TUEurqXri+HvCEcwHx81La7777buru77YUvfKG94hWvWBxLX7N+P1/nuqZMAj5nx3SKS0Y7ekyW09D185G09HDqEZzi+GVImYrwxFhV+kZbWfM82wvdAVloUx0XhSRXOVUftHoGdjbzgO09dEnQlnEO570dO7Y2kBKyoBVbqTS16os5F1uoPcaG/gO09STWeB5gqS+6HZv1Wts/+F3uOsrjhkdj6QpAH9q89+2hlUXVF9q6ktda28h9+Dh92samH0bz/h5aZJF1jL3Leqf2Jpp2zSesqCSbUKS7offvgSaWHfdKnNwqMJECLvNogzzk06iAuSTiwekaahmttPIj1HRHgxv5JcLFk7RxALq+gkQqp6FBEiM/X2zt09cgnFyDk9kdgFGvjWefbx39P7VCGYO5hvYOsXbajzXkA50sjlo2qwzBW66tqoRyniyn/Y/Y7mc/Y2vX3YSuWsyVbgMYz7OplMBXnf/tIKgoocvo1E9tQ80PrWMYlLUHsCFdbH902rXW04XEh+rZP/oIJohvBkGgWBnv6j6KM1Q57EavTXZ/ziprLyXOvxlm4GnrnPwsJpGdUNh5MACJ/UVOgSW578Xre6vt776TRDw3WlHZVVadvQ7WQ6F1CEmYRQbmRqH+M2x/26tNPpjr1n0CoWATQkktSWHupbU5OP293Hb3/hzW5sM2w56JDyYmm0+TmKjSuofJSzBN6BoOK8p+N8GQiDUgiSHOfRcgZORj2rgF+/IPA82tkDVp6Np/+/EjFKDX1J2FaacMIH8E34krQ4y7WIai3GuJtFiDSeIbeJTPWkPJ66wFaX+4//XWy7mnHH+3VVWssL2dd9GbOevq+DfCAa9kzEuZi5305z/DFt9QfAme7wgWdhNZA++B6VmMQIkesuf+p5zK1BePRtsOoMuhJzOlkRdjlwkapL+QgAUgswB52JQXbb3L39O1q3jDDY976oaZxFrGGnKsoSfnJGFhsqE7GOh8Abo2Jwd015JiW29CySY251hz02enqL3V3j4HYgcBgam0nHCvVFhbrDG6l3yspfv99J3u71qW+uHavX5zL/ejaeguOPl4ic1Z7Atjk8TRJ574y2no6U6JPvY+5ulAlj4e+j2d4Yg12ryUs5u3SVKumxRCnoCUtu7x6T7O7hSXw/w7k+DCXxAEUmyGANUBywHY26x5mMAhdnFsotBFb2NMaacfF9ZRymSia8Z0vPfHhQoB6wDJRp5+miydKa16GL8TAaoLny5I6FgBsv41NjYGul20+z333BMA+bTTTgtUvK8Hgfjtt98eNGudc/LJJwdAdic69UFjInZAjIDGVYKCBAJfdxIunDEQ0L/4xS+2F73oRYEV8L5pXtyHIxYyJQDIl0ACyG8ctrbs478cqB8xwYy2vXmgW4FpRSTi4CFlg11T/2E2xrXW1tqLPZmMPUWZ1j4IAM5dF6hFpWrVBktyLJzOevFSpATreLkV8KCsbvw49uAxAPAxQtt+EpyiIJk4IQc7+vussfg0q1s1Yo/v+KlN9F1tdfJKztHiS7I9FeTWYefNsOKcIZsqIENdx/22ofZivJTxgMZLemhsn+XgVr+q4T1k+zrE9VsQGh7W9mJb676COl6ABoqNlfj3PDytw8Ywkx00vHzasm0bQsLcPmvpJrQMj+ySAjZW/stZaMBr+oOYBsiaNnUL9mb6M/tHAUy7p77OxouHmuj51W/E+WkMmr+DuPYHkzKyUg4kZCljGrcsyXk/KWAbAaJ2xqgIqruekLJasqk9ZTv2f4rQq4T12LjqKzaE6rqQf5s9+dgDVgWYveQFv7CuoZ+jtQ3gmJcfMv1l5rDoJ0iDOnNnUDqGMG2UcX45tuZV9dt4/sl713GI5i0g1PTZHrTO0lJp3AISKM+ZMU4rDuaM8vK3wX5g98JGXpj9YswcWVTQ45yWX2J3vtoaGj/PXM6g2VaRyGeBxd9pWaTOLUK17Rl6NHS2sfj5eIwfgOk4xwpJiEOmU5wZYU+6aCcmkHnCDwNGaVykOQu4OWbbhk/xIGVaZ88vEExuD4JeYIEQUoLfhxzyELyO2/BxmIceq1vdbw8+/h0jTDqko33x8TjbIVDsh0EYGLnX/uiUG+2p3S04SLIZ4+k7NEaoAT3duKHMnt1DnHnHWbZ5wzU2P1VONr8xTAh34TNQYnOjtTYwvQs/BExLrOFIuV4eUY/x7QzALBu669hPP/1sAHRlP9BDX1FathSfLectxBoBiLI8hg0bwFJCnyO9lttEDwOVlIa+qEVHGro2IoFe8ttSnLnOl1NcAAAmKAaYdDuy3ysG2XB+KrnLsQBdfYzt3r456jxt4A7o6dqtCx9xnHPMHiSAcbiGrmsuaZPJoCp/R0x5z+KsuCggMGkO6Eei3F0ISdfSYy089gfwcYpZBzdjpAtnOjYRKBO7faDhI0AXCGW5QJXmLOfOc9LQve0u7Lijl5trYuHD2QqfN60P70v6XMZzEoO19y0WMn1evY+xGcc97AWmosXVL6epZTv3vjvdrt8EqgpZ87Cy1tZWHL9bSR/dECh4rT/R7+pPc3Nz+FsOqfpdgH/ccccFwUECgK6rvzs6OqytrS3Y6xVmJvCvr68Px+zYsSP81tTUFBiBFStWBMDXy8Fb93QzhptOtH5++ctfhnMlJCSpX5elxtMp8tSWkWZx/7WNYPFafv6Rr6Nc7sOTc2h7kNKyg0Oxa6OVY3wfMdXlmE5nBVRsfL2DczhXEQ0tW7fAX4lDdHMcr7CEM2D5OG1xMF8ODALOJUqsMUtSln4ryYO/xdFMtKrCcpWBTCFV7HWBXu7oGCf1JwCk/BwAniJLMlJp6mc5XjkJRgCkkpRHt8LzlMZ+bIp874BYDqln+3oqofWV0CYJ1YIY5+JyydI/7LkTeNdzrUCOc0wOtoCuoQPEY6+Dfk5KfijdcEHpPIlJiGEnT/hiRkmu23ZA8dIA05b/tB0txG6P/TD4GhxqgwJa08jDmFSrk7OZ/iD/gdUCeFLcFaeuHV8AqLmWqNGBU1gNtPNc5gTtxxFBmeY4R06rsITJ4HJsyMTGu1gBkSnjxGKXFkKB43enqdbvGk8d39E2TbIc0QfMV2+SB1nJeeREp/wm8nFTiJ0uHcrg0lbZ8+VHMcSCb2wiLlyEjZgIrkEpgJBqVy8JK9KglYOanClWUtZKk0cYzy2cS18QMuQ8KSyXCWZ4YNyqGwpthgHIgCXpxoRABBUObKlMbzLf0veMjC6c1kirO9YEg0MueK1BrjWgFMIy3etFe5SHPZQuoHtEr4R1ogx7ygzTg4ZepbWkMdC44+0/Sl6EU06+kXnYQ2jfs0jQ3wwC6ThtlZlIYzY83EuyIGVVPDLlnWrBEd9mAQxP2qKDtj+9I9HQmQRtBGXkrQ0bNTf1BCjyfp/BZDWJTV/Zr44G6H5j3zzT6VxRGPpu0XatcZW3dCpUyzdsAXoYSrcVA+huQ08HH13PtSanbGO7d6yVxvbP5QZJmotr6LHWp3toXBywYw05pnJd69S10zXAxHQhRDycctexih7QawYAd4pXnx3Qw5ilzBFOuce0anKNJQo/Zh78+7hNRwI8t4fHdLSPt64pp7iYsciEsoop98xU4hPXyBfHOGVTlw09tgn73Ok4nzNfMxrvOBZcx2hdxGvK+x33PV5f/nv6eKQzFa6h63utIYG5tHOBqnutC2TdRq9jtFbUPvVfzogCc60d2af1m74XAAuMpRVLq9b6EH2ucdZ3snuLjtc5Cm3TfQXg+lvX0PdBUOI8nSOhQeMktkBtFchLoJD9XYLC+vXrgw+G2qffPXQyYYhmA8Pw0EMPheQ4avNzKM7iU5h48S6+0oH914SCmGYPSy916pJgoEuQzwMwZvMEmJHV+QakRbtDRQ7AAw4DjSNsT8T/8VnA31D+BuKYq4j5HbbxjLts+54fop2vDPcYHJniWtok3cLqyRaRQLFzhUIu/DpEYpEyEs846PYPU+QEz/qS/NXBWSojk0ahQmXPE54GsIS0qIHmZnCx5c/gvVvIhM/BMKAjcd1KfiNbD4dNEK6Wi/dcNtr/LB710ooySQ8qpkBAJhpXQoPsjWpzSC0bBAgletkDra1Yx8aQFFSgJtATWGUWnGYrSZHbAkiM9kNBc05uAZrpYC+hZ2sDwEtI0ktMhlLaLsY4Z6gyl34k1ap8F/RXLosCv4L8kKSGm3B8Sdkp/MsFtPrQridZNATQc1prex9SoyQa0fIIAMTBS/PNRvskKTDJW7qJw95I5rocnNcYhVQ7lFSmBLCbYFBz8tWJHIqgkG0JOqaUDEIjw8xXqTzp+mEvRnEwlHRA+AXtVG2zECfAaaLH8a8KgJ0NCzNvezkGb39byTgm4XzZApIJEpkoT6+bMTNJvBJIZ1G3eBLTx+Eh2ATZaLL7+L49MAlZtpbfExOBHH9lMpT2P0HmuWKK4iQZrTRf+ietJPgLpc5XYGJtuCU6KUfAygDyp550MXHscvTcS2jcAyF3g4rMiBEaGOhgI9A6Tdr1m74kwAXfstTzuP3p7SZ7nvIT6KHPZ5GEzTGVAzz0Qs5pAM0MgJQJsB4N0OON1dsYU+xiJ3zDDcAQaeIJcHiu68Mpd2nogS6dWwob8+voPq5hafNzG3C6hqnjXRvUOenAoM/aRN2G7tqu0/UupDg4xJqsg96ioBI53i0BYsLCHc2GLtNGbMOeRwBzoUaAngguR6bcY5rahRcHr3jNpAO2z5vboP2eOsc10vAdknI8rrFTXADqFKXtNvNFTTiVUU6A7o5pHtbl7XRhKL6+a+hL2neycGMtPda8l/Mi9z74eTHDE7MNmm+PEpB9WpS2aG99pza545rOd41X99OYuakndmiUIJCYCSYWbdsSCETlC/ilact+LhB+6qmnwvV1Pb0LyHVND3PTmGksdD19r3uKMtf19J07xQnwkxDJJUBP8jokOCqPfMXTSyBIKPejVltbDrXTgHlxVcUa+XM4T5pYSgPUJcbY5AsICM+Vep5RSBYzNt3aHNvVRuWxplX2zIFe29R8nFFIzE7Y8k/kru4gA9ntyV6oXZ5rjVFxo4Rwp0OtbVynyuprq6kmlmyiyqMdpEFuOq3883ldZPlqJXXrCUhP2Oyne0ktSvUsgG2KdLdFRcF/GySRU0yiYWrzlDAOJvE3SWtI5jKEob4I1VeVwHJou+z10tCDooy3XBaVwMaJyy4kQc4UoJaHg9ok2nouu7tsvEkxLKmrPOh4kOXjXt7W1UOMOOls6VP/UC9OWtWhKMlLXvRqHNLQ9mbwws/oT7EANWijUKewHJl5C9jEhxE2YDOK60KltBy8qw1Qm0fIyCxAAx3BAQ7pb0TMSKHc9cIWz6KTAMRYyf2czxPkqi3IA8BTme7EPATRamwAJqQwOLiVscB7BgZhAsjZqpKlJOEXyzHYi12/mgeGamYlhGdpiWXikS9g7cUhUYVDsnAO6u1V1bMKxlIJOpBeWbQFhQhGJEXPTi3YESrflBaRzlcCiuOpbOdjrBcq4oxyT5WAKcogYxLRCwWZFMMhwU4G9vuxIdRqTiwqz8cM0o3vRTVMiTxSaW5mF/fsQyDhIZCAgugwxoQU51eSAEaJGnAXCnQkcbKIDV39rST6WcmxZXboQD90GImTWCfZ+VyDvnd1KzwGz/4VSfUwjX1F+SuB9w6YnQw7tHc7KWj5QcqybLMIU4ErCfXKf3MNPdwr7HDJ8/f0Uzv491RIGBM2RmiVsNnTmeRzEm6key4wNgvySj9KWFusAcdakAOImJOYihYLEW/IAeNTXu4OJGqnO8WJcvfjF2n7FP3rntjpTlWLoJJydAsd12OUsuvH4OACgYO/znXP7/i7mPJ2LdP760CfDq7yD0iEGOXETyTYJQEo+ZwIfkvJVxYL0WhOUtN+NKc4F0LiPsYCVfz7Ekgm99ZxApD0KAL95k5jWTTIwSHMC0DtntUhEUyKLRGgH+a4yHGaF1HuDnoxoPscxdq1z/+ih324dorlSHUwXjv62+O4vW/LzbULWLHwGTsiuvYspzVpzAJeZ2d0jo5VH/S3NGPZzHVft3vrd7df+7ECdwGovOGlmUtTFiiLMtdL9wkmL7R33c8d89zEE0ca6DcBubRzv+6aNWsWs9Y5W+Xr0c1NGlvFzN95553BXi+K/jlo6A7OsQqepq0nSzf1z4c8/bxf1/CDhs7/lOmtUtnOwDX5YAz0kzucpCsT2ixItiKdB2gIm3pZ/msJ9yIp7Nh3g6YpNpE5SDTC0ERR3Ym2qSbpmqKLBeiZ4uspY6lSqAsZ3YBdJQlRiGEneYhAeoCMcJUVeKfLi0upZ7HxqoSqruMamecIl816hiCoTOh0xedLi1ahFlUNDbkuOCdbWr2SzCt7O5p+FqVdgzauFK5yyOJ9XGFkearjPRco2Ao1Ru2nnaEmPM4Fo4QCFCvoWldiDKYXSCKS10t4HB6lw2vwuCf0h/6RYh/BQ21C6x8vDqF9GhN54at/YXwCdT7CP8JZKKwxPgYY4qdAcUD6SjYnHtwsdltlnJ8EoHJw9JPT1ZTCf1R8BACak6CS2YtduAvBYRN0zxQLt4Ywwlk2EB5w9TGo1vJzUJEZQJ73kIFOc8BrZIzofxRpsTI9PW3Q1HJrT0pFTCJs5COgjMFzFynIn1ZMTyIZcw2etUC/q006dlz/03BZJ3o6Dw6x9bnzVQhboKd+0+nYaGYQGhZgXJCRYQUmMLeofrpWVhn/uD4pg3OZEBXT0f0LyY+vlZSRqSyBo2HjonfY2SsYb5gW5i0UEyTBQB8mkvLypnC7zt5+kuFUhtBDVXOTnDNN8oJ8kh+JNRnCFFBJgqCJEcqvkp5QG7zmVK+wfDVuqZwkuDqmvhCBnvZKnePOSvOpzF3bAfTt27cjGCa2iqnxxCkpgJQc4VLZ2sJmLA9uhUypuIiUeG6S/i4pVt9nSODkXazRAvSFv8/rAZb3dpIdRWLC4vES4XKxI0lw0HVn1UYGTt+HfFM6D1pJnzPlJc5BycrjGwSRGZxlcli4ap/CNWeRFvW9jtP3GXKKlYCyTLu9H2p/JsKz2j+lNKe852DXy5fAQz90vtoVBC3uo/sHAYfPup/ap/vofrqvt0PvaqcUkEQ80jwm+fjCO/1Jxk3H6TyxROpfMn6ZSgmLMJWtKpaSgrVfMe9+P52v608jZCbjx5Wj33Wcvp9jk1D7dX29J2a6pCiv3jX+Pu66b46YGy0mxiWAGixBTLm7hu5Ap3WjSB1fN1pTAVAY07CGGBeBodqRIbqe63t7dD+Ns9rh86/Q42mxAqn1lqE6ArqmTCCy/kqYC4wS7eM9X7nYo88aXwkZWm961/GKlffj/fOCvO0FxBxXrMpKHNMJ8Lah0e4/SHppfq8GQPvQ2MfQuMehxHV8GWBSBgirPaMA8ST/9LuOlz9BruyvXLMArSBXyVx41/i0Y1+vx4FOrO1eHOgqoOULAP0xaecCiBBBoPBR1rHCA2VyUaIhrqX+VaOJ67ojgGENtvBTSDdbRf54XV/9VL+9n36+vlf7f0Y8/RRtrMTuv4xTnG8c6ZR5vKEcSaP49XPcJqElr4l36S+UXg1hDdiGV73bBjBEqqzozNx9FMRYTazuZqiNOYqw3LVICVKy21526s3W1Y7nLPG+/WM/YqHdiObbh1asRKpIo/L6ZcHqGQ2AKHu2HKMW+kPmrGzSh46TlEb22LqK12P3fqV1j5MpbOrMEA6nZzl4QGM8V6nYyRElOSGRa94LOWcN2cZOs10d91Jv/cbgha7a5AsLmAcUW80GPoummS0VEAlC95/MbAMcmnA+eQXe7OtgAfLJUvSVoJip0pcSvUhbmZ+hkhpCRE5mOdr0DIIMP6hBAnD5CzDk8sgODwJtHJtsR6qrYKFhpy56IRnOcKgb3BdiMcO5XgAAIABJREFU4MenAUJyxnM52InXWmPFVgB2jT3TRyKT+SvQNw9Cs6PdTvMA4tEdYrExJYzP9HJ/6GVuVhDATUiZB+2vutiT0PtkrRLGaANF85+Eks/PJh4fQUZJbkZJS5uRha0pEylV4WxFH8NJbxMLOxvHxp/gkX4ZACeCe4wHBYGDYVLI1XSqLrZaIbCeoKRdcTG2rzmllFPjihm/xHmrl0Ip5eVo8WyIpcWvCvPSP/g44YM3ArmttLiOcrVQYymBLuQERqiansbBEucA7Xd9Q7MkYcFjNOyR0G1ybkK4GcLAnZuPuSQT0WCcJEOFAtIOzhiH0aDoS/4q1hWpIvsmcNwTWgN2qbzoCwh3EjvhA7Cv5+BMeTW5ADoROL5IhrxnuU55MJ8U0x5t8SMjZNmi9q7s/bVETZSVNJHy+DHMQH04TV6f1E1npuRdoXkIDEX8CPqjpkeRH0Tt6vXsjmeCrVBg7ZqQvndtPd6YtZGXEjIStHBtpLJ7619yglS8cE+VTVblKX3OSlTu8FnfZ8nLWcClkwT0AJRCn/Qe7BYAzbQcn/g9m7zxep/CqULvOUi2Xpdc85nUw156F3ug+un+fSbgmcXDPAcIzMipT9fVOQI6HqKQnlTPh7ggCSIygPAQ6r7BBCHTC4Ci9orByCahkhZV0D6VWY//dP0MgZxEEy6WwzMYhB6Nr9aLbsZ7EI5kshDrx5hoXMREafwCIxU08OT7GeVD1/BIsEqNpyBXoDiPQBHqsqfu5+8ah8TeJAGBtnE/vfv33g49Pxp6XdfnLZCuMnfwr5Bn1ufV52/xONqqTJ5LJoRkDTnjovdg0og84WMHuNhhUOMqO7vGP4S+IUhI29f8qo64+qnP+l3jrd/zoaymCFPRefpd33uRcl9HXr/e3wOTGc2vrhNWrAQmCYwSVFLvflwRFG1vN6ZP7l9ThUmPdTk8OGT7Duy3fXv2AtxjoR2TSmzCdUrKSgHuHJSO0dDONioZVuJfUwAz2dmODZ7rNdY3oACSMhY/IbW7iA1Q953APuvnt3d2hPbEz4PGQ5+1HoO/AtfXZ7VP1z/phBPDczE+OobAUUOWzePC8zJDwRJdX+tW41aAjVbrZydpVB99/DHyfhDL3lB/NECPd4/f7u+Y9nJ6RtSCgAAByNat/WLYAAYJIevs/RqbGps8JmzhovZz7Q3yRj71xP8gf7bqk64mxzdLP/dpHKLIHT61HUDGY5XOCpC1SZLKGsGAdwSGohIt1CQPqRKOhPqs0qrz322NhMv1DVOUpPNvDHwMCUeUR7yiUufI4E3JTcz6qpYmO39R5UVswFkUCKF4Cxnr9CAF1l+OX3qw9IUeQoBpVnsfnuxdPZl2fLOyrpFEZfRXdmjX2VQoS5oxQDvJvIrirFKrLCic2wJ6K7XcdD72XrwHaJd8CaRRTk1QSoXNfhQNMNTbTjG2chQkR4dBApClbIzscEQOFP6Tbah7qe3uIpsStuYt0MHbW99DRrVHuJdSyCI84HEYNF0JJMHBUDHZ2M6Dj0ABcyChgvbwrKmoi6oMykzQh89BZXmDzTAuagcKNIApenqYEK0aqy18q62ofDMCGWDJYJfXdOCIdwMJfm4LNeSVlU0shc6Vs9pAPxn7S1jkYeejf5MdCAQqvEF6XEH1IXwncAqEuAiCkOoA1FW9ByHqJGj8+wF0wsm4dxbzO4BDWpVMBNoTRWxIm+d+owypFEo5vQVfA+0DEkYYM2W5k0PgglztpsnZjBAms3PweUptmOp/uWzgfO7u6aPSWmmIK1YhIdViFyAoCc78RL5trPglEQUDiAJnEo73UHCY1P4su3U2hnyIzSB8FuZ+AGFlG74DVQxxH214FqfOOxEYlR2QkJ7ggQGgC9jDzi3wFaKknslU4+ZSgK7EFDGgx5S5OwoFZyhp0/wrSpw3Fp3Y0qnNOCZY2tqith9svxIAEuHeae4YDPw7d5qKE7zoHE+wEtt/9X1Mu8b0uV9b901skGiF0l4DOZD0x/viNKW3We12RyKncnMAdBVVmRVrEIW0xRR5fL2YPk7GMrGBelEqB0adE4+Dh565Pdip6yB0pczw8RjGf8c2YZ9LHy/VRA9/B7V86eXj52PsNmZvf/BdSDktash8rOLjYlrf58DXj67rfgjePr9G3A4fe++/O8n5Z3e+8+vGHv3xekrvm7dT/XQvdP8u7ouPo2zmsmO7rVwOavqsmHJVT3NTgJso1C45sonGDulUGWP3w3BbtpsXQqRIKpwsTkojxVX38RA+Xxvp60w46Hni1RflkheNr2uKQpfHu/JK6J971MsDXn0RzX/88ccH3wAVmjlCYpnD1sZv/cE1dHVODY1fSpCiVLKlZZ8GjJHWcB4anbo4bKLSsOQVXoynsZJZySGqKOc1SEInW3sbhUA4b/XqD9DJB6B4708eKta1aoJjWg1/B1qU/WoYsCotQ0ujIsj0eBnUJyVQWMgFRa9Fg3w1CUm6sbW/N3iZBw2Yf/KrmsRDPi+HeOveTFKCAgIA0DiCRcU6NE27i9Sw1wctnIqYRhrv4LCnZgS7In2Qd/4c10GZsBXll1tR1jrrHLubrHZnk2UsAZscwHoUirqc8Kd57N9zgT1gA8/H+Y5SsMpMNyVgKR0kDv4Jq87bzD3qLFNMPq9RaTq0jYJxQfhRCVI93tOMwynbLiPnOtT47tODNpxPqJrZ9wCLexItmfS1OZgVBmCVKxCi1H/F7kvqV2EUlFLGbq/V1axTzp8kgQn3GJSXecUYmyo0sjLE8T3mcpsvgB5Ecy/MrbbyzK8gftRQg/21wXQi7/bSopcjYBG3z9j0wbbAEAVwDI57zFUHoF3NcQJcy5cGRHWj+RLrxUM91KVPXA3CS/koGldeDrZNwVY8ZXvbLg10vMJwJDCI3sZ5HV+FpB9SxiSISMuXt74863WsVqSAWtnxqhi7AUICSksy8Q2YpDhNhc3Tb5XvlbQWYv/pa/Cypz1acwvUSV2Akg9FSYIjHw6NhPxtLH8YQJch43Lml2Q8rcTL47eJzx7+G6T3BdDlLb9l7WfsAPMjgNb1y6reZStWLdjug2QqJAqitqw6rCkZPxINPUXDs4YTwS8ZjyMBum8o8car490uLP0/jKe0y5RnXWyLDnbU1G8xSPl36YAUg4b/HQOY7uXApE3Lk5Ck28nTw7VigHFgFqBrDuQbE4NwbHP0jVe/65raFNX2xOQgs5PKayb0c2ybT0Y1sTV7X9PtwfMyT4UkAIl0tZwQEWYsuqdfU+9HAvRYiHHHshgwl8Yimbc4tW98rt8jFgTisMBkvhPBLBbcvO8OZL4+4mN8/cT2dx+nGFwdtD3kStfy9KkO+PF58T18nrw98Tr1e7jTX8wyxICv3927XqAsBzYBofBIICjgdru22ionNLVLQC+A1NzJvq3jdayuJ6VUjnGytatf+l0vfe+ZBN1R0Nd3vO41Zh7KqHvpmnJqUzsVeqbPAvrm5uYwvwpJ078QtYK26xno1L5TTz01CA3ycpcH/1Eo93gYf/O/NQhqnF4+KGq0vm9oeCkD8Dc8jGvp4Cgxwk/zBD3DkTguZW2Euh637rFLgk2aEunQle+AQpchF/smGVJqicsaGdwJ3fA1aI43ALrQxziV9Q212OZNG+3ggRZsOKrQphzx92NDg9bIrgnanYp3nHjc+6FBXyyLHiB1p61uLrSWvdixy5DQAM9DLQ8HoJN2t2b1uwh9kjbTbM1rqCd+4CEGeweV0q4h/vpVZGN7GZnFJmxF2TzXHqF06PNCedHeyVutl4Qn1aXnWW3Ri8h+9ygThmNYPhRVxrgNo/qPju/C/n0X9t9hYuDliDYDSJEXP5+kBrmnYx+fstFMUpbO7ApgPj5SaieuOp1SpEPovsRn4wK/ZtUfkFClyw50XoXdFFADoCrLzgecsPEEW/iqwFQc6L2avl0D04GQAYBVFL3ZmhtP4JbTOFi0oJVnUUHsWbzK7wpUYFbOKICILQ4LdVkB9H3jJtvdRuIdJc/hHhU5Z1hzExneBr9JcZwBO3Boe6D6GykKk4sD4FzODqICWgMVVUxb2tou5r6vpTZAM/TwT+n3gzbQt0A8d4adxHwMEy/W0q8HjXFCqOhqo0ALQo8yzjXUn2uFhC7Oz5Popzeb9iDt5XeRse8hW722kXM6oPK7ydh0E/QT+xzta6r6X4zBStpMgRdQPYt895OTOQiDL8B0M8DfQ7a1eQNa/4jtbrmXsaTq3wzrMEhFZKprvMLw1wzpgGvL8rFJFlkvxX0mF34RagpAKPJPtnhZj2X/5d9kLjnvH6DgDDb7grssu0RJkCpgjXptZPxpTAQ/Cz4XEkqa6j+F8x7ZxMjJX41zYRHSzMEONPS5a4LPB4RtoJV19QR63WIb/P0TmofXkQBdm8xhTlmig0UFp+K45yWR8orBPAZPB6N4k3fhILRGpo3IGOD38nff0MNRbF7pgoM2I9/gXIONASZdK/WNMXHqklOhUqYmjn8xuHif0kHYzRDJGEhIUsKZpTz26WOV3t7Df0/yV/i90gHdHbpcKPL+xXHas6l64vH4+ljp3QE91v79dyk+QduNnBrTNeskzj2pjJbOMCR9SwSWGATj+3v52hik4+t4u+NxilkeHy9fb64N+7paTiCIQd3HLP0+3h5fX3Ef/DedI+1cmrbuIwc1AbVwSECrcC991jE6R/MlRzd3iNPYufd7L9mjBLqe5tUFFAkIOsedDAXyDrAuILqQ5XPgIWtqu4dVCg/9b7Vb95GTnIejuWAiEJfHvF4ewqbYdwkVusb/dUBXR9WBWEOXJKFGSINWScvmNV/EUQkbN/kz+4cuoqznP9nahrdQx/wRirF8IGyu5dmXQK+usIWie21/6+ehVMm6VoAjwXw/YEG4E0VVVjU2WVvfHYDEM3glf5+Mbn9huVMvs/qGMtvd/mlAfQdUMd7spatDLHtO7uutNPefyKuOCmjftmHSi2YBHCtrP8rgjIZtqqvzfCur/3tsrnhRQ4kfbPl5KHm5mtSp4+SbnQGwy2rW22TPC4kdh56f+zY2l1utvPqDhJgdZ53j96N5UWd7bBuVwjainXVje3mMsDmSzODkVV97uTWtqrL9hz5D++hvzxCaK1IE3tXdrXm2eeV1jF+BjRVfBijdSs14hIv6t1jm2AkwHgggo7eymxNHX/MPUPut1jkMtY/ydsLqOxF0BgAiAGnyNsLx/hNQb6IPooYREHq/aJu3fIu2HSAF7v0skjsBk9fappp/xIbdb/uHzwGwHmXoEydDwcg4CVY2NVzPgkW7tB/iC3CZ/cGpn0CbxfM+507Auo+c8BnWvOIiYpyhm8mHPjhPZj5OLs/+VKCN5+1O2I9qK8l8FXnO2ylUcyb9IJb7AMlbTv20DU3+inHdhSf/k8F3QE6SShO7sel8Hkpy5Y//gIfwJiTpT2N2IQZ96gDCCEH1hI0hBgKtxKePfxZTR5JrYEP1lwHLWgIfH8ArHyoL9qBvAKoum4I1CHhzdg/sxlUIKu8lBfFahK997KJztmfnhbaq+T9D4aFhNOXRyausoer92NW22slrNtrj+/8F+v7ZwCRpTxeFL4YE6y4OQjm2vvLHOAJig62gXO3U07bjqbvt1JM/EMrgjkHJdLSebVu2ngvr0MuD3AkT8g3i+99ClbqXEoJIpEPvZfg4PBqAPwF0Abu0c6dX9bdsLsq9IOo20RLTKXcH9HjjdM1Iz+Ws6Ivo5YDgG7EDagxah4Gce/ClrpF+vme2ijfc9Gv5Zh8Dutv6fROMN8VYA5/DcS4GdG+3H+/sQCyEeP9VOGWWiJcYiP18b2/69WKw03Xkl+OvGEiccdAxMXg5oOmcYIP2OFM+x8yIX1P3PxJYai2E+ZGXfcSuxICrTT/un99jSeM//Fzvn89jzBD4b/GYOPg6k+H3jj3e47nzdi4yPPLNSPU9Fvj8d1+36b/5WPvv6eyA30e/CwQ957myuQl/1D6FsgnQxRwL1HWM5wwQgAokBeKqzKb+OcuzcuXKkHhG3u26hhRWr/omZVX3FhDrpevq5azS4QJlkkHOGQL3vPexd5rf+xYLSvH60DV0/fCscdDhBpjDHu//Mx8kOXhOWwd4XbkFf6NiFNLKmv+A7kVjZYPvn7ie9J/vZ6v6YzycZ7D5/jUa3autIe9jlK7st31tf0qecwYI7amm5BzoWTalsRICj16CrtSHx/ojtn3v+wKFWsO1m8tuJ/vaPgD5Bsph3mIFgd8lcxk4VVPx71Dvr6GyVp+N5Z5ve/fdbZVsoMev/RrU+hyFOA4BEnN2yvMb7NEdN9qhThVJSWj9jSvvZBMn3GpBqWTx2J59LZsvlbqH/5pkLwgF0L/5lZ/kNzlVqUDEHzN5GmqyvhnVwka/HajqpgoKn0y1Yxq4AVswddlFDSdLAGBAs867wNbXvdD2dH0eNuCmEDZfXXIG+nI9+dXbAYLPYk54I8zAm4l17rE9HW+gcMB7LHf09TZATHvf2JuDt/0YMsuJx12OAKKCNOPAwAu5RzdpSa/Fue2aQPcqL/vq0vMBwClS2H4TcHs4eH3u2r8PcGuwbBzwCnMuA943Ai4tUMhTCCePkIVuO/Xdb+e7YltJcZN8TAs9Iz8FnHHAk0kC3FlffTftLLB97Z+gpCmpVUdfZdUIZL0Tn8VL/GE7ce35ZNSbt97pmwD6e0OCnjH4/0L487LCV+Dr8I+UTKWu+OTnEqUUYai6Go29Ekahs5sxOw3zCckgSvfbjt1vTZLosNeuLrqJKnbKPbCdoWvnOLI/FTRDm9dj2ugnJv41UGUIDkzNiibGeBybGuCZn7khZLXr7Vf53O8bNTXIF0/o4JYd1tG9k7E/g/zyj1kR0QvBYUe2SDlTEoKYAPqPYGjGuec51jF9H8yQctf/p830b8WzujE4WxWU9OHIeDPAfSX9StID15d/3VbXwih0fwlG6UfBPCFNLMkn4ICudwGxVgqTexRAd20wBoYY0KWhx1tAuobnm63eXQs5TONT8oO0V6wta5NxUHBg8w3ew4H8eG9jrKHr0ukgu3h/JKmkf0t5vN0s4P2IKc9Y2PBrzkwvaafpGqzuEwOzb8w+JrrGDAkSYq09XRvW+a6he/98Uw+Z1NJ8EHxs/B7p23MMiAL0cA35z6eZTHwcvM1qVzy3MaD7veL+x8KFz4f/7rR9vCZiQPe4e++7A6GPg9vSHeTi5ZPef//tSIAeh7XFwOfjJIHWgVqarWK2ladBeKTPWh8CXRVfEZ0tbV7tFMir3QoLU4Y4UfECcbVZceY1eKArDE62eF1DNL7Woseqexic91X9iIVanx9/BjzuXce5YKt2qG0egue/6VyfE9fy9Zvu/V8C6LqZBs9pCkkvIci+iNA07JFbT/wWNbt3ogEetP0d19jLXnydHdyvsCIKqUx9EI3976yi+L1Q5zM4Vr0yhELJQW3jeuLvBlpC+cox8peXZqP9LHyPamuU05Rmw563qRJaZZxUqYbdeuGXwetSL8KpmaRXA9j/CNy2Wv/Ce8L2OAQYr15xjq0l9n1f20+gSS9B209Cr+R4vnXddwk5WkVccz7gPo42+YVgXK4reTsU+C7b8ey/2toNSaaw47ZdbLlVXdayZyfZ4f4kLKyR0Z8D5pfTfyYYoWRV9b0kwxkEvj+LR/T9Qd+R/XeUhCaTk3mhKll5xUep+kWqWWLchvqvtvLKi23r2mLbvu82tL/vkDL2Ddz/PZRHbcFJ8B9wHkOQGPlTBZ5Z29DLgw2+mPuVFX0SsF2FF/daGyZN7fr6PNvT+U5YBahmxKHczJKQ/lRe71QfDS+JIImljaxEIzjkMUhVlGYtzj2ZFKbPIAhcB3DfzDiQA4B4cVHjyjgnQS1QynVfQ4jaRPpchB448JHMCwHN72Cm+KrVVzRQxvbrzOEPrLHoXBzG6LPdTnt/TqKa/ZSbXY3zHw6FG99qg91raCGa+8IVADRGf1KoNq9+h2VBR4z3SDtFs80stozin9tj2z9jioKTH2FJ9pdtdfXzbX/vD1gTA1hr0GanqmA0/op73Au9/V7sVrQVQC0sfA9RDHVUSuuH3XklYH8QgeR26xy5NbAeyrpXWvBpfmtEcLuY+Umq7ylRjHRz2dHlzzwL5b6OYi790P9TWR+i7O6j/EIoGzb9jVWqMYBwxIqctcfJDcAaHrslAWyZKnKu49giKuDdb9t3fyaViCblv5Cylydeekr/p5k5uoYea7hLm/iSDT0Tp4QYDDTn8caffr5rzougnVZlzM93zSm2ncbOUDpO1/JMZmGtpUAp1sD1fQzoh91fPgwpO3CsocZ9SNduYtAK94zi4GNBJF1rj8HYx8QBPbHHJ4JNPMb6HOeC92u4k2DQYrVRpV7LaeiLP6b+OFzDTbQyAXp837iPsQ+A7h/7KiTneOKflINd8Opdeumc5QDF58vfYybH7xHGJ5UYSL87yDl4ubAZA108tr4O4/akH3skQPd26R5OV6sNSv2qTIou4Ph6OuGEEwLFLUc5gbPGVTS7tHu9RNeLTte1BObqo+zaYp71z8fI6fAQEsq99c/XR8yS+Zr2sXJ/Ei+Fqs+6lvrrGet8Lnz9uKAk0BebIE3/vwTQ43A1nxwNqBJxqB51ZfVZAMgI+dXbrG/kGuypZxFe8HxsjfvtUM+77LitZ9hE/0ks/gJyu+/Grkv9VzTUvm40TUBkcpSYPzuBLbKLZGy3kX7zLKNqoWEetVXld1tDWY0dGHoHds/7k8xrKvpCQ2oq/hEs/rugoe/ofEtIO1vIpr2m6SqKtrRwxID19H3BTvvDj5Crt5Uwo1XsQisB2zzA4uXEt/ax4X/JShvrLG/0T8nP/gSfP4xwgg2bfm3Y+GUqd7baUI+09BdZaTXVzUZuAwCvC2loFWJdnItpoB6A6HwXwsgj2L+R8lBp5X2q+GT5D9Q3vinUUe86pIdtk61v3ErltAuxhV+pvDfY5//N8iZeCyBmWtfwaXjon06d9b8kaoDsd1U/sdziLlgFbEjF1B4frmW8SEBgmxmDgyi6H2dc7g207gTIXyQvMvV8uC/EUirr2RCCVEmxSuYU2IzSrJaeafXFb+F4EirMXMD4fSfQzYoTVynVtas+RvhXBg8G8dw5FGDBU39l0d9b19jjCE/nUEv9ZnwDzgUcG8kTfyfe8iuJEtiMffkgAtyHg+e+krkQPBfs2NUl/wJzcaJ1jPzCBucQhgihm5ut4rzXg4GM1XwznuVNUPAr0Iq/i7MipgRptnJGLP42DyfFXUavgQn5doDA8ry3E/L21wiTe4k6+NeQCGgEAWzVKvLpEyPe1U2N88xXYrrp5frXkU//9hCuR84ia676VrCFT2d9Dwbjp5ShVRhaQrsm1eqTEMZ1VQ/gi9Bm3QuvCWaADMNcJMe77FvhMZ7PePVabtFTjPOXmXf8O+b4PFdtK/O+Bz+g0q+3wL58OXEQVV8k6cWALoopGEKSKIQjUe7xpuhSvTYJ1xByUtlN0jU89Ufn+oYUawW+6Wozkg09BpkYlPzvsNFwLbeXx58d0B2QXMONgdjb6hqdb8ZJgZel+uHLUZMx5ex9igFCdnQlhfEx8fFabqzi+y9qWBTacY1U56azC+qrU6LLAXpWyCyVvI6mnfoxh/cx0dBF+6dHIzhgxIyBC1euAepaykefLkjEayGYZVLAFK8bB9ZYA00HXn12oU3Hxx7i/lnj48xPOm0fr90jaehxXw4XdhLi2W3sos6lYet+B4lDlyYuwBR7LAA/ibhvpXV95JFHAl2u6yo/e+Lr1bDIMnmqVp2j/kiD17vnfZdNXS9py8I9vdyk5OPh/dVn3dOP0b10vp4JMQTOaPn4awzUfme99Nkzz/n8/5cAejzR8d8hBalo0TUfxp4+QYENktf3XI8GdJZtXPvXtmvfg4SHvd1Oe/HZ1tuG9jiOJi2NOMSHJbnfA/uKRnjy1mfR0lsAnRtsYIYKYgpb48ea3DusvrTODg7/K5roL0LssUKmlN+8tvof8Ij+e7TtDmp7/1tgC4q5bm0FYXSyveCklklZzyJOGpt/nA38nBAWprwzlfk/gJYl69s8zkv5pZY/+RK21zYcut4WUp3KO7qq8ktWUpuFLZsNPfNFgDKgOf9ja++5DHtpErbVWPFj6N9RzsWmvvAg3VKYF1XByHaWK896+jfAtU7Y8Anr76qHYD0VjXLG9nchOMz8LKSQXVn7LrTUvw0hWzsPvsA2Hfc+NPKTcd6ipvfcuYGZJY9JiJOXJoqlwBoqn+LKxP7nXUqFu+/gkKWnD8UXc7TC9+T+TaobJD6cLZT9rqBHwWewHmSuzz+PRDcnJx7Gmc/iUHg/ZW2/Heq7n7D2+/hDjDMHN+JcRulTrqm0taWF12EW2GytQx+iwt4dpO5VCl+Kn2SVY0eeAcMXoPl/Cv1/LmFjk7Ah5FEWiHHNFbUfRghpwg7+DBr6xdRTn4BeJ1Vi+XuwcVcGRkCaahVOZSNTjxEqR2U1zZMc6TBl5JKMYCjr69R1vynMf1316SEhT0FBv/WNfyik48VaYpvWf5319rjShRD29waiAIi1t+8QmXBpoNyloTcW3I55CKZh4cu0807WS6KdD1PkPTdfTpkMI31rLAGk6dH+sT8nfBDhVZPA92vLHoJKJ56dRDilpfusf/gykgvdEQQ40gcgaHzTmgtO5PpXWmvfeSGsLxX6nQC6G8gSu0zyOfr+gQceDOkttYHpYY81p3jDC6eyyeYqfjtNK4tBw6/hG4ZfbzltcrnvYso6HShiqlrtcfCJwUnfxTR63LYEFBLmz8OodB33ZnebpPfV957D25lkcYu1cz/e7+V2eA+7c4HCnae83Tov3TwQKPEU8xD339uSqxCV1FzoPWZH9Lfbbl3g0fUDiDMuMziyBi0NP4IYDGNKPGYuYs3dxyAuX7rc/WNBKz7fAT19ztO16iOQkvKeAAAgAElEQVStLR8zv76bIWIGwecyHl8HdgdFZx3i8xwAdYz7cMQCga7rx7uNXFq2nNuk7brHuLRlaeHSyEWty04uWl7HSiAQiDsLoXdp72qrBAX/7GtH4+UOdrq/A7MzCDre08H6/Om3uHhQ3FdfS7qnXzcI2vzv/7oN3Rdv+rv8IZQvu7rmvdDY0jgm2Ky/SVIZHOHsxcGzt3/8NWjwb2Qz3WTNa1bZzx98SwB0UeBNDX9FbfITobSVmXwb/4jlzv8JAIMjWVgNgHP2DTijVVsL5TanAEw5xioETp7Yebl/A338OuvFe6pj6F9CHLLAbtvmi62jvQvP5zyrzPpDNnYS69vDCBtn2jwbtmjwFSU/AtgrCBu7hxtNWlnGCwDXg9Yx8Y4QXoU3mp2wDYc0pI5+cq1DwJMNCGeyMZylRi9ICr7gad9Y/j1rJK7wYMu7AKt7ieE+ZFUFVPeAop2UA6tC5unHqqrPWt78i6DnycVuT/L7VzkepzNAoKH4f1hd4cehsqnONvJHeHW/GrB7FYuO5DsTZwa3NinetTV/jkZFitJhErXYq6yuvNZaKdU6OaZKYoSj4cfxfOzsQ2PQTvNfw+mrlTYWhTj5Xly9lSO/LPdD9P8EvLdx2us5iICxGbDqsu7+9wU7cVHp1VaT02BdM9dDXV9C3D5eAziNv+YVvwpZ6A71A+h4yPcTZrdlzUU4tB1P+6h+ZBQxyfgZfg7fgBlQAo0iQgxpFHhZW/7PVlX4cpiCLrR8HMvoixzlVjR8LlDccwuDjO1qEtcMY3fvQLM9L2j5Mh9srPoxOX6mcHj8BHkDHgnCWBmOkDVVr4R9wRlw/qLQ93lCyGqrvmCZRd2YRcRXHI/AsRa/DaIURj4XyrBKQKgruYfW9rEyz2X87+e7Xuh4ojjmVbc5SQKkAS8uuc3Kskutb/Z865y4IfRjXdOHbGzwNAj1dYTQteFxT8aqhe3W1Uc4IWtySoLbyh8TCYGkbpchaNy2GJe/iLmSHxzE/YFaBtC1AR0J0OPnUJT7cpuuA3fsRRxvFctt5IvNWYa2XQKQw8uEpoPdchp6OkjE7ZCG6UAU98uPWU6Di49TNbQYRGPhwTVup4bjjVa/xQ5jYTNNCQYOHg78yzEHPh5OuacDb3qb0gE9EWbY7xQ5sAzlng6M6XO89DlxpjySgObAHTtzxXMZC3jpwoiPQ/q8xHMcO9W5wBALRc5u+Pj6tRzQne3xeYvbq/vEDMJyrIsAXS/9JsAWzS6tW5qyA6W0Zfcu1/10nEdvier21K4ej+7X07vPvfrmoWrO1Djj433wcD5fZ+nsijMs7rjnNL2Pxe8FoCtdan3NF3Byq7KR+YNUXzsLCvp9lNP8M0KqimxP/x8GbXtj3fnQnhThyNuHnfpzaGOiot+B5qkA7ErKef4Bmx+u/9m34R1/MzTqkI3319mWqsvQyFbart6PAlCPou12EjJWiz6HRIWXe2HGXwPKA8QM/0sgTlG+CI97Nw5rKmKCzRiKOwMEGSNEaZT4ce3+leUXceRJVpxVav1zN4cF0VhyChvxA9Y9fSahTaQS7CvlvmegseFhHZAJL0p5u889DmBeSLafJClHftbFUMXrYAk+CfV9D7LKgeANPje3LuSOp9ZMoISLcz5sK6peTSrBUWzXP8aL/AuEsU1gJihAW36Tlcy/Dn26H4etN4YY6bL886G1t1jf9FPWc+g/gplh5ZrzLb/iWevu24MX9134KnwmxMY/2/KojWFaKKp6LRnOXsY4kGin+zLGi8Bw2iKHTSVUKcl/LznT/9QGqXdudj3OXA/alpofEx6Wb62jV5B//2t2XPP1hLyV4ZC3H4/9dwQKpanuXLKn/SGe8QfYfC6xvrm7g7DVRGKYgsm/xUmNXOijl3DOlZZHTXUiPq1k4YXkXU/ixwWQZQXnwbScaPuGb6XwCc5w1VdYTXYzNugJhBjVtH+/rVl7Filic4l1P0SaR/wMNuAzMP0/ELKetaxCbO8IU2P0ZTPHVZRstAOEsrV3nGPVRL+J5dm65VMkAxoGYPdbR9cN2Og/zhqpx3SBaaHv4wiQ17JOm2z9pgx7cufbmPt7rAJhQdLD+Eh1cODrx9xSzHxVFV/P3K5AKX+IkrzvY8NgjTSebZUlG6y16wk87c8mDO+tVpzZgNBFhsQRwvxK3mArC16DGQJfCKOu/fzDxMorx76SDgnFxUelEg/FYrg87FOJZh58MNHQBehuO4w31HTwy1Amq6No6H5uuja99H3y15EAwTXMowF6rAWmA8TRwDDWuhwY1BbXZBwglmMmfLON370f6aDuNksXDpwKTcAiSVizaAZA04oB3fuTLgwtjnnIhLhktkgHRd/cdb6PpWv90tADgxFi8RNtPna4c0/z+N7pYxFHCPi94zGP7bb6Ph5btVu0sp+XPm4uEMXrzwE3vkf6+Lmt2fscswE+bt7X2JlsuTl1QNc1XHP3ufL1IcFXAC37urzWHeT1u8A8Zjz0nYDe48ylzbttXZq5O8d5eJubGdQnaf/BcY1rSAjQPw89cw1ebYuFseWeq5iRSmcvfqcaumyKomnLS95J6coteAj3QdVCQQ9N24YVZ9nu1ieoPvaRoL1Ig6qr+BR7ewsx3oUMRD62arSxSRylJh8A9N4A6BD0n/lLKOR7CE2Ts1Ax3vGnA2ZFpHe92rqHSCtLxpRMLOD9+FVtWvv38KMnh3KmuztPB5BV51v1td8LmE5by6FOssTdZCefdC7aLvQsqf62bXy+tRzsRwCYsG1rT7H9bQ+ifBH/Rw7xgiLq7bZ90crx5p7oL7Ljj/sIAsSCDSiVK3pZQ2MlFMqA/eRnn8RDXKndcrBHf45qXsQbDsur/DZgn6T+ssbObw6aGOXXSfSP6QAav4k47Dl42TFAenL++iBcdHQs2AtOfqMNd22hghiOcgffB0AyZDANdRWXoekyBvWrQvW03slHufYdhOk9FJzyVAK0uuAMbHCUFynaZ9uOX2n3P/gEz4WcPH6GZjsfFncZSdgHoeKbGz6I3f8kWJBO29n/gaQcaca7/z/23jtOz7O88701mqoZlRl1ybIsWXI3YAiYmhByQijZcLKcTQInZc9msyw5KSebENiEEsJm6QmdJLRAAmGzS5bE9IUkQCimmuJuy7Z6m5E0ml6k/X7v5/1JjwdDzv4RvB/w6488b3meuz/X7+oXWeGuYH3fz314dZ/8DAzPiwHgDZhRyFi3brHcc/AoEvg1ZdO2nnLHidfjJ/GPNbGLzNPGVe/COe9inPN+o+yhRv2WEbOjaWu4tDoHzqJO7AbIlnP98PBLcbzrYp/wQu3byR6ZtpO9WLyR5DNvqlnsNq77Tez9IyzdXE0YMzu/EXX/HEl5/gv+DZ+rZoWB3n9BCNrDy6FR4+3fUyVr7f8PefAvwSiRl/nwPTCRn6j24Y3Df1h2735I+fpNX6pMmZqTEeq9j42/HAn9izCGODSa/nXhopp4Z8ZEbvRx6XbMRMcYOZqMFYPLypHjMJLE4Z8+vRcbPBI766/pZ9PQb7G3OPzN7Ud7xHzIsnd49DcKAQVoBUY5N8acGoOuGG4eBMdgtbsWmewAukRBQFfKUC0YdVyubAN33teqfN8B0KMyDLEO0QxBNnXofbW79LsQ9wBcGxgiObUlkrbdfKlkFQDJWNrq2wD6UjBfOsesSUA6n5cyFylu4u+5tq0etkzq0nEvHVcb0L5Fiu1U2vt2EnpAtA168QsQ0AWpHuoOODbH1a7K1XY4XAqq+ZwCM20QCYBWZqHjFBcmZimgJ1wr+9X+ax/Z7/P9na+6Zz/VD6PFELUZmIBwzlr2ti2Fh7mJycFrsveRirMfbVNM9sH+pHF3kX/dkE+l8wC5z4+AntAy+0qmU9fZ+wRxbew6zQXQ481vf0l1bj+2l/MUZ7rkaGlL2bG5Z/zn7OOtXAthTiLdn7uHxbnfVO7ZZB0JpSnmXT9Tq1v1VYnJ6lSkSa/OWsups6pKt+a05lqzyJn3X5vlKH4INeuYNK/jPOR12slrZlS+m4IAGt87RV5yQ7fWYGDXZm4Ni2Pev0G1vZnIBihHSlvUUu8FsTSRTlreFUDVljkKI4BJpdql7VfJi72sdmIJuUB55PA8aUl7ak3tQaQ/64CbYVObuaVit5HQRa9m+ydjLXnbqapGY9s2WxrCFHBcvDCC+pjqZouETAxvgn4P4IzXqPvrNOl/AhX7IAW+a5rpJpwTRzkz4DXrpPZDJzUKnJUVSO3wNQCRDhwaYAniOjJbNlkUwIeAcZ9koGtXD3EwG63ANPlzB0kxp2PeMnN0qzFAQ2VbOuPNkvd1ORKj0r9jEqBMk2umPt+TQbaQiK56zZtS9xCWh/VkSzMszIIoaMjLrjV/i/Zjohw68cxavMVSFzMzU6xlH6psAJFSqfNIkT3LKLXKvhBKXmXV1FPXlHCEPdmobwl91LXgAscxZD4jDwD9I7SiFWmKu9jAnHtiJIQ+FeZn0c+A70wZPGJuHxhNUjHXmuhK3SO0r6lm57q3Y6K5o4xs+SrhiX8Lm8aG1oMzjPnoNOfxOM13EZFBKUTsQrUWvD4fnaesqUZG4OLeu8ruC3dUu/oo/azjTFm2V5v5KE0OriX17gpNNXV3+M+JKKGrstARrhMu1lG/W5bTR/n666+vgK7EoUQQr9tOQ9/yJ05xbQm6LT0tBaA61aR9pb8eFyWj7DAGbfCM3dlLQrTa0mwSn7QlbO8PwLSJsG0sZSyiDl8K8pnDUoYk0l/GnPbaak7bjPozTlshrm2ps/Fk/qfj2O1rKWCf03j8ExJ6pPJvJ6HXsCfSXjoWr42KOurfb6cSr6eqSptN2N1SX4c2QGYPck9bYv2nAH3pgVsqoWdtwri01e2OPZ7e/h6gzlny99iY463ubwE328pZy7nNOcu+pxKbZUi1lx85cqSq1H12lLwFdIHbdbUPf7NNP6sF09Eue2NbscP7DNqmnvNRlccj33baFeraUQRLtR2OO2c8DIbtuS411WvnWYkPyf0qoTdxtaosRSPKKPLXELOVKy6AalD0xAeBbFmLUL0eHL6mIXTaTrcSkqQHuFkXzdse57FlZtbSme00xTdQf+JrVvPBm7uhpz+lP62m1gCC1bLOkjMd6wngNA2BR7LDFtoEgo/yva5M67mcUnrE6/aBHgvErZ5Faurr1ZHNikhQfF4z2OFXEV9d8NyvRmvprYlG+EtC1BouF35DsDN2WeBc1indbRjTHAjXzxddy40tbu4vXSTOQQqEv8PJTNX75so4WM2s1sLunkeFu5+a4lvrnE2N2lUdtUhbiCp89/Yf46AeLTt295ev3PAPOOZ1dNg1zMos6zVJPKYAVLRwCbOi93wXDnQr61x7YGwOH6V06PqtNV67H/Q2fWqDT67dON79o6TltX57P5EA3eTCR2XuWlSv7JNca1rUkbrLM2g+NGfoDHrVpSRnOXFZmVw4iHPkK5HGURlO4doHaLu3no/Ttewp1cmwF+pA1GVpXRgPk4KsokjCOE4Ea9Zgbwc5u+XwmHo3WQYv2vwEgJ4MdWe/gsR9G6VPh6gYp9R7olbOKhRZ8ez0sdSnThwoq0fW1H2Gp67hZds2Ppvhb+JskUt/7Zmy5zYS+JB1sGfxoTCGPeWWvX9Qc993Ma6BAduzWphneX8ZP0OWv64tHANisJGoqUoOc2TSCpkIveL14DfUSM7IMf1QuXjLg1mTUdTvd3E2SWXcjdlmYT8aERkuvMTrPsVY7l+5EB+Q5ut4uSuhqwb0YW8D+lJVaz7/UxL6fUl5IcruUOOwF/f7b1W9R0Lx2gBDmzhHwmpLcm0JK3bGAHNbhRqJtK2CbPfTJt5twPKa9nosvX9pn+2+2yDROMWdDxlrjztr1Lbh10fG7WrZ2tuJZbIu7d+bNT4fd+z7toReVbSd2vJtiTaglrG322ybTxYscNOR/NrMTvajrT3JWGIDjpp4KQgtHf99MYvRaoRxCKBnvdqakjBnbUDP75Hwl0qxMTcIfBlPmxENE+P9WTdNVYat3X333fWelEcV0H2mbCsRDdlLgdnvEzMuwCt1K4EL6vbjMxBJOs9AgNh22rbzzCe/txk5n+eYAOxT5iJajtRIv38BHeI7gRAyhNSk1LJAKI4ga/4V65IrNS2cJc4cQj1O0vJVA5uqJGwGsCGk4vlJ1E3Efs2QkasfR6oap4TkMoODXb8ZeuI8VKV2JXDtkdqiSPYwg/rDuLFlpxoQpIym6WApeFOrcY2sOwVBnkWqJsxrinQka6wW1yRJ0Y/CKqdTLOoM3ILpVZETa9WQ7mIFkYbITk4StsV1Z+h7hpKnZ/GoG8QzXpN6rYkBsk9zcGZAlpXMW4t95W/4vTIsYGKphP1YUyceUD9CeNVG0xN2NBETJC8Z1Gjr7BDxemsdbPOXA9CkEV0AnHNtjQyAiVCroAR+Cvf1AVKuHsW1fT0hX2au0xN+eUcSp8AQHvhHAQbb7xSVd8+4bpEKZn0k9bEEq4yN6XSV1CkAiPZkEj+ETbVKW9/gOMwSDBm+BFOAtYVVdu94Gnb3q6sKanLhi+X6r/4Xat6jMUFsXknqW5md48dIRtRH9fHVAKJZmmrO7AU0DHehul6JxL4Bp7yj5JlXcp1g2UjLCACfmTXrUKOVQYNdmbNae1upnEH29VAbHhQ9emiics9dVtUBdk+fBHwh0H1Dsl+kqCVq8WEP+UXU9v2s71q0LWNELawEzBfLLbfjv8A+yXj0GbZFf2bglI8boEoc1rrKLMkQHj2+r2xaB4NKm2qMugD9gYEu1tC68mSYwouuv4eEFmgQKPJECcpSDqBy2Lq1SQRgsp7KCeUsewzOpfpU3G9Ii4AeCT2ALmGRWPhaKhmFSOrlnpdEpC2d+74d59u+7jyRbBK7tH+r4+6A/FKnpBDyENSor3P9ff2N9BUw8xq/a4phJC97U86zrkUnZ3sbzCKRZX4h7tEwLAWhzCeA5ufM5byduqmM1FYZByzb82yv6dJ1Mt5zqZJ0qVYkABppPUyQTnF1rTvpZ7N/2e/vtKbZo3i5L702v0eF7+e2diTalvZ9S8fdHs/Ss5X1iX9Cu32vbTNjbe1GmI6lppG0ZzttCX0poGfvMheB19zovlS7W9jIWub+LoAm9a1Z4VyLxKDbrupzpXT789qEkAXgbVPGOoAe80VMGXm2Ep+fcLQwOTlLSxmmPMvRPpyTzmUU+fH803jusfwuvZFQNU6qtchJF9SxG3vQFOnF+pR66msc6Y188Egqp07OYm83Y4m75o2ojGZQy0IEld7NLjaDGNZvIXAkHyXZZRXrqNe7QHgLKvRpXJ8HCC+qunyBFwc2VZiTJymRagRJhJ8u04mqQUAdIMHuqEOrGlsVs4Q19LQS2GPcarowcsUj4VU1q57LUPve/il8AY4gbQ0DLCT/74QQ2+Ykt6wgI96ZxTGcqJDGCAtrvPMaJkfNqv/mcXgz7zR505hzowBQVWyXetWPT+pbsI6qZRDh5f2EzjVJHarTiGr3MSp/813AwSIs+g5MErrWpwRg3XN6kFmqBU7gUeQh0OpXL/dRcxaPUK61w6xUE65qf6uVmV7fNL6aOFgb4/mPwd+sRxkyf5Zysmop8K6vJSY7NuZF2pVp6ZVpqcyWUdxI4jAzlBuva+ASTzBOk9SYnc/nrqOhbJgvPi8sO0zolU6HcsWrcVQkVMvoiaqVoezgnMUPeuCWD5E0RmmXbHRUe5GTrucONU5vP+9VpXDP/HKLrVg0ZKAyj/oZeEYH1/1n3ozCWL66LqE8Dub9WpgHC0H1W/BYuh4r0LqYX6E69HH2jrN261ehs5dx9HoM7YL6DCUF+6h3P855H+ozu43V2DTb4HRzFu+9RcIhFwF2O4x6p7PnzSFR09Oo3s0J7tyuv/6LSBPH4N6x3TNIAa/J162tl5zzrr/lODt/V3Tqpt+XFNWWxEMm2ipq36uytd9vBwh1jB2J1PfnNAOdXPJR2Ub6ao/D62MbrpIo90SFL3FtEtU0VdbaYNMm9lEPt9sN4Hud5WMDTiGkkY5CUO/LKa4ZG2VZawhZM6+2BLl07QI4bXCqbagt0uWxQ4aXgmIk17ak1gb0CvadTHH3JcEGNOohaa1/PieOP5/b+2V7iaVO22EuoiZO+0uB/dv1d1+MZa4Nk+fnAPp9mWL8PXucOWV9M87se5i63NPe4+xvQtUs1rJnz546nICz7coYyyQ7561bt1aQNntcVOy2aRsJY1PS1xav2UsveM9s0ri2GcSMKYBun40Zp8krEM1MALut4Wo73YWBqXt3vwI6D4IE0+eyTyYJ+/mBA8fLVnKyWxhkbOw0ILSysRdjxxTLSxdqBtS4M/MnkGw2Qi7XlmM4jT14x+tILbqMFKRmbiMvPFKijk6C1vI+iR9S0ThqdaRWtQDj47MsNkkNVHnK2FeEaoC7q0eJUPultl47XUFCmDkk8Ubqn4N49vZOotJGo7AIEHo/DMbeA/eUbVt2QZwfhJf5I1hcItOPv72x4wJaU9aAJ5RJRmP94CvpByl55l2A/ldqzexBarUvO3tBtRVX7T1rMzJyLfXiCQM7ciPhbyTV0UCgOpUYO7JO1gpps6rw+0hMolr/LIUCWE/t66spJiK4CYxK0KtXPQUv64dXO/Ph8S8RPvdB7O3qIY4hP+oY0FPt/AKZguvG9c/Fx4CI6dOfwaHwE9yP9XsBoOuYbw3RqrZ67jFm/KrL/l98AUiFSNa4ZSTd2bv/H1Fls48nxvFBQPLuaGaV8LVvV/syg9OfQKaEcuV4yiPBb39G6Zp5YvXsOzTz7IL7RFPxjOvXrnwOku2W+kAfm/oMiWb+GhU6tq2J7rJ9/b8mzp5694TAjY5dh2+D2dRcFZkHbV/2taqC6tT0KUwUSLDjWKfNGKPmRw3MSpg/Vmz8dA/5B/BMX/2W0r2wA1+HSfQA/wjDyL6hNenRNEN7rqX7L4MyMvIzFYQX0caYwa+avNEqTE5CFHD2WNH/Q4T1UTuZCIe9+wiZY28a0OdF//pXVKbFVKY4fy6e3UrVOhxGhx5EFAT5/6f1fG/MBAK6ddUtwzqDr4XmoEni8+++656y56472XfqOgNWp06SS8ADwANVTR98fwZAV6L3b5+1y63T3ZHOK1HovA/xa9v+vDYlKxsP52+VB0LcQ7Duy5M3Nt62BNWWPAKQkbqXthmitzTOOIQ9KnbH4DVerzTm90pktp9Y/Uh9AY+Aq3/V4pjv23GqUUrBDn9LSF/ub4Ny5mKbMVs0GoWGUPuS2bLaWzcEKdJ/5pX535fUfR48G+AT0H0FEP09gCfjE3VsJMO2JsP9S19RJ9tOmJxIge02cy6yv+29CuD71/aiIeqc8nPMXdaqLY2m39zj/TJ8YdbC7ETjYZtJVrR0D3JPmLH2PW0G099dD/dYm7cvk724154XpXZD2PzdsqUPf/jDK6CbQtbEM+vXb6zCwe7du+uamyfefO46yfm7wO7Zydnz2UnJ1Q0b1lVtgFoi56n073oo9ftej3mfMdeh7R0fTZXtxFxUy5FrU7+/AV1Pd52RzhCes2pVU89c4nb0uA8TpJjP5I6okqGE7PDY/rJpo7A2i72d67u3lPUUc9mw6mcoeLKPTGO/WB28RvcjW4NRJlSxHKeCiHZziW91nNL+DkBYaGViHOJHRplDh6bxRLdgfQOUSktWYuqx1mqH6B45OsmGNdXjqr1WjSbDPEK5zbWb+us9qqwVGpVSte+vRchXEzABh9E7sK46qw2teHfZTCKU4yffVA6e/CsczY4AGsRjL9N/gHly7yaENqV5bb9K4zp1TSMODgFA2lR13GLPm0Qw3YY2UUWIKnT9vdqWGwcrHeQqY6PSQodp1vvSy94G43M9mob9gNiHkMJHUcXPl+E1mwAFMtVx41nuufKSv6QC3mFWeg95yzux0izOHFxQH0TSDGb6A4CnhIE9k7C8jYDrSLnr7heUbvqFVlUthWZ5neJGmZNStVn8Au7UQcnSYvPmUG8YIPrgN8mK93jYqWkS0ZD8R55K/4HeZ5VrLnlm+eptN5cdw8SIj3+K2PW/KseIdOhjbru2vpV0ugD99OdQ7b8DZ8e7SJiDmYbF04NhGtPJAByEzGINF0fVsQJPTGPTjfln2Ug0Mw7jRhEYGItrrnxWWXX2qWXv8QVS6hC+0vs1YtnfCGP2lTJzElU85eCwaNT972IvLrqAynjkjT88RRGgo++pzKQJaaq/hrjnWRe0Ydaq1wj7o8OkORU89zUzIO3ovLisxrqvLcPLXkG+/0dz1v+u3HDLC8tGLDqCuud5Di5oCCCPBXsSjuRzn/tcJQ4SGZNfJHVlPb6AUAh9AwRojwi7atfTXiqJeU/bk9jfU8e8KRfZqLnvS93absv3cTYLkZUwJVY+Nts2MxGp3PYjTbWBsq3Wbkvgvm/bUBspuikRWlNOQ1R9X6tTdcDPa/zez/FS9loJscSynTQkHt+Oq804ZJyxgwacA6iZdxgcWW2fu+UchDbIts0QbUameVLOr4XPUB1rR0JvS7htSTgMWaTVNoMmb9EG9MwngN5W4C5luAKSbdVv9iljzTXtv5mD10YlnXUPwxONRM5VW/18X4CedWqfozbIt+/JefWv6+e+uzcCqS/323Zk+GT+PvOZz9Rwtssuu6w8+tGPrgD95S9/uWacU0sjeAvotuM9W7ZsqYygYC5D4DnTnp4Qv9RJt+0pHHZ8hhyHn90br3e8ySmfnPOeG89hxu0YA/ba1h3//QroapmOYhM2Drg69kDMBEO9zC3AcojfzNku9VMFrN2yD5t0d5+oj92W+6eUYlf+FpSwj/v+oIK00q0HtabM5FLtxhOzx8paOpqbMTdxx0NeSZ08rcPDikWmz2yk4gp+gG6V3Plnv6rZJcJVQ0m/SpLrAJoKSPRzmr99avIFd8G481s1/ZoIZXt7qBoAACAASURBVIGqPOii50kBqkZi99YPkpfeKm//SBrYt9dwJ+3qFE6rNnrt16pvh+gX5rCsQ2PbZGaTyVAygnOj+phrVrOxAfYnTh0moQxJWXBAOzs9UG3RE/xGyvyqHlaiV6IWYNas/U/Mh0xlJHIhey4gDXGHKdDR7Sz3TzO/y3a8iUQuJl6YIUvd75UFxjKoTwAQf4Z63Mk/bpKewYFf4LqecmTfW2HMuENNhmr4mQXC5rrLPXcIeM1jXs0XmgqY89CqM8R530O98y3VIU3c61n+iLK259+hkl4sR2aeRd55GSAYl64n4RH+kaoNMCnRpu2/U6aXfw1G4IOFyqnlYVf+NdX7YIyI/T506B1lvWtGe6dOoq0gjLH6XuhFznpiti6r0B4c2X+aindKbIzXztmD45w/PfVXdT+TL64o44efXzVJm7a/BPPHh6m89lnORqOLt3Dq7DxqNQF9K2GVMAnHKZE6O0t+go6fg3M+jga9ZuPjOve/B9AWzLXDz7DPVK1tzOT6jcj8nJrEkW+QYkHvZD7DrAxlV8d/p2oZjIpIbXad2sZPnq6AtxrnwBu++s0qJajq829Uh46hrYoOoPeb+rQj4TW7cx6cG5V6U940xDzqaNtSQugIm+cAva3+9tqAU9pe+tfrYyNP220JMeNpA/pSte3S37ynDW6RjMOMpH37VVXazKNhLmxbgpoc5BJhmSN/E3xS89o+Up8i6+O9MQu4Pl4bolvPfacqloS5AXBdZZfT93kNSfYozFB7vb4V3DptovILKC9di/Y6hKFo+wKkfGpbVW2f0Va0GSW/Xwrq+S57F0Yq6uH2eNoq4zA1Mp8paOJ6humyn6ii28xiez0ylqV9+H2+i9PbUoYi58o+M5a2BsAz4dh0jPvQhz5Uvd+vvfbacvXVV9dxCdYC6MzMXNXACOLayv1O73jv871nScZaVb7Po/d6juJEd5rY2jBRjjkFYGxfkPY59vfUS5d5yDMm03DVVVfV58fxffazVPa8PyX0GoeumnPwZ1Cj9jL4NST6OIkT0YWoZFeTxvSmsnPbxnLs6AlAtZcY8N3la7f9V675dE0sY03vH3g0aTxxcpubOUr973Xl+EFqiq9YXm6+6zXl8sseDBHfimf4AHHj74OoThKSNFi2b/spgGmh3HmbNa2pOIaXWg9qdVX7im4rBqjwtuHKcgIP6kG85PafuI0fiDkk73gNYwN0H3XtiwlrOgJAzpWNW9cR4zxd7tl7PRLc51G7P47KcVeQJGWQhf5DwrUmywXbrLxFe6svx2ZN4ZTxZ2Ay2AAx/Tjq2a/6CBHOdkU5eMBrL2BOR/EWZ/NPry2DxFd1kVDn9rveU4G+kdIti9hT1gz+VA21m5q9ARD9ml4FOKX1lAdd+Dy0BtjHV+L1PP7NMgVI7bqYQjRnplHJo/5euKLmat9/9AMcsvdVs8D43L6yktyoBw53l61DG1mDNxOzzdwWTuJ8eIR658fLnjs+AhqhQpq9uxBaXRmFxz7q5YTA3VYu2X0FRW96ceq6A5vyKKD0F43tF9DZseXZ1UHvFLkD+nv1aNzMePewr3/BA3EIrYiqcMK8uHxg2UPLRRufg/f+cRLO/GoFWqLncKb7zXJmhlS0p9FPEJFwetJc67eXiy99TDlw+0qiI9aj9kZNf+zvytm+z5bb7/y7qopeSX6CKTQZK5jjxqE/APhWUIHv3YSWfakJ95Mh6n8ye01o3ORXSFRze53XxRf9HkmPLmCfT+Hdjpf+WeqZk9Rnfv5jVdNzYvIoUrie7GvK3psLiXrY65N3spTkvz/9WhwOn8TZ6MZUshfzAvnhB3bifPij5e6De8u+/W8uj3jk/4UGZisMBtopchdIzEdJoXflVZeXG7/5gVoTfnDwPeXi1Y+j8M4HqAUwRkGZG6j2dEW5845DLCsFe+Y/0jABHV+Ur3/961VykKBIxOLU1CbEAQ0l9OWoviKFBZgigYbItwG0ba9rpAjCTFtuOEul8ra0GfVgW8Uvccv9SwErIBgCFvBoXx91diS6NnPgfcnsFYBu23wdRzuXfObt+sTpTiD3XqUqibESkkRVEEglt9j5owKtBVNYEwEhlb7ajEvmX23vhox0bOhtKTJr0ZY4810AoErocOlLmYBoOcJgRPpP+FM0Bu6NqXOXalfaZ6XNrAQE24xh20Yfhsn+XDPXqw1WWdNoXrw3AN5mMtragZhkvh1D2PaRyBkIcxMmw3uX+jCkvex1WxuUNbdtbefGpwus11xzTWXsBOnzjJsayIYx9KWa3H5lUiL9uw56zpu4RvW9Zyke8z4/zj1V1Xbs2FHbvummm6rq33uvuOKKuk465tm/16qSF8y123vu9M7/wAc+cP8CutLlFKbqq674GwDjZLnz0IcBxveivn0a6uEfpzoXhVf6/woAuxMb6VdRH/8SaWFRJeLRNX381eXyB/05xPGTUHtykJHZS2n2cVd+FDviHkDo7WUE/WT3qachJU6RWORXqrimKv7KK15Ieth/JAf7IR66m6vN2Rzf1lDZue3XkNh2kCmNql8THysXX/BHcFiEqeGtPTp5kCxl7yxr178cUDtAgpdby/TiR2sxFhOJDOJ6f+jQX7KtfSRW+Vkk7KMA7W9X1fOJEwdRNcNt9TThUg/dTc32w2NI9q9gc/+GlKIv5uFehVc83N/o58pdB/8GJzezjr2qXHnho8uNe9+B/fYttS0Tk6pRIFqNJDjPQ3W7CgbglnLn3e9qarVT23vZ1DUwD5QFOfUayr5+szzlCX9Ietm9ANZ15He/s6rUR4b+qFy0aWXZc/hvyonp63BuG0OAxD5M3XQUGmUrtdr7KLs2NmdSlS8RNvdpSnu+CG3FGkwCf4eD2HVl55b/XvPwn5z6KxIBvR/Nw78puy/+4XLnXV/nITqIjYhkMVt+uuy8iCxvd3+e7HZ/iynkZ0vPxE9UJmmq+9XEfn8RLQMJHDgPprYegcHrnfvZMom64tj0T1UNx+ru5wGIm7mW8U9/nPV9PqFpjy4Hj9+GT8MoBXBeUi695H1kZfso7d6D+YLSox1LSSVE/DPu/cI1r4KRIIaToivzZ8hnX7U1P1J2bvpJssNxHkgPe2rmo/hAvJRIh/Vl7PifUy3tk9Rz/7dl87qH4iNwCz4PaDaOf6BqK7S7ywj20M62ja9Du7AG8NWhcrBcuXNLuXnfm6lH/2Eyzbmev8S3j65quruP/GxZt/Hfl1U9j27qGMxTRhXzx06kfJMBHaEfZl3Wd5HsBkeIyfIP7PrncRL8s+pP8sgrPkblvQMk1XkNlQk/hH1vK2eZ6nrE0uqUI1ETLEOQI3G17cSVAKK+ihQZj16JSCTzJNZoq8kj/TSSblN+NUQ+RD/XpM37kiBDTAPYbUIukfNfpOBIWiHMYRySKawN6FEttyV938fm7fyi2lXyiYpVQisAKyXZnxKWayghlRDbhteqGjWnt3/jwey4Yt7InAX0MAGx9bs+59XrSJKENbQZpqUq9oBLe12zXhW4O2lfwzhl3cP8+DegG9V4HLQaifl82FoYgfZenmP+Ok5/GV+kbefa3psAnb/H4TFMYPa7PdaGKWycd9uqbq8VvOKU155PwDiA3ZasY5NvMylt6Xwp82kfjrNxsGw0EJ71qLdVtfubNdAFUW3pAnrCx3px/PH3MBbRKrgu7oVgax9K54K0DEIcOv19CNWjv3uenLNOd47HfBJ+55l64hOfWM+addkdlwylQH7hhRdWBsK+VOl/8pOf/N8A0FF/XrL7wyTruBHaCsE6+99q0ZWrNlAZDU/dk2efy3dfqIUrLrnoOUiMW8u+g6MEcF2JFzNer8NHyhe+8StlFWp7C1Ct7UUqxGmuLCduGDXylsHfLQcnJY7vAEw+jwrzdeWySx6CpP/7OFV9HEm38RiXsG8jFWff4mOpz3203HTXb5cN2CvxhSIT0PPL1u1dZf++UYqQjAC+u5Gqb8BR7A+RBBstw451768hWZMzf1EG1mFD6X5Guefwl1CVUM1LGynyuSpVrM9I3uQhX/VpviEjStefUHP7Y2TKez452R9RDk18BJv4ZDk4+s6ai3zd6j/GR8B86Z+ilvgLmzA4Yrn7iOWWIeob+PWy68JHlDv2onamUp324HUjb0BK3AJcfgOQeFG56sH/otxzy6X0P48T2WvLfpwIt6By3rbhXTBLxzBZUPN3/JUGcyFtdkPIRmq1uJ0XvBXVLvnhT30KxzhSutLfJVtfhliAXbofj29UFT2opClqC+j9SmMXpv+Rlb9Hmt5BvOWHygD1VlcMwqQcxakLMNIRcBYNx651FFmZhoMqf4GX99dQ9zdOcwp7/T3/ClfEf097c+Xg7JMptfqYcunFv1sOHLwHBuXZlTGbMx8BDMcwJViPook4dexfl4t2vqksdt1Uxk99ERC8HuYFCQnj/Qq4HFJBkKu+rzz8kj/i9pVlsR8J/m5MHazx8FoK6nTvxkmNZDtjL0A1/v+gZfkFztnN5cDpZ1c/BOuvj8B0Xb7zqnLrnr+HWXtDDYKkhkx1PETxUB5y1R/T9wBajp1UtuOcjl1f7j78jELUW/UB2Lb597HNwOWTmefOfT9Uhte9mNS7D+en45Rj/fnKuEzBC2zf9jIe2H6YJp36HsZaoM5b81UKE32CvPLvKhMc7+3r/jtmidXl2PzvwAh+vhKjE2OkrUX1JqhLxCUIPvASioBlG9ArAUu2MQiFnL+EUBCVqEVqSprLEK020exDe5T2l4LtUskvYNBWJ7fDltqAHhCI01LbLh2VquOTmLbVwhlDm0lIOJCEUoIsURW8nVcANzZ1JXCdmrwn6tK2Cj6AIHGX+EpoJa4S1SQLSbIT+wtBT+x4GJuAWz+OFgF098Nx+2oDaRvAsnbnNCHV/CQwd6IeOjHlAacwa2HsvK9tU6+mSf53XmvQJMrJPBMj7XdL1ff2GQ2E/QV8o/VY6hCXebSl5YCe40qSoXZxk2hN2qDcPkdtRnGphB6GLnNZqglyPNES5DfXMmfKPfP5CbNhv3HSi8OfzHn2rG12yPn17Hi/KnfLtjofnetU0ft8qnKXkZFBsE3Pn45yX/nKV+o4PFva7VXje3aT8Cbj9LPr5pnWUe9+Vblrs9YP4Yd/+L3lhq/9A6tL1TNKa+KAXHYO/3cqbnWTpOO3y/jizbVwyEOu/GXAkKL0U4PlxNHXV1XjpFId2o6duyjjSe3sM/M7y7UPvbhc/5X/r5yY+ki5YMV12Iu7yqHZ50Nsv1o2UvYSCxn27veUwyf/GpOpFdWGSAXbU665/FehqA8ph2duR63+MjOzVjuxcerHxmbh0EBvM3tBdIkQq1nFNm98MSr6K/Eq34T9eghmAMBDyl2z8t8SSneSWO+fo2Y3D92yQ4DrcVTHu9iogbKp91PY45fjxPcr5RjjumYHYHBysPSu2VNuu+dFpRvbqoR71zBe8qh0V4/cXG7f+7t1rhMY1/u6B6rTmyFsw2v+E+FcYzV0aeLIH5U1G9+Dp/hwufmed5KFjdKmEgikU+uvY50oGzZiN+/fzP2E+yxSWGX8bymK8t9Qz6NFIOxrERv6LID54CtfAejCFJz6MkzVTTUQYN+tBWmfevUHTwNcw2Wh5zBalW+W2w++GTUvM8cuvGPL88qyiR9Axb0dU8eBctG2xXL3vteVw3OfLAOUvgViq0OC/hL6KSjhjrG/q2FW9HdYNfRzSNLPLgdO7kN78NPlUY9jLccuLSdGydmO5sV7DA1cu/L5ZaALQERtOTr6E2X12l8npwFpT09+FUC/qXrOq7GYJAB8sB+p7MxIOYT15DGPfGk5curWyuCcOvTucu2j3kt2tlsp1nIrdu33lCsvw6Hu8GqS7OyHsfo1OGh0CWiSdm1/E2NfxV3kvj/7R0wBNeyZFUQtYH9lLtdc+W5S8G4ACAi9lFlDJT4+/ttoL9hBtC2rep/OeXsaHgldOM39bFm74QW1vOz04l4q572wcdTj7F9x+e+hrZgi2x0P9MBTSDZDZTaq433yi68oO3c2DqJrlr+z7CDt3l3HfpsoA0PVRquaXQJ04403ViIfqTCAGyetNsEW0JNNLklgogaPhOT1IWoSqkgYEsF+maUWwxBQiqo1EnZbSgwh9buUoYzEbJ9tNXgAKMQ5duio79u5xJcCY0BKIumYlXA0RyhtRwuROcaOnsIXkXTb4BMi6m+qYP3n/du3b69MQAAlToPJ1hebeRihqLy9fg5HkkjhSxmdMDNLpco2o2SWuLZtut1G1iP9t/vJXMyG6T4sBXT3yLYcQ86N8w6TF/V5tBZen7rgnqMAZYAvpp/01WY4XHP3Q1uzY3RdBaq25qK9Dxmb48u5CcgvXctv52Wf/Y1ZJGaTmGzSdxiNMGuCbyIdGgb0bB1r1jPnt22+cf31ePe5FLgt1XrRRRdVINdWHsdQf7Od2OfVHsk0+lynLkOcOp1X6jU4dq+VYbhfAV1vcp3YBgd+kXChAaQlQrMoUKKj2YUrPoK9kvCzZS8q92BLXNO3CqnnmTVu9OSRcdSN7wVg30aCrsmy6QJs74cJ1ZkmnKw8QbmOPX8fHsvvoy74GwCIQUK03kYhjw3UO38G4VFny6e++VMs6iTyKDYkvImtdHXRxuciP19DMY8bAKmXAWY4bJB/VkdewewEILcG4n7hlhcDEofw2B7Gc3oN/9Zh930i6tq9PAVvhXIvlqGFHyN5COEu2IBJPQ5YjQEgU6iR8WQ8s5piLh+j8MoJvnsJBP2bZGn7XYg0edIHbyx3Hvg96owDWDiXrer+z9h9ryyjhJidmv7TKhEaNa4KeQKvbW25mzf9h7KybwcqY2XkreUScqPfdvhNMDt4fcOUmLp295aXYVrYjlbD+GeyG03DLdDKBmy3R099jLA5c8NjK5ydKCv6qCKHffxBV70EhuMLgN11MCp6wdMYTMwFa/8YT/3dEPneMt9zE/P/+3J88b2VwVJtvqnvX5ME6BeQvIeBbjxZ0bwsG/qv2KY/bBkT+qXi2xzZk/SwZcjax5XMdQY0sc/wqmehH38ia0MO9Ol/WTZf+DNoX3YB1HvKScrVuhfmgV/V82vEnT+Z8qPkyz/+FIqmvBhwJ9LhBPu38KXGcYx2p/W+6zmCI956wvGwV/U/C1PBtdSUPwjA7mINT1LU51Nl/6H31LGsH345TMPWWmFt5fBYOYD5YA0FfnqXbSwLk6hjB/aV2478BucCAgTAL2D+UDOxuu83MPv8ABL+LvZC57xD5c49zyoobKpvwNYNv1C6Jn8MiR5P+LH/k+JCLyA0bhfObt9AE/CqmtZWsX/rpt+qDpozelpSHGiIwPy5nn+g/OufN0IO09k68N8oFKOB5NUA/JdZ90aC0t4nYKk2ljDEwztEuS3x2NQkHqgShth//V0g8iUR8Z/tRhINAJ5PydlkSgtYeV/ANkQz4C4YR2oNOCh1pFqVhNFxS9AlqAnZyf320c6qFRV6W1W81P7vZ+cg46DKU0C37UhEvlel7nUSTom1wOT3SlAh8K6R39un0pLjd50c0+WXX14uvvjicxKm4/W+lNm0zTiLRb2a/mvqWLY5QBz1tfOM6jfg12z+vSMKBPSAbltazbVh7KLhCDDGxq2GJeaNerTYy6jms39hou4L0O0ziVmS29w5xsFQcHedXAvb9bO/RWPg96qQvVcbs9fs2rXr3HeR2r8doEdzECk5zE80NG2VvfPL95lbah74OaDdZlrcl5oAizm4zp6J+FR4Xs0U6HnI2U6CmSSXcf2VsmVW1Jx5rQyg4/bs+9k+/N11sA/vFcgj3fvMROL3vS/7yZ7GqdCwu/sf0PVSX/db1ZazOH9X2Q94mHht9/Bnib09htTy/HJk4RtVAtqy4VeZBLnISALTv4xyqYS6Tc9/iqpX766OU71cs7n3YzWOeKHvL8uxk2+rucyHh7RPkzaP+KfZ2VGI/heQON+PLRSJGce1RSRmw8+Ghl5EGdJHlv1Tn8Th6WWEyfFQLTZJaqpHt8zHypeWYVSmCz1fQQVO+wBs1R7s+CLx7qg+xv6g9BB61T3+UFTiJPCffA52c6XEGRgJUs+QWU1P+q1r3w4xWMC+/3aStny+XDzy52gC1pUz/V8udx16fvW2NrfOSPerCPkiYcrIDeWWu99YelfMAoQTFdBnTRjCbyfH+8pDLnxXOX5qG8rkzUgLh8sdR34F8Psm8dL0tR51+OwuNAqnUNu+qOZQkYHZvvH5lGrdiN35C4Rt/XlNYFPPi6p813vTGxjHLWX/8TfUDGbGz1tCdO1KVN3915aTzGkYO/2RUx+m3ZfUuGs92Ldv/HW4nyfRzIWMhzhpvM5nyxtxGPxMPYw4ZcOgNRK6udjHyR4ziANEzXMOcevveSZmBrK0YXs5MvUThGrBhJXL0WDcjcf725GkLZrCfvX9WhnufSpg1otW44fLxbtehCS+HLX0l5G0/6YmezGszpz7w4bZ8zIXPzldyuMe+snyzX1HGbLOdGiGpt7A+L5ctRjDK/8D6YV3U4TnH1nDd8MAMU7tMsboK0abMIg2jCDpRN2ZQgHfhRegJdH2SmbB5U/jtxP4K7wJp8q/qpkF16/8eTQLP4m5aG3ZO/qDZf2WXyEz3iNgNu+GgXth1fiQVZZMgM/nvK3ggZb5uQgnUTj5sfdTR54CM4yFbLRlY98HcfbsLsfnX8DZ/gKOkFOV8EgYBXUffImCRCPSbYiMxCQEfZqYUe1vMgEJj4kqVdCRqOioo0etxCdJNrxe4jZA+IlEV8IVG3Lba1lC5bgkWjIY2vdD9ARZiZhtxXbttbFLS5ztP7WjbaOtbQgxj6ozRN3xR4sQicZ+Y8N0fAkPkqC3QTJEP0yE94fJcSyN3RNTUid8yDnLgAR42vZQmQDXNo51tiNxV92qTdZ/x4+PnZO+nE9C6qLadR5Zv7Y3vvtn+66R6n/ByLmEUXA/koc8INZev/Mq7MXaZ0L2snYBdefVjgt3fWw7DIi/u7Z+9jzYbhiAnKN4fzveMDe27xoLQjJEgp37kzjuxz/+8ZV5ck5tk0qbacl+x1QT6TzzdaxhkMLgtLUdkcJzTezobZNEfoupKu2EIUimwgBumMtcH4Y45yl7EAalSSx0byatvV9tbUyYreyNv2XfzplimNS3ZobIqP+Z/yqFmE51HbbE/gGkrBOfhah+rALohp7/QZrVXmyzz+G7L1SQWdX3TGJ2L6ze31hzy5a1m1CJvg/HKTylAUCLXFy95RN4NRMDOPXmcuDEm6q38uMf/boyds/V2HUXScRG6dGZj6Ey/SqgOIeUO4UD1JpaVvPS7S+DR7gEiQ8v5FNULevEP199xa+WA/uPY2/uLbs2/yu0AQfKFJqEibn3Fiqs1j7W9F3nUYcifxz0vqusHnw66vCTZe+h/1ALfBhCp0OrBNn3g72v5hqy302+BWn5s6hW/4yQqm3l6MKHCIt6NYliOslg+v5jGUZNf2L2Omy876cNUpySpAYXn8q4kC8Lz/X1ZecQDmzY/0/itTqLvf3s8pchpd5dTo/1lQs3/QZFXa4px05/HYB5VQ0nE0y3rHlJ6cMZbYpSpxNzr0MD0IRrGa9OJVpsvu8qYws3Mq97iMt+b00GM7QCz29KxRqucdKAeuBp5QA18EafYTrz6m29Yc0vl42rf6QcGdPGTvaj5aMwEV+GQXsLHvRKoPQ9jO0Xe8Hp2Y9CpG+sMfgm2FALsmHtz5cLVz+rHDi1H0/9n6ZwCdLs8I9V4jc6+btVK2HXm9e9EObv6nJscj/FfH6j7L7ktTi+wfnO3UDsPuVSxxeYjypFw+dIBCJDxYhlSoZXvA1m4BF8InRo8CZMDi9mrt+s/hSrup+Oo9wVLNKpsn/sdVXlbjGXLRuRsCmDdmYZFd5wAjwXAO5zwpqtZd4m6piZGSwbev8Ve40ZZOCDrPsbYOj0sP8/yoaB55SjOEuOHvu5cskVv8OBuAZAP0RMPap9HWUZ29WXvaUcOnCKfTV73jqq3fF3EKfHfSRNYoATloDd8Pc1DfHRuedWQDcmXaIuKAuiAntU5f7NbyHG/q1qTuLpBFRt7/HQlfj4mwAmsZVQC4JRS8ok2L6fr7jisvp7vMkjVUuUYof32tirE2PrdZoJBHdB0TZUW9umhDUSj4yEc3IOsdfG1uiYAmoh3t7vK1Kr9khfjsE5en1swVGRtyXRqIbtyzm5lm2pL4QzTIeAk2xggnBMDG0HPNt3/I47DIJgK6A/6EEPqUQ5Enkk29iRI8lGrR77buyuzs127TuSXEAgoXYBiMw3WoeGvJ8fV8bZVjsHTMOw+FukQ8+LZ8G/9iVzlrWPut55BtDdgwBavNczdzUnMj+2r5bmQQ960LlEK849+xvNjevQmHxIntWx+QfoApDte3wfJibvm/k3UnsYEf/mDIVRyHrmnGRNGkYyGU2bttoAHEbzHNgm+UZrLCYWao93qQYhppA2oxCmxu88T/ca3/0K6BB/0nyzga9HlYw0M/EJJGfKdrJ/w93vx7K9hrrQv1lOIzmZYGXH1uchtV5Q9h6cBEZQyxBwPnf2nnLrHb9YU5RefeVrIcaPh0BCcM7813Jq9k01SczagaeVC9a8sOzHJjuy6suAz0uq1GWkgQT+2JEJpCJU+djGd255IwC1thyc/mvU5UhWQ88DNMfKhdvJBHfPnrJp9U8QjrUcD/SVhEX9IupcY8RfgoT9y0i4c2XPUWpor1pdpscfVjagzjp44ulUbjM5DLXLEbmPUa5sqH8EMHkv/QyX0enXEIf+YZzbfp/57uTaG7Edv7R6e5tKdcfq16IqXlvO9Hyu7NnP2IYXyDJ2C2txVVVTj5pqlGsH8cLeuY566Sf6y5FFYtvnMQug/14BYerv/ink0J8k3n9Luf6mHyokmSurBl+DOvwik96yxp+EgFP/vAcPd8Tk6SnUYqr8HPsz5gAAIABJREFU17yl7Nr2YMLQbivfuO1nq5R54foPltH521m1j8F44F1NvfkFRP6JmU+UU5SoXb3iP5ad2y8re+65jnBEvC+PvbvsvBAnuantxGffDdP1YhLt/N9lXf8P8jCSQvHknwFGXwO8Rkn7uxKVEYS0+1/iQ/FrZe8JbMtTP18ZhQdf9AEYKRLgwKzcesvbCEl8ASVQL+LM7MNMsK8cPfC2smvHcwm9ExX5TG32kXVKX1YcIzs7kntNHqNTHuu6aoiMc+UxZe3g7nL35McJn/v1WqjUCmyC6jUXfxCnuANl+cq/R037l+btKZfu/suy2PtVnBg/AUP45VrG9QxOCWuG9NKDERn5VSrjree+sXLrDa8pj33sW2FUKNYyjc194Toc7UiSs/AU9ru33HPkmeQH+CUU9k9GbX6YGve/3GT8NeZ+8Pnsy9qap9Cyu0ZvjM9dzzzfUbUry7lwU9+HwHZzJqp9guHtvI4CWoKMwOW/eA4LoJG0JHyCqNftu2tvvcbflJIiLUfKlkgLGGlHgIukKPHdsaOxH3udRDb290hPcSxKG/apilviLaArXfqdhFlgjMox6vXEiQso9qF61/cpVKGE59wS8x3iHAldu7njiiq+bfuN81ps2tFauJTO13+GG/nymhBPPztefw8wBWjajmEZZ8wM6U8QVHK75JJLyg/8AL4mVXU7X9uK136iDHJPtBRx1PM6TQQy1sknnj0K8xPNTBvQA34BGcPW2sC2VOoNY+Jc3Fv7ihOga28xIF+WEJVBifNfAD1+BFn3eH8njNDzZvIV18hrolK2rUc96lG17axFpNE4bQbs2oB4XvPQyKmRtvN95u9vAcaorsMktAE9HuyRwHO+0t4KsmS1NQTOO4xb2jm3wJ03bdCPhJ45ZF/CPGSOYbaW7l8b8Os99yugA9xWT7v22leVA8TXTszegoPWp7EnD5THXvl+6pEfQZ3+9nJy8npsl8Yh/3vSXOJpiHp+evRtpCZ9JbbfwyT0ICkJXNyxY0quqJ9wTZ/v2oPE+eYm/abq9P63lC1D28vBidcg6X6oelQrKUu9Df04Saa34ZV4LsFgXHXlG1EdU0oP3e7ZxXVl2/Z15Y4Df41n86cL0Wfl4Q/7AyTJSUqyThBi1YsqHybjuAbQBez5pPvbvweV9JOQ6A+TYvSFVZXdVXW1i4AGRSWQ4C698O04ghHP2PMRmIIj5YKRJ3EQhqmJflO5/Z63lTXkQdd7fqj/N62kDnH/SjlE9jGlfcdOpFN11lsGmB9AM7EZsN22+XdJiIPKF4l7eg57q6p15q7UuXEFNd0ZL5Xfy8Mf8YjyzS9TpWzVOiTu09hw8cY+9F4AWImb3OKnUCECLFdd9gaYn1MwT7iCrR2DSSAEY9kugJsY9Nk/pNY7hA8su2z3iwjNuhUb91S5YOPjYQD2UN8bdb0dm7BF9f7Imyo4dfXfhm2ah3d2CIC/kbjy96GNcG0oUYgtenZ6DYVanlqWz/4Q+4cEOY0am58t4nPZpa9kLQ/w+xYkS8qvEod28PiLYLCapC2b1v0bxnMlUQIT5eDpNxJl8Akc0ah6RlEcLH1Vop6g7u4QDyGZYMu6lb9fGcRjc1+GwXtjc1Z4HSYccBN8wcYNr0KjcR2gdXEZ23sFKueRcs8omelOfqRmezv3Yo5HDnAuHvozmG/68TdAfT3+NziwPRcP/z727WbU6d/Apo96v+cHOBfEm5/4k7J+7c/hFPcQvOgXy+2HcP7kjBMiX67Y/QLaWVH2HSbOnf+2bhvh1BwqN9/xRzAHTQndy4lAmEQy6h66rnzm+rdWz1kJXXJOh2DFHhwbeoDH6/x38viJqkqXMKgSN0e11xgD6z8/Cz4SbIlJk6qypwJxIxE16VEl8vVp6iRTOa+SbDywozZWShbQMh7vU80au31ilyP1C8hKbKqpU5oyQGUbOhoJAvFEj/QUQI+Hfoh3zA0h3o7Z+bTDyhIXLIA4/2gmbMtrZSoSERDnJMfgbyno4fuE3cVhKu3IFNmfYUePfexj67ycU8AsqmDbyHde73icc5imRoMwXrOYeY9raV/Zr2g/AtJp189hEGZnm5At73N8YW4yZu9xju6HL5kx19BxafP2zNifdm9tw/EfiFYooX3ua8wIYZyck+fBHOrtSIRocfTu1mzkK/NPu/aTqmbRuNyXScH72iC/9L1tfyeVexto26r/AOsgqS9jBoqGIIAeB8Cse1vTc04FX7NPnX8tBfSl0n36XSrJn9Me3J+A3smGSfGKaSQb633jrKKBEKl63z2oZtlLa2rrKIWvVlOhzFStZtbiL3Vcqm3b9Kfmebckp1KkucK1x8527J1oWsvjH/becsed30SF+p/KwBoy9XBIz1Ay9GzXKLbYlVxrPt0BpK2NtX44DuvVO9z/HTRlqepmzrR5y2v+bbPQ+Yc+VDPrca5K/TBjgb7VEDrtsUqE2p8F81k8l5eTLQ7/42oHHqY9UqU3aVAN2Wouq+1UO63lPXlr8hPbMMTEcEntzJaF9ZrDE/sJU9uCqQDnM9OIWrGrk8zFdegekNCgJqYtq9cJWqTIr57iK8C4CdLldpG3dC3V1o6fIPHOMIRZrzNzBGjC5TpTmKqJUCU8ge54HvX4Ip7d68hkFnuNaUtN72rYXJ1OJ0taTdxixjh88NSIGJol0I8zBgu5DA6SFvHoHnwTtEsCtObcn8aTFG/75NcnFXxlZHydAthXqVlhLqdoA56kpsU9dpja7mvxT6CfY1xz4eUTsCZ3MBZS+S5QNamblLssgEzckdEpUrEO43zX2Nid4zi5ClatXCgnyJk7supCcsJ39rjmWkdlTRWdCcZhXXQnOIk5ZZCcwvAH2CqdlLnR4ZCZq57+Fm9xHGbK37IVxyCZH5UHrFPSv9boA/6HsFrWcWaquoiX58+3Ziy0to6mdK9F8dO8GLNJBjdyzzgFi0aYd/26k85UwIj6UsItCMSrO4CmZOS/Hg5WwFCCo1o0dneB3t+UwLWjyzAoTQksglEDrPOVsAoekSKWSkNR94eJiPOb16fQhf1GJWx7Mgz+VWsgWAjovgQaQSde0d/4xjfOSeje3yai8YCO1BgnNvuNpBsbp/fFwz2Sle2pTo6XvNKpACXz5DXOx3E4B9fYtU6a2DgUWr1LtbOvMBGRRv3+R37kRyoQ+j7MUGeX63iyJu0QOMcgoW9yhE/VNKTasSPNJ+mIa5aa2W1GxntjMpAhC/PjnBJXHg2J++JaqR0R1J2z6nEZHf/JRLh2nhF/b0dA+D5q4Zgj/BzHRs/BlVdeWT7xCbR7rHO0MM5Z6d/zZ+50NTf279hiugnTJcMaAM35aDtoZg39bSmwZm3bdvK2GjvmqaVSfxtkl6rc20AbximAH0BvS/sS5bbRu912JPm2JqLNFIRRu9c99y+gq1RUKiTbETJIFyr26Qk8a6VPAqRpLiGQI6ueCoBvwNlpDwlebkMyRMqjjNqCFdRwjLO6mMR2kCxwR0/sY/Mp7qKeVmLNa8Paf4HTEkH4s3eigv8IRH2cLHCojtZIIU/SMxmN6DsimoC7gKQlSI+PL8Is4LVq2lTpthnCyNk5vHoI+zsx3LW+uNLNJKlGzfxGpjbAYX66jxhyEiOQeaRPTycpPehhdq7RWqsaNbrTpN2jhybL5u2zjAu74zzSktS8Gnv5B8OwZuUPIXGT1nU18zOe2xAvJFLrqfevIXSKgPQ+Qs0El8HV5AGGyC5jPrUwC3XbRzFMrxnC9wBgMM2r87Umt7nfl6NwJ8M57y/iYNGp/JRx1YCKhVWaMRNPS+z7aTzj16KRMDlsHylsfR04vA/nObzHq8J4OYBPwc/BfjQYqubgGAD4Cj44pTmdUzjADa81IYbha03sbJMjFeChwkn38inzl/GPvPIwJDoGqiqfhfFaBeBvWPs4zDRDpPFdzZrfgp3+BmzMtrFA5ANJb8mvXpmjPvIaL2OhqtjdDwN1ugyDxtOoLAa0Ocg4yAHBHfXDGfYRynDy9ChaGs8Be0oWPuvNL+8eK3ftu6PswPTgrMcxmVikZ5wscatcTLQOiyzYHClnB+A4qZ7OOuJIZUU8U7SS6H4eZxF9CUZPUNNuGNA3zSuH230ZWYsjpFoMGSaYgGZdXCnySfOn0SI1r7qfamcY1wKZgQbwcMaKBpN5pqpCE04joOezRF+giJd27JEBoknOstfEmUsCqZrZ75LsQsBRWrcNCbqEVrBowsu+tdKaBCwSeApTCCwBVO/3Xom4vyulOa6o+QXgSPQSLTUAEm37tg3HKpETJASVqDxD7NqEWxCNndU527bgKTDIuERN7fpG0ova37H5z2t82ZbStFKjbdl3HL/CNIThsA/vE5gEIufvv6jyBTOBSkCUWQqgBxBsNzZY27bdtn1eZkxtyRS2RrUY7RA5+5DpUKvieONhH8nYtsLAuH9tCT2SciR0xyGzELW+1zpv1y5AGs2Fa+Qc3ZuEncXL3nZ8xRbvPAVp91YJXcbNfZNZ8TfnZzueFdXvzieOiPFvCHMQc0ilAp0wO99n/c4/QQ2o5+X7qNT9Ls9GTCsBYn9rA2miAhp/j6bYzlKJOdJ8zkVb1Z9zVgG5Uz4y7d+XDT5tt+eRNtoOivXe+xPQHeAs7um9vXBtZ46Sm5wwqJk1NUzMvOWGQClBbb/gJ2sGrrvueUctp9mNWLsIwAwZYwSRO3F0CmINIQeAF5bvhcj1oa4fKZftegp24IshlsbkcvD3N2E/pydmUDfDEEBE5wDabuKx6xg6OdvnqxQA3M0QwoVYWstpWmGN71JGdRo98pAB/YeOIl1tBkxQfyJ9D6IP9fpaItUz3A/DsgwkRaK1utUy24C4UwKlIpw5wGUcjk+QXAX368FeUs6q/h8WiPgnU8M/QeDgwbuxg1PxSUAicUt98f30DCkpO2Uwjx27C+lGcVaPPquK3UWGOkS5OeykgIxx7LNKiZgDhgm7s1qX9dntQ4/9WXX5y6l1TnJ4pWXnOw+SCHpzi8ShkklH7cdpKr5U5xjUCQKvmgEHe6omSsDLHxUFV1fAqTYHuZeqfKEznfqY0AwZ/7rmh5g3g2K9LKSzcj0MylnWctka/CJI2TrBg29VWfwYpmaO48y2rTIgtdAJ2pBlVD1ZTZjgMjzKF+r4iMW2trgmCxk+Ep+fIrXa6mFBnH0UFFmzu/ffSG55QtDwIRCou6hsZkEbNTwLPKRHD0yULdsA7KoRI5TLpPgA9SA14I+NjlNExh8kDlS9Y+y1Ap2u7hhVDlGgYPMGisccIlRxvq9sIazSs6Xj5inA1rGctvCDnVlDQOAG+CdhmAapRTsGNzWyelslFsuZH1a5WmBHDcfpiTPch2RLKr9BK7/gc7BAUYNuiL4SugksJO5xiEveaAlyADSEfQYPzUP7DlYiK7AI4IKkBDxe0hJrwdyX90twlc5jW1dCb9v1IvXEyzcOepFW4vAmINqekp1qW7+PGjvevGEqoq6NlOpYQsTj5BabbSS42MzDXDgugbWtLo8dNwxArrWNePxH2nP8SeohsMSr3GvbdmGJfIDHa2Ifd+x+LyPk2gm0DZN0qoKa409YnO8jGavidm+ST969db0E8aNHj7PXTTUy+83cYscP4yWzEBNGfUo7HuYCkyp3P1dSQhsJ2QqYOX/PkHHUgqxtuW+OL3nH40cQR0sZKK+zDa8LQ+LnaGV87/jcf+cooPub+5bIiGhiBHTXwH2yXcFdZijmlJg3AtABudjGG0LZAPzS9/Znv96bM9P2cm8DbRuIIzXr5d5Wkwd801fabjMSUY/X9sC89m8ZZ4A9a5b+vDaMyv9+EjqErIK28cImiZmGWGGUlYkSJMy9vaLvqWh/B8rYPlK7WnQFDPd6GT7VxhbNqI6CEGprUPeugNMzUvvM5qo2Vm2tRKN6udrNI/l6hqXHtGHqVs5WfXntPN7wfaZK094tZ0z1k8GaLgzvXxDBZAxN6UoaQJKbOnGyrBimARK9T1PQu6qOGVctW9k9AeOAwxeOdr4mpql7PrAeGzPhOWBdL+O2ZOwFON3hEgIIreehwtYM8M1QJH7Z2dWAKeU8cW1etVIQMUaY6lGzqDh7mJTDpB8jBpYbdA2HYLhc11myfgky1PdenFtOzu6VNebf6m8yhWcY6xQEvXuhH2agkf4s8tK/ikIPSO3zMEy9XQO8H4JhoAoc8etEkeJN3hR7WeD+blQJJwDPta4dbc7UNIdOWg0B8cnMSNBesWKYfYBJgik4i/u8Gog52uwl3r16eTmHzjxGx9FErEOzUUtLUn89DLVu92gUXKUuUqOSB60qPVxj/x0/eXMtKbuid1s5dmCmrN8MeiqpMyfV/GeY4FkutD76FJzNasLtzNA2OzdaVmNnn53aXFXcruUM1Xj6URMZvVD3UPNKx9RVVefW8iGD3jwVfHoZ48Q4zOVKmFEYiJ5e88cRgwyhHRqkXB7zqzULZPN6KVVZQ8ZmmTudVRuIh1+1OtJi1fZ0DmVjbKkLM0OBm37Vrx3GbuHMDFfRV/WwpV/OZA+/30K4mtK1RDL20xD32HpDjKsUj9F+HpvWLB7yEg6JpUQ2IV0SY4HH7wURJWSrSun5Log1xOXeBCaA7l8JjiCVsCYJb5zhBDdBRscwbcC2HYIcQBcEBSn7dh4ZWwpV+Jvv4/3u89V2kPOz44xqPGF3kcTiZBXCmJCteLp7v8RTadQxxYZvH47VNU5inIS0RSr2Hs0T7kXW9tJLL60JRTK/JsUsaZZoJ6aORuuBKY05C3T+9Trv86/92a77100UkGCqY1YcxZxTUzRkpl4vGKuCT+pS1z0A2HjHNzkH2mAVW7TjzHlSGyCgy3y4nrfeeuu5mPI2YxQtggCUYjbpM+FxUcUL0u6hGhpzkTtOx6ZWI2dQ5tHr3BvPjterpvfapDbOfBxvQN752EYcQQOQ2dO2PdxrY2IIsxOAj3bjnM2b89DWALVV7gH2qNTzuS5w69UeS69SlDq5luagLaUn2qGtdm/3E9+Pc/f8c0vobnY8N30Qko2qhrdgjDab12D/z5StG7fjTPUlEqiQjhUnIaVcJeitI68E1CgqT0mqubO3QCBeWcOWpIfnGK5zRN+1aQLvzyrFBbTrLrauby5oXi2V5rk1r9+dR5nzSpqOkbNe2CR3aYhye7c67zvq/lpbtEmK2vkBos6dwGH9bPhYY3R23H4QRFWlRh3dXNf8Zjt+3zGGp+/MwYHW+rOtcVVVgQjeGWfnWqvC+arlrO+1fumng7B13A2w1HHxdb231Wdt49x3Wbc6iM4PsSH4neNvfe8cMgbbqEZt56niOXPPfYn6dkwwVffaQ6XjzrpkTZsp3nuPuaeZu+NoGI+6PhS4OXdt2s0w0077b13najRZ8qvrnZft3nvdm1/OHY7Wte118+sl7d5rru1rYVJwFhHQ92LbfOc731lB8sEPfnAllIKmgOozKKBJ7CWYgkUFQ7jjSFAJOZNIJE2qxE5w0o4tWEViFNQlfrYXZzCf9cSNS8QjucXeapttG7dELFWqBAzHm5jtALxtx8YZ6dvVEQTTR6Sg2G8lbrYjrYlaNoQ9kn1APPbcJAwJQRc4I60mQiBJUVJFK4Aez/tcnzA9GSHHIVOTVLG24ff+E5AMz3KuStyus+PzGvvXWTB9xqEudu4waHEOcz72G1+EAJFA6DXuaZM3oMmap5bAcqBRgTvvqNAjWdtWtCK+d7xebxuJVojTWyR59yZ5zqNZ8dxkvP6WPZDh8GUOcucagPf7SP+O33Hbv+ue+10X29W8EFOK8wwA2kciB3Km4jDouXM8zjfgHNt5o0Y/nwAp2dviNJjz67jzne8DqG3p2++jcg+D22YMpFcW5wmD2f4t2hLn5ho7Xvci2qD4W7gnrkOY5++Kyj0cnJN2IG6SGzEFho2h5vzBx/xF5ToLTkwTi+9EgiMxxEI3YUCkxxx8GuFKSIvkQu2mIMoUFc8mZsmbPo2DClrU5eZV/Raiel8U+IHvHliB770VOItKyecpgP7Wt761qnJ1JoqTVByjJCqCh8ChtCXQD5F9JzZtpb7kfvdZldBIDOOgpIQZYith83ulJr+zT4l9bMgSH4l0NAICQNTXUcdnN+KtHIKVDGsBtzY4SdhiX5aIheCG4MVmKxFMYpX0E8kzknjCoWxfyTOSs/26ZgK238ls2L6g7Jq6dgFOGRilZ6V3X/FCjypepz1/M92nTFBs//ETcO01kyjxCliqkh27790fwbNt1455I05u/m2nI41GJpoS9yYOgFmb2Kr1jXjkIx9ZwSgSatTm9h2mL+YVz477GSYiHvH+dd6JVEjingCj6xbAty+vc32jljehTJLiuKeuQTz/Va+7Dwl7s53qzEmfMpn6M3gGXYfsV8A5Z9HxxinUvY5/gNe1GZqAu/sYjUU7GiKSd1taDpi3gbyt2vfa9vlL27n+DGZCr89++Xu7/TCYsfXL3GS9bSPMleelMpTfLQk9G9YmqXpsWwt6zeo/IckKJU4n/77sO/oOEok0DnFK7mV+B0TopdWWu2nzC5ktFbtIDDPQdaQ6dpF/i38de/L3Hr1+YEYPrMB3XAEBfVm1I5H+B3X7a17zmkowlfwEYAlAJFglYEE46mKJ5AT2pqTuTOESiYcvr/O5lUALWqrbJbYS9Xg6e61grpTgb14rgRIQlDqT+CUSTBt4HVec3Hwf4JJApwpaNHqOJ4DbVnk6hzgphSh6XeyMCScL+LSv8X1KUgoc6SO22zjPOVcJp+AhEDm++AKEiRE4VQX72cIarrOgpNQZLUMkeOfqerpHX/va1+q12pAFmki8Aez2PRGIovmwr2hVonGIZBfzRfIDuGe+4iEfRuBxj3vcuQiFSH3+JnjLkEVyb4fLtZ30whTF8dLPUQPHVyMScrQkrqFz9WzGlyJqZOfmnDPOAKvzsh1f3uP6PeYxj6lSq3voS+bI8xIVfGzibSk8zGEeKttqm1wcc4DeeXj+A+T3sn0zHj/Hxp1x5pzbZ9TokbzboJ0zOz1FXZEasnQ+3j6RF46lCr6sl/3ke58NmW/nt5PiDl6XffpnB3Qf2HiJujgJg/Hv5k2PZzBPpSzoWpLEDJWLLl4oX/3ay8vkmTvKKPHej33sH+KlPcDBonQhTl6LZyjvOfkpYs8/TrjNGPboA5TR3MVSdNSlDxD/B1bg+2wF2oC+H2B4xSteUe2RO/CcVvpKoYtIq4KTD3/CwvbffU9VU0rwk7o1UpREw5f1mM1VLsGUKGnzTlnJEEj/xtkrjk0Sy0gfYRCihvVz1KISeolecrhLoEM3JJQSrNi1vUdC21Zvx4betoWGyEWaj3Tu+L03KWadh23KkGSsjiXJbhxHimQ4fzWJUf1mfq6fY9fUYVuCtGCY+HmBSAZHkMzY3Q/tw9kPx5S0r/HMt7943Ge93DtBzLEmEiBrGgk8UQDONeFg+S356iPxaZqJhibMUTLMOeZI6jJnaStA53xk5rJHCccLAxmwD5BlfaMWj2re3+PA5m/O0Vek+uyXErgvr3WtrU/uucj5ydomc5/75j2Jf08IWyRo5xszsH3Yb7RIbaYxDEL7LIdxCqC37eY56wH1gHeYNL/POdapcYDw1zBr/k20R/wg4lgo8Mv4qfXx3EQ7JGMYE9g/O6DHztCW0D3sPkA6tk1h+ty9689wnjrCg/NFsptRdMKscOv+igQmOB5Rt/rY4gfL+uX/rqzd+BCcsEzgfxNhZ9SsxrFJD+AHXg+swPftChDbFknA5+r1r399VeHKuZtpK/ZciXbKqSb5jPdNkRBAQu0/P0tkJXwSC1WbtqOUGQDQyUsCqpQqUfK5TrIYAV1GwT4llLGP25b/Yq8OQUuMfMLWvF+iZ79RWYcIxhs58dORqvwcdXEb9AUl5xEHuniuRyKLbTpJTJxjpHoJsNqKSE22L73y5drat9cn9am2aPtzXV0T11li7DxcH6VJ+3eejikSq+0kyYz3uPZtu2/W3Tk4f8EpoYmRyPzOOdhP7OVLVba5x3nYh/cIGp4J1dYB1jirySh4bUIfYz4xkYxAYl/RqMgEtqXeSNoBx3j5BwDj5xDQi+YkQLoU2G3PtZFxEKj97N4lHXHbhu/6Ola1La5dPPHdS9t1Xv4em3W0Q2EO/d55hUGJ2SWAHiajbQ/3u5yb3BtaFKYg9+cshzlr9gUH7I6DaTQkYTw8Q8kFkbmbc+Bzn/tcdZZ0LT1L1157bfnRH/3R6oD5zw7oDr4dO9p2JIDZqKFSl1zyBvKz7yM71h2k4Hxf2TD87NI19RT8uJaVW8d+nLKeqNsIadq48iXl0l2Xltvv+ATpSf+kuhZVLcx9ObZ931L4Byb+fbUCBlpAiCQWcu9vfOMbK9DIsQs0EhkldolTQMvfBRsJ9jJU9j6TIWZtaSR2SQlhgFG1c/Jv+9e2lKhlJgQGAT02TccgcNiXYCcxjUSTWGIBTJWz37cl0khRjis20UhgXhtv9thA24AQiT0agEiIkfQFvqjlo5oWINqqVucQ04R9JUubc3E9XMtIxoKW/fu9ZgnXwQI5X//61+v6qy0RNFwjiXDA2+8k2jFxJHtb1LZR8YYZ8vdI5Ym39pr4FQRwHFfWLQ54YYCi/k98t1oCxxHm5ZzqtmPXte/Ehnu+1D54nqLCd10yzkiwMY3Ehh3Nj314rcCTcrOuiffFjBA7uPfGlh7tT2Lb/RstgkDtnDzLGZcapfgrxLnQe+ItH8fEhHTaf85GtAHOwd+j7YgtvG1ndz5hBpbuWT4H77x/qeq/OZ/nmYgwQzn7AX7H4X75/Hz84x+vJp2061/HoOnkCU94wncH0B1YOylCONkVVC0z3eUVl78TQCc5wsQe4mzfUXZc+FvEda9HOu8qB48+p+Y1N3vW7p2vLj0LfXx/e5mffG11aiZyo3FufuD1wAp8P65AB9C7IBh3IT3XOcjOAAAgAElEQVS+/OUvrwReYJH4J31rbNkh/hIXn8lFEu2EkLh8ErKoQCUUqlx1GJP4eH3bLpgc8N7vdf4moEt4fK8N389hIASHZAyL6jt2bImsBDz2VfuLxB11tN/5ih0+oVoh6pH2AmzOxTZ9ZdwB96xDgFGC6SttKTnHOzyROlHF24ZSt2pfmZEvfelLdY4/+IM/WB5BWmW/u/766ysj45wFVVXd3p+0rQJbtBhx0opaPBJbVMnOw3GGeLsecTiL01ak8jAZkWSjmm97y9ue5gAZPhm0SKyxCVcny05yH2l1ws1sW1AXOA1nU/K1fe8PiEcyD8MUf4So4W3rqquuqpof908GwflEcs57mQjHJzAL+gGwFHhxPt7vGXeNHYvRFP5u2+bI9+y7F2pVZPLcA9fUtj2XOT9t00Ukefc4/hdhRGInDzA7JucT1brXRVqP3Tw2+Tbgp52st+saR8OcC9uybdfPcai9co4f+MAHalW6MFKul/NW7f7Upz71uwPosVO06a0bPke6UmPHd1z05jJ2/A6eOmoOj/0pGcp+vVyw5SrScOKyz0QO7LuxDG7ExkTp0bOTa/g7TZ3p36rlMavG/QFA/36EsgfmLACTM0Gi0cfDf4AH+4UvfGElWsYdp1KYkkkImATZ6yViVVpGZR8P4CxovMCjwpUASnBkChJ6JphLVCSmAr7gJagF/L1eL2rVn96jmjax1qmBHkJpuwKqwBdnHwlwvPOjrg0oBIQlqKkhHXV+m6D63rHHgS222ag+/T5SX6S3SKiONx7tUfF6rZK74xe4n/GMZ9QwQfPJ+51MlBKvIGjbgr5z0+4u4U0CmTBMzk81cWy+kRjbauhoDRxXMu0F0BP7nnUMCMWZyrVxXq5NpOTYelW1x8M9nvGuudcmnarjyloJfs4lERJh7izOEo1HVM5hhJxHCrlEO+RYPZueP9fFhDW+d3wJkfMMCMYySJ6JpBvW7GG/XhcgtU/PtPsSE4jjvvrqqyuwuwY33HDDuXA219vxRZWtb4hA7zkJM+v6xn7vHFxX98Hv4/CXM5jnKPfmOq+1H9e2zQTHnh6NScxC3u8z5d65xtlDv7Mvz47fX3fddTWHfsw2nknPm1oJz+R3ReX+7SgvtIh65hQW2fR8Eo/gtUf2temxd1Ic5Z3lzkPo4/FiPzn9kkJelFpT3Nj7LlK8Dhjey73kbyGZCVwSX7jRTjILGwngAar/wAp8T69AJz5dtbuc+2tf+9oKErG3SigTVhVbdoCxElBiR9t2yxBqCY3ELHGvvpdYeU8kF4mgBCc2Rb+3D/uOh7gEL5J34pgFhtjNQ/yj8ve+6n3fqVMuEZP4JnQpUnsk7ahuYyP3+6jm3fc417XVuvYhYY1klAxtsffGO9rfJZaRrlWdJ0nNk55kMaXuSmBlllSxa3rQb0HJMnHeMjranZVEJdJKUoK+1/p9bPJRyUYF7x5FqnbdXDNpW9bcMQtiglyyytlG2yHO+bv+Env3SfDU9iqT5Ti8V/W/ABonQvfQdmJX934lcv96zQc/+ME6Lgun+L3z9p5IlPEBcM9t/+lPf3rtw7G6vo5fgFZyjre265jENdEECeiqkB2Lax7Ac29jZojaX4e9RCJ4VrzeawR1mQffuw+24TjULsRrXw2AaxbTRHLxO8cAe3w6bDuMScKvPZ/O1etzNsPsehbDILl+grLn3PG5f47H7/2no1vMOfnrOVH6TqSKc3SuYcpyNu1HjYvMyf0L6Ejnlj3dvOm5VC3bWvYfvr3svfX1Zeelz6Oe9hXUw+YhOfXS0o0NXee5i7f/YBnpu6gc3refYiN/V/YdmC3bdvaVMXNid6o9xZHBSUZ19D1N0B+Y3Pf3CtSSeyQqglDIuWtDl8gk1WdsoJG+ogL0bwU78s9LuAKifh8btCDo8yTBibOcgBPJUMIlAY7DWn7L/ZGwvUZinvAciZoETcIVdXqkZ4mrxNLf7d/3gkAkkrYXtPeE2MWuHttxbOMS1PQdtXBslI7bl+NNO4JE5hNAj9exAKVpwbH8+I//eCXOFhZJ3LzfG2/+0Ic+tK5XGAXHLIC7tqq4bU+GRnB1z5ZqLh27axZ1a+bm/ZESfR+pO0yA87Bt+04IodKrzokSfMcbwUdGKDQzEQvOL3H9tt/eB6/1XH30ox+tbQvoArOMSrzIo+3wPt/bp1oMgcy5RvJPCuL4VDh/18O1tV/X37G4jsnpHonYtfA+r43jovuZ8+OaxEwgICY6wzMbO3nMPgKk37lvrpvnzLkJ3MkqmHh55+QeOg6ZDZk4gVU/Cd8nR0Hb9OA+2nZCPZ23zIUmBNfO31OlTqB2Tu5vmGLXz+I+YapdoyRfcrwxbdmm59cx3K+Azvki3WspD3vIW8veO/vJ1Io6cPy5NanZxuGXU1ZyfTl08ovUxH5zTeF5wZbnkmBmDx7ud5Qjd3y1bDDFtDZ0pHcfXBczqhg3OWEY398U/4HZf0+vQAfQTSmrBPbHf/zHVeIKoEuIJOKRvCONS6j8J6AndrwdTiSR8HOIc6Ra7/F7wcb7AoCR4Kv6H2nFfiRMCX2TqNlGwEpwUVqKfTaEUIIWidR9S3Yzv48UHvtspMI4LLVV6wEk7xHo2h7ibdV1bOaJxQ8jkXE4vzAJEnmJrhLuk5/85Dr+T3/601V6FiCdi0TWUDCB3bknnjoAHuAJYxITQ9TWbfNCNAyZS2zszsfrA4iONZnzQve8N+pi+/T38/n3m3h3AUBwUUsg0+aYBausc6RYwdxxed0Xv/jF2o6SrcyI6+F6+rKPnJtI+WoCZCjcd/vw1RSVmapny3Phtc5FII4knYgJpemksPU32/fe5P+3TftNTLvrHCbOdUmRmoRMu0de61oqFfu962k7cQj1/Lo+0U7IkPhdCtSo8VJb4zUyOP7ud65dzmk0xJ4R108Ad2yeIRkDNRSemd27L65Mh8xFkgvF3JPwwLTlOtte/CLiVxCNmHO7fwEd4YKiZ9R//tUyP3pZ2X7RSLnhzj9A9f7NWv965+4XlpMzd5fhdWvL5MkhNnMSYnI91bY+UzOqXnTBT5TxxW+UFavnyy233FIJhgcstZpjp/ieJugPTO77ewVaKncJ7Jvf/OZKGAPAEgU/JwTJzxLSSCw9JKuXyMQJTeIqgZAoRt0dFXak+qg/JcZKgAkxk6AEZH327CNhZnFA8p4Q5ajqQwRt174k7qmZLhjEkzjAVm3/nfCi2JvbEnrbuStA6TgyL0FUohhVqZ+9J+aD2OHjcKZqOIDle539tFdKgFU5u34mlbEvzR4S6oc97GHnpDHXVEIcL3fbyjq3GZVoFKMxSRhTKuX5vUAn0Pib3/s5DEvUvknZGifFmBbiQe5eeG1q0bvegpE+AIlgsC/X1nX1r2coCX+8z36df3wr2mF1vo/tP9oZ+1YatV1V9QltzNiTQEX6bZ+xPyfcWSbAMSQk0O8F+oQPxowU6db+3FefA6+LmtvvBWDnqWYi43Rc9ts2eWT+UY3bl2ufM+U9UY+7ftG+ZM1ynrzGZzNliRM2qo/Jwx52TT13MhdimGMOoHtO/E3gdtz25+/RiMSZMiapyniy6edTlX+XSeMi+bQt5Tk+jUg+ha2NvAEWRXFAC7PkuSUc7QxOb/tJBGSl0yES6hzdf6ZcuKmrTOP1XuulWKiLik/xjnTieTnxcIXf5ak90N0DK/DdWYHO0xsJPYCerFISzNgA/S7PiUS+cvo9jXQiGYhdL+CudCpBjPQdiT0euRIbCUxikePDktAor1f6EJRVKXqtRN3vlVAktJEyYzO3P8cmYfe61EGPZ7EgG8kkjkchxF4fhqJKKx0P7Nh4Q4zDaCSXuAQ2KmLnkpzqcdJz/aJZkJgLfBJvy37at9KZn2PbdQwyOYKWkqSMQ5yhku7UMUTT4Jwco23HXBHAtt/Ya9umC+fmb3GkCojm0LX9H6J+d32cm4xAfBYcs9cK0AkFi4e818Spy7+uVxhFGYJIw84zqvx4jMeTO57lAdekhc3Z0Ubs+JJLP3Zx18Z7/M2+BV/HLai6R65vwgE9W9EMtf0MMk/3NnkWsi6265mL1J2zYju+vM69SC6AMED+tS2Zm4Rjh8F1ffIsOf/Y5lPe1jVyrVzraEJ27NhOcbCxqlrPMxDvffc3DEZs/HEcbGvakg7W8dyvgM5RJQTtZBmdHC8bBncTtmZN5xNUltLRZi1lJCmNSt3pLVs3VEd2a1mvYZFrXYywITjI3XTzTdXxw5eqCzmfB14PrMD3wwro5R7pxLP/p3/6p1Uaib1aghUv5jhMxQGq2mmR0AOIEkrfJx7adgWktoNQm9hJVCQ4SY/ZltAlQL4klD6PSqe2r8OY10uglSy8PzZ1r1eNKTgJoo7Te/09oUGxpTq2tsdxTAjxbI99P+MLWMa3RsIrYZVAeo+A7Hgkvqp5nYuSnBoI2/Z+x+Gaad917s7B8cq0RMJTO+i4ZVi8T+AII5VkLrGpZ73bkmH8FWwjVdMci6AUnwLn4FgFy4CpexyJzbHG2VCGKPZe9yDOiFHHx+7t9bk/qvNoLuxfrYN7Zz/OLRK0Yxfg3NN478dh0f10XT0/niP31PVQe+GaqcLXBu1Ziao+5g3nEH8O18v7/Rvbsb87rzCU8S63z2hjHIe/R+sQs0r2xWvbJo/4Tnh9VO4+S/HUd+7uczImOm9/97v4LYSpjWnF3wVax+p1zkntjkzgN77xtbrmx44fqWcuDn9hMrzPdQ7D7J6FEXeOMVOFSaqJge5PCV1MnqSUZS+Fok8cOsuhQSTvGmWRDnJYr651oheV0gXzmUVyu5NEQCyfowbwcuw2cutd2GBgANqZ6Nyo2A7lXh54PbAC36srsEiRg3hIB9Al2hLIeNS2VduRns9Jt5ToXZq9K/ZPnx3b9NoQae+PvVGCknC0SCQSVolbSriqKo3jXNTcIbQhWGEMHG/CgCTefm87YUBiH44kvjTRTFsSjyORdCDSb+buWWh71zve1HxXYpRQO44krbFf1yipTyX2tut3tqnzVRzYQpTjsBQmJ5+jLk9xl5gHYlNOApSYJVKIJMxYfIXcGyXCqOVjU/d6QSrMh7HyATS1HnEadg5Rq/td1iOaiJhMHI+AoVYipW7bseOCnftoG97blnQzBscaJ0XPjJK1/2QMtC3bviBmG3GKtM141uc7wdH5O25fsfXL2Nh+7klWtTCGmX98ONwL5+89OfthiOJTEVOOZy/3tf1BnGfG7Bo4hux1GFnn6v3utW3IQNpuQjvvvntP45C62Ji38jyl0EoKH3ne4/jnOKM9CDNcGXP+VdPU/zKgf6eSkueoZspDtsnotwaL25SgXR8wbhk7MUEtbOtJUzThMPmmN1Clh9uMYFmBP4WFaxYrA8A1Cxjfa1YZE0eQ9GJ2svTj4DMxwQYMrqghbk1509YYklGulvrslKA820kd2y7hWX9fWvaUeEJrVGsD8FXLfFqy09rote4n//wu5TNlPVpzTvnSutudf+dKpNYGW/f7vknYf769ThnTc+U/m1/PlRDNNM+VMj1ffnWpTeVcYr1zJTlb5TizHlm6bGXW81wlVOeZEqu2CNGvY2jKuy5L2dBz49FxxptR73IbZ72+SAbYlLa1P//WwXXavdfeLS1XmjKsmXjuaZKPlFo21u+Mdzy/D7V0qu22tTy1prp14C2nmjrknTK17bKzube2n36b8RINXv9WlrOzhveqeJpyvBSpr0uSdT13Flrt5cZza+dvnrVW6VwTMLTOrCp3JR693AUliVmIVFqWKETai3Tr6a2cPb/FEz7hZZFE4hwlIYxHeCQRCZGELnZPr5VAKxlKyL1eKVfi7D0J84kNM9nPIpFF0o06OWrfqIjj3R17e1S8sa9HSgxQ+te241jkeHxF4o4HvAQxcfbJbR4vaq9x7jJKIZxRQduuBF1wtS/HEUlK56c4XaX/qNzt37E7r2govNbvlOYCYjJEfm+7cQCL45xrpbYga+Q+JKwuWdYcQ8KcEgoXp8WoihPaJ8jZV7zzvS6aDQFdqVpbsJoJx5L66F7jKw6OAVzbd90cn/N2XokZd9yuiUySY01uAt/bruOOQ6T3+dJmr5bB/XFOtuXay1AlI5znzs8xncS/Iwlp8izYRuLzowGyzZwbx+0ey1DG8TNSe8wp/u6/RBHEx6StLZBR1GfA9mSIBP6Uym3GMFOGR1aXecKvJ9BUHz9Gsp4uztTwuiq5L8xDKCAW/X04HIp/C2fLikGy80FHTo2fABdxNIX6LIPy9PZVQA+ktsDnO1nVlwL6OcLWBvFvB+j37sOmNFlMg89DQ6jfF8dIGoPTzjxkdflIQ7A6t8yABz6LXb0SNvJCTwDs/aj1ujlY48SqrpKQ66TQVYZXN+q+WTzo+1iEae6t9nbGepoUsitJCjU1ewKJnwbPDJYzNOli2Z812PWc7+6HiyAOfn6ReMTlPKjlEEu2uZw6SkgIYXTLBjzEOHBAwCn1gOc9qTXX2O8YzZhjfgOFZAgBWgFACChzjM9lsZ9aztsPDOYMrv5dlJ2cPVvOnIX76kcFyTiWL9uIcyBp/XonK1jMTOPUM7CKDaYputb/SJOhMfkW2zrLGrLH5SztLBtgoiTfse35MwOlqwd1Gr0Zs9/bTe7gLjceCW62AUny9XDp6dLVTRz/Atdzu9Xt6prQX11H157vxxly/0rUsv3jZW6RetrLKZoDgHUtIw81HtfLu2bKSdL/jQytO28agfmZXbgVVdjKcnx0VX2AFxjvLONfCaPmfF2GGYZjwq4GWMkUxl70MieESPa6qV++eKZxmlo5SBQD63UaArSGOrqL7BU1msr0aTQ2jLN3iMIiZxj4smEaJIKCvig9XLMOylCMHiplWF6Q94vMs38Ie9rCgbKy+yK+hLhTW2DlCggJZXw9FzN0D79IqtSGJCzjnqlpch+gXVrWvVCOzd9Vhmh8xRkaPbuqHt2mqjsfGX93j4C/QDu0t6ynNO5jzVk4RajHqlWtAkPcPIG5Sa11ZXBqBcYj9Tw2jB4H8Cw/dp7FOYiKQCWx1ctdYhguP/ZfW4hqPg5gEijj0ONwI8efUCiJcyTraAACSpEW/RzJQqIuofOvBD0AriSWpC+xf9ufhFDGI05z0QJEmxDVeBiFhBrFYSzSvPNyPM7XfgSBOPTF8SxtCgyOTwLt3FwbgTgSneOK3dv3kVqTEU+JybYTo+1aSczb9vrYaF1L23c8MXu4RzGFxHYteHptmCXH6pj0zhaw3FPnHC/9gEicvZxLG0Ai6SsNCppx/IpmxbFmDV2LONK5jtmLmDei4nfcnpUwaIkm8DoBys8yE87DtmP3jbYhzKXf5yzYtmuQ+Pp8XsrAufaCoufA86KWwTnHs9690yHR3/3NeSb0TUlYDVOc2DIP99W9cT99JW68PtedBDJxsoz3fJhhx5ewu3ibxz8iGo+YL5xrm3Hwc1sTEmm70m8kjakpi5fJABkpYny6anVzKZxmXn2csyb3O5jN2hn14Xr30qZJbyxYpCDlrix9fSdAX3rtEkmlQS1fSxtJXdgOQitpcpVRNxK+U1M3U98c1DhLCbxlaytwgUOAFwAHlzIAhyKo96+eLlOniQXtoyxkL5wz9Vd7+6lfjJdcH9xKDxK7bU4hwF999Q+XrrnNZXauuxweo0rSqU/XPvuhubjVlckpVCEDEG3UAPO0LbFH+1EssT6zQCEFaCe1b7gDIjC/DzzZWIa6NjTTA2AWCLPrLqiTAPTpSVSNg3B45ShjOQn4buOiDiKegXzPO7fO0ijkd8/z8TTEHjCk1vviTFdZ3k9hitM3AzTruHZj1TJMz+8vK0zeX0xN2QOgNdJtcwhohvUfOzbHg9VpvyO1zc+h6lyJpoL7XF/hkGjN+s9RLpfJ6ADCwhyJJRZRM66gpvOZIYg04ULwU5PwNDu2/nQZ6DVNItz/1B0wP5+vjMPsmSMFhhB1UTcMDxymQOV0l01VMF5+BkBmTa0MODt1qvStYUNYrbnZTWXN8BNhVB5cVq/cwkN6fVndS1jNqkl4sxPlSzdcV9aMEEKityPjE4hFxcnZg3CmJDrpBqCrVsT1Iyc3/43T/hrSCB8+fKJsXr+tjJ/Adomm58QoDjdDlMUE/JbDGTjdaRZwDofLax/yAkIlcbIZPlsOnvg7Ehj9D87ROGcNL+IePLGrRIxH6yxzYV5Y9EpPN0wZC2m4pZI+/mSs/URZvX4I1owMVFyzgvM3dwI5fRVZn7Qg8a/qdCZgMGDups+Yexo/EBynZaROz0yUodU6cpqTm8bRDPVa4IA9Nt3xsNvuI7PMymcCuq0J/h1AlwnlYZFQqAq1HrqEI9KmQCGhiSq4rSqu0m0nl3tUj16XmHOHHVtrJNpEjsQ2LYGL+t4xtF8SvHgGSzS9R8IfAhgnoDjdRWUbh5+2rb8ddhRQCmPg9RJ45xZnQK937jG5OW4B3Wscg+AVqS1MgN9lLLaTuGHXxD5sTyBwLQRMgdd1Tp/OzzlEVe/1jjFOfFnLqEodk2vkKyFpaVugNAwxdvZI114fs4ZgkSiD2H+jmvWvY/b7MBkxOaSN7JX7ESD1t7a9PhoQ1zy22vgxpC/nnHEmisJ19p4wBzk/cQRMlIJjiNNfzDph4hKep73Zc5RKY0kFa//6TpkRzr3LGGQyU8O+FizpqMdTCCeJjrTLZ22quprr8tlxef7c54RqRh2fPQug+zcMaJiHzDcmiDxftuFY/T6MUbQ+UdHnucu5s60wjUkC5L6EcXAt8wz+L6rco/ZsKxPb1c5aqtv/n4A+35HCF8tdwgBS3vrS29VIKw30K61hqzttJSgqGo1ZZ3gYQgspr0SV9HoSHoDXpo4fl+serpLRoUNzZf3qXh7kJ8AALC8Hj/0PhGUI+lkc77pQYfDfmQUArtpkUA9NkERjxTCEh9SCK/yO0nxniLntIp+u3Gz3SJW2KFBVVo04V7L9SFhtSc0I78ZOHC/r1/YDvNjcThwDvFbyK9cswkV01LzQdLSyUHTUwouzI1SXg8Pq5KU/PXMcxgYmYhGCQj8DK6m0dIakCLMC5yCMwgo+wwChbhleg6QmrC1MMTYcLqbQF5zluxqbL/eJI09Zh+SLWq/rFF/DPLBOE+MzZWQlsZj/k7n3jtesrO6+1+m99zZ9GKQqKvqoQYwakxiNLUZj7C1EY8NeEMGuqCggAQVRunQQcCCMMwgCgiB1gOnlzMzpvZfn+7vu8xu3I8/7/vPmyXvzOZw59733ta/r2vte5bd+ay1BrUDNU4QvFNKYW6QaWLBGzty5e290LeuIruY3gA7MRP/ITQgzFCDXlHddXKr7ggJaROmxJ6rkN0kd3+ISFCzCtK6iNhcOkOEmRnWp7mZR7MczPvzoVzP/sdjfuzGe1XkyHjZ5tflbYve+jcwhVyFwYIg51mI8LRkd+aHUIXm5MlJKY2RoFq+hmDFo4diCIYKSlfLPITEqn9iLEJDylzlDxgTnaft3dO+lngHranlLQmcef/ynUcNheQkxwbDB6y/O0/OH8gUikPVbzI8MQER19PcWR2MDF+GGJ1GMMSgP/+n+p6KrgWd3UkVBiCsyl7w0FyqnaQ70IFgYozlJbTUdBTECUmQg57VDtQKVwogpxHDLw9PEuKqQtk/eOBp96dnSGbkvhcMJQhsKEA657+D95AhfeOGFB4WbU78M0Vrw2rtJxBrgDzPZpYDsKUqAyitzGpEEvl6GrKXITJqywaDPrLTsJXkc9+V2FS9d2yEBKwYLco1hD0ljS5jpWi7qYkjccWsLT11Tws3EOgl+l63V3KTQncurMbVW/W0ms46VN6i5ahzFd6XAbZjoOBkKUiy6trxzp0npGBsVFtCO62oNNha0jw5xWLDrXI1roS8imTx0hVCEtjjcIEVrT91xU8PpujdGIuxZSxHJaNF1jKpoX32cztU1s0REfe40RsfbswpWYzuEYcKWfnvvdZ0s4pAemszLityGobkChuYdMnFoSGPLcNJ9UchDnca0J0YW1ELVhoYRIP2WMWaDTevTWqTkjYBoTRrP8XETzPwsO76ue+71OETh1Esz6220OHxiQpwVffrGMicbcjZ8jWbZwPI4Ot4KWuvUeQ6RuUmSjUgbIh4jb3HhEA/9GT3u5EtnfqzQZZE75ui79kxKXYMabs946AyjlssVgj7l7aEfiqUjJMAQeMPI8Ar0E4g3C8yNvwA+Ow0GXF5eimKjmpFcVgRwEZfg2QzapyMQgbyJdes9yb5ZhGtr69tjbObxmF58gDdhHuINVRcDz+qQuUmE6TxQMZ5edRfzAEbnolOz00DNpJSgwaYnqfij2DyXS/F55tOHJ6tYqJB2UP/kTUEaxuNmDsytpMRxT2lL4dq5bciFWPfxJ//AgOndH9GEUplmruosNzY+HZWlSzH0dOw4p0lLa0E542NoBEi4upUHBUGC4s+HTFiPskjQvg4rmkYYjfFlJYeffRma2x4t1cReUNhDAxN0tJOyW3qhAKcW9mG4VMaevQQWWnNEwpLC5/L/ddHTfSlO7ghGgBRJQ1rzKIOWAwFhT8WEwiFLdfUB1/Hex1FRtInMx9PUYqVsJ9g0FKMUv0aRIYfNI6Aj7ZkOy2PJ+SAXRHWTAl7EYtPYUtDVldSYniK/uhRmNB52aVFlzj7S45TiCTmPdrEIyBJy5TiQtdCBIlCPiZmBFE4YHppHWNVEfc3fx8RYfTz95MWxbLn2Kod4TM9Rv5t5DMvrKm5L52vvpegpZxETxK8WpptBYmq5VyMJ/lqYpvxpDc0lFIdnTZV6PjBgFvDGc6jIEGWKMQYXSNHifhQ0AwmCzJBdinGIgscbn2AfyosxStJLXjiKdRYvEqSgMECQeJYT1K+v3RKVQoZCbuGKIeR4A3+gteL5559/EHY0O9YeldnUFp5J0cuEQ2hJUeh4pw25EIzifXpZoVuROG25MkwAACAASURBVNUq66UZcvR7uq4Esa5jmDpLapJwkqAyu1rz8/h6T4JMAl9zkQEhQS5Br/k6Nq75akwbGhpDCkDC0bFe5zprLjpegt0KQUaFy3nKK9aPxtYeyUPWWrQvUgpSslqL5qG5aU2Gqa1EtS8Wxo4R26Oz0tD4DknYe5cxYKhaHqnY/VLomqsNAmcf2LtziMFhA5PEdF1dS387SyEbJrHiMTjr1F57uCYEWsHYq3ZsXGu04s1yJ0yMdOgmG2LQM6R5W5F7jlaWTo+zgWIjROfpOXL2gButCE6XESTjQ+Oa9a256VnWGrR+xd11T3WM9kIGpa6t6+n507OVDSEYxXAIyWiQ1ql903XMgzAR2waODTnN2UrdcXk/z4ciKRrPyIS/Y9ojn6ffJuMZLdF7Wo/2zoRDnZvu0/9ZoZt0pN9LruWfKXVNW0pG0Kik2ZI8OniM//bvZ1DoSPYj154dO3dB+ogdSaiVzB2fvpxj87+N+mbiMrPdKI+d/GxF0A5R2SonfIdGiDvWQSpByJUUHR1VpdQrrsqPR7dchsDlmuLNIfNq678eLzr6dXHPIw/w1v0xNX8mlej6ks82gSKvLeRmJ0mZg4T7+ijcD96sawi6Vyy1ulq4J5WCMDBUsU7x5GKFxFXcpu1nKNS6RIYaiu5YjnbfMfQrvP1fgDaoIIC0FR2JZKgIHkUy55VQ8ShvD9etw+NbHie88KMx0l8QYxOkdkxemiB1yW2czIDADwoxgQetvRaTc5T4sbTnNAqqNo5Z9x08aAyYyptj85O3RF05sWyUGyGXdM3W+tPQB6NR0nZb3POHK6K1YjVrx9tnccN4wYt42JOzIBmtQhtgfc43xDRbUcG0OxsvwvteHitWzcbDe99LeOP37AdYCB6owiFStqodoHs/hIKvrGL/JnYyByBKFCAdiFFmLTizS0YGxylr4QAGTEfHd6Kp7MXwHYbiqf3XEE//SXqcFIefhvRQXYGVtOSZEqrOed5Lym5xkfGB0YVg5JVRa4AYSWXhp6OtelmMLvw6Ht98Y7zo+e9NSndg/D7mvD1Gpvt5dppo7oPxVP1jxj4cwgupRwe+ijGzPsWqp+AflJYgdPQ4LHEK9WgPjm1nniiX9F8HHyoCvkSIXJSnyTtl7wCNqY3RwetjbuLp6J8dJrRTwU7LtAH5kJ5mrL0zW0AkhCexvjlQpQIanGioAlI2MUZkXczxUPOVZo+LlsxgoFl/DbUNiYehkxh0EeQBiEDd1h6kraJIcYeywPW3BIlj4Ra4EngNNbVJoFmgWhhKyEip2eM2gcgkKUPTEiJZeNHehwSM3reHLMEr4WgI2N6dBFo2bmpYU8fp+hKaEuYmjmk8jWVynNOO7KXpOH2u3xL+Dh9IcMvz1fFKEXKsVcfpXL3kmevlvtoS/lKsUnQmu1ngOzXK71tR2VOyArBH69i3Fbg9K+2zc7v1nvbZBVNUtEbX0/y8TxrXXAgd6zi189H1nsa0wWUUReNkIVw9A5qTru1nI3svNBeNmVW0NpqMvmS9bMeHrUgNuVv5O5ziuWdRFZ2bNeasMfQsmB9hFOFQhe4+6YLWDbtrzw3X6/nxsyHESkaa4uoyEPUyEdShoyxp0h6/UyD1t40Hnas9tPev9ZhgqX/7mdFxvtd6X+ebn6J/O23SyIWNPxtbOtclc10YyApfe+y0w2dW6H+hlOUBSJkvMYEOxscdJ5dnwJchi8CnbfLn/q33nlmhy7MVNy05ngito1duiadHnmLUB2L73i8RFxdhSR4vm69YJjIM/YNXhJ+NFya4dAqiVr6IRxqH6ezbPxNtQO0NlV+mGM266ENBVMValNZQbNv/pRhZfAiZKF6gVBveNYn91TWyaiGMzEOSYz1S6BOMWUqhmzHIChXEaNM28N6zDvtwbNm9M7oaXxqDfaujsnw1SnUQgUkqyxxx3PaReKr7hyinR/4EOy9Bx4Lb9YJOxI/gdpRi2QcQ450YGzvwpi/IxcaFAqSngcsKYh/u5YvOooEI5uZJ79D7s/VRUXxhgoJn4rugDw+i6HgfBZg8YWLgqztujn0TOzjmP2N8kVaFMhYEg7PXKSTMmkSkzE/x3D484MY0p4riU6Kl7BVxgP2uAE0oav45nv3NGFgS9IDE+rKlrIPceuAyJuiZnlAxNL0DVIV4JsZS5eLyHOmQ+W7bPhrLVlfFEYefTE/7Y6O5/GjQkUejprE7du2/NXoGNkQl25ygepHkUL5CZlLXTMWj+T0wRCnIOhEm4UroS6X/MYcj266NncPd/HE9Qmh9zDNvfWdrKQ88x7wK0Ijj44XRVXdKlC6+JAbmaNABqbGmelMMTN1BjYMHMebw7uryYwD+mQxHGS3iVQgtivwDgAD9MT1CjHwqjwwMkALg9dGB/Gisp/pUy0WgEJRFnf8pIYn7E5dugjWI1Dc+OBcNWoiMhmSn8EXEQNT9URYHnEjmBtVtiaSnrA70VjJWi5T+wXP6lwpdOIeUuoiMGCGKodNV6qyzzjqYQiTBIY9UgsjC0YpU7ydyISEcw8D6rXMkpBwHtvcm4WHimY6xdyqFYeGT9USt0PWZoexD49ZSMhrTCkjz1MseqOP08rD00ueem86TV2t4XnMyhC0hqPlKIUu5SwBqvvKwswrdRoOVu7wdvSdo3+u3x+d9s6KS8jcr3EaIxrHCstLT8ZqP2dO5b0tuLYbefZ7hahPeZHhoL1w4RPfLXAChChrX3dSySlHjy/tUuEDn2Agwd8HGmuamdUhhOFShz7KV9Byesbet+Tg04Pvt+2WypWPBUjYus3uol2/USMf4vusaJuyZP2GP1oVgVIlPz665CdobPR8ygqR4s/tsj9kwusZUGMa8Az3bNmysrA21ez9tHGhcz0nztOeuvXaRIN03ZydIoWeJm0ahjGLYUHYqpJ5dz92GhPZMY3ocPWdm3Lu2waGG5CEx9KwitpbOQuhWyn4sUzDYf+R+/5lRoDc85jModD3Y/Kj8a17RJF5WWTQWn5Xg1sm4nNju+mQsjCLgJMxVKU7EcEiAQO14beg3KRF1XhsnZFyKt5gnwhvvjeAFHrH2azE0RlOAwR8lY6Gy6dNR1/pUPPbkdcmzlOKYZbxKhGfyyKWw+VtKjs6tUdci2B9vEU9LyxKMK1Z58t44V41lmjvOSOSmqald0dN7Zkzixa9e/U4OuRUFe4AYeY45n7xutoowaXpRIyfHUscAqSk7KRprX8z85+KeP74rka0Uwhc7X6HLRlDXaRRpaak8N4hzxObr6+TtUHGo9mq8/iJIe1+NnpENQLvE2YXuM+EJjKVlDbcBT9fGZPnFsWffmQmpFTS9bFXuGBHgFJOvVmaIFA5rK2Iv6ko+iodfGyO9XwkyKeJZx7wnyqq746GHfwUkT+wNuLkUjVe0xLhTpoLuBdQEXgieFK/HMxUyzJjaU90fGSdFFf/Im8uxlH+YmOaC3FvaXxP9gzfClUCZcdwwc1R1wKTI9RRxz2XANXdp84dRAiKW4F3IOEF5d1XdFoMLPdzLG6K774p0H4iQ5LIM2U/ND+5kVBfQK2CxmWyFk9N11x72rTgwcFts3XM7MVH2rJ/zUrGD3HOmME4l89g7OBSdXRosl0Gh+zA3ywo5Dl4b0P0mFDke5cyPom/PTcmJh+sY46xbnLdikfv0zCgco+eO9SnMom6Del6lsLEbU0hHIShFKyam8XAFlWQVeu7PnAWbvlt/SstTDF2Qu4WPhLn7lFvpSGAZ2tU6BLm7+IkEfJblbljaAluf6+VYrgSlK3AZNkx7s1R9zMpW40jg6m8dL0ElZai/xTS2INP4FppGDTRvC2+d539L6Tj+awjScVe9r7GsIDSW/i0PXddXGMGELceYtVf2hLUWlyKVN6e5uoynlbAhcwnzrIA31G0lKnheRoWRCsPYXt+hrHDdG11LqVdSyDJcDCu7JKggecXvHZfPpg5qPI1tUqChaMfOrYRzUiiXIWClnyVrWZHZkzXsb4Vub9OepY1GzV2f6W+NbUWm9/xsGLWwgabr+3yPbza899+pal6Xn2flsjsOrt9CVHQ/NJ6JmDZGTCIzMVTHuEyu3rMh4pCUDTEr2INx6iUvO4tGZMNKRjV0XWcBeN66/46HG9bPhmj0uVEZPet6+Ttjj17v+b46RGGeTCZtLetN+3b7t6VITij9v76eUan/pUKfJxirdKOROTzDQvWO7YzllT9EodRH38w5CMO7c369xuOnpuJFUTTxKvRDTXR2TNO45RHij7C5SzqipuBl0Te8k7G+AoyJIEWhr1p5euQVb+NzbvDICry/CgTcLTE8fUvUlJwEjNqIt/8QaW83BnobT1mK7Kt4beRFzlwIXPt7yGrU+FVm2RIM29LwMdjxRdSRp+tbDy35IMotFI2j7DfF8NSNsazlNCY7wE24MsYXuqO97i0xN1VDmhP1kyGGlQBHL8xXxWh/I974DAbHKcTgP0Y8+kUYCNujadlOFG1P5E0BD+N59fc/QmnAOxOXYBTSXl1lOb+HERB4IVMV0dW6PnqHIZKV30gY4pogZJy4CDKA4Heh6O7HsCjCbwZmhoHeWvlikImBeGrv55iLyuYSNlj1AUIaVPKiKt/I9L1JsXS2fCAaalfzhcRiJ/ZbhPKcnHmSz0EE2N/SAimUxSico281PIijj/wsIYyR6Bm8JsYW9icjSx7okSs/mMqL7uz5PbF4GPKcdezzTmM+u/gCActOYtUSR+7r28y+3gjU/sGox7qYAvcvJcBeXEb6Tx9dwQpWs79bY2Lhcpjqe6OiEDiQdLSyolXR0fqWGN37Cow0iITFZ8fo0ENc5XiQk07m9DT39tqcocK8a0pOjpamNby3B09bZUQF61A/eR5Dkjl31X4j5ifqMTS7ITfWQCAkXl8+GvuGb+Se3pfuQwoxDAzBWaCdYtUL0Pwv4jl9O8hELyS/jfH4no1RVfDqmCkE/iy7HePktzEnQwHjrbD634HmWzEc7o/hgRvSXjY1/zv3hDQx2grOz7DPU/sw0h6JvpHbgghKMh7y/iwfXsJRoRw+weKTdy5YZ8OGDXHxxRcnr0uKRmk+jmcbGrfgkrCTkqkszeWHZ4W5BJqEiH6s+OxR2dO3UJZQ02dSRIb6NbbJcBJOmosVgiFYfa1lPGRj6h7Dgk6fuWyqYWFDr6nMJYLVitvQuUuD6jqCY82Ol6BUGpcUlDw0e3MS6BpTvzVHl0nV2FImhnE1F8d1zYTW34rLOj/cAtexf8PFMmakkMxhMDyq32bqa0zFhXUdKUnH+12BTOuX4tb+S5l7PB3vSm36t8MU2l+Nnb1/Waa13tePPVGNr/mZb6DrGMGwcZKF3E3Uc6xX+21ugO+jj3ds31665maEQucbbdGY9pD9nJjNrff1b90fHWfkQO9rHbrPuvfPe97z0n0yg91z8vNq409hFRkDThu0gZKNlWv/jBLpc42r840o6G8jCnpff+szc1eEHujZ0hguQmMP3UayDR0bXFqLnlOXTNZ3WHnsRo30PDi8oufBnr1DQSh0+QuHvqyRlxQ5R6Sc4KWaHVbqggkV6kwxTpShcpcNj+ZGfCYj4U9evtOpALsTDJlPDnRr0Q0IN1Kn4tuk+NyaPDvlISN3iJOfGG2l7+KLXBd7hlAcUxelzmzVxW/De39VMg72j36QfOuI9qpv4dk2x4H+X9Bb/Y547rO+jEdeH4MDW5mX3OwjgOTJh44NQL3nxiheXhWebVvpFQhz+g/H12MCAl2BCtewDCEARx7+OR6AkRglrj89di1s9A8xl5cDmcKCn/4lqU8/J457Lh42hIvxy1DY90RL5ddILSMmX7qHUrYPM+cbEaLvi876d+AZUt6S64vR1dX5NpTaDvbyiuiGUV6NJ1dX/V5SuyDfDdJLef7+5K0rrz53w2BHk/K2vP330T2AsVC2CS7CFwJ+VooHkwJPPBh/svru6KjujD0jp6IDFqK+8FV4kTt4yD6XoGiI10CRH8DYIC+3p5vOdtfGiuWfTylhw71bielfHXVl/xGNFX+LwplCsZ0Vk4sbErROsksUEKKYHS2Iw1ecHbOM3z14JiEN0tsYt73206SktcfA2FNs+QNkB9wbbXAaRsDS52J9DC3+PvJ4rg5ffTrzmSDNrD/K8o7GoKqkbS7hgYJe9vESvrCvi5bCf4CICDN+6iwIdQ9zX2ZQ7hCQ8omvstam4kuZTzFc+O9j1N3F/n0tastWc0/uJc/7+2QJcMePPIMsiW6U5h6eiSu4n/8aNXn/AFoyBgfgPPblvmgoPj9qSrtgqP+eZ+ehGO25Og5b8y0U5yCe9c7Y2X0ZKXY5/oT2WeGLfdhTa1feTWplYfRPnxrTvTcT970spuFLzJRexhf8VwLGQYryo7ntDJ5pDEnmODt0XnS0nUtIaC8owONxgGvVl38Ao6YTwboQu/tg/S9sgG8xkjI9llxzfguCcQGdP313N23cGL/85S8PCn4JDzNrJeglWCUUXbc7kbT4cuk9CYQsTG7SkmBf94HWe4IsXaxE75sQZFgzy87NxhQ9noSdhGg2lqjPXGlM8/AxFpKKj2quUt4SYDrfbHkpDefcyzvT2iSstW4pRV1HMO3f/M3fJGH72GOPJY/OtcVd79tGib1jnae1W8HqOtonfa7zzTa396a74GOMTGhMhya8v2b228OUgrKHbxjW8XadrzXo3jkmq3lZeOuaQjj0mX58LzRn7ZHekzGRjd36mbAxpb0ykmEPVH/7Gvq37o+bomi9+szxW5H2dIwzJKzgtP9ao1MJpXwM+WvPpbh0noldMqhsNDmEo3k///nPjxe84AWpcckf4Iho/uZh6PnTdbXHeulaDu8YntY9s6L1c+KGNjpX91h74CJCRos0N9cf0Ljmoeg6OsZIh9bk/HwbBzaKdJw79Ol5077pfuu3USSNYzKcxhH6InTG0P29996bjE09/w7z+LtkY9l8BM0NhT51iEKXwjUrHW4vmqG8rChBgcpLTkqdM/RbylZQZor9pdECOGsfDxGl+BD2FYm8dahS/5NC14VzdeH0gxcyg2VasiF5KwNxOgr95jSsiFSaUUXBiVGx+M/EgufiOc+ei6tv/Hg0AIvXFL8X1vYbYYcPxGM7/5UGEO+Mwzs+HI89tSl2AK3WEoLr3SWh+8VYd9gL4kksnoI4LhqrC+LAyM+BPSFkCU1FMTQWX4tQrYq9cx8H8txIXBmYj9Svo5b9EEh9KpraD8ST289IHr1SvWrLbsQbpqHE7HkxMH1ZtFf+FMWHNz15McqbmHDpN+PZq19OF7lzYn/fhXSGg2RFs5m1HRu4JMziuCSKINLNDlE+krS04vrbonv/z2McQtwLnvsVyHV0OUK5zc5tTHB1iRyzpTsmRVZcfhPeczvK5rI4/Iiq2Ld9AkW4GF1rCuPRh8YwMD6KgbCHu3EeRkVeNOS/gTDAUDy5+93k9LOv8lprTuKLUBtDfSKKLOeBJZ+/4kDs6zk1V2SG+97UeBN7htGVf3XsHbiUcyDnpGIuhRD6BKl+hbXSj7dhQzz06C9TWlYNHIbVLUdDPLsdb/hcPItXxuTAS4i3V8XusU9EN/tQj9faUvch4PHleOhiNtC7WW0Yyx+LO+/9fHQtB3LiuONW3IQSJY5b8OMYnrkdOHIPnm4d6yqmulJRvPK4u2IvA44snokR8puoK/1OtNYcTyjiDtbxlWipvYCxKXox9wAd/Ag9iNQHLL+i4TI88GLqIJyLoXFbNJZexZj677IYnb4ucQ7qyk+K6pIjo2fqCRCFs+kvANefML4eSt0TcRY6Wx+ApNfPI/S1WBzbGO0tt2FM4DEtYCgsXs8TTawYZKat9QpOW0EVqEsTj6Ox8n8xpz3xwNMnR1snwiIZx28i7a+dZ2xzTC1C2MNMKfgzsikKfXGJu8Ic5KVLMKiV41VXXXUwf1rvOUYnIaMfKyPHUeemcqUk9cpCi+l7x7g6x169FZUEo6uX6RwJTAkudwLTdSXMJOxc2MYC0Kli9gZNSDOpylXZXDDFZLospK9j9WPl77lKeNvIsPEixaX5qo2nhKpIVTpGL4cOJKwlQA25O41P55ooZ1KXIU4bLjrHrHGt8VBSoBWAPU8bVn7fdQK0X4an9ZkZ7fYGrWy9Vr1vr9gGmvZaHp0MLsPojs/7/usazqvWWEYTkvheum+Oy3rNuo4VuuP4+q0902dGafRv7YvXYWhZx9mb1L+NhhhelxI2zG1Ewfvz5je/ObV1VTey++6772AtAyt/s9S9r9o3zdXtg7UXJsUZ2tc1nPYlT17PhT1+EzSzpEDN00rU7HWHGkxytGLWb5Pg9Jnmp7la6ep8I0GuhKfr6zsmeL6rqyvde83bxpLvsw0Bcx6Mshk9S/frTx56Ntb9J4W+pG3/RHRHmQwAHyrFV+QxxWFFRhseBghP7mH6rjxDLH3p/YPkuJwiV8FNAe+pfN1MCQr9lsSO7o8v4wluJJUIRU+wE0Q+Gqr/NppL3s3DMRybHvpArDkqR+6qKf4gI52IssuLR7a9Jf76Zd+MPdsPS6MPjb8555AjKGtrf0IBkhZY1KQZAdfSNwdI/rdxYPi7VIbLVURrJtZcD4u7Z/Yj0Td3OzFz4rTjjbGGWPXsXD7g7Lfw3O9iyGHit/VRW/QLFDodgaa+EwMLv432sh+g0AuBsC+MkdkHoq3kAghZlYjz62N05hLg4lxuwLLyjYxHMQTIatqsVctOIvd7czzZ/faop64M2XLRUv8xIGXijKMo9FmIXlboS1spFvtha+7BUOiNksYLY+v2a6KA90QaFAlNqd8V5ddEeT55mAtnRCFEwfnhv2XdCxgcH05OnnhIlWXvivZlR0b3rgkisq+I5vq2pLR7Br+Y8uMLmHNd/e2xvIFKb5P/Gb2jFyQ0Znx0IFoayvB+aeeIcmxqOT0K6/bE2MC+2L33hnj5CTfG9q1PouQewwu+MFfCl3sBkpv4D4et+zFGIeGQGaVPlYBgACHF0Rh5e0A57orBibOJ34+hmCvxfi8mYa45+kBu5uZvT4QxxZ7HAZjyZ9i/2k0xhBc9F9/AQ78HD/0HPA+tMZ1/Oc/AdVFbcj5pe8/BgNsI5HoyselcFkBd41WEO0CWqu8EYj0T5v11rKki9oyeDvt8U3pasRPjiNafYfhBeoyrCKXclp5voUqjY1QcLGmN5tr1FLgZAIK/ILZuWQ//4uuxvPNEWPe3xJPbTieUQ8U/lHBF6Xko9hWRP/87siVoaMGqxmeeIExxUfL4BzBeKKOQ4vspQs4NxYanUE+qcsTPn/LxU7payvkjZwNBIYV+3XXXJYFtBWGhbGFtqFWPUIq1DuUqjdk7tweozw1zZ8lwjmEb5pVylACS4NKPFJoFmMawAshCs1IimpeFpqFoXdtEJTN7Nb7/7Zil49hegxSa3tO6pYxdp1vzl4KzweL66fJatQ59rjGdi64Yu+Zl4puO0bUdrrBQdhzcSseS7Zl+WxkYZrdCsIFjcpXul702E9S0FocUDPda4XiPjXT4fhvKFU9AaXsmDppZ7X2yYjFycOi8vEZ7ga6X7vtphSojwh6ynxcbIXpf91r3WYiKFZCfT++rruG4u40ArUPP01vf+tbUe10euhq5aD3yqJ2Pbcja/AndAxt7eg40F1/H4QXtlVEIk8xsMDlkob9dYCdLCHRYwMabxpJC1nOiZ9yGgo08P/f67Ri9znX9d4VZVO9AyJfWoH02cuH8c4erdL5j/jIG3DDHe5dCGrnSr1bmUrF/Cbc/9ijM4oaOaCGHVmSlV/3N2+Lpp7YDadfgbQGVDu1Pcd1eEqohzabXli07Ys3aFUvP+DOx3a3QlXO8FKCeocxfyXUI0RIU+lfwTu5BlMHATCqoCPLY3+FBA02Tgz00e3IiPAnuPJ6qX0UzJ1D8pB/v6S1RSxy2ve7fkjAZiV/GYUfUxbbN1MMt6IJR3wiUSoCd9KMGJPno7AZi5V/D65uKWja0qfAqUnmA9Cc/gYd+RzIKgtSr5sIbUYw1MVnx9egduYr3h2NgtCOW1V+4pNBPR6E/FO2lZ8EBYFw8uZHZB6Oz9EqYz9D86jfGjgPnoNSJCxLTby5cjxKrBbg+M/KJW1Qvvg4PdSD6Zt+WDBDQbdrEfhqUPD96xx6GcHVz4uL9mYfOG+2NxNDHn+STH2Gk3JeIaIJkR8a13uJ48dGPxsNb7uK2Xo0GnAPqxzPu3YGH+OGoQHGI9LWs63Q+p3hHr3LAX8UP8616CC99LxkAByCJLcfI+avY378Vu+iK2LrjJs5ZgpzhQYwMKy+c0EftyXAkK2NGbD5Y+1WV6tu8Fy/ttEQCFKLR0fZ50v/yowYXt6C4Jvbv3YdAWAcrHvOK+1cRz4Hz0Es8+mexe+ASDEfCFyAAz23fCLyNZz/7eRT6rem5gjOWjMlF9qqx7NbkV0/iIQ/N3R1rUdQT0Myny6/D2r0s6oHk60rWxiD3tLoaeBK2YmV5F0ZJB8YcccjxG2LvgYvjpcc8HFv2/Cae2PkRCuvw/Ez3RB3rX1Z6cSoFu23466TBbUwhpglS4cqJgTy1tTZe+dL1GArwOQrO4bm7D37Gj3gGxIb7IyGHH0a5bguGUVUVIZ1JufdXs4eNpA7W4Nk/HHtHf0HWwQLZBcB5fF2kp1XCNp/nX5X38ilBnNj/5OnncuMFKclSlbeeQ71uv+22uPnmmw/CxBZgCVpfKihiAWOPd2osF4u2QLfwsmB0HN3eq96XsMoKNI2VJUfZ2zJRx5/5Oo6lSlDZg3RoQNc3RCyh5UIuEq5uOenxZWhIwEkRaywpCglUCXIrUgt0eXhSiqqnbZhbXqMVnASsBKThaqel2fjwHi4JtPRL19C+2FjSezagvGYrE6/ZisResNaiPciiJDZ2tCYrXv1b79sby3rTUnLOyT7qqKNSLF6hhY2EYOSB+n7ZcNOe2HCzDoW6pwAAIABJREFUovHz4Xi5eQEaW96iG4q4N7zRG5MJPTf9NixvIqT2VNC2rqW9t1HgOLyvaU/UhpOyEl7zmtekRi7iM8hIkYGjNeneac0ur6u4sww7jan39dukQcWfs3X5dQ8MmztPX8+X5mdER/dSe+CUwoMxalndSy9/B1yfPhuv1yG+hvfb+f3Z8/WZ9ljHav66z/rbRoned3gmyTzWr/d0P/R9cKrhwefiYB76nxHZHK/Tl1f1uXOBW+qupDrmg0tFVFQxTfq/WjDyIPBCTUEqk2mbYBI4T/Voc69D2e45mJ0oo0TEEuROpaYSQZJ4pQjmqcW7+UxejKCdCrysN+AR/1OMzOyPA2MfT0xiEZ2qC96EEHwN55XE7gNviWOO/VSM9xxFSlMvyvCTwKl458xbhWbEapdsba7/VVSUkQNMbHrr7s9ENUXJqG4aK+quUzY2iuH0GAQhSCVi+zvi+GW3pDrn3TMyNDakJYp8VltyVYqhT099FYX++2gv/CVzIq43+60Ym76b2P5l0VG2Lg6QjjY0c1aK+QtVaCnaABmuPfaPnRq13Jwh5ltFWdMHtrwpOpaxW3iza5d/jvhwHmt4CEb1Xyp0FWZprdkYY4I968+Lx7acB3ytkiUq1g8LPtVK/xlr7aL07ffQqLWQCt/I+uABzLwrpeWJ0V5d9iFi6J2sYTFWtf8LnvI2vNpzY2DxyhzDnPjzPKiMPNkCdJQMC61fqfGJW8HvHp4JhbJWtF8XfUPFHMsDU7gdgt0t7MOvYv+2iKOO+DSci8boH90GFH4uZMQco7yp+qxobqWAzX7iInEYcfb82DfwA+DzX6KyqJQ3VR3PabkXQ2o8Fot/hFK+FqKcvGs9VcSmh/LjmM5fRTdEh4r662LT766NF6w7n3oEHTE4c2s8teWH8eoT7k/C/8DgLzC0MMKW0gHHMVCVVUA6fkIi2stvZc0Ijal/TOlqUINIYyuMF679RXSPQvaLS4nhP5ieEVQvv6nyRTrc2jUXRd9+4iSEUMaGHozK2o9Ha8eLMD7vATk5A8g/4qnHCB08bxNx9GWgIZ+kCiABi/kTMBAejeHFcxiJmtj9xNmYixApzSs/Twp9DsOOAhoHw+i6A7kUrwVK70qh60t+25JCt0KU4FSM1TE9F6Yw0Ue/y6lvbKJQ1nOxJyjPSoJZPzpOY2p8x4udluS4pz19j2VvTe9nPSQziCWQJDR1vMYwE1neioSWIHIJc/0tONIxWgk2CWkJeQl+KeSsMWIPy0znu+++O+WzC3q3UHRlNxPqNBcz+SXArZiyAthC2r+1Jr1sIGU9OO+ByWhW1FlYXuuyYvB9yCICWpONML/vfbIy9t5KKanfvEhzUlQyYuT5Sem5Ha2RAd+vLIKj8TVXXVNjaF91vnK3df/1vsZ1CEbr055llYr2Qs+H9l1jHH300ek+Kf7tjAApTd9nh3GkkP1vN5mRIn/DG96Qri2l6bK7LhCjZ1M/UoQu9mJDw7wQzUXfe11b1/R+es/d7c3kS61Nz7g+97NpA8OcDu+73te4Ni5smGWNN8fCtS8mKerfNjR1LXNDXCTG6IOO9/Nl49iGnImZzkO3wZmHg56LyP4ZVO5UtdxH02J4qsJJLtgNZDoPcUmEh1xaldj1AwMQrhrwJ8YolFClMojTCG8r82dW6DlxLNA9R4vLB7ptLb0UQVlMRfRvwGKWh97P33UUSymBnPUBCF5v5f3eeHz/m4kfY2QAk6+A5VyXDxRP/lvfxJti+YoPwSI+nCIpozCjP5/ShJSTfOSzXk8uewu5wxTjmGuEBLcC2HwAotOHaTjCGsg/PmbZRua/GPtnTo3+KZGZJDhrIWudjPe4NtqX98Qdd54CYpFLRauvuhHNRnW0qW+S23x/tBf8GoUO5D7/BUhW99C//erorD4idox8O7buvZAYfK6s95q69eQo1+FNfouc8bJoKXk/LPfB2DtOSpfyppETdSAN1dRXPzCOQp+7Oe1VoXLfkm1EmgUhioqyX6eq5gspD/12TqXJCPl0RfmNKf5bX3EZYQWsvplz0RDEcKvgBpAHuLPn1YkUN8m+vP61d8Su3VuTJa5CQe14PN19t8T+wQthmzMPFHVb+SnkoE9Q8pXiMuOEQlS8hvPFpRgeodZ+LVXs2b8uoOmVXa+M7btvjbpmGOpA9zsP3BWNPAqrur7LA0qrXBUJmvl+SutX/Lmp+mfR1FYXvfukEOktjQc6B7Q9svgzOAz72cNW+BOX8VQQj4rTUKi/4/7JclWhHmpz95TEsV2/xGhSbtjleNW/AgX5BuGKdmDyh/GQz6BZjLIPlD/KMzL0tdi+b4DnpB5j5zPAgsBrTU/Fzq3XQMq8hedNd/0CoPtfxCQG4LLW18XqxrdSRe/p2Dv0ReoiQBgcGQKBYM59w4QjqAdQ9B2+QyqydC0e+O3RufrrkB6BlYmddO88NdQ7SJyHirpcpcLIOzfyy2aio+bdlLz9QwwtfC2lsPHoRUfzh6lbPxH7eu+Gm3EP9xQGMRUFU7U4R8OU58Yb2dKvv7711rjhhhsO1g7PEqUsEMwQtpfbWJtr6WiFauhRwkqCxopRwk0vQ8f2CBzz9Pj20BxLtPBzMRudZ3KUxpMgdilXKyynSgl+1BpklGg8KWR5307N0mdSNnpfQl+C3axxXceMaJ0rprBbjuo5t/I3ectpQBKgGkPXMESfFr70siL03/acjXDo/SwiIcUi4W3CWlY52/vOet3Z+KveNySfvUe+B1kjQvO20SPPTYpGSlDrc493KzXD8maS2wvUfExiE5Kxbt26BNurR4DzvMUMN1HQYQLHzbMGme6TDLBjjz02MbQV/zafw2EEP09am3qk6xpamww4VXhTjfbXvva16V5oDVa0GsfPhcaW8WBjU2vIKk797XBDCjEt1fg3qqQxnb1gI8NxcRteOkb76JCQnh0bUX42beB6DCt1Izgey0atww8yUtwz3eRIPz/aF13bhoQ9fD0XWr8+033S5zYG8xbnMgo9xeisfJ3nmvOspffHx1QKNddIIn3BpeAzaHr/AEqcihypK5W8YVhzRZL66fWXHrreTV+QBPnxhzzOsisSbNwTZ6CggIpVOlP1rFWNq/TT0ZT3OgT91tjV93a80lxzkkqYyhV578dzpuPO8OtTfPXFz8Zj2w2jdv4PwJrfSKVaqytfTyMNIM5eYjDjt0RXByjAWA3QrdLMTuEL/+3oKH8bTVJ6YtfARyAz3YnBQBu/smaMDbHsT2JmHcDOtGs98JkoaTkbTGAtE9hNA5LvxcDsYyj0/0qKbnT+P4iLPk4zl/NjTcMLYks/Hvv8JclD175V55+HoG5Bqf2cvSQnd5pYP2jArsE3JhY1tWNiFXXOgzK0SaEDM1Ntnpi2GrXIQ6P/8ExtrKi9h+I6dfFY9xsxTjagRLbh4R4Dk5sqehg7y1rvgMz1eDStWx93331DHNv2c9TaMtCCGyh48j3OvQijoI51Psm42wk/nIPy+zBMy+Ni105SqybPSYroRcdcCYv+ATzZmwmvPIKSokhMp+ryqq0slj28h1GQ4FWd5+CV0/6xHKNu7B7i2t/NpU2L61D6L3jBz+MRa0BZvRPSIPNbeT6eqtpTYg3wpSnJOxGBCLGv6u54cscpCf2RIqsj5NFZ1RrbRt8Ch+FO1iChRXUmufjTUOkqSAGjyl0fIZYdu38Qxxx9Gnn/GA9kDgxM4P2y52uWfycWJsjvpXLc+MhnQ85tdf1no2VFWRzYdj77tCfa82+PpqpjCF/cEY898ZaUZXDUET+O3d0iFm5mjVezNhSdKgMO0fyjtiJVzKuvuQ5vtw6Y/ceELi4PwByMlE/A2TguBon59W8/OZ53/KbY3itC1g4ufHn0UlJ3TevPUzhr685z2OuredZOi+bKVdE/9l9c706+A/cmRn/+fFuuuIwzSNN3VUo9F0PX66Ybb0wxdL2sSCQ4zECWIJBgyhKm6tlgK4ssKU4CSUJLXrJeVkpW3BLKrsJlyFSCSNewVyFB7FxaQ9v6vttL0nlWrBrfeeguhiOFbEayY8VSyvq3U+Scp2xvSsfrGvYCLQytnA2rGsbMkvG0Tgt4x44dH14SYgebjTjGbGVs+NiQuiF/5yTbULJC93hJMi6FRPRvC3PLRo9rI8gKw/dDe2RSl9auNqe6Z1qvSFV6yQuVYpah5OubWOgwiA06k9ykzA8//PB49NFH45577kljanwpVhsaGkvr85w8R48hD12sbSmthyh6pHui++T4u+Zmj/PEE088GPJQhzkdr+u/7GUvS2uRgte1smliJk4a+XD83WtzGMBwur1hXdffBeew20g6NJRk+Nu8DT0X2fCH1qrvmK7h75H2w9e2165zNIY778ngEaqk/dXxJmUaGXKam553k/gcKnAs3vtsQ0Dn/j8o9FxS2SyxRpWgnOXLrd+SKFMEREvQ2ouwqiTspYyXDPiDnr7gaFUi+9Pr/6TQc/G4BTRdPgq9peKbLLAw9s1SdnTxEU6HiDRLFyRdo/S9KPxXQszaAmT8xZiVJ4tgqyh6Vaxpe3s8tecxiEzfSEJvCgj48LXEp4tU0nQIGHkXsZj62PL03XhCf6TzWq6ASVfnKcSnqXEOMzx/nqYaY53EqenxvPBjFPo9KVI5jWGiojINVQV4VJ9BurVzbiOd0ajnTevMgspdPHSXorD3QoL7Jp53Pp3JfgDkTy5z4ZdQwjRIybuXimSXRh+wcE1FIx7vV8jzXhm7DlyIlwtZClLfLC3f+qe/nMheQgue9+x3pzrz+wcfA1p9hP2YwUMnjSTVOleZMfoww+aW4aQ889lUAY8WmJMVEOIg6qFolrX9FCVMzGkcshh09UXW8ayVv0AhKd0F5jWVeEanRrCGqW2+bQPeLeQ/7umqTngJecQzF/eTgw+KMluJInwkxifXcx/4EkPSkpc+M08MnDSHnftIsWnGOMLwWbPqK0lIDfT+jtDIetKw1GoUy5l9OWbtabFjJ0Vp4DLUN9XHzr1/pKiNCveQ+9yvlq/LMUhq4sDQHdzLS1IVO3rPxPK670Eoo0VL4bch5dE1b7aWuDTZFChqNczpqvsuyEQeleF2w22gSxXdUZo6VmGojcaWrZelIjNK+VvVeg5GHCbRIqWG64HMaIQyOfRHUugeSKlo62p+z76I2/ArSG0L0dfTD/RYA7HtDpAq4Hie6cmpYcag7Q08APr4pNBLR9s57BP5EDWPxd7eezHMNqX69g1VoDkVz4r5EcpbwlMY4EvduqIg9u/4HmEHagQA+Tc3f5PCNAR3yCGcHu6ArEcbxeB686Rw5u/L5aHPd6QY/J8rdDAbtdhdirVeffXVSaHrb/cyz8azzZI1yU3fu1qqKmUFoYRE1uK35W+Fa8Wq77W9QhsCFmL2PCWI7GFYCGk85xZb+eu3hL6VcDaG7jQyIwSG0N21zQrbAldxcI1vJr69N83R8WoJcccuvT5XY9N5DinYqLHSsVLOwtaejxW32e8OPRz0nDKx1yypTkaRjRop1UNj9WbR630bUz5O85QikcLTeqRwxSfQOY4va80yehTDdj0AG14mlNlTd4xd901wt7w/eaCbNm1KZC09UwqB2Iu34rJRYGXne657oW5o2lPB/87P1t8m8bnwykte8pKk4HSuFLoIcGq8IoUupEGQvc/T/rkKne6bPFztj2PQru9v9Ej3QtfWMUJzZGho7c7t1nocftGadD+s9HXNQ9EX338d46wRnWcOQPaZ0/Ngw0XjOMXQhq32oYL2z8UoyzE8gzHi2CrBXUoorBD4cwHZXkJoWJ/P0AVrBsg0jz4j5Uv1I4xAGJX481ruf4r3y25c+skq5WRDZt6Qd3DI5382Ri4twukNWrDZpcnKQTFhay9dR8XHy1L+sl7ynvILKVs4RzlWgt/ysISowhnKdTsD8oagmzyoYSBs7msiyalQh9CEyWHamSo9kfdmF/nSIExVvUxtVZVNJwWt3HZFwBSr1HIVX9f4StUaFfwJaUydxOZwdfPJJ5InPUepr3SLOF7hMzXWqKHK2hh9bKuEq6bSZLnXUA91peuY0JIto6J6C0UKMUB2EQCigjVcT5Xw5ImmnRVgwfFihKsMqnDzeTq+LaIs1KSGy6SKa9P0ji8qqAJ2x2LkfXmJet9NbOTVCk5X3XnQaYqc0IaVfZyb6cBLzcW/BaerrK5agSqyoHoCSwBM2tuU3bPEkxTDPjXJWQJc9sEebiPGNgqpqlLF8zlOii2RufgRz0KZEENjfVR8c/dv+rJT4W2W9ETtUmK9c/927SZsAsku3XfmoHFULU37q9Kpaa/1Ptcor1Of+mHGoSVqHiRF1s3znvLM1fClrGIohW8WyUDws9lDvL2RP2WoaL/FG9C1VVZYOhL5lW7RAATLl6yDoIbRNQXJcGrh2oQ07dp9gPnlav7PcZFZYjiVlONLz6MK+DCuazDoePEJ6ik5K9KeDE5xEPST6v+zHjnaCgPJyEjPF58J1UnPuO4j85ExkOsAt4cfPUModN0LfeVSMD33UKkPnDz0WTbr+uuvj8suU977RBJcEsD2dvV98/dQQkpCSYKnDmNMwkzfTQufrNfqGLljivaOnZebNQZMCtJY+rFAdX6uY672WnSuxj9UyNnj0zykoCQ05SFKqRtdkJB22VlfV8LdEKfjnumZWmpcoX/bQzVc7Ri2PjMxzEJd89P1rIAN09rgMbFNCkHXc1w96zF6n7x/Nr40J710ruZsMqDRDc/b87UHnVX4RgEMfWscwdTaLxPBNBcpc0HlDi+YH2GylvZV98Deoa4pcp1j6L+nAqH2VnNX1oCr5Gk8oyzmDnh9OkYKXZ6+PpNRIONA99OxZ70vJaxxdH/1t5StwiMy8HTsq1/96gT5C2FwCMkoiMM32iun+WksM/vdFc0cBu2XjSeHNtwXXR6zfrQ+vadz9Ww4X1977GfF3w/ts4wQ7a/2Unuv753TAs1Z0T2wQesmPPbKC8hxlr5aFMdEz5AWozx3ESCV4qb0T57DErzvRQkXec+ay1IaqhS9n8u0Jv44VCXnJOv/hy9tgG6WFph9LeBx5tNJa3CIgiKkfpVKiguTTnCiNJ6CpFCUVAscDVWIi2VDV8Qy5RJLIotBXUJcc3q+J4bHemiZ2sUiib9RHqyiDM2E9yfCXPISS9BSKJUkyXUdFGz3gV3R3rwqyUhVC+PZTgVzBggh1DcpXUhzUdlLHUAzCQT5NO21yqXAD4YpdCNG8NgeQ+kRgys4OrcW2z8Hr6eIN97aUg18EQ1V4jQvr5969Rg49G9XHrsuNToKw3tmM95fO+c0UaN+HPIYhVyYPLZeIlHlerDJW1YDh5wxMjg4TBUz1X3PKXopzZxiYNMW0TSzSwpWSMb8U5wD2gIUrVAJp0KWm4j2TlJ20PDqmCb+QV2j9lBwTHWMDaPEa7UvoDUThF84T4pVVc0WF3tAboj5FjTGvl09KP0OGtB0R0MrqUW4oxOztJSlR/kYsLwMq5FRlQEFnbEhKD2l3DvtN01YFHLI3Scxu6c4Dw+yUJ3YCjEcSD1EO/f3j0dDszZ6iBUOYiyQ6zoG27myDe+F3uhAMXRrTSV+56HEF6A5lTUhkzKPhML9PfsIxyyHJ8EXtPwCeADL4pH9n0lw99hkN2l9xKjSg6vucWR2yBw5+K1hrrLOOGCWJjnjkzT3obb7PN1YZLrFfDnzOCLaGtYl4X2g72EMDzXmkbGzAEL01xgk7eTEy2uZghhIqV4VaULjl5bxICrersEXMwo9mSw5ha5+BIbcbyR+fskllyRPxlWqXJfbjF+n5ejv1NKUe+x4nz0ufVcdA7enqWsZ8jPMrPcswCWo7Nka8jRTWte0wWBY0l6vxI+FsASh45e6lsZ2bDzb11rX1XEiI+m6WqsNGMfXHavUsVbuFnxWhFa82Zi3122lYaVloZyFzg3P6hh7Z1kuguHh7H7aC/a5mp9FcBYZ8fUMuXvOWkvWY3SlMMf+5VlL0WhvbMzJQ9ePPWfzKFzURfM0fG05rdxvFThR7Fs8BSs4j6k5OJyjc7R+ZwZojlqL7omUnP4WtOzStdkqb7q/fkY1jivk6RnWuccdd1xar44R7C7l6YpxWo+9fhsZ2jejJZpDNgYthez98v7qeXQFPh2v63jPjQiYx+C4ue6FPWKjHobMbZxpfO2J0TBzKPT+QcMCTyQ9p0vPs+9t9nnUfG18GklxmmiC+vHks6GE/ysKXYt2AQndgINwAzRieXN6pfKqyMkdxHtWrFqOwlxgQ9T5ilrOuUJAaeH5NKvYvWcHaUEwG+npPYsbVESFrgXcznwCtWOzfRgHKK2FylwbVp2HXJXCwehKwdwFErUX5/B4xW6mhCnJTRwHIUSbyzwqyqjkhScsJTM2rW5rePcI8oE+FHxDLh94Gti1iLQrGsAlpjdF6XKNVICgC8ilWpzCo8sw/tMCUvwTpnZSyLk+6rkXNawpm1os9xd3eYZWraXUtU8vxuwFUlIbVCqkJqgdUB11JC0tnjXGEsXMi9PFcq8B4gkNVU0pXKI9maP96xwVwQqB4cuKKSnLGodJM6ytl1YC2yf+PYNCF9KUGOxJX8kCwYDSG0vz0GwpV55ynkvpItfXP0CBFcr04pHKA5Z3Pjq2BwUGfEJ/b92wVIN9UN3cGFxTzKcqm0rXVmKp85kQBe3zJNj1PPelSoXTeY2QkJ3PB5Vo/ek51QsYZH+aMCZakiGQto7zDgJC/GOcVL0KdbfjJdRhGrxeCj+Fnql9Pkxp2+oKpYwpq2KKXur7oqtpZVqnJjuDUdTR8B5CC9N4FyMQ5yA8pguIIMZzwng1oBHypAdV+Ypnp6yEMEjqhKf4UiFojggqyt3oxSCQabE87beGcde4vn48kkbVuQaqb/kwBgmw/9QvUm8AoQbasyqhDgjCohLdH90n2JRL5V8VMk/fBZkMMtg1f4TM9cDtKv0qwemqUoZj7R1b0Di+PdSHMY2hLQVmIZf1NCV8JHT0mVN3LJQMn0sQSdA7nioBo3MsZO0J+m97tvb2TcYyTK7xnVesceS1iWCl9yVL9JnGENQqpSSlYKhd13KqmY5xCpM9SCvSLGyahbL9uZWrheihULj3SMozC9c6/SyrdL1fVub2LLWO9KwDmes9jaU90rkOO5iRr/noZRTBBpE5ClqzBL28ao1r4pjWL6a6fuxZWqFLFrvRiWF0IwmKX2tfpUD1Y2KZWeC6V66WZw9YxxjV0DpkEKh6n2L4UsZGZmw0uF+5nhfdvxe+8IXJCNCxMiQUfxdZTtfRuuW56zO95E2bl5ElEnp/siEi8yv8nPv50ziab1bpGrnS2PLWXf5Vx9pDt3HqGgYyKF2fwemXfl5sYNjI8VzTc4bnprnJE7eRbD6K+QiuE2DUy98NlyhWpUo/f/9XPHRNRJN0DMwPd+7pzHnE+lEvcHkmB3XckiJR45DURY3XKHHRKhj0es3MUPlKULy+EGDW1ZQLXeLKJ6U8g1cpAVqN/BbMKli+ln8XoOBm5ymLOEohnGrKIjK+oGe1G80RyEdyXa7o5iU0ID/1vRQxizajguSVupW4AfSsnsz1Ydc65AGqCdi0mpaoDZmcemubJeWTmGEis6UR+eJygES/viSVKqzOSdT24jdEq2EKdjAf2rZDGgvS8bqp8due4PlU2EuhBSlMUIlSCrgXoNAxgdQOJY2u3H0pAoU0UgaBEAGRC2kookOGx/fi2ZDANk5PYKqSxSLw7Ag5kTPknGKdjE/AXKd2rIh1eqWuY3IGpYSXDBWtQ3uVwgR6sNgfGU09BwYgg9VjRIj3kNsvIUUKT1RUozi5PwWqQ67d4JxcpUHBlgilgpoUy84vyqAiaTOVI0kO63h9ui+6bqrSRsvTujqUTi6LK0H0up+aFsZrSm+TQdfQpvdgG9PuLp8StfOxn70it3ueGtvzkBzpP15On3MpUylJ1TcoZ8vobpqas6iWv0IAiQvK/HOhByEW6hzEhChUtJiMqgIKAUGkJC4GME/oh2MVqsjRT1LYIKXJcWpZyWt4cy0lYb+X+CCC2ZOBoy1VFkG6z/LQFZZiASnnMWes5L4nKjoj7Q52wvfsyiuvTApdwkgCUl96CRgJTkO7es+KNHkHbJwro9mzseCz526llhWcVnwSchLQUhwaT8eYFWyvxfFte0iauRWeFIqVlT11KzGNpblLsOvHCt3zlWdlqFQC1XFyzUeCWj9ubGFBL2HuOLe9abO8s4I+9zTlvOfsj96zl65/O16tNUr4WklrDkYbfLwNF4cjdK6NIX3mIj0S0PYsrfw9ZyvybOhA55rB7vRCKymTqxxD9pq1x0ZONbZgZq9X+yZynRSVirgopq1/az2CzQUza60uyqI5ak02Ct1nXEaBxlEbWKWaOd6vOeh9jeeeAbq/73jHO9IYSr+89tpr48gjj0y12XVNIy6ap/O2jbD4mdNnWleW5Cm9k73fRmBsfGhsPXdOV9Txvi8aT6EAIRQ6RsaJ9sHIkNYjw1l7m2QPc9f3QOEO3RN//zxPXdPhpIQWIURSrYWl0r16L8u5yD6f2WdT/zZfYUF7D0StdSWI/78bcrcCt7DwA68bWYjwVhvQ2prXJzb8IA0zZqfvQWi+hDSlI5MXNTh5EUpGsa+cchiDdT4zRT2zE94HpDvGF76Pm/FA9KKw1ThDcHVJ8T9AXvt7hPZwPLztc0mp6zWtRuEELCvwqIg6sunV0Vx9EgK3kwsMRM/QfXhVd3LkWOzt2Rxdzcv5N/WqEfjyTNVcY4LOJYNDPTDkl/FAUhij8M3kGB9NLvrueOTx81LbS81V8WvFRTXnJHwTjKwbLyBWb0ih56T8JCiDZHRpiWB9OrRJaMx2EevNsQqTHM+j3Spx4ep86rVXrkn94scocTpNXXPlTc9DkNN1J2b54nDhKaqvKdVwgjJnhaQClBNMp/YC4R5AAAAgAElEQVQSKXuFOQVa2A8je5DUvTWJWDYARb2mVnMSJQNBChTe0fgySHevQ5HPxZ0Pfio6V+QUm0K4tGVPce6kWFnamq4PYEDR4KJkC0S2AUh923KGlbqcpSIs7IVi/+x/Ee3paoo+GJ3ta0md+0P8+jfnxKoVKNckUUjz4TblF6v4zxQKu45iRTXJWJvCQiiGuT6XXF6qpzFPGQYqIFNewYONclVRn+GxfDxcUAdQmaPppjYD3NI9uJ4c+gF6sW8OtbCtLKd2NP+VU1ddloWMFZUY7qMufj0x//aaL6HoQBrKH4pf33FBrFyhXujJEU7x+hT64bxEBmUP1MJXhkOJKtDx1iB6WIiHyJxtzWezNjyB+YcolXx2TnBiBxxx2K/oLkfNwemneBpvoUwsKXOMWwVpsmhmLWMvJra7nkcwIAbOKPQlg0JNgB1Dv/TSS5NCl3CV0PV3zV6DPWRd30KsggdUx5mwI8GQbVCiY+3dmshk4WpFrGMsECXUzKTXvx1T9Oe6jj06/TvreRq6NfRoiFzeuX50vBSUhbQEritraQ4SrGZCOzxgRrIVuse0QsxC6IY6jVRYkacblu49DsTSjwWs5uyQgtnI+swwvz15752PdQEcIwqapxvPuD673rOxkQ1V2JgyAmGFrvedy2xY2/Fk8yOy+6D1KcYtBSzSmpSuYXjl62tvVaBGpDT9LWV1//33JyUrKFwerJSXERkpQq3Ltcd17/Ucao1am+aregC6T694xSsSmqDraXzdVyl5zdcsd9Vxl0IVW98xfhtKWofO1bjad+23EBsdZ9Z3FoXJPluOX+s8nWNvXvfY907/lsLWHPWc6Xpai6sHGvlxloERDn1uhau90L5q750a5+dHf5eJRMOrB6NCe+Z56T0/P7quvXUr++xzWbD0PDrc8d+u0P1l0A3TAjU5WTjJyqYR9H48oRP/6ky87z6KiTxMXe7r47hjP0p3tKMgmg1G7+SnE5opRrWVoxTQuAqdIDDlkR3g3804mfLyleN9xNovxMzY0YjBPTClP4nHtBjNDTlvXj9j9NYsKBgFVu8I6nYkglhF8+f55Gl+HiRlaQvHCRqHxAUpT8QmV++St2/Pux80dFXXN3iAWijEcifxUwqWyHNmHmqbWiXEgflJWaS8t1ThS74jRIYlhS64PtV+p8hKCglIKY8PATXXJkUppSimN7RySt+eEBXz78Nrr4YFTk12lMkChsI4e1dN+VEZRznGXs6gSN33UhhgApJbD7A4sOU0pVIYs6Rc6YBMkPx+KaIJ2Rvsw0I+4QBcwDLYgdWlb6B5yVujb6obz/ijMS1iXEItctCwPHLB8x1tzGUUA4Reqj00b9E1e7ivrdTZT8uVV6mwB9coIdKgErs15Z+gkM6aGJ37NcbH9Sk8IV6EQh2qNjiNUVCGQsO3TopTOdqzwCkVtBPVdgh9kTerduG6JwWF2ltyM4EUFslCKAPuri6nmiApepUYNN1DH4l9OCGt8tRFzdDGAo+X8UvKWAiNWpZK2Wt+1eVfjqYicmhnr0ZwXJKMMqEMureigojXkeYp1EZhfqEG/OwhU0i1lE74q6/E3p0Kx8A8bjmWUAH3eIaKf2WXwxS+K5a3fCmaSk6MXkI67ZTPHaYS4PjoRlIvUe4aW3QHIRlqL0tnA2h2OUtBW6KHOCl0PVNi5UnRLyYPXUrdQs0xbStyC0EJMBO/1AlPL71nD9tpODpGgkrC0C8rIAsaK06PKcGSVehZ4pthSF3HMUUJff2dJY9ZcHleEupuWCHlYQHnlCJDoZqrrmGWsv6Wx+r4s/kARh70viFye+4p9Yf3LTSzx9o7zip2G0Y6PmswZSH6rIfudWrOLu1qw8YKWkrGHr+NDHtrHtdjeh8d7tCYWqeuYzjZKVX2pLPrEPFMx8oLVfzYnqWUq+Yo71pzOeGEE5Lcvv322xMMLva5FJ2MAOdES+GpQIzGE8RvJWeCnO6bmo3oOscff3xCJByXllKX4tbfugcyFBRqyWZJaF+kR7KV/jSGxvfeZUNMeo6MDGtdWWPA++fGP9muaw4F6DOXWDW6oLVpftpLzUXGl/42j0JzFjKh75DWqX31s+S16rlOeeg1uVLJ+6mLoGvqfjnkYqM5a5ToPN+7g8+FJADX13iJEPrf7aE7fq4JGpLxJPfB06pHOJY2nkUFOFirpPEolliGImkvf0/0UAp1X/c7gvodKbirGCO9UlK1usKluKTi4BL2Eq5STOx3tNZT+Wzu71A8ZeSrvzx24+wtwwmXENwPBNvOv5UmJYU2ug/FJy+Lzw6jBWj33k1UMqNtK0JTijbJTXmlXF+9w+vVN5w3eV5J09J1v08K21rmuDvuvu8kPJIcnCrPTPwAMr9y/a4PEuvEq1fqWWVS1kp7EiQrg4EmZElei7wlOS1Gu8h56hFexlzqaj4SE/N0Uho+N8HWYqQLzk7eIn/3MacGoersAf10koIZ5nINzGkKi6gUiwi0OQYGp6OuAY+dAwSpax7SCcNSZDqWv7X2yrzXskP/hBe/ipS2Fyd9UiYFw5rGqJteyabPQRKszP9b9vMwjJIfpmI1Ujhl8niVBYDBJGQjGVKaFw6xIO21nbDIx8sJYfTHAw98OmdUqX6B7qHKxDKPWTD1QqwhGSALGERFaN1dW9QIJXevk0fPddQgqJpnZHpeAknlcUFVuFcVzedIVcVU30dBesBaUOa6d73DIxAngZ45b5G9lQ1ENCdwjGOmBNLcQmmsrbuBsAylFaueiPsffmfKINA6ZJul0AH7PENKn7InxlEc0xAJqyH7qb66DLGd25inwt78u7b+m7Fu+cvjyZ0Xkx5HKiVjtFLgZ+tj309MdzLr4vCjPo6BdD8NYe5MYRw63UY/z2rzShksEBJVyk6WzEGFLgtM8QHNXs2TFuKaa64Jpa6ZoKXvngS8CWZZT8SQdBH7a6UtwWDSkAVeVvk6/m5Gt5nFhvB1OxxDdc6xYXDHbyWIsspOAtMkOivPrEJ3e1PBnVL+RvwsVF0jXOdkWdc2XjR+Fp7Ost81bzPxNfesJ2Qv3bIqq8R1rF82ErQuk6ey59oj9jjaD81B83fGj6F4KRUpiazBpb0xGqDj9JkRE++3xrYB4OpiVqa+V/rtDAE/D95Lx6NtyOlz7ZvuoeFjpbDpb8XTZSRJeWtMKW7fC/12uqQVq0M8GlNz03gOCTkUpH3XmqTURYrT/dJxGk/sds1Pz5orw6W2vzzXmo/m7D3WuNpDe8/e4+w98H3wM6i0Oh2nYkNSziZ56nPtgduVWmn7GbNxJINGa9Rean+1N9orPQsygGwo2/BzOEX3Tm29dfwgaLU5EE4ttcGs+doY0TlZdCYpdYnApWdPc/1vV+hakCapB0w3RZttIklnGy05596OUFoJxErcoXAXzThuZ4rLUCT/QoSTDkhtd8befXciHF/KA0RJzp4NeNiUTS07FaVDekzcjkC/Nwl1KTYpx7KifwYy/VB0D/dC76ddYh3SHLZxcfEMVuBt5B7fk2sswzkrOr/M9UlHA+qeovZrqYhuNAkZGb+Avtz/jtJeHXv2bY2utmV0W+umnn0H/cGpcU4hlr7+X5OLfAnQNk1AqArXtop8x8lHUOhwBmbWUKp0K17lVcn7zDn2ht1hLpLHresrztwMOlBQNEwVO+KR0+Q2TxEzKriftql3JoWgtKz2pi8wZ6DkFipnERiuLD6Mh/BJ4Pqfp3QswcvHHfsl4vxUEcLbP2z18+Lhrb9BCdN+b+y+FA8eAQaoBm8fHaEdYhlxVxy8lpb341G2o/CZM8fs73uQ/aBt6dy9NDh5K6Vt34ySKaGpSj9KTZD6RPQP3xsz+ZScnepNymv18o9zfaC24acJj/wSJOAVdBF7MYZUT3Q201wDqn1xAdYP96unfxNdzTbg/X+WKnvPBurfhrdeQCwK42qQGuvkgI+ClOzvPSOVdtX+KPIgXab/dTbSVGauLRHGSkrU0W8sdnVTuY488jEggEqIBxN4w8ubKalbvZr39mMMjFNHfpHqd5vo1LchpxMZt6nq36I0r5W6AHgKYOCFVfti226670HAKCs6j/qEL4FR8Vsg8B4a5qhueB/d1qpY97bYP3QVoSJB4TLOyDnAMijJo7kH96Ke1riVNJSZofJhefG66D9AHHaBJjSL96PQz07Ixorm91DF7yiEW66WcxXCrn+YPH/QgMbat2LYQijiy75l36cSCuJQR1IkKYYucoNMLGL3QPESZspBv+mmm5JQcsqNe6O7yYiFtgRQEiIQRyQYDdfqPHvMOsbCWgLXgsXEHJOC9Le7r0kY22MzGcleqSFkE4B0XlZIWXjpOlk2t84T5C7vR+dYSdnAcKqaW3BmUQOz1f1eVrhLEGoNXpuub56Axtb7hqqtCDznrNd1KFphr9kwuxWnxrABYBjWhVbk7Rq+dhxXe+/OWunxX/IyNb5fVvYmXTm1T/JWCtTdvkw41P0xB0Hn6N4IWtc4UtIugapx5GHqeXB8Xv+WBy6ZrmYpWpc+033Retw1TNdwVT4pYYd+dIzWo5eMM5c4dQEcPTdSsC6UI2Rmw4YNaY5ZVrn2UGvwuFqbjtHLa9J6nKtuI0r77+fB+6ZrOF1NqX3aA31nvMdi2ouIp3UKzdA1ZXhoHe4ZYEPYsLqeKRNIHY6wEaZ5KtycOA6wgnX98aXUSKMJOsbz9zzskWcNkoQKcZ/MUdF6/9sV+sEn7xn+IfhSkOWqFVfhlQ1Sc/3h6B/6ET2+vx4FE69FXGFtxfcoiHJlgJLT+vRTKNodsUBt78I4EaUAfFx0DXHPqxJRSEJfHlpF8fujHi9/jOoy5a3/FY9svoD3EPKdH0xGRd++brxcmrDUA3t2NMSeXVQ0m7k8eeGddZenlKix2VuxFOkgVXQiMOtEjMzfRGz24mit/ToksjpKyv4BJSiB9PxYtuKlKJXb0Kp3UZDm8sR9ayv5GrFjCtfSlnOOPtpD/YrBoMTzyLsd54Esrk6wfHvTRZSYJe5dd2f0HriJJiKfJ0ZO9a7aB2DzP0GhkUeio/0rgKtDhCW2cOyNyWipLT6TWG8dSuCnCH/adVIPfZauY2NxKxAyVdWavwTBC2iINLK5gqdiT88NMMgVwxeujtuPV9jSjLKo3JF6hI8M3sWDfHKs7HwxzUkeRmk8zrE1rP8f2afK2L7/DBj/N6b+5XW0ZC2u6CUk0sc+rIfh/x6+KKUx1rcbQ+dGSrl+knW8HEV+IEYXrwDxuCVWLnsveqiBeDb17qg4SHSbuvOrOG8Mwt9N7PdPEkqxtulCjISpOMC+TS/+MZHmVENeXn1N9atIxzuSEr9AfbSiFWmsFaOrqGiaIj+30q50L7FnDIxVn6dRz+N4+D2EQkBbuE2HtVweB0b5vHI97Wh/HSsbvg6zvwgY/Hf0c78mVq08hf7jm6OxZTz6DgiGfhuMg8MpX7uFMrmXxvgcde2Zw5qWM5gfhuXoz1DQT6WnWgiKUgNFqDus81yMTvgOVb+PbTuujWUNp9My9Ti+tBhJw49Shva7tKL9aOIlzE3s4fm4nu5q74iWqpdSCGgBJOF3tAJeE3Mjy0FjdoGwfC4ZNAotJEQiaUAeMLnw6YXnDiqgFqrnnntuIhM5tCVvyYJTQsIKU8Le3mkNEJAEgpSihIaEjWPUIkTpPQlBe81mf0u56DwJLDOqnU6kc7LV6awwHBuW4NH1JJB0ruPEWW/EAlBrkLKTQnfVNndLsxLRefaEsp6NxpDQzTLBdS2vVXvimHpWPBl+11rt6es47Yves5ds48Vek4lKWYQhS/DzPDUvK20pMXuu8vZ0rr1p7aeu6xCChboUoc8zJG3ExZwB3RtfW+s0CqLxdT90nJStG9LoOvKOFdowWc2xYP3tPdFxNtjMHxA8r/fVd17XEuQsRWVjxMiLyZJmx1uhu7e97qte8pZ1jhSrPHSntbmVrTxfXc9VA526pvf0jOk6jue7MIxDTFmkQvdL69X9dO64DR7dHytPFz3S/bABaIhd+6JnTOcZ+ta+mJyn68tI0Fgy2LTmFD9X3A4YWONMiZzKenWMESQbwyYA+jtiQ0T7ZKPThovq+P+PKnQZmoKZW9vOROCBL+bjm23/AU1JPgEn+608yKTDFJwZu/ZfHlXI2Oc+57v0Cn86JobkmfwvqoMtR6FcicdKS0q8YLVyzSn0f4v6kjehgEjViB+kKmCSgS31/44SVWETkc3K8M7XxY49v6aP+UUJql9Ez6xu/i0Ki9KkI2fQR50uTuOvIIa8Ofb0vj/Bujh7eF+nxOHramPzk5sRrK8ifkvcis5qle299FpH8QH3/q+1lFilZdr+8VOJi26mPkx1Uixj5GJXllMDnHBDa9fborni9cSWu+OBbR/B0mV8xfSr/gVInI5jYLFFcy9gPl20/aS5yPTlsNO5Pgru2WsepAb9H1jHHfyMRnPpm6lEB7lkhvxp1joDl+DYo77EZ/NwE+5COarRzAhG0zDtZrsIcXyDqmbLY+fwecSdf5OD3Tmvqvw0fuppBfpbIKHlVHY9AWraE9G+5r647TeX0rymMI4+nDKlA0PRD4lxaPQc6tN/nId0EoVOxbzJmykd+8WoL3w1UPQOirS8NTV0mWZdy9o/g1JsxBAQJb2TCn9UZJu9N444piJu++3nE9y+jopwRaTsDcycw5xVKTAXq1fa4YquN3CPlql+IXtxdirsAtCQy2HHRlGmQVvV+4jpr409/bcyl1wTHdqUQ3C8JTrqO2LnwFdR6jwDY8dEZWpN+7HElldVveNf8BmMgqcx+BBgPH+rGp8dW/ouiqOOKYv1G09JBsdhDT/mvgL/zZ2NQn8gtRJWAR5AnXjW2o9jYB2hskHRv/DBnJHJ3OsrvgYChYc7IyXcGWtWH0H1OuD3eXq0Y5wdgG/wnJU/oQ3r8ugZ+y0lchGGU03RRW+Ezd1vSumV2hulqCSrgnBRzjvXtzpHlFBhmfPPPz9upPxrYrsiHNwpygznbIzX3qjGlMDSZxIMzjOWgJJglPDXS4LGMWorOqfvuOCHBVXW0zYBTr/1cozaxoAUkeOC+m242h6wDQcpHjOTXa7T8WIrSsfUrWB1PStOK0p9ZkWp9VlJZ0ly+rfhd5PYNJYNJXv5Eq72oLyG7Dg6RwJdY2UzB7J7oX9rXRLsOtYvoxBOadPabFT4Myk4GV26bzbCnF6meyJFqFKt7lMvRWgFo+OlYGTwaT1ai5SwvFC9NC8jMPZAtUaNa7RH7+sa2iN9putoPMe0NY6uoZfnqLn7fkmR63wXgPEaHYrQs6hUNY0rZa856xl0RoX2w0x99z/3mL4fJsz52dNvG30OL+k9G2lGt3QfTaRzSmYqxMRczBMxCdPNhTSOrqv5Oa/f/Qc0nvbeJEXtkdLW9LdY7g6zWGHbkPa99nN1qELX5xpLY///QqGrBOsRR/2IhhlP0VXryRieX4/CIW6b924U3Ug8uust0daFwFQcvO1jUUv+7lCfYJt1wMG1eG6PRO/gt5U1lOMGIefKij6AQvlAjM3tj71T/5AIT+IP1Vd9AXj4iHh6C9Dn0PdTLFR109Uk6yUv+lwULx5JTP25xKfJqaVPeWU93cmm/wr2/Xbqx59MaVEUHvBncx1KQMUUppVLvjYqajowSB6IR576fHRBjJeH3lR0Cb4wX9L4EoJ/MzB4dTI2qmoFlym3CgW17NN0HKtC8T3B+GpKk0uz4rKJ6EUGXOoAJmRScVbF1o8+8uzYvZ14VN7LELbiCJzBscOxDoj9iafXAylfm2PJy0DhUuI8DUAGawDxHp9Uy1AsnxkYtSV0YUOB7Jn+IQS7a4MS8SkMQSn+pNwV+26t/0I0lL6W6R6I3z722tQFTk1jqkv+jajtWvaonPmeFM1d34ckRwvdgQcphEMv8Kp30yznNbDo90Y/Ne0PgE40UTxmRfuZQU8TUAMK/BQdxTz7iFE/GL+5+9v0Rtc3LWJl9Y/Y21mME0q0sm9DsBxr6dAmXVaW/9dxxLLPRn8P9e0n7wJV+GLaJ2U4NDO3IQLhtYQtUp49CloZB41V36C5zPF4x03JEOqduph7XhKtdcfFtp23EyI4O/EQBJXLcBBHQOdXFn2K+7GCjICR2HDX5+BX5GD6FRW3sz+TlHs5BYPjwXTPFHaYBUFas/xcKsIdBpFuQ/Qvnk64XiUlS8htfzetZTGSeqoIBbwzNasprrqLUsU/xlhjABZXk382KMtLontkE29MxOGtb4zN+68HBTo5cRakeBOf4yAXQ+fJXNHDTQySL/ZFF10U69evT96JvUALPSsDex72gMVyl0fk+KcEjFPJ7PXZSzWsaaXsOKIVgpWKpinBqOMk9CRkJeT0t8Y0OcmQtAWhhGEW2rZ3aqPA+cquGqdYpbxanWNBb7jSrHDNMVvsw16nPTUpAnufvrbmY29Y42m++szrM+yuYySI9bIBkj3XSIXeM/Pa53jPPF+N7TCIhbfWlDy4pdRDe4P25oReaE/kIWqNNqgMbWvfpVAdRtFead1CO7Qeeb8a08aclI95CrqGW50aptZas2iMri8jQXF0XVN9ywXJu/qfztM1dZ6UnmP1LgijsbQ2XVMvHat7rWP1vqB4/S1lrjnrfBkAOk7z03HKcde/ZXhqvjKANK6fMT0HRhjM+bA37VCw9sChHBsCNiS1LnNMtI9S6DrPIRKTGzV/k0ez4Q0T+MwT8POiuaika/q+LYUMNK7G83yMHtlA9TPp5y1dE1mqc7RuhQf+Zz10BKfgyucefyYVtIhTULN8eGEjHso/RXvV+6O7/wkU/Edz+bsomIaaT1DYhTzAXnUFW0X/8ioU+uNA7j9IRbyU3iWlVFb4zqgv+BAK/UDsnXxNKsgyjeHQUvtl4M1lePTU++49NZ59/BmkBf0xxXZLKFoysFtQ6xujoayBmurnMVgvsP7fE/OVwj0VuHQEzx8gdtVp0b0HtypUTWYd3hfpU2VPs4YvpVz2aXV2a7yd+O8Qdcs+jkJ/gmy5ypS7nEft92GYarOj5bFu7UnAqV3AxQ/hyQLpUg2tirru8gRTeJEfkdZa204mD5xcSZLSFylwMzexBqUiT5BYD13JOjoWievg8sdWFPp/Rc/ItmgltU1lbpUyJp8u5TQj/weGeqOyoCme07kp9lKdbCp+QrrUtekzHbd9F01XuthX5FRNyedZ72tBMDYTcnhXUp7SJ621n4yi2cNpRkMFp/4PRHPnd7gOMWYp9NkbiUm/DYX+j+xbdzzV/THahfJl3QFq8Xzax8Is7085r4fDV4DtXPAb9pXOY0tjL6v8KZyDmeib+z5Q1P2aOT9U+Zum0iDY8wjEvyPWXU0Pc1LQhnag5EowkgZjz+D3k1CYxlNeu/Zr8DFgz1G4aKSnE2TkCJZHihxpjIsgGkU0jsmbbsVwezjGF87mC0UhFoSD1q+MiTryzjvrTiUffx38ifsJGZyRIhXqNdBVcidMf5kiX4CguTHxOmbGYJiyfw215/EcLYvJgj/GvqnPEP7Yx2PZBqLxkTjQPU4mQF1U5L+FdL88UiS/AXJEz3YR7Hhmagp+xNUPo/vbIKVje6K1/K8h2m2hJezrcpA7nyYPXVBTKt4gDF4WrIoq5bwOlX1VD2wJEcOtEhwWTs49tiKWcFm9fEWy7g3BG36U0MvGyH2OhaHHzJ6bVZy6FxJiIlFlDQPDtRJOTpfLKkgLLStIE/uMKCg3WeMqZUopRSZ6WUnYCNA8LaTttVpYm/iUZcHrM7OQs8QzowZZoer5Wohn0QTHy3UN71WWQ5CNyZvIJ6Wle6a/pSi8NyZ4aZ6ak4wP1z7Xew4d6B5L0ehHY2jP9GOuglnvUr6GozUn1WWXAhYkLOWsHxdS0blSoCaYZclduvc6znnq2l/NXwrWSIj2xuEZoxQOkbinuvZKytzr0zX0mQwR57h7r1evXp2gfK1BTHmtQwpMx2mtmo/mr3kbAdF4Ol73zqQ8oyy+rzZOnb1hxMXPgj73j40yrV/IiAwZt271c2v0J8W38ZxlfOjf2VCVka3S8pxnPcG9MJE1S1jUdWyYevyswZtV6BpHe/Q/q9DF7MZzXr7yZLxILG3gxPsfuCyee+QHo6Xmn0mBeiye6vkPUp0myFsuj5Udn0213YcG5KGvBsrUl3YDCv2yBLnLYRGzu6wIpVz8HmDZfdG78L7YvqcHElIzTT9OB7ol5lGyGqJXEQoC5mfh1bFn+MoUp01efOkGarBRwCV+iudWEk0Vfw0BCrh78VNJYSjzbLkacRTuQzGpitcLIZypFvKm2NH7nxgcKAXSlV606r8QPLPUC/t0DE38hhKq9aky2DiV7KpE9VZaW/n7KX7yXKDhh+iHfW6Ch5HlENZyRDDFTasrfhHVxfUxmndT9NPJaxQFgE6ON760hzx8ILS5H0Jmg7wzvw5C1eboputbNW05B/vrQSRyxVfkgcrDr8Pzx5fBOoJuWPSDWF55TOwcO5MYNnFcbJNEokZhKyVMIEJT+b+ClryDOO4j0TNJ5zf0RwUHrWr9NsgB+aFjm/GEvwkPAXJZPh2eBnaylotQ6B+N2ry/xxgjNj/97jQW5ehZy3ti+ZqVsXMLWjmOJdaONztyCwbWt4nJc12MrrVNcATgGYyUfBEPfyPEkUqUpPLQc68DnErHTxQ6fzDX5z9rfTyxVemG13Lt26Ol7BrWOx9zNReAvNySzhkilezorntjVCzEuC6qW2DnDx/NF2kzsfFTUhaCYA0K36XiQ+J2dDR+j9CA0JTH6HZ3UcoomE5tb29GufJFLPgmBiOtcvVALFakEMfytrMIqZDCEg/DpSDffMlIqmcviiqPBOYXfL0MpKk1du37aQzP0XxGy2CIda3XkFq5Fv7ChZAKaYoxANGIsYfnCFnQ0U7FZ5V3n8q466XfS3+IICgBdMUVV8Sdd96ZBLGEnKFFe6nLvI0AACAASURBVBlSFiYlSUDo8xWduR7jVuT2HCU47N0YQs96DFIIvoZhbAk3s44lpCUcFVdVnNKC2xBttmynhbahbgtbE8js2UnYKTdZ7z/44INJuSnuKwEuQ8EEXHu7moMFpAWhr2EvSEpALyMZjvNqLO2FIfms954VqllUIUu483W1hy7NaSRg6Q4e5A6Yra3Ppcz0ckqb5qV7pmM0V6ETJsfZQ7eH6qYjIndp7bofuucugKL3lEZlr1n7KJTDcHV6rFizCY5W0PrbsXorQK9VXrQMK3vZzmbIxqCzsXShQTbSzG1wmp7OkUKXESgFJUNB9157IDhZrVg11u9+97sUK1cYRs+u/q29M9qiuenH91L/1stK3WmOWXKm9kZ7rD0xF0LnaGw909oLQ/Q6xsaWxtB1jXJoz43C6HoquWuvXM+eXjYa1HxFe5HH+/6O+fuXDd1Ymeu3vxs2ImeBBzU/fR9VU+B/XKGrDntL20fThObpBz6Mp9rZQuesMWqLF+CtzH0w9/wjW+sqPgRrWHXA8TzzYMbDTC8tuwvhd2VSNqq7kVKrinMKfXR6bzzagwepVCl5lnVfxhNbFvsOjNBX/e+Ac7fhoV0ZB6Z+lmD5EfTzC9c8jdFQTivNc2iOAhw3dQQx5s2xY/iTsJ3xNHH8nrX2+wiTGRjbaApKe3bQ1Wsv+fPD5KGnVDWlzpXdJNAAhf7ZFGtVvfXkSVHvvQC61d4dXOu5J/OQvQSOALmZc9+EsY7CRHO1t34JWHhv9HTT3KXgfSj9SlL41N7znKAmSzIMllXcjTGkmNsVxNwLaLn5ajqe3Y0n/e1UjayE9S7v/DiKiDaKu+8it34zMfctxLEbIW/VRkvx6exvO8ffDRP8p6R85ZTEYau+iKKbZP/v4RuwJhqL3oGnvJf+8O9IBseCGuNUfzoaSkA6piFtTX07GtveQSx7BQodBT75k6TQa+LVMbJANgAKvRsjpRVdVl3+rqhvq4iBfcoZfyVweAfe8hOQFk+KMlVjk3FXDrN/EWJa3n+ggOlYRkGVURWKIf9cTql+xBEQrU6piw1V/wmX4jnRA9t/eqIHlQczn6qBfXAgBhZuTdX9KMVOeuSvISDS5733qzw8RVFX9kaE3V44AB/KlQBmzHWH/xv8iLJ4+tHdjP4CDquPmtad8ccnT0u552p4s6J0fXKQBxe/xt7dxhdoiHAKUFwprT5JRVvW/jJQn51x3+b/iDqlMIqXsVKpahXRu3+rRHU0t9TBj9hBRgehImWdKbWt/CwY+mRLFNxJk6CZWNn0cVqtUkt+4e0gAv2sC0IWT1SeuhZZqSe2Oz8yZBEsykEXK9g5s457S9hIqEiZ6j0XjkneLNaMPTErE3uRhsctSCRkJNQMVUoY2ZvV+1KwEm5WCo4xWii7apvmJwGaTROyB34onK9jNU8ToaTQNS8xjwXFSqHbm8oKY63TqXOHwuGGkO3FW5FpLUYxDJ86TGDeQNZT1zrNLvdYhsN9nsMFWeRA19GP3nPanoW9DS6nG0pRSmlKSeulvdTctAZ5174XuqfOAdexOkbK34aaU+qkUKU0TUzUmLp32iunkUkRam66lvbYCj7lTvOe1qhj9b7z390O1POxx+mmK1beMjD8DOq6YozrWt5LZ1gY5rYB5rCCn2N9rudUz4WeWx3nufke6vnU9fW3kRx9F0xi01hCenRP/V3Rv50JovG1l9prk+xsKGh/zTOxl657qX/72XYYKGs42FPXmgWXJyRsqTlPNrvEz6j22MjSMyl0EYhckEgZAv+zCh3BKGJTY9NpKC0qZg3tjK3bzovjj7sAtjsQFJHKrf0fpBEITx2CeU3Xd2Amkx9JjhYqDE97DHn2AAodeFypTVLoKLPyoncDuZ+EwN0VPYtvSppqBs+8qfoT0dpE3A0Wkvqa1zdAThvcQfz+M6mgSVvLzznySIqpUAZ1UUoeSHiaVCSg7BHyh/WiVTeGBa1PGxpjf7+qma2hXjgIQuvm2HDnmalrGP1h4rkrN+Hp0rw+TkPB/h6lqOIusEqblFSvHHQ8JIR9W8uFpGd1xPYdl2BgXES8+Duky7XQwxsYfG4cyP9trLE5hqYehbn9qZTLvbz5DBTcK/EsR/83e+8BZudV3vsu1ZFGddSrLckNG5tiILRADISWAAfOSbgk8Q3JuSmUkJxwCDkQEh8CJNiEfgEnh2ogJORQEgLhXjCmQyjGmOIi27Js9Tqa0WgkzUhz/7+192+8PI+5yRMcRopnP4+0Z3/7+1Z519rv/+0r5VrfGd/5e8pjHvKh5LSP1Oj8nYnKvv+Z7ysHhu9I2dzvxvT/7QD6lvSbjR0z8PQT60tPCszcb8Nb60befhB3x5XlzDP+NKRKYYjQ93CC1aZPzzGxyTE/NHpjBIoXhR7x1+SktPVJCZs9bWX8vbcn8v/yHLzye7GK5Czwg5sD4B9MlP5zo6E/Lf70uDaOvrgKIaSSPeKnXhcteHs5tO9o7n96mE3SpXq+XG7f+eacy54fSMzx62d+OlH8c8quk1kTDkcZiqcex35Ab1HvL6ZE6wNibTm/fO26X6gC1oJF/1RWJBWvPxaVLXe+u1yw6dWJok/+aDIRvveDS+vJZRvP+IfEBpxddu5PEOHij8d3/r/Lxed8qAwf6E31uW+U/TtfU9afEU19VrTO0TtzzvzMsmLxpWFyieIuXym37XhtWRSBJOXgyxkR1GbEbbL/WFIE6/G6SEKJMk+eOELjxmVXlZ2DCYQosboMXRXh5n3R5zfFzH40QsZnYnW6opx1dnzqsy4u23fcmYOBrihrVr4iEfwPTIzDzrggrs5cEzU7emktKNM/ljPkS9YxrSAITot1xXi4TgXCDqAT5c7BLFdfffXdqnXBgGAOMBcAFYYLkzMQayzHxPE33+nnVoPwXO3KfLoMzBxgmAsMSAYN80NjNGANZoqQzjX+bs29+iFNrVLzl4nxme/4x3P6hwEFNErGidmVMRgspRDCb1TzuZqR8QKCMffal4FozpG5C8pq8dBHU7JmUDUq5thqdOPaVzeGQIFHs6/goSZm297H+GmD8QHmvAN6gjR9eWgIAK5Aw3XNvQZBApgAvWlWrVlYSwrrBz1qcFYXPKCXZnXGBxgyJv5uXTgKULTB3wp0giNz0X9dU6oClrSl6dpIfNPPFCR0xZhSp6AlUGvCZtwIFoydcfGc1gzXh71mACZjUZPmb56zMIx0p2197dDL/aG7g+cwt9OPgZPuT2htmqjV7xTUdFlodaA/FKeq/ec5+tRqxXesJ89a5Gai/3xcSA2gc/wqc5x0QEfTzHkcKc7yX5PTOy+BW4vLrZtvyHQWlTNWPLbsOXhzzMyvqeb0gYDkgy5KBbgEGfWnTFx0rLJ4QQ7ZGL0ph5dEQ+8WzMLE3DvrF6NB/h8xf24v20Z+L1HTQYPRmWXtit9MsZMciZco64P7ryzrzohvOr7z46mGwqlVK5edV27NWd1JNovf+pZo8teniMnF0eJuT0578pMD+vPDPM8+43VJm9oboIeZJ0e7d6jMmndTBIVP15KoC0in6n1dNvBwOTD2/jDq65JL3qnIRfnSGTNyYhqVzqgKl2CqJctfXjacmWMsk851bHBBKsMdTEDgNQnY+nI5HiA8Y/3lMSMnNzFF7YeHw9rnBPD79yUHfk4qqn2l7Nr5wXr++7nn/UWq6cVvf2AglogHZl4Hcv76x+LrjTYfOs+YnZoA5J1FoCBvnQjss8/4g2yqRYlq352gu6TBhc5HSsxiSRub15to+3k/lbzsrWX/8TdmHoMJClwQc/TvBvSWlINJtxsYujKpXsllj8380IGYsCNQLFn4xLJwxqPryXf9I7gnOhXg+vqennr3y8renbFPJ/ZgWWzn/Ue+HkvKx4LXO6KNrylrZ74pPu/FZc/JpPudjJUg9K7V9ACuvK9bnuj2CBWzFgbk8oOedvy8sj2pfYNDl5O9Vf3MK5e+KH7tNfW8+ervGtiW7TG3LFs3lIj/D5ddB64tc7J0q3OGel8C5Pbu21rWrV1W7tyeWIdyeywWX0jRnMuSWpigo5PXV8sLR7OygmsXXB5BKr65mlaXMrIpFFBBM2tz4EACfzLec856Ww6Kuzl5/ylJO/2xZV9OiFs8L6A29LUU5HlPPZRm/bIXRqjJ2edxL/BjPXToZNm59zVlRuIsF8+/JAGLl2ZOO8u+kcRllO1VO6+AnjLE44COZp4NP5pTC2E0aOif+9znxn3f7DcAFeYGYAOOMA4Dn9BsFlCRKS/9mjAYAYN0JM3F+mT53rPDmbfXYT6tFgOD0Z9pypwpZMxX/3LtPC+utb721vTd+h8NxOJ8bObFWLhmpDR9KiDYtoBuO21QFP2092me1eTJswYq6ettTaf0pY+VdjTVy+z5TrBWwxLcBUvATpeBjJ17MWWrOfNu7rWpWQAoNG0DruiP9rSS6FrRX88+UCMWDL2f8ZvT35rODcxr6agZmu+gIfvA/YaQ1Vp3BGBdKJryrUynidx10AWj28c4DYvJELmv31xrj4KRB/ZohdKH7p7QUsHcoaOmdOijNcXxGFjHOHBn1Cjy/E3sAVYT7tOCwN/QhLmzB3UtcI31UfvmM78/1mUgAWT1d5M1hF6mekIH95gxGe3ecf0o0s0zlJBlf/B7nVQNncAvIqoJZONvotTr6WtUygoGcx3/Jr7xGiiWr0gTwk/NZ3ydlP+sJc9rOk/HLAvDIyeYynLJEOvcXCPmurelIayVtEcfWZsc89m5QPoSfSYTrRaE4VxwzirnxVhJ/8X0GsUx0e2RE9IQh4DQOG2eCNiQX14P4OJCxnc8ztfZczi2tXP+NQA3nMpts6jcRptEsQfYF1F9LN8TWFfpkPEmJbuaVXNiaC0gMzP3UqqUymUe9EG2y6J8Pkgb8ZvX07hCP9qhohyH21B0B2BkrNnLtdoeqVb42Stodu+DdtAFE3w93a2mSuWZ5FEvSLDg4UMp2BB6k4JH+dMjGVNf1oOqcNxLVD2CCgKDNKjrkH6I2q9lYFmHTpn6jhu4apl3ZL1ypMyxdfUa8+XMcFwhI0HTmZkAJElcYs1M2LH7WIoNJVcUWY2CaZkDfVPXgFdwq8YPkNJGOiNzRDCkr2qx5j/iC3TO18F07/N73unUPckzuNW5DxrUD82LADUu0SZ9MVfmbNvd/llvy7jWQHVfmtD5jHOdfV/pNJy+OFnPMq93f2Y4P2YYwHve855aO1omDhPRbwsj9/zw1rw4PT8AGI4BVYAWmjmMCaYHQwQ4eMYDPPQrtxp1S4aWIaIR4RNlLAS0bdiwoUZew6TxgQIIptlxD23D9GDY+HoBa8an5ss8eR6N1RQgmLJ+TMahuVxBRgHCQLWWOQK2Bs3Rh8/aDs/IQLmmZuQcW+1dEFTjNCWNPjTNt5Hy9OXceEZwgu58hj6MFfDgeeikBcHiJfbJeAwGY13cA4zZ6wIL6wj9Nd0rxGja1U+rpUJQUUihTc3IgiB9allh/Ri7fnQEE+5nvayExz0KF1pHBP52/LQvGPPOMwo07AVjM9invPgMHbUomWrJ2HURYNlgbpyzbnQ89LQqHv3zW+FdSwV/EwsCXdl7/jYUhjT5W5mQ5xEutEYwdkAXgQurSq0FEB969d3nN6BAzLiZC+1LT4Me29Q92qIwTS0KFbCgP6xXkwro1vmu8T2VmXLa2LFaeYtDJ06gcp1I8lcKuEyLZjm3NxpZvuUMsRMj/MgjPZOI3FVZjiRtaSylSHtCfIC+w6C7CF85etf/2I0gl4HDsIdSna0nKDnzZHx27Iww32Te5quRmEr3lmUL1wQQe8qyeb8Qn/n9yp07vhxtO6l2Y3ckGjlRakHR3mh0JRXgKnAnLH9mTNSMjUpe5eS8LB4VvDqAWxPa0/bwkaSggc55nYzNdnoOiamvsZW1khyAhBthKGZvCtqU0RRIp9katR5E5Wz35jUK+M1OvmgOXgF15ya172jq5ULR2bNjh+gCCOVUoVGUu3oS2PDI7gDw/LJ3TwpPLEnqF8JAqqeNxgl8NCi5cG5fLVcLqc86IymFOSBnLI0MpFjLybHdZdWaxWXXjhsi9OyKhSCmpEQZ9vTENxWAJYDt+MloyXGrHEsluNkpBD9txuFy4NDBmKTXd0+52xZaxyw3umQ8gDvH2adcbVegAxwz9tGUt6OS28IwhCPDOSEt/vCa13UsubxD2RnJv6NefD0MB8kL+tQ9AEJ2hL4q+NXFByT5fBq/Qhf85zOymO94+9vr4RcwoWq96PoD+RtGCCNv/ZUwGyrFCWq1dGQ3dYz7NIFa0KMG8HQjhmX++lDVUvU16ycGkNFWACWYH6lNMF01Wa4JVIyRlz5O+hNEYOyaaDFnEmxkBTH6gEGacyyAtWZK2m19kYK6JmDGLfC6G6Cj4NzukHENqRuF7Jzplz4UEDTfqp1pZtclAMgZlCcgGwENMBishomXtlgf7hOI6ZdrgipjdN3Vhpln5S15ztx0mL9jVZMW1BV62n3Q7hkFHmmrFqtgojBiPjrr21oi1ITpF3DXIkAfrUXHQi+0a198b0oYf3Pd/aNZnbkK5tCPfgRHhQoj8k1vc72gMy8AlN8Ke5p7aY/PmtZpR7ojBDBGLVfcDy2533PWzVM36E7rBsyYfTsQ8z17nfmw9xmz6aNYBixi4zpqNaOf1WvX1FPbmOOkB8UBfLXeRPZcjq2umlSF5zDgadMG8XwHt1KjORFLc1Izexg/TlTng4dyIhYnmeR5TPbDtQrWWIjfPUM8bRxOUvGcFBSfWU85k5HjaO8AbidKODXZ9waMVveUwZHbUugk56uPLI95l2PEOsFX01LqdEbylY5HFZ85fVH8x08PwMWHeuifKjDXgh9ddR8tlcNi+g/GxLosQsfJgeSq5/xmIr4CVqAkXVP7++T03QHC/KATXDYa4WQmxd9j7D6Juft4pLPReQkiOyMm/JjQEhA2bfq2zD/FHqZv6pwdP2s45u6k1c1bXQ4dTExBULM3eY0VsNG4Y7aflUNJhnKu/FxOC4mXmeNVE0JRS7IujlN44dyc0FYrmUOjwymnmjKgA/Or9o7lgZKjnfirk8n1jsAzM4dkrHxaYgZiyo7pd+DwUFLYzo4ZPWlzB/4pro9rakW/xKRVrbmmymXCJ0Okvf3Xx6WRIuwRVCgoVI+q7QoXx2KPnxtVnGDF1SlGv3X7kRxVGOk4izA0gEkqvrKYMBYunp+5DsbfnmDFLoc9mZoBkUojCGXNuseLYsE4Mrw/a5BiPpgCaj+dfOHOB9Xu7qXT+a1afXLWfYgNoBMBrBYHk7MQhgxCbVWNgKA4NRdBBOYA0+cemJ3pUbSnTx6Stdqs/mnBqtXcuM/DJzALor1pSrYPA4l4DpBjLPp2NVurHaOhwSyZC1oQaVdoL4xVXyXj43meFQQFLWnAuxpzC6jMoe76MEyB33fH4Ls+Yu4XZPTB2o6CiCZa5uzzAFJrDqcd88ERdGDebRS3wCdwcw9rBdOvuc35p8+ZewVU/jYvnXt5nnsFfl0V0kwg5V7G1waOOec2rkDfOntJtw7rwVrSBuAJeLGXjHo3qFLAViM1jx266fdmHaWjmjzPAZzsca0P3K9QxL6ANvRHv4CtPnbXSGsTbZpiRlvQij4RQPkO4IYG3q9rin2rm0PzOvO1X75jLxuzovuJsRsUR86ubpk2NZExYC3ziNmJMSHVChMG674nC2BSNXRxtWrEbeRu/T11T89KWPXc6QtiTk5E6PykbGB2zvdUDksaXyflqMvdOeikugS7oNaJheafplHCmVGRu0jVNcMeTfAZVd1CmpizU5SDQ1EosELb6aN/6FAF+3UrU9UtBWK2735fgsY6J3dxMlcVLDj8A9zGjJvnjp1IoAbVwdC6pxFFSrWoHFOZPo+QToOgUO0Q2WQRPoZj0l4eAMoxC9VCcSyo1zMzBVUC7ADrtET0Hx5JmcycJEbU+8wZdNwBqZHR+JTjfK2pyWl/W/IjV66dVfXP0cx3Jg2EngPHc350atVzbOtoLB+zU8Jt4OChsqQvkef9yank9JJEUQen63JwGAnmeY49JbCtLlM3bQ4TPwowQY0D0Ctpb5wbHvdyLUqTOI34gDum7x6ODksOeH8i+ubOSPU96JoODvNcnsFlMJ8ocrE23w+O3FBz8knzwpTf5bHVpJ4zDaL1JZiSw1Qi0c1LIvfevTlwZVkKXVBidzECUGe8HTDnvWtjF8w1tbcm7+6tp9Vb5oHJHSb0zne+s3z/+9+vwzefF/DUR6svUgZamX3MMzAKI4W53wA6vrfcKm0aqKavGwYLA+J5c60FT7Vd7tHsCFBh7uRluU7e1ayNwkdLEdC5FyYNI1ZQgbkC6MyZMTFGmDXjVSNttXOea4PO9HsKXoKVcxC86ddUJdtVW+WdVwvw3KMbQsGG77VWtD7Xtg/naH8AlOAHfVpApw3mI+Ayd/3GAIppcmrxasGMg3b4Z4Ab9zrn1j+ulu46cV8LfM7HZ2hPOtEeNDA4kspzzNWSp4yDtUQQYW9olZG+auncp2VJrVV/PePifu4xaFKB0tKsjJFxWEaW/YFwwX5hn/HS1SO462+3X/YTud0KTTyjC4b+0ej1yfOuiV4NWheBgaTGcNgGKWekEfZ1s0MM5FO4tJIhAo5R/bp4tKAcPNSpt898OeJ2kgE9RTkSgBY5OMCXXOPRnMeN9slhJrMSMJBvOfR0KBHZACrY3Nv7vAQnpdJRNM0j5Zayd8dbanrQ2rWPrObX7Tu2RIO+M1p8ioX0Jc2nAjqOTEAFLo/aSD1z/JGdb7YmI4STseotuX3pkjek72iD5VsJiPqrejwmtc/7+j6QYjapdTz9zhzr+oEA5D/Vk7FWLHtsDkO5MLmx38zG/Wb1b0+P+4CKcz1ULougsP9Ax+Q9J0DXYsnhWBsWLeJ89py5iw59vDe+4NTVxj4RoJ7NGNPH/kO3JQiup6Y/ReeOQEMQRphxNPrUF8p8llSfds/c5B/Xc9c5Pe1YtPBVMd9wbnjHJ3440XHH4ph/4iW/UHYlP39Bcthvvz0HynSB7Xgc1zMzKYSDuTMviUb+zETNb00RmTfWtEBqqyf9P8V33pmxbEoU/oLkwn+57D6W08JGDpeV8x5WS9UeSvL38ZHv14Ixu5LeR0GgGdOSrx0B4cLzX15uT6GVHFSZH+SbyspVv1JWL7+w3Lo9GQupsT9/Ibm4t4TkEeZS831mIQhwIELWwnL+xt9MFHtPhJqxBCveljkm17zrr66n4cUrsXTxhTlUZ1XKq96YwLqY8hvQHv9TAfI0t7gTBKIf9e3R0AkWM38cRqBvGeZg2pj+T+6bn8pDAIEaBUwPxsOzvAMugAovmAqMGQZHu2qkAqYmbe5VU9Z3bNAQfkg1KtqxdjzP6i9lXLYBaMjgTGkj1Yh/XIcZ8+I7tTAZNQxVYLUdmbKgpfapUKL21wJyq50rVMhQYaZaLlprBrQCgBiTAKgWrObOWFwL/aS8MwbmYIYAoMRL8y/PMF9Nzpbr5RlelmIFVL2X+RtHwdh8te4DrrVzVQDRl24qnpq0WQr0pwDFNX3w7CECyajyRv8eNwq9LDmrtcJnaAvAb90VHiZDex7c4jpAr7aYC+sK3bUC0K5WGverAY/cyz5qtWKFT8aBhm8AJWugK4drgD1jMTXSIDxoSP+8GBsBdEbg84wWE77HB44ranbXkgHw8ywCq79VxqbQJf15VoFyKHm57DE+c6ztJAM6OiYw1nBVEFZNLX9SIaw3vlfKYC+a95/L6oU/l/St5GAu2BCgvznhQp8pN2352xRpCdB0q6KhAebo7Bp8VoPLKqijzWp+J2ItvvKYaAmIQ9Nbt/q34nJeU04c2Rhlri+BcPPLzv6vlmkLU3lt7zXlzEVX5SCNFWX59I1l38nrogF/P2e55wzrkW/Xcq0EgPF7IqeZYKyxaSnCn1NUjo1EJIn/nCjteu54hjIHxZO/iZrn2FeC38ZSdz7a76LZq8vuZMNFUeoEpOGSwGocvjV88s6koKUMZUl6UOqgjwdf5RbG0JeiKEMnttf0q5NJfZozK2ozU8Z9EPpRHKXKMlgJ4mKnmA4uC/zUgD2v/f2DqZSWXNeQa+nCpEwde3wqwO+POfwPywIK42Wsa5b+XynM8tMJ0Dsr9M952eXaKPZ/GQvCbeOua8qozg49OMNeEMUMTxny+YteUZbPeUDZdTTrd+gVyUH/1VS2e0JoFV9rUvPigSij02/HOJJ0vQguc5Jvy6fMJan0ZU3GsWbdK/Mx5WaHv5P4gq/XAkXEJxCsR+45Z8Nj1q9H12YPTFTYxy1Cpzmgj2WzTev6SV93xRU1bQ1g8QATT8wyF9fgJYUAjk+1whYMV+0VRsU/60TTpqZHmJL5xZZehTnKsPST2icMmbb5TLUvNAmYE0zL4C41LvYgzN8AKguMwLRksJQsRbMRSM1Z9h5PwVKYkPnRtkKHQK7woFCilt2amNUeNU+rPQqqMFyu0b/51qZYyWzVZhUyHIsaNzSCpvRlloEpUAK6OegtoAtggi/9GPugf7y1JjAuaKufWXDwHoUNfeNYCgBHDzlpMxEYB2NinzBuxoLwIjjzHBYZ1pzvLBPLGNif3ivN1eQtNENfugY06bOfaYfxCXDsX57VzeNeY28hgDIH95R+cGjE/YzdfHtooD8dGrHfeI4xYNlQSKuR5WnbmBKFMQWuViBRiHP93d9VyIuGzjP9GSPjJ1iOz7qjeBYa6EOXrrZVXUax+jInXtRomFRAJ20NoDkWRg/IEKSFxgsCBAfrdQAPBYEI5sW9P5d86U9Vxn7blpT+ePQrEsyVE7lyClg/0e+cBQ5AhffzzHzO7gYUa5RyF00MH46GPxY/MNHdmO8p0LQimj7V2RYteVMKbsSffPLGpBn93wn8CoCk3Omh3X/RibLPfYuWPz8DTuGUo//Q2MADrgAAIABJREFUOdoyzWPyJ6r+9kRBbjpjWY1MJq3t5ptGU2KTaNn0EyCtx4JmDggeWCRyUFly6fdkk+cHnXHXKPaALDXYF5GCjcUifu0ZPQmcqAb5+Sl404kkT7B8PTN9OjIKig2lZRPgt2DOqhrwdjhxHtAQIM8hb/U8eeiSc2+qyRyaE1mPkHEsxDg+EmtI6IdQcdH5v5ZT3X4++du7U571d7DGlztuK+WpT35d+cH1f5BoT4rgZIwrXpUOPpxc/URYp0+s2wApSvDw0fjxkssFJShFm6Jn5eIH/H3ZvyuRmSmJu3v3S8vGDb9d5p54YirSxQR34Jfr2iNgcC474zqeWIO9O6YnXS6tZL5J548fPfPOYTtl5pFy2x3vLSkLUM3y7CeOm6XuOq6Peh49sQ75rhus3pFc/gOZ3DsTKuXVr3pVLf0Kg0IDgjlhFpQpwAhgGDAgtZXjkSpljgaGmTJjmVbeARvaQaPhewt2tKZwc6ENkIJh8j2M0aAlgnyIdKctmJqR3DIrTfam8GhSR1OxAh6R/NTwVvviHs2+zE9NlfbVHH1v/eOawzV1CtTQTUBX25cR6z/mHoO9pGUbDMfz0KH1wwvirpdWCYUhzcW6KZgvNLUAD8BFe8zLNaJPrqlpMxbWC1CDhkRk255BdW3woX5q4yHU0Bkj7VofXT893zMmxswLMKGNVrhpU+cYK1Hu0ovxmdkAIKrda0rWVUTfjFfhBNpwD9+jwTIOBB4DI7XA6IbhOcZBACUWAvekxWc8q1zhj3nQhil1+OYNEuX3Ak2hOXT1rHbm5lnoNcA097nnGR/P63pwXaz3wGei02uth647ifUF1HmGseiSUAikTS1J7issIMaa4O+fXEBHC1xwWSSfpWG8u+KrHakBXGOx/w7m6KyhqJGHh9/bSV8LQz7vnJel2lY49ck5tY7v5luvT2ABOYkfK6uS1zua5O7FfSkDc9u7K0hWRV9/en3HL19rjOVfohfTP/7bBz74lfH33p4NkJzBk2elslnObJ87P33/MIVS/lfV/jbmCNP5vRsC6Kn0Fic+Jt+BgWtL/7H35Gz2x8fE+8gIBTHFH76q+ngxe8d4XQ7uml0uecyvlt3bEqGaiOsT0/aUtevXldtvG06Jz4XR/r+aFLbPVdBBs9y05neyKEtq3vqxo3MDkBtj0s4Jc+XdCQ68KXRJ2xn3wy78vQBkjqHsXZx+U599QU/Zdej6cse2T9Ta6dyzftULUjv8keWOlGQ9c1U224zNZef2z0RI2VL6Zv1OhBbKKkZoSREbFPnjkS7mxC2Aiym1WiIU/JcUe/np5LSvLd++8dklJKlpcwv7XhHA3Rkt+cyy5ZbZyUNfniNHPxpA/mQsDL+S9LslsTikYM+BT1QUJV3tyJGUmTzrCWXk0MVJe8shOEM5DWze8RS/+WysKDni8sTTQ58UE5q9JcGG8Y/GaT+9Z3dcFX+XQi231Nx+rBULF768LI/EfXLagVpg6PiJ+SmduqvMjuQzJ+ejHzmSamjDAZy++5U9+25NIZr31hgEXA7shWlVzMCE0mFI4+YDuezp9k5gaQCNH/8b3vCG8oMf/KACKMzMQDSAg7+5pwV0pno0ARPV7BeGZHoaf6ttoC3BRM4888zKvDEh8hlmClgD0DAp7tPUK9gIzjBjNVG1CxgXmpv+TJhWq8UIKLRNX8xJbRDtXM3L08hoX21OIFVD1+qgVq6mrSAjyBv01AJ664tvQQOma9CagoDWD90L0FAtToGg9edzH4Ckj9g8d9rlWcZB/4APf7M+9KXpt/27pS99UmccYY62ACPGpg/ZAC+EPr7T7D/Rx6/WW1Orcp+WELVx3rUaqJ2znvztHsSCA62478ILL6ynuVUw6+5JA/MU6HQLMF7aYG9avAca0D4grUYLXdl31sAHIHkxR+jA/JmndIeuChUKK/qnGQOWA55BiKI/xqMVhOvGl2gBs5a81gZjR2ibsdAOc+T36LOmr/XOT3wULoGu24hxYeFhnQ0C5DcGLbhuzAN9Kui4d/gMfScd0BfPf2UmdWbMxAdSiORL0fI+lipaj8rhGP8jixIz3bS/SyGQj5eNK94YkMvBLIOfKrtz/vmF93tVIsBT1ScCwMEDd2QJl6YQSM4vTkW0g4PvrVonloiqoec1GnvvTNTSGIj7B3LQQVRpAH3d2jcEGOLfGbo62van4xP+7/ErnpExxfQ1vCNR1X9eNpz1lkSL788PKccR7nhz/MovjWb6pBzlenPa+1xZvHxFNMJzEomd/MTRN1SfLj5wXAmclrai79IEs52XaO2+lIhNPwHQlX1otTFTzdoe4D5Ybt/8oXL/i14S0ElUQVLBDh/4SKrOva70jj2qHD5+WzkwmmNZT1xXZiJcnJGT4bJBtu78Tmj0iXL/855XZhx9bBY5fuUck7pr21+VJz/xynLzLbfGgnFnDsDpnPW+MrXwj0/7foLokjN67MGp1b4pzPmfE4H+lpIkgk6+f0aFJYG0tr75zyzL5z6r7D6UUjN7n1/z2c9clYp0cQ8M5VCYHRFG1ix4flmz9nFl565UWDuRyOMU/EnscVmyak9q6L+rxiigKbMMte1YMdau/tMIUofC5HdlPT+YXPjn51zzX6yFdQZPfjIWkRziEk18Y+he5l5fDu7eV7bd+vHy0IsTST/4hbg0EqswdnWi6S/JUbnPyD7AHJ89MKM/QkeEphyPO3dsQ+aZaOihy2oud42drPPT9VKLF3T/nW4o3oy3u78JjHvNa15T07kAWZgZ2jTMAQbCZ+uAAwQwObRcKsXBLAzo0YesmVmQMXoaAPUgEE2b3GsqFG3BhOjPinCm7XBdoQKGiIBA+wKHaT36ohkTgoJMX5++gUi0a2ASYERbAhvP0Adtw1RhnDA/+mdsRkwjWNCuVgsYo+1bbIc22khvAZXram6MFYbPnHyePqGRwkrrS6cN/nEPbavpYV6HsZsfzZykmwJL699XYzcCmjFpdjdAjbHRh3EURmYzXmoE0LdgQR8WDuI+aAYom1WglsicNL+rnRtdL9CrnWqiRijUVeOcaEP3jylsujBcQ6wMCJIKl8yFsZsDbv6+QWTMnzWH9hdddNF4Kqa+c4UraEebzFdze00jyx5nX7W0hC7QiTnSLv2zd5iHWrcR7G0uOnODhuwJxsXz9FX3RAKVatxHt8JiayniOX3xXIdO7hVdT9U1EYFQbf2Rj3zkJAM6OdA9Ly0XnfOs8r3NH8npan+RI0s7xVzOWfyPsSAvTzJVam8HFVcu+K/1h7jj8HOrgr0vvu8HXhjN+lByu2emPGvswQvn5zCUwc+HuaTcZnUrJJo8ml7NzZ6FjZlEqBTtP5KD6sPhe+c8N9HtKfifcp8DqYRW+XsA87xNb+uAIyHeGcPSRctqmtqB4ykxm+dIzTp//cdDvJQaHPl8AIT82fvn8RyXevwlNd4O/Q/NNHFiqYh2aerI/0zZeTDHsB7+swgKMXsHHNeu4ujT1FZO5btNy56RynbRhqZ/uWzb966SomxVq9y09NOhwY5URnt30s2+XDYufmXyjpemBn00+6N/Xc3sHNZy4bocvzptba0B338kJVlz0gkBgYNH3lR10gM51ORhD8sBMD1by56d1KB/dPzWZ8aP/5X4zf+0TCP+ABN1vqnZ8xn7knlPS9rd41Jq9eJy9Vcfl+evSKnc0HtWQvFy7jpYQhGdJXP+KIFwj0kp2/hFj+2Iu2FWAuE+VbZsv6qa92mU+nsQD1fB+nX/I8F5OVZxKHM/+qkIVzlR7+SjYk1IlsGsT5Vbt/xlaq0TnHhFzPyprR8b/Or5z0+UfNL01ny+bN7+Z+VgfkiLw9D7elJXv+8hZe/u/yd14vsyz1vTTw4JmXFRLCUDZXv/b9ciNtXcXs3uCdqp9oim8s9pjOcnAshqnO94xzsq44NJCGwALSAB8BCxC1ODYcGEqbi1IlWaDExqtVyuCZL87kxBkqHbvsAEY2McMB5eAgPP8eJ7S4QqEKi5CAQwLEBA86d+fE3PWg4ENJmkDFImqIZoQBHaKiAJQxaYNXcruHBd/7LBd9CO8RhAx/wUGuhbP6rz5bOau755TafWPuezQVL0qebr/fQJPWhLWgNUrbXB+WpR0OTOZ2mjD7+NWAcgACOr+zFu+tDvb4qapmbN2W1aHO0xHsFLMKEtLTL6xNWyFSwAcwO/LDDDc62Fo91fro1pbxbDYX8o8FhtTreHGRvQEwFC0zq0th48a6A7ieuspVo743FPu1cMCtWVo0DEfrIAE78x6OL+1fSOVcQ9YCAfNKzZEDHl8ruY0c13Z7/y0l0CXVgbBT/dOAA611nHhdmfulgmX0MPGCzuDUhOC3CfiHYe7fbYjASTxRx+xuwcPzqyKGD2xrJu09Ky87aVgYSUwhx+WzWn33RjKc94ykvi876kbLsT4A1zn0vy8z/H53tF/O8pU5pTx1LmIYtFCkTy2XMSTE/PoloxLQeh5UzqFyTwixO/vh6N7286RcAiZPT1/EoW5oIQO7ntsx5TFi4ZLdt2v7V8f9fHU3e749tfPfs1McGfnzKtNwdwUvs7tdWHjm7LgRo/X2YHxAAQTNeL479ev+KlAb4NKURzsOw98kfRmjtw0jf/5UkVmxW/+rGyJMe2zlmQg1QGX1oO18NconRmnGvmAIrxhQ68PDS6paye8bdJ10vg3PCVEUL+up6khtK5ovfPEhzGdkhN5oHXdEAUjTT/Fs777fx7aLT6ealbf12eX1dmnzwvAsSBlCa9JYD+xzU9Dyv0OKAHrZfMfVpZPvtFZd9gCrNmXmef90fxu5+TSPRv5HjTt9cYAAIAl/a8rPSMPSKpep30wBllW9YqZ7OPfLJbBQ4/eNZiLEEuoe+GM/+oDB5NQZ6UZN0zeE3ZlENkRg5dgqhVtvU/J4fNZO4RhB500Rsj7NyR+IhoCtNSkz8a+ODon2WtOFa1Y0lYNP3K1EG/KALCd1PAJsF7O/84gsjvl3PWXFo270he/NFYPRKHoP98OlF5GV2tulb19q7pvbZ4Gr4IruyW3eQ8dNLWZEAwE4AEEyVMARM3zAvmA1Oq2kkCMGAcMkSYJc+psaOpWIUL3zfMhOcttGFEsUzZyHOYHYwLJqRWo2CAdQDmqslYgDLdCcYpQ6Q9U7i4rtnTtDdWTOChL0EY7QlAgMliqdC0rWanxUGwZAzcI/jwmXlDC8HWtCkYvbnyHmeqGVltWIGHMUFrxmWlPtPyGAPChuBIG2iW0EsTq778Fjj1d0PfttiMLgEBXsuAfnG+py/BjP5MD1TT1wog6BmQxby8F8DRhWOfrZ9XwYK1YR70o+lbk7eCEc8rUHIfL/cN30EzaWjxFc8M4LrxAPytq8RAStyy9IPZ3prtZn3oSrFWOvOnL/a1wqsas64GxsW/dq7sZcYDMFtpTguOte09Dpa5ac2o0fkp2VpLxGaP8rsjgJDrjMk9wDMKMtDJvWc8BYAOXei/WiMyOMODfuLc7ES0taXzr0qwVsL5F11Xbt/z6mie+3Ie+rKyclqO0cyhJIMB9FnRvDesenLZfMtXcoLX+8b9ngunPaksXfn8sn83WkCOz8thKhxOcmjobQHatNMbiToHbQwPUWAjklK9K6kyCTZL6nlMuG+KmX+09A9fW2458I6YxuMz6e8p527ICW2LL475MmX1ygUpYpNCMgNvSl32zwYub0/iWBjbtN8rSxY9KdXOvpFWYzYpTwtU3JGqck8pKXd+V9w+Qsvc3ynrUpt+y+7vlltzEMiSCAWc3/GQB14ebTs/9r0Lo+0+MqJHDkpY8dYcZ5qz0TPakRMLy6qZ/ys6ZQjVc2W00h/E9/2ucv66x5cbtv23AP/fR+MPYAeM5898eTl7TfrY8d2yY+cflvMvuDxZALsTgJcjbvZnssc3RABJKcnY7Pfvj7qe88hXLkxK0tBXkhL2ynqevEfQshGoTtfXmyIyR38tUe5JJRn4P8uCJaHLgkvKgYFbA+h/HFdAp6jOqmjPy+Y/NW6CuRlpfE85UW7JqpvLN7/7+rI4ZWEx5Y8ksG36yaTPAehnvCprdEdy92+LEBfT+cz/lDS4F6Rufz6feH4EhrFU5JtWFvb8VgJazk1gDzn7Fwd8Ul2uvDlz/lIF4pRCLmsWpuZ8z3mx7GzL0arXJB3u3eURF7+1HNq1IQLa7sRA/EYNjAO6eSUJsgYWcvpdJ4rwNH91fegwP/LQSVsz5cXoXw+YgPnAkNSmeWZaJDIBXbMjgGM6mAd78Iynm8EcYX60Z5qRZnv6EmiswgbzhFkbdGTamhrxRJO/qUOagREiNGNzjXYFdEGY4DruganCHD1YBsbINUFFwGq1MhmwY2Q8MHPNsY6fPmW0zAE6wbQdg0DLPYKm+dtcg/FCYyOt2XmMDTrQHzQGfLgHtwnzVtjRXKw1Ri2Y61oOGAdz0W3Cd6yT0eBq70ZeGzsgBBhrwHVpjMChuVkXioWHuEcwtg3Nwmq3RscLWOwZxsOYFRoMZPNei+3oj6ZN6YlgwDj4zrxxhRrate6CAXf0YUU4AyuhEXNg/IwLejAGaIUAq+btele+0bV+OC+tEfRNKiZtsV9YF4UdrkMX2qQt2mXP8OI+ItRr0ZhuGd7WNE8/0IF2df1oOWLMtjPWpSPjm3yTO5rynDfFf/qAsudwItUxe3dzildN/4ccvrI+Gusry+zFqVvbvylkiKn38Ltq5PNQlPLVKy+NuvzQJOb/VNK27sw54ql1PO0LAYTX1+jt4fjAF8xNgnktFEdNnVSsOtyfRVxeTkZRmzPvd9Pdxny3tfSfCGDnOFAqt61b9rwysJ+zqxMIVM4JoN5aRmf/Q9l1JBHtM7YGSs4sZ/a9vQz2zw9TI28wJSrLz6T9AMjwU0ssx4lQP5x86ERpRktfuyLHpJZzo11uySluOSY1gujsjGlF34s7Wspwb1ne8+xosTsTWHZ57rkmvuWD0TT7ynlLPlNzsXYd/N1cvzGnmL2jniO+Z+DKnID2dzWiH0ll4czLy5ocobr/8B2Z7tFy9saN5YYtH4sm/6c1dQzFdHHv75QVCWTbs4087/tFcOpLlP0X4054fU2LA3irdEfuO4A+/+fiZ//V0K+n3Lj9WTkz/UWpWPvEBOhtLodO/vd6PwGLS6b/clnQ91M5bS2+nrIuzGh2gPVvo6F/oFPghcC4vJFBQIr8+rVviTuDw21yit3IX5flfb8ak/qlsRRsKd/b8ds1lxxzydqlsWYMrMqfCdiafVEsKjtiffmLaOhfr9YUXBKLpr+2rF7xiOTKfyJuhtdXYW/RnOdl3X4+lfIOl51Hfmnch94BdDR0ohs6qR5YJE7rF2vVLZzylre8pWro+v54ByxgDDAszZwwBgCtmrKzQJqfLWChz1hGZnQvzBGmaPqOJkKeU6M3AhnGa9CcZngYKW2bNwwAAXgt6NEnTBIwMz9eX6mMl3b4W3M+4wEoGCf+Xu6H6SN4GHgmqHEvLz5r6tc6IShBF8bZFi0xqIrnEJS4R3O2wKNmrNVCQNBloJ/bYDej8xkntNIfy7yJzDbwkLEYWa4ftgJCaMczrJ9CmX56xsKLNa/m3S6Iar41xVDhzvb0tfMc4wfk6Ie11mUByBg/4R6hf/o0sM6odE/jow0r4DEe5k47ts9zBug5Vj6bCqiWzndGqgOGrpV55wTdsX8AQf4J5gJku/eghXEcjom14G/W1qI0xgpAI+foOwIdc3PfE3XOGhloyrhpk77Y08ZKVL94Upnqby7CCbQwnkR/uUGbPOsa0q/jqZYD0gTDA6DLox/96EnW0Gvu8BvL6mUPLHfu+5uy+c6/KivXxd9WfeifrCbigyOXldlh8BuWP6fccnPMf0P/s+aXHw9f3rTpT3Kq1eoyuCtwMf2MAMOsRKZ/MWB6eTnYHzN2zNlHcphIKoUmUC4lJZcmjSRG/BjSq4/6nA0vix/3/kmP2lm29v9B1VDR2xbNfW45Y/XTyx07twdKFscEPJRUsES0H31nSbB2zqtOPfOl7y5nrXt4uWlrThOLJeHsZb9Vtu+7ruw7+tTayKHDMdclIIATzTau+Z+JC8gJOwH8fWMJCCOVKxFaC3t+vawKwO7aFid4Ob8smb86hey+U779/Vfn5LlcCn0Wzf37nHCW0rSjfxhA/25ZNe+yaKpnl117P5cxvaea/0G3c9f8TSLzzy7bDnTM0TPLWbn8vQhJLy57IlT0Brke8VPvTRW5+CpyCEoiEKLZp7zq2Kejof9lBb1qos/mqL5xgHreM8vskf+UQLV98XX/QTbkL+V40N+tUfXfuvkZ8Vl3BKsHXfTKlIyNtjeSs5NTmz5FaMu8xT8s19302pqiRy0A2qy2oFgU1q16W3z78QuW2yKovD3Cx/PK4f6H5sukAY5dVse/ZXMplzzisgTRnRsLCpOkCE5qH68eLF/55wgpEWRSsr4s7X1bTP+RZEc/F238/SVVbcuD7pfz1Y8/LQLFjsz/N6sifpeG3mHoYYd1ULgkTutX1752NAzh8ssvLzfeeOP4meSmfnn6lfXPNYdXs3QkMoPSYIAwmLp/wtC4rlYDULRBYjAWmBIMUQ3VevEyT5g8TNxiKdwnQ9JXapQ0zMv+YJJqyTI5GLYCgJqlmi5jg8mpJfEs7Vb/ZLfMqulIAhjXFQwYZ+vzpl0BvTLeblCZ89UMT79G1Ktxco1xKBwBStwPiDMX+tI/rs968+bN1S2C0MA4oBk0UGsX0BWaBGXuBVgV0JxDG5VuOhjj416tNewB/nGvQk6b663Z17YN9mNvMEdpZxS/AgX9QBPWgHnaH+MwdsKocZ6FPnynRYj9QdsGckITXTTQy/5o2zgNNGPrpnOd+6AZJmz3rO4SA+0MXCMw1P0DfbWAKGxoXocO/GM8rqO+cO5hX0Ej3FL0bdQ9+5C/Fbx0QdXfWPdwlpnduBPX1VREgwmlp88qENaMgqgkWoYmX0OP+XVWz2Vl0+pHxRT9sfhBr+wgaq7P7/nrgGkCAma/NSB9dVkw409ihr2o7B36Ydm387IsViKzw6iPJxc81Uny0HlJJ0v+3uh1+UHB5Lvu22ABrt0ZAYCDQZ/5iwfjOx6JmXZD1Z4v3PixmNmPx7T//4bo7yrrV76lLF9yTs7W3hqtcmvZtv3Py8MfeUU5tDf+/OFtKQP7qpxp/ieJKn90Cr0MlJlzvxjT8YEcd/m8nJF9S7l1268nmjyHWLBiY0lLwFre+4Jywdr/Un64/ZNxKbyh5lcTo3fOpj9PvncqpcQc3T/4vvjn35iNDHjNyuffj4Xiz8vSWc+J1SFniE9/Rbn25o+WTWuXlLPWv7Qc6V+a4L6YoPe9KubF1yYXPa6EgR8kJzyBMWNLy0j/IwJoWAqeUTXpNcv+d/Arm/yM6WXrbZQHfXg09qMB1b8LoF/VMbfnKgBXAT0C/pI5l5a+GS+oh8x8Z8dP1xKw6/tCi0PMLmA5EGFs9Vvj0iCG4bZoxBsTWX5eWTl3WZT6r5cbt7yszE1tAM71ZmFPRCvOeS8Rlt4QgSzn/57YV/YeuKysX/OSRPM/qR73umP4OYm6TyhihLC1K16SzIEIB0nh23XgFTH5/lqEqU1pb2ncFC8s85e/NUVuzsy+2RK6fi2mq7+pKvfiOc8uC8aenXVPQNjIb9Tc/E7NeqPcGX8AC0DvXDx9X02U+2tf+9rywx/+sIKZvlcYI2AGg/UgCf10aDOY3NViYTr6wGUaggQE0lenVg1jM7ANxokmolbBdaOP9QcL2gKHJk/6MFDMwCX6UzNhTAgLRgzDeNX0TevhHsCDe2DqRq0bIS9gaPZWE1VwMbWO5/XFwoj5rEYusNqm0fKMVSDS7M1c1fhN4WKs0EwhgM/MHUHLKHLa5n6tH61fmXtpU/+z46F//26DGbmPsQNYBiWyTpr9Dfgzu4D2mS9jYR4Cluut5af10dOe5meBRdM977RDP8YcAHq0K3BKI/tiLoxbawZ7iv3jejIPvlPQYEzuy9YvTnvsb563zj/z5B72GH3we3D8/F6gOWPlPvrRdaRwM3EPsWdcZ+mv353x0ZZR/AooxmxUhhOlrgqnGVNrBeCaVjLGqZWCZ9X0tSBgpdQaM/mAHlDrS8DWjBk5RnF0a3zE74upmYpwAaD5iV5euqRs2RNf8MgPq2a3pO/PE9UX1pz8qdFjifIb3VO2DryiRpitXvTimuq0ZPGJcuMNb67HiC5b/JiYjTeUrclHPnnsq/W87ITIRLPLxh3NAR8nUgM3ssAF574z551fWzaui4l/G6e9xSw4f6z6rIeOf7iecX5uziSfP29lhIFbkws+FIHj/LJ9Z8qQZl0ecOGv5qSxM2MiXlhu2PEHWZzDXR96BIzcsKrv1xM4l6P3egbKHQcTE0CxmChCK1f8eqqkxce9e2fZfNsnU0I2loiVV6XFOQmU2JqNvDyR3asTPzCv3L7rZdHQv1Sry/Xm+Y0rX5G2V6VOe44QnRFJN1Xz9hx6ewrAhAYJyuubc1nez4smvD0/poURWiihezC17jm2NScQUbQmp9eNzbg6ud6frmbxqkV3K6dR8KYvUe49x5+VnPLBsufEf0ueesYd7H7Yg6+IqSyH5ySzYDTFeRb1zSw3bn5pTjuL1WTlG+rmPDL67Wj17wnNCUCjdnIAfSz04J71iWofW5Bnc2jD0M3RvFMEZ/j8mru/ZyiBd1gLItStW52c9uTAb912bSLmP5tc/4xp9kuSqpbKU8leOJ7Ax2Nje9NXUtsGPlLL6g5l/pvWP6msTMrd5u3XJVDvr/LjwECPLMurUwJ4enei/xEAncNZYJxvetObah66gAYwARYwTU19aH4wANKVYHh9KThgOpNBRzAizdkwLDQg3mEmgJwmbRmv1cTQGNScZJCYLQVpmJB+QMAX4MDniaXAgCBN25o0jWT3qE20PMcGg6VqHP3z0mewXKYOAAAgAElEQVSvRYBrArcBYqaZcV1XgcxXwUaTp+ZaxgfI1t0TDU3zMIxebbD1T/M3Y6Ad5g+g0Af04RloSd/MXz+pAU+6SIgBMFvBgDiFKwPV9LXTFv/Ujh2/2qWmc9YOGvGChgZ/sRa6MwzgE/R5VqHNQD/b1QxuVDjtKiDRnq4MNGzWmX2gDxrA0lXA2AVpr9FnGxHPuAQ996L+cfa2QpWpb9DaFEQDFz2GFuGC70iHMzizFTw8XpY1IFIe6wl7gbVSgIAWuoYQDBSAalxK1l+hzYBNPkMn5ilY1yOfsbJ0rWK0794wQ4B5eOoe4+J54itYO9xLtcxod59Pusm9mmDDX+uQ4KymBXOhE/BYg5ApiTqb7wIyjB+hBtMwtcU5HZNgNwqekELFaWe8qEq2IILB6lVPjY94dyLbr+0eBpJKSgG23hxwcuJEjvGkr6qadv9Z49vP9FtV1q5/2VKh3Mc4tOXWEPn8qylSzeC7dUyYJIeBjQdVU9uEMXeaLmAOlgQCBcn33p+gOaqfLV/4Z2ltKKVQr8uBJZ+864x4AtIgUwCMzKCDwUxq2tdjX6lCRyAaFpBOFtHdKqNRlY9z2KF3LY3rnFpNFcmPeWMw6M6rvkOHNoyyoV3N+Zd+aZNiOZ22MXMnDYrJS4+W5u1zrB/9VOmiWRvHCGknrlG7d+iu5t11u67t1SCKLiE6f1uf4LTWzpt1JdL99a9/ffXdwaTUHlsmAPMgyAlGBJMDqBfkNCOZiEVaYBYwRk3NfIYB8iztajLWjGi6FkxLM78gyT2WtNRvaoARDJ9IZBgWzIzxWFjDiHBLyxqwBzAAEDBHGCnPCHiMV2uAWiPXuI8Xz6g9WjAEOjAutTjop6kT5mmKkNqsgoGCBwFPRvHTp4BCP8wLMJCOmnFNA6Mt/bUGiEEbAEqXA7TX3KvVRU1YK4VzNdjNObIerr9+b9aD+2hfwU2BzpKz9O8JYewJU+vUgOu2y9h1mwjeXtMlYkAfQpiFWHi2BT2A2/sV4vTH+zw04j5dQ2q7BjOamWG9AwMDvZ89As11RbCHoVHHLTMwLigwNmMQ+Fv66k5Rc+Y7139ODu6gLeMoaNOSvewlfyu01c6r/gbCfGtQYzf+QGuFgK+Q2AYeavniXoSFyu66RZUe85jHTK4PvcthJ7w1iCDDCmOv5V/DnDec+aC8zw3j2h0/atIaDt8cUBrNCWEjieJeXLXpWtM9jH/VysdUSebOvVuiod9SwffI0aSExBd7JMVc6g8lp5RNVuoSeHX79sGyZvWC+L8fVRYvXBszegrL7P/7CmYL5v/nVJNbH618IEFf70kBnLgiYsLen0T9pTnabemSxA2QS574gOGjA+XGm65PkZfOcaE7d+0tq9eA8CJo3aJ3AZugfDqbm+95A923rnbXcSAaBD50csthbPrj1KLRNmDwAJB5vDVgKWUQuceoX/11ahgtMWH8MBEYPm3IWLlHEFGL47OaMgwOxqb52FxtwcsAKsbA3zBFGDCMXNOnzFDhAQbKPVoVNNtrlm6D2JinZl7BUUCnLCl/ayr1sBj4BgBnIJjaoXQxR16frqlnzFVfN31pzhY01f40KQv2+mahmTEE0FUBQRBtmT6Mn369xj2Cjpqy5liFDvp3zGrefNZdoZlZN4MCjsKQJn21dMDOa+2caEdAFuTUcN0b9K92PlG4MUZDqwO0dA1NvWPfsn4KiFo5oIOBm+w1zO7M22BFo+lZ47Gxu2rCMwYBXeFEYbEVOlp69/Z2zqj3fi1Q0Iv+/Oz+cj2qcBS/MPMb108C8v6OeI57fBm3AA10CXFtRkDRPfDYxz721Af0Q/1DdVMPHzkZgOMwlaMBQBYimzfzPZkSaNOnj2TBjiSne2kKzXQPGwl4bzjz8Z2iGsPxGefe7TsGU3Y1p4Ml6m7BggRAZDFnUCJtknKRq+Kf/3KQWD1DvGfm/bNBz42mHsa760Cdz/5+Ksl9pd7HwmOuV6sEi4kDWBhLxO4Eg61MXfVxS0P+PJrC5nPif77LBDEF6P/h0L4L6P1hWFSKwwRtoZA2EAtAh4GircAUjCCfGxOOwTaADgzGiFquwwhNfYLJcA8gp2ZLjreaEv0JZmqLfDZvmH5NO1Kb0gTOeGBQMiuYsOk5PKcfWGCBMcK0aa9l5AK/62zaj2Di3AR5za88pxAAAOln5X765nv9/NDIKGraZ3zMg3uwRphWxXMKPZjX+SdwCr5G8BtkZslQBSDo5Evg4rParEFnVVzvmrHb+6SzaV7wQ/3G7gMD+DR3G7hY+W43+lqTvODd+vaZA3PnXsbA/KFVBZxu4RaD8wRqBSvWEKGN580cMHhSgZBxKQQoKPAcNMNtxN/sF4RVfc7Om7Vi/9qHghPjYAwnUi5UYQEaqmkL0LTn9+4RnhV4exKdq2uBvcLfxmnoc28tFhMBvQoD3ZQ4NXP7c18zB2jSBi9KByLltbpccsklpz6g183cZVqDAx1Qx9KAqRiAmzk7PolEBpAwxX34frWWUxCN45d37DwRzbVTBu1YHME9cxJvvmdbfNhosJYA/cmzeoPPqIwXt05nnpkUZ6z3MCxNyd0JcUhMdRdVwW0kgWuR7o6mYlW36Fl+P7FUZOFT43zVavJjfwSgtybzKQ39J7/w92aP+EUosBGmRVAcEdMwFl76YGEQAA2MV38pzKlGAKfGL+ZVnoERWXmrLeKC1s8LBsXzBm7B/PRLwnyMhIap6eelb0zkCBSaeGnbMeqTBshgaLQNMJgPbLla/cCChmZI/ef2KeAbZW2VPNObDKjz/HeDmpyv5mzGaoAUc2kFHfowI0Cg0meLfxO3APeYV246moxXwOWdfgV+mDsmfp5nnPTL9wIatKwm2jB4gdYAQ8ft1lJrBFx5QT9oyj+j69UCAQqBFzp6HCtta+0R5LlPE7umXveZaWaALOO2VoDgzTjaGAmFpDbynjYRtviOfangwrPQmvEIlM4ZcGPMxIW0bhv2AJUTTR9sgZn2O0F7nUNXaEMTt6CrgNMKjFWjzhgVnqr7rhvEpkDAerZ+9Pb5dj4ExdWIdlh/xuO+0LXBZ8as1UvBkvbcC8RDGRfxuMc97lQGdMjT8TscPpx8xF5SSTgFbCAbvhMEwatWTK8Al1SBRNT19SUaLjzu4IET+RvfBoEHAN1YNV2vWJHw6QpiCcEaPpyqaUjAd5k27k1e+y+2lXGCrcHg/ABGEyEeLSHlU1OevgL7ofBbhkfwBAe+8BoI+C/kaPgTCUBKOhtnyFOjfM9eTsRKVSZOUMt8R0aQLLtJ/fXJxtE8Bej/4tKcLjdwfCovwJigODR0fvAACozPOt1WyFKzgTFVIImUqN/ZtCB9nDIlAuvURGUeMHFeapb8LVi2JkiA1KAoLQcClNoc/QrwvDNGGLNFSDRXq2UZcKZGQ98TAd0SnAAtDN3If32ZAjrP6q9vj69kjAgL+onhQ5p8Tbdinpqt1QLNNQakuEbcgalhAkHrT4Uxm6ZFn/iaCRBkDQ1I08QrMPBZVwqALUgKCsxJS4Wmd2isL1kzOeOAtmqrRu/Tr3Nr5697wKA0TepaMYxF2Lhx47jwyL36fQ3W03xsuph7yxRItG36hRbmpitQGGAJLXgB5DzHZ4Uc+mQsrJNVErnmfmlBFT4pXVsTd+WYTXCblgW1bWje+Q2dGD/dj7Hyvb8Nfyu6a1rrRn0+tdxrdkV3vSbyHNoy20Thwn7HXVxBEAWjxz/+8acioDMtvQpOkQMWDmSBl6Sy2fFsFgr6A1opDJCi6B2TH6H/cbIDkgSbBdhOhNkNDqbebezZs5O0zDWO9RwcPFyv+QObNObdDfoi4Hr4aAJ3gsy9s5blnPaSs9YTA7C2E3QXz04EFE6dSpRc5hD5JqehpX7c8cOpq04pNs5WJ00m0uPYSJgX1WZSXiaq/pxaVaZuz0qj8XB2Jz2loU/a8t8rHVerVCdq+sorr6xlTgUp3o0AVotQC1Eb7p3dOfJRc54aJxooJmIAAWCCcfKMObIyWABJc6CAAgMDUGG+MHd95DyvqVYmx32my8EQZfr8DcC2fk/GSX+0p2/S1C9922r8RtQbCEU/AiPvzg1ARItDc0WzvOCCC+o8YcbmrivgdDS6ZGaEFkZlm+YmyAtupkQJrK2plXVRy9W0zjgZMxYJAJ0xGIDIvfRjG4xDDZFrbdBWq2mqbXd8xVFouiemuQe0AGhKbqPVXR/oa5BZG8DXaou0x/gZCyDsyXw8Bx1ZK6Pq1fDdM4yXcbquPIMwxH24Q6CB86Z/MzgEdMDfwD0EBw9awTLDmgrA/tYUQgRsTO7+Nu7JZdGulQDf+toJ0tZCYQqlNQQsW+v8BXTN+gC6aNdabRyzwoEauXRWUKgusJyfzbgZwxOe8IRTFdDvAnWIpB8JAi3O0ZwQZHj4WAVlwGxoKFHUiWSeRzRcXv39nRrM3RJx1YTTMT1Nz+bk0PgO8PdHBSala1JfGcfWO+7Mj6BjGitj1LGOcJIw9cEILwsWJulrYE8C5lbkBxn/ZsrQEQW/fUfSjtbFn5B0MOIMFpHr17U8HEpOWm8vhRdiDmpKqkwB+qSu9L9P59k/I10T8Lvf/e7xetLWCIdh8lJDgQnAQGEO1QQec44aE4zBspumlcmM+A3xIgiJ+2GkbYEU2udenkeIMJcaE7TpOvol1ZR415zIeGDemkXp34MtWoFBbUqmZ+CRAN9qX9zDXAEyfdXMgX4BZUAGEAfcMdfSBoAOKKht6fOWmdMffEjNU9NnG1jG97TJfKFDC7qOTxBmDaQBa2U1NfqzWEnlhl3gbgUD5qHVQvOsoKG22lo/AF0FOYPkBEhTEnnOOAOFAL7T5dAKToxLP7cxEwALczA4kDZ0a0h75qBlpxUwtfBoSmcu+rBZK101ultoG1rjZsItxNzYe7TJvOlDwU6fs0ocn/l3DP9m99WCqsKf82p/vAppHbN9xw2iUMR+UBB079kX7bv+1YoVfl3b75rs70mggL66QxQo3ZvQYyhnbrs2P/uzP3vqAzqEHEm9cxlTgv3HaXvsWILacvJGl2fF3MyJaqnLi58pB4LzHBtiUY4tHcy5zwvq0V8zy75ULlm2DMDPa5I11KNHjqV8KznVOWc9hdFnzEh0bfLcFyygIgvlEPsrONfAPRLpw8A5XIYDatrxd37oJ3OGfA6lgUlQO926q3fLCcxtUyb3fx9wnYxWs5bHwrwAkPe+973jJ5qRY2ulNLVeg7pk9jDf4ylsYOEO9pCalwACoKEpe1LaeeedV7UutFoYisyNPtBM0DAFc9qFYdGGqUJaADQTCzAwQZk3ZCRdDeZIuwKCDJExek1NTc1LK4FaLJ/pW0CnP3iJ19AmsSQQC8A/gEjfOX2Yskc7jAWQaH3MCkhWK1MQ4j7ahRbOVTO5oKyQwHwVuDz7nf5oy7VReGLubTuCEHMSEPneIz11G5gyyD3WAWd/IPh5HKfFe+xL37MxBK0PunXLMH73AXTXzcJcGD/PG3A5USDjuhqrQZMGQeoCYj1oC7DWNaMvm3eEMeYx7kbqFpDhfubIGtqmAZxaG44f71QvFMD9CXvNYEAFgtaH3tGcO8F/Cje6U3QzYClwje4uCMyoaWuVdt2gOO9zDI6Jvg04NXpfweHI0eFKW549xTV0ptWa3v27RSPs0Y3/u4IzicokWfPe5mahqXRP1zqlAI2E9HYO7fi5Dog3J4KRU839zqE+at573R4TYEWJpU04n0CayQCiqT7vFQqM5ATBWRQwiXmRWu74DPmB6wflbzTd9gS1lnlRKU6fKkyC71pNDiC3fKYlOGkbADMICq3d4C7eLZ2qnw/whClZ95rPFuKACG2Qj6CtBmv0ewtiavg852Ew/M0zWh9gqGqPnhZnxTZoAoMk+MwKZmh411xzTRVIAHk+A0bc54lcui8sOMPYmC/CBwIUZnZNxFznef4Jwvo/W23bSHLrk2PREAS4H9oyDwPXaM8CMYwVOurGgHb0ZQqdBXigse4S+gHMWDsPWRF0/cxacY35WNzFNo1fUPPWCqKrg74U7szh13ri2NQoW2FNGkEbNVotOMyTe+kDuvJ9m2tOMSVPALRPQF76sybQWeHK3wZ9ERRH3wp87A0LubCu9KuwyHj0s7uGWD11mzA+58T3XNclYywAvwHuYQ8BxlXw7AbkSUO+N6hTC5T1HGiXceHaqL+bblAcz56iUe73xOcEc6vA+BlAb8GOZ7vFzSuotzntHpXZ0XLHX5OqoXdzxJlDO9RpmIEoxoJW3nEr1FeNdq/HnHSq6tRfKtda4aWlXzu5ewD0SZ37vYJn9/lGOA99RhgCgP7mN7+5MjaYiFXJYAyYlWVmmsZhDNXEHStOx3TYOZrRgCfNfJgzBV3aAgB5N4qb+2FSHfNlDovoBiTBYKxEZhqPAKjpHUav8CD4a8JWw3ZMauWOhf70x8pkBUza19RKn21JW+7RtM9csDjgPmAcaOiMn2e4B8auv1JQ1FJoOpr+eMAP4aLVRGHMMF59ya0f3I1rf8yBvxnPzTffXC0urBlHYhrjQHumInIvmqsChJYHzffQBvDV9K+PG6HEtDLGwLgBCGikoCS4shbuByO3NceriZpiprVBupv6ZyR9616hX+/TKqRZv/UXQ1tNzq6tLg+uc5oZwM34dQ/YH/NBOKJffgu885n1YI3Q6KHN8uU5mjt/0z5jdn9omtcKpeWnBfTOPZruj9VnFSJ1yfAcbdAnc2MMPAfd6+FWBFZ2Mx10L3OPa+O68l1rSTEDYJRMp7TBujzxiU88FUzuEwrJ/EgW3ZYY4yY+N4De9R/fpZ0L/iIhgKaW3mi4kwpq3ZJmmNKRPyq3AqAF9Fw/Gd84t42nsPFdridX/a77Ww29JWAbvT9Jkfz3ecj99yXA8NCRlPPtLduiIaKhAzQwEMAFoAKkzjrrrKp5ytQBAhgwGhkFcWXGrbal+RONH4Yow9NcbRAXDJK2zSE2cId3feAyY0EGptcGdbUakKZjTaJGYbcaoEyOd+ekdt76a50PDE9zpgFmPGuQFcwRbR3hhSwBtGIDsgAQ/bKAp5kDaFhE/2Op0F9bOU3mLfNnLjBhA/PUKluzs5q853BT7Ysx0DbrxvcKaYKF89EcrECmsMH39KGLgP5ZR9YbKwsCnrESADV9MTbm4ou/sVTU8qLdeUl3hSn9/HzP2ExbFJR18bTuEO5V0xXkzbzQiqCliPkBumYBKFxAK9pmfObXGw3e+ucBRoMVuY81RgigPywq0GPlyuXjgpj70hPiLGns+JnvRECnDLl01kWjUGvAKGPjd8leuN/97ld/T7fcckstClPrLnSDLY31YJxapqyXoItI2vAbrnEQqXWtm+MpT3nKqQTodanv4n73qEVPBHVQrhPgZkDYeN3Pe6yQRvsg5qkE6DWbvmM1N4E+hXI6GjpATw5b91W1ca7nj9RQr696bWJWwARa3tXC1F//0SjQzUO/LSBAHjqSPGBkkJPR4uZrw/DUgmGYaOhqx5BG/67MGMbHgS8wNbRFmDlHtCIwAHwAA8BD+zI+QZU2NJ/atmBG35oTNV8aDAXjVEO3hrsm+Lu5C3KfJs7WnK2vknbriVQZs4xYzVKQhRYceQmoA6QwecrRwmgRhhhHe668zNOUKGMLGLNlWqUhfWl2bU3jLaDzjAIB2vkjHvGImqlwww03jGvgALpmcP2ltMFY9Ye3/tfWR2/QHTEPgDRrBqDzUosUyFlX6AGgQAuFEdbRzALpKLix33hxD2PR/+73uhwMLlOQa9cIYHJfGgfg8xbBadPr6JPrtMUxswgrPC8t2PO6dPgdQCtT5BDOtJgw1oMH94+faU+bmvaNgXDczPGeAH0sarZparoLDDJlbfmONtgnCCAPe9jDqoD27W9/u6at1ZTK7D2+Q9jiPtaKNqC/QY1aqJgLbVq3Yc++vXUd6esUAHQBWgDqAvpEN7BMeFybbp9rTO7jdutWO5/48ATT86QzeM5pTzQ6rvHMjyl23pvrbCauZ+iJ2+3IL7oaJtXCMOnEmxpA97dyS7TLK664omofaCb6BAFkGJGaIMxF8yoMUECX0apFG4QDYwdcuP7ABz6wvsOMSAkyIpvraOlWSwMUYEAtE2KhZI76ek2VE+xhiAYjCdzeo7Aw8XvT6AxWoq0WLCZaAjRtA2LMARCFiWMChVGef/75dZwwXcFf7U+zcKtZChZqxfRvBDd/6xYw2LAFBb6HVggtGzZsKD/zMz9T1401Q4MzJQvhQV+/vnSeM35Aq4A0EqwVkAALwAoBxRPFTAFkLyD0EPgIDQBmTPLf+c536m8LQQ2hAACxil9rLTHKXoFDK4Jzd60NHFNQU4hr09+Yk3tBP7KFbZgLe5h39qTnjfO955YzRgCQfUg/vDMX1osxt/8ERjKi2iBI7tdawditgtea3Ll+V1DeWH2e+eg+Yg7QCkBG2GWsCGlYBx760IdWen/3u9+tKWfQ74ILLyxEqJ9zTk75zHGun/nMZ+pvzjlb68DCRLpNWEsAnf1D/09+8pMnW0NvNe4fkSc9kWXfDdTvDX4+uaboHyW73M1vfo/T7JjZc65P59sf2VC9acKr1egnd/73xgrel9sYPd4pr3nTTTfVPHRe5DFbUAZmAjPnHpgVjAktAKYEs96zY+d4rq7AD9DLvAEVGSRtwjhgoAAizBiwwYxI2/qbBblqAej6YVv/NmPU7KpvVuAVnARutWvvnwhercY+0bRLPxZLgTlqMmYsjJ9/PAOjxY8KYJC2Br0AS+YEk9bnT9+m4DFHtdEW6LlXQUaTf2tdaAFd/yoMHmb+8Ic/vDJ/aAotYeBon2pgrAljrz/39GPFt9YMbPut7xuwYLwEj1mznzEikAGO0AjtDqEBIGEvAUDsD+amRtgCuqAusDGGNnWQMbJ2+vRb+usaYA66IfSpC7rQ1kN7zGVXaESgxBSPdg6YKYTyDiByP2tK2wgq5oNDG/ay9OvU7Z81fnQtlhpowhpAd9prBUj3oEJHZ116q0BIn6b8IQTQjr5waMz+gp5YR1g3PhMUx2/q3Px+qNfA+BgTv0+EK357WnOghfn2BvvR/rHUYuE+6PbUpz71VAB0ncf3AOg/KnjtHjV1gelfAqg2wK6ylu6/yYEFptgZkfmQSVHrFpy5qy57NxDubhXthqijl1tySHkbJX9P05gC9MlZ3J9Er93fCCb397///ePFkmAu/MgBJM2W1nMArGDoMOhli/vqM3yGYSn9a3qkHXOVZWjmBMOEYUweYEJ/tGP6E0BgqVED1XhXkzHACzK1QK2mrq9YpsZ7C/iaOP2etgUaxqp2LAiaduV8Ycg33nhj1Y6hkdop7ah1tT55GbkAz/z5Xi1T37IgoIavtaKdjyCsgMU7oK4f1UhshAr6qFHRASP79HvTABlbC5r0ydoxJzQ3aPCNb3yjtsN1QAWABLgBxksvvbSa4z/60Y+WL37xi5V20IDvDcbTHN6uj+Cs5m2MAuvE/a3VhTG6VgpwXNMK4/0Glwno5p+bdWCeP30Yvc7acv3rX/96nduF0Xot9AI4I6QauU970I2AuoGB/jpGNGnoD30QaqxT0AqJ9wTo8+YtqGtCn9zLejFuhCPiS8iWQHBkboyV3x7jYn0AdNpclGcUlJk7zzFG2mScCCZmNOji4HnWiwNeLMf8zGc+81QAdM3j/0oNvf765ZQ/wmTfMtJx/3p78V/x3E+CGSNpdwE9daEqsKfmT+eIVCqAZZ7TY4sPu831zvGj49dzP09PAfpPaKFO1W6q8DdWtebPfvazlWnA2JHa1WzUHtTarC1eASI7yKhmGCQMyah1NUCeU/OD+fI32gGmXI/nhDGZlmYVNpgk49APCFOlLZ5p03nU4rimBiwwo60KzoKgWpxgagAd7UyMlvYels+AIq7JYAGYa6+9tgZ/EZDGvDz7mnFONBHz2VQmaAFgGr0OY1crF7wBEXOHGbdWgjawDGECcIFeWFdg4t/85jcrQD3nOc+pz6N5QlfAgldrbm81YeMPDCRjfGj+7A/myf7gmhHVtA1YoMUDEJ///OdrkByAQuyE83DcgpqWEfcFNOFv8935W9q07hJ/Rq1w2AqYmsfNs2YcxDSwZtCDv9Gk8TMjePzyL/9yFSjZY4An42df4zoByLVyoBkzd7Rl9jhzxbWxbdsdNTaEOuj0jbn7+uuvHw8qZLwT56pg1xHcOoIL99A+/bDPtRowbv7GioWARNsIucxv4PBg/RtAxzwPzSwZrEDOM1xjX9CfKZ/sBfbqSGqv0Ae/vWc/+9mTDeiVNA2r/Je063viqv/aKPmJz/5bn7v3OXtH5uj6xsNiOz7yxqceGlUfOr72rhDA/Z1XG0Nw749tqsVTnAKNhk4etb5VGGubLgZIYX6skbFhEGghNTI9OwqmAjPjexgDoAGT1Nxtbq7aRVtO1jPSeV6twjrpaBq0hT8YX7UmTMAFoIMRwvR5wcys0+3BJ94DU4ZJ0wcMjuu8YGQCvwBm8FmrFetTNxCP7wRmQNv0L+ZrJTzmCi2MbKc/c7GNEFcoMahLC0JrJeAe6KKpVx+tR8XCpKUhZlraZq0Y0/3vf/8KtkTfI3BokYBm9AFT5z7oom/dNbB2gIFZzFNBRdCE3oyddUKYAQAxZwNMtGccgZYNhQUtHwpqCj1aTzTDa+kwpkB3hP57+9E/bfuCKPM1w4C9AkgD6GZx4OcniJB7oA+AjkXBiHJoBH0wXxscaQoZ9yNs0sfv//7vj6eskTL4kY98pO4t1sqqgIytLawD3WhfwYx+LHdMUCFrxBqgqT/4wQ8ejz/53ve+V8EfYXjbju3lc5/7XFmYezC58/v78Ic/XC0FjO+Tn/zk+FG6bZ68gX7VohFU0OLEPKal8f8/7+spzs2mhjdFgfs4BfLrPRHGct1115UvfOELlTGZsgZQK/nDmDzIAybEdz1HHD0AACAASURBVDCEpYsWVwboiVeAGMDigRfcw/cwfX2eRm4DDEYTm/8ro+MzYIJmCXOCgdGOWrLpb+YI60/mexgtYGUbRg2z0rSJkGBFNwPU+E6tT42ePqCHGqLtCIzMzTgAx61Pl3sQZCySA4Nn/KbJKSQAZmphBs9BEwULwV9NV/OsdKN94xGkNWOBqT/oQQ+qwKAFwbFokqY/QNq0KcbO/YAP/fE3bQHmgB3fI7Cg7XkfAMg9gCVrgf+cMdOGFhoA00hu4wOMibDMqab0FoxbQYq/Fei0VDCGNqpcwcjURS0e3MMLmqCd0w5jQwDBtA5oom1bApZ5skcQBBGIeG/jDfjbmgHQ4lnPetZ4JDwa9Mc+9rHxqHhN6QI3bbfCE3uEa3wPkOO+aN01aOaMG58+e1GfP/fcfMvm+jscShv8TvntIZSjefOb+dSnPlWFBl0ezLu1FtS9l0h59+oLXvCCKUC/j8PB1PRPcwrUwjLdYCDMhTBF85ZhBqZFoWnqs7ZWeU17mttbmTsMBIYOQ+KffnKYF4ADgFoIBmZv9TfIZ2UtmB/9C+4AnXnaaB8AornAjBlmppZjQB7MCwAy/9bANdoG5M0RViPSzAuj05/M34wBYDIgkP58wXyN4tf3WiP+u5HjjBEGq+/V5wR1NXXa0Jpg4RBT9eiPfgQWA+OMCmf83MtzzEmTNdo6c8L8Ds1g1h5RC6jqntB3rfUEULGinZYC2mT9AHOL5jAvtEGL5jAu1t5UR+YsaPAOAAF6ugJ0v6itMvbWJTIxqFEXBDTU4qMGr1meObXWFtq2CBH3sI7sN0ARupiWZlwG9yKYWDOB+bNfAW0FSLX/1gUjCBMIqZWB6HNM+awt3/ObsPAQNKIv1t+CPgob7Htoy2+Hv7mHzwQbKgwzDwVl1uWGm26s9+/M78DKcLgE6Jv5oKH7O9Ca5biYDy8Ky0B/9sHznve8KUA/zfn51PDv4xQ4Nny09IQBDAacMd/BxABKtGhAw+ND1VJr3mvACwaAebFnRgd0YOo8C8OEEcEkYEQG9hjRrZZqzi6M0PxjfdssiYydawZn0b6lVQE2BA9earmmKsEMfYY5CNQ8Y0U2xsd1wJd2jag36A5mbBCS6VBqzgBIq0n6bMuIGQvgaoAb7aldW2lOQQZBw3KwPNf+w9VggJVCDG2ijVkPgO8tq8v8mBsMHmHGwC/aZJ4AAevDWFgzAIpnuc/a/TyvpYE2FGqgDesHMAF4WmYUKPieuaiF0xdry5p5gpi+XUFcl0lrHRGgGZtWAgP2DBRUwKEP6aCwwtq07hjozBixLqDxArCsAXsDXzrrp19aQYAx054WIDVsLQu0z56mf4QVtGL6IXbha1/7Wt07ughoW8GJsTIW6WTqJnuL/vhsHAdWqQc84AF13KyPJZhZRwSsmzbfXN0qx7rCgOOlX+IY/vEf/3F87aCjFg0FZtrcsWtnvU7/v/EbvzEF6PdxPJia/ulOga7DbHeY+1e/+tUKjmpNamgCUGsGhmkT9LRx/RmVsVkitKbChMnB7Pkb5oPmA/OkPRgb3wNCMEmAR23YtKpWgwUQABQjzQ26A7g0Q/POPYypTTOjbcZFu/yD0QnK/K3QwVgBCE20/t2WquU7/epqN9wHEwcgdVPYP+PT762JHtoyf+7lb0zRgqTBgo5R4GN7weARPPT1AryatRkL3xtMBVgxVmiKlgYwMXfGXlOdMlcAQv8upmYFMOYDEPGsgXpqnghmtCt4GzegBqiAQz/6i9k3fNbkrq9WnzfPcA+vNthPrZzxcK/ZD5rdNR3zPXuvDSZkfXVhMA8FEPYbAAmgsydYA+b6pS99qYI5dCNbAXCmf+gGjV0HhTg1dOfInmZtAF4Al6A6IuWZj/uIPcE+YazMl/WDJvw+aqZIaMs6ENhoJokxEsz54osvrmPDMsKYAGtcUbduua22sTqBdFhjWtcA7WEpwAWicKOVibG7R/ChMy6e/aVf+qUpQD/d+fnU+O/jFOhWitsVZo+GDgNEc+NHDoMyAhgmAJPhs2lAAMS8njkVnAzeAoBlmDVPPVq0Zlcj6KE4DIQ2PVZVpgNDtrqbGpBM1aA33mHCMF2YNgyfdkwzUsNXWIApqtGpMbvq+l0FD02ramSMh/4E6ta0T1t8D1PVdA5jhRbQRrO2YCX48j3XZPS6GhiTWqYCh6ACfWgPjZl5MiZA2Sh+AIN2YPY867Gr9GXhEP3axgbwjjndWAD6hua8G3hWa4Z3XRD6sDUTC4o8w/wdM/1YUY3xtWmL+re1eph5wHvr69WELvhrZjf629gHixFJN965RyGO9WXfWbbWLATXAJ83awVdAU1p6ol/tGVev2NSKOUzYMwa8Sz30h57nusemDNxXtBHn7cWCoCXtUND5zsEDGjPuPWhI5Cw1xXMKArDb/R+MfnzrnWJNmmLYFLmT//S233OWLl2+EjHUkE/xAJMBcXdx/FgavqnNwWO5vjTOWHIe8OECKLBlAczAIzxz8GMjboGNLmmXxKmeOeW28elfRiEPmm+01cO0KDFqLXAAA1s0tyuVgiDhglp4pfxqLXzzr1oIPhEuZeXRTMEG821aolqnAKHZkeDhgACo/oN+EJrJojKqHDMr6aa0Y/+YE3+am30ZVUurQb6YhmrvmBNw1oNaI8X9wKI5vQzLmjPu2lJgBQgApCrsXIPwhjtwaT5DqGH67Qp01eDlcaMW5pDD60LrI3WGl0lasTSUw2bfWOuNmM09QrBC/ppxteUr/BiJTVp571q5cwNWvPONe7js4AOcGsd4N37FYA0NbMexicwV+hDe47Hw3QM1GS/6rPmWb4X0PnbfeWasVa0x9xp25P4GBO0Q6jSb06fgD60sfgQe4sXa8o/hV0tHtCdNmmLdmqNhr17qgCwKXuUPcVzruO3vvWt8SOHaZd50abWJd+pKsq+4Pfz9Kc/fQrQT292PjX6+zwFuib3zfGHX3311eMnScFAWg0QwEOLQVuAwQEQ9V9qucMoDZ6D4RigBRgYkAQDsriJPtw2iIznaRcG6UEtRgDDyPRdyjAx42OCNLhKJgtDh6kxDpiWucx8pj2j0dXUec5Idi0D1vSGyRnRzbjaSH6BFIAHRJmnMQcAJTQw/a5NU2NMgpCBTwaRsRf1PzNunuMzzNiCLswBcyu08thZntPvyt/SjTVkvXSVMAfopTmZ+WnF0G8PnQisoj/Wn2et4keftMkcGDNAgPBHfx7ig2bK37TLPzRNc9eZC+MUeLX6tNq3Vg3oyr1q2FoRFEZogz0h7fTBc517eF5hDVrq0tCSxN5RiNPMLv2hEdowfTIfhRnN/+4lAzIZM7RQKHEvOwfjR6Clwh5riP+eveZeVQhBOGAvGd/A78h8etugT4LisAit7OaYkwvPnFg7/OeMhz2iQK51Q0tLHf/sjqCHQHEKVIq7z7PjKQJMUeDHogClX2cSqBO/4ic+8YnxaGaYnAy41TCMDJa59c7uqcwHJtaai3kWRg9g0hZMw3QfBqzWBfMxnQoGhGWAezEr4qOHKVK/Wp+vGjn9GbikL10/PSZ/nhOQZOb6h9VyaIt2BABB0XnA8Izepg3N862mo0kYEAA4YJbca849wC+tBFT6VCvme9qV2TI2gFbfKu/MB2DBJw5jJ38a0zHzAWSN5Oezmhc0ht4AqoFW/K3LwPtYH0ABQDRnWveHLg/oyhi1TnCvmqP56vTHPCdGnBt9LQArKDJfgYx73D9aaDTNMz6u6Q7QCsQzgCFrpoWC+XKvQMs82nx64xPU9qGbLgH7dy20kGjCdw0FbUHRPaPlwB8j4/MAFAVerTQGf9I268de9wx7aKx1h/kByPyOGJ+/DWsNbNna8bmfn8A47mWPoKXjiyfaXkGSMbln24yCuo4pLMM46ffRj370lIb+Y3HTqYenKDDZFOjmoaMtkD8L04d5AQJWiJNZC3z8+DU1TjtxclzLE/BgdjAQGBZMhuswW4FVxiYzRmM3JY5nDMbzTHbz2rkOAPK8fkxAXS2c9gUy+jQOgH5abU4QZpz6WzUJqxHrd28FFb5Tw9dcDeAr+OhDFrzs02AknzVyH/Bh/ApJuh10K8CkYbasiQFxXCO7AEZvwCDzMx3JAELm3pqfpSW0Zk1cS2kA7XQpAAS6GdAOeYYx0o/faXI3WltgU2MW3DWN873r3Qo0FhkyYI5xGV/AGBgTY0RYgdYKbUZsM24DzfQXa1pnHfhbi4kACv2hvQfqGCBmBL3rSL+ArcJn6+fnGdtt3TkKg3xP31iXFAYMiDR4zXFwr/EYzA+amp7o74K1RohD+PJo3tvv2FqF5YfkBDYzFXgeQYWcegUm2jaoTxeW1oC58zpBqYzt8Y9//BSgTzY/nup/igI/FgUC6MfDFNH6qDLVBlnBEGAoak0G1mjCrQwweewTr8OgBBgDrFrtV38u4CwY6bs0fUefn8BDe2jcatkwIBgyaXIG7sHIjIanX/rR3Ek7+ktpC2AyTxjNxwpggoKBfgCkPm9BR6A2Sr41JdOnAKBWpL9eUDNSWiAQVDVls55eg7Fb0U0zOPEDRq8T1MZ4nKfpb2pn0IvxYDGAtgAAoKCGCeCYm894uAd68gyuBDRHgERhwzrj+p8FH+gkYLcxAuZz64NmboKLAMlzCmgtmAqo+sEFXgPJDHSkHddaH39rZTGeQqFNjd50P+junlXYZDzQAjrrBjCgTCFFP78xEFoxdHkwF4MMzfyADkbiK/wQCwJdER7Yz7gxFK5YB+aCUIUQx3i4l3a23nlHFcwe94Qn1CJCzEMrBQI6gXYIAro0tC4YG1BdYzM6Oejssykf+o/FSacenqLAKUCBroZO7uyHPvShcUAECGC0MHxMvaZ/mVYjcM6Z2QmEg2nIBDWpy4w0WxpsBkMFRAEWgIB/Rr232jt9AL76zXmecdAXjNLgJpgW9xp0pKWAe2CamsLVhJmbWhFCgDXkfV4XAPPRYtBqUQZnMQ+LsQgoPGveuxqiQXNG6zMegcccbwGotRgwT2ljmVW0M3zUap6Au2ZlxsgzAiqCGH8DApqZDbTTFM789XMzdsboSXuAAuACkGg1AVhoz+BHrnvYCfuFz8xN0zifzfv2mkIbc2APKBy0fnP9vqZMqs1CU/YgbXHNAEKByxK1WlrUcI358Hnmz3h1iai5Qi+D2+hb14SmcIVZhTPb1wqk4Gjmgnu+FdbaFD32JP56BB/oDTBT2Y/fA2OhXdqo6WkRxpinQvbO3bvquj4gz+CW4n7L0bKumN2Zt4IPe0whijb5jgNeEGyY33Of+9wpDf0UYMlTQ5iiwL+dAt2guK8lB/0DH/hA/fHLmGE2AqqatJqawU1UitP8rMainxtmA/OH4euPloGqnQIWMB9PfFKjAYy8h/YAMl5opAaTtelXfKcw4IEuPtNqhQZ/wdxgYozRnG7apU19nwb4cQ2GrKlcsOBZNFi1OwPBjMJuF8VgKIUUNWfmy0uAoK1Wy4QBAywwYMZMH+bg68eG+Rvkp5bsc9AE0HSOau4KWWhxrA9ADVjQlsVVCDyEBgh1vMzpRgAyY4H2EShcY/aLc4NmWlJ41oA61to9ZsEZ10Mg5Fn6cF/QP3uT8bOnNNUD7gpb3Aug67JgLNCNvrV40K8aOfeZbtfuYbXc1rVkTIguAYVYfwdaVTRlK6AZta8byj3BZ+YHfTz/gKh3Dnohf5wxsyasB/uYID7N6gqIBw/1d06kS6O6RSzJTL+esdBahHT7uF9mz+mpNKadF7/4xVOA/m/npFNPTlFg8ilwcjQ+yzAXAP1973tfBWf9dzAO/bxqeTBuy7HWAKtZHZOg/loDpgRjfdCt5gmjVFtF69Af3/pb1YINcPIQEZiPwWX0CzNUIzcozMNK0HoMpoNxq6HIvKG+QKf5E8bGNcai1q+pVy1LQFCba1dxYtCRjJ53xkk/gKBmX8asIKS5WW1SEDLQSzCBds5B4YNxA/wIGMyTdnkxHubjOHRzwOyhCf50nmOduFcXg9o6YGLwmaDMvY4V8GtjLbQ+GDdAv+wXnhXcNDtDR8ema8agNC0IWGT0l0MXswnMpKAfx+CYeGePaQlgfNzP86agGaDJfHXvGDehS8XPzsUIe+av8Mh3CnzuC/ripQAomNMe89ME7r4xPoDfDEFtHFPLONnb0M0iNMydz+7VoeFO5sbuuJ7cM5arZc2ggWNxvwjuWkCWLl82nub4kpe8ZArQJ58lT41gigL/dgrUWu7RCr/y5S9XQJfpwXj0HVKFzFKfMGfBuN7TPT5Vv7imcPN0YXJWyVJL1b+tb1fzX5tupAbRpgTBhNVsZLoyOLVr+qcfxgajRDsVvARRGJ2mWhmbpkg1L6OWmQfjhIlbIEWfuBoWY2XstKWfVf95a8rlmiCtJcR3vjNYTCGG/rhmMB6rbLCZ4GU0OPcxVrR3+lCDVRNWwKJN7kP7Bswe8pCHjGv3AhDvApVA2KaBKYA4XgFGXzbvvNRSMemyPprjpTHPYUpuQUbBQ6HH4ErpZvCYwhHrb8ClvwLm52loaK7GgjD31t/NPjbdbKIg5vpNjGr3PgPdaNsYEjV6AVxXAs9IE/cHY6Vt0xONgUBwtVQs3wHQCmUG9Sk4AOjVAhHaahmhfb+nf/5p4ve305r/Fy5eVO/ht/KiF71oCtD/7ax06skpCkw+BcYSpT4tDOeLOWkNkztAYIASjAoNjneYJIwGRor0D1Ootb9jsoeRASxoFPp6DcJSazYoCOaitg1zNedcBqmpVQ2KvhEoYJxo3jIn7kdjwWJQfYHdgjSMAeFDrRowMVjO/HLmwrOAvcFagjbj5Ble3M/3mtRhmq32JbA5ZjU6fZaCr6CkhUArBnTWhUG7gouBiR79KSBo7WBsmnqlmyZw+tbPakwA7dC3wVpGvDMuTLlq3AarCZIGo+luUHjge+hkrrRCi4KOQM5YNF+bdcDa6KNnHprYBWg1W8fguLUCMW8D8BgPcxIcFXhaCwz3GKcAaBr7Ab2NqWiDxgRe15b7jJpvhSnmb1aFgo3+deigG0Criu26VxSYmA97sd079Okeoi3a5aXwZ5zG8LFOmduxrKN0U1huLQj2qZAinXif09upK8CeeeELXzgF6JPPkqdGMEWBH4MC+NADjlSJe+c73zle1lXgOvfcc6vWh8YjEzcAqRaCOdYpFKJZ04hoD/WA2Qk+Bqe1QXJGlctgzfdWm4WxAgD4RmmLfwI74ACjlLkKmPSjH9hTwtS0ZKwwPO6D2TsGAErAoB98x/qzBScYr2MVTHim9a2q9ctkW0aqNqrplTGogUsXTbj0ZT0A/mYszIu/AWVoQt8KHHyvKVpfqSd1qUUrXKi9WY7XMfO9DJ/xGNOg9UHLSXufAAZIKQTQhlYex6KQBQ3MLzeQUmAXtLyutUA3C+NVSNDloUbaCiDSVKuK7hz3Fd93hLlOeqN7qKUf7Rto2GrWzA06uF5q7a6z3/GuEKZFpTXvdyw7HReMbgLabsfAnLT+KHAp1E6f2TkB8ET2g+urcOP62N+PEnp653dcPuz9V73qVVOA/mOw0qlHpygw6RSohWUwuX/lK+Wqq66qf+uT5ocu4GjKU5Ng4NV/ebijwQosAIimdJikUcCCrUxPU6Nm9NZPTb8CO9dh4tYU179tlDKMCI26LYoiE1bLQiBwHmow+sg1VQtezIm+BW5AXV+kmi5A6jWYcVtH3iA3wAJQQvhpGX7rp4WmzA16KxS02pRjUHtVW+Q6whRWEN0ixjAYCKbZV5+5WrXgKoA7PjV83RUCxMTxCoj0Sx88r4/bebI3tMio1QpKChL2r7bN/ayBQOQ4oY9BYNCaz7YNPcy6cF9psXAeE03k0kkA7e8/UNt0fAYN8lnt3r2un5o2nZfgO1EQ0kpAfwK8a6tQ2RnDXa4tBV/60Sqim0ghqwXmMr0jfHXO/rt78RiBnHnc7ZnuvY6PPPQpQJ90Njw1gCkK3DsUsFLc93KoxAc/+MHKSGT+MBi1B5mRYKu58sjA4HhhF5gHoGegUgsKLWOlLX3SMDsFiNbHyhiMMmccALbAAdNFcLB0qUFZMmHBmudg/mry5lvzuTW/6gOX8clw+UxkMS/HS5sCOrRhzIzNNCPTyXRbGPGu/1IgENCgl+ZVNU39x47DeShUMR4BiHmoPQJABo3xrrkWoQkBQ0FFcy/tq13TN/eY9kWfjJXvFYxa/6y+dc3RAo/AxvOuSxu7wDXaUTgxHsO2nXsFqm5UP8+rqSsg8lyrkbeWB/cT4zegrfUnC8L0efDg/ioU6CbQl20mg24Q3QptezxvgKKWC7Vo937rfmBOrXDXmWNHMFYQUWByPlxvhTyBvQoJOSmtAnO3RruuGeMNFApcE99to/6GU/p1CtDvHV461coUBSafAt20te8k9/X9739/1UrUjmHKHjohyAMUpp4BYgC6Pmz9gTAWGZ1+Vxm/zESNHOaqb5fnYNhaCWiP54jcBmxgrowDZoZfXfM4bcj0YcQyThiYbXDNNDWL08jk9enTB/dr2nbs+OX5G7BTyGAM+uJpVwDUpE5/jAka/SgNXZOs2pIAq+Di88zJPmhfcHF8msOZr0CpIKEpWzBnrVhDI7X1KdMuYxXQjRBX4NBFoOlYDV2tUgGD67pWuGYuvBYA2mGcBvy5T6SX7baaPfOlH+enOV53jtaIVjiU5sxboFMAkzbcf/jwQN3PmtfZY8YUqClPtC4oYDEXUwa5p3VH2KeArgDXClMdq0LHbO7vot27XtP60FoBKn0C6B1g72jnLaD7t3SzjYl9TQH65LPgqRFMUeDeo0AX0D9/zTU1KM4AHc2adKTfkhQimB/VrGCA+NWHBzsFMCzCAkOEEaqJ6YNuzZT6ADVHtoCmVtpGUsOUDF7zwBcOHVG7A0AEbAFdYNXfSruMzUhnGDH3oq0bhOThK8xRXzVzcU4GajFfxsy4+I7nDEBjHAKs9wguzk2NXHPoRGYu8OjK8DkBy+e4rqlaTU6mbx8KLWqtrTDAvV4XkFr/rxq66+O7m4/n7dfnFRik0cRx8azgwvixbghGLTBLQwUYBQHWSoGTvcr3LX3U9LnPOBDdNggnmvCd58yZnSBN94sWFvYN4yIWhHU2kl7fvAKO89RKomAyUUtmPq0wpEkcDb3d/y1tBeWW/i39MLlXuncfaoHf9qFVe70VCnisNbm/+tWvnvKh33ucdaqlKQpMAgUC6GPhKtcE0KkUB9ODgQBemLRhGGjDMCgAnO8I1OIzfm1quRv4AzMnX90gI02SvLe5wvp5YToAtP50zfsyUJkmbeoz5tkLL7ywXJAzoGG2HoPZgi1M1pKpMDRLaeLv5X61XRk9Y+N++uUeC9JY1AOw5jkC/pg/QXkwaEvG8rnSIgBglTmeMVpdAWYi8EAXtcBWwzLi3sA9tUf6ZExWj2MeWC/U7DWD05ZapTQUcGToAlorfNiOY2I3CqQCxERAUOP8/9j7DjC7yqrrNb1PpmRm0nsvJCEQCL1LUfgVxYIigmJBseCnIl3pShUbKChYEASktwAGQk1Ceu9l0mYyvdd/rXNnhZcxIAhDved5kjv33nPess+5e+2+7VLwWjWf1meXQCi86G/7uPVq4AqFkdDqoPUYuHX/Q/+/Tdumn902jgTXs2XN3vEXdgfE1tQRPX+6V4rF0Nh+9h1vEQYthtYWCzTWzA3YBnOd253+ppOfBWnotpI4HsJCkN57DlssXqPBE9BjmvqrQoEBPwT+UIDy56abCstofj338aC494D/xqeMU+AdpUCgocuH7iAjMSJpwGKM1lbd3lRMU0xRDFB56NJorRFZm3VKjwudCDTtk3d1LzESAboBLPRtOihK2q/GF5NVmtmkSZMwbNiwXQVRtEYxR+dgW5N32puYtarLCXR1iKk7792uAmuXYnw2d+tcfS6mqnQ9AZOsAmLIEhC0dlW50znagwuUCHBCy4OB0BYKa4Jm9C5sE2rput5r1D7EfA2QNjc7UE5zm0nbXK19OC4g1JRD4DSgW6PtDk4hIJj5h+Bp8NV5od/bc2h9rg3guXy9LQ2ioa41SHUHIY3lc7xO0UWfaX4HKfr+iW66T3q+9Mzq3DBaXuNbKDJd5UMPi/vo/hmITU8DtgUzrdn31UWYugsWFjD0OwifL1shfL9TUmJZDqajhTELIfbJhybzXRo7Y+Ki87tFuYd0tFAQCmThvUtKiZW6jUe5v6NcNT5YnALvEQUI6B0EpRkzZuDWW2/d5cO2tiwwVSlVAauYpXOjXXGrub4hChwzI7T5WgzTQBtqb9IEHFVss7cZps3B9nGK8bicpwBd/ZqPPPLIXVqqGLbGkNlcwsKyZcuwZMmSSHM3QzWA2tdr/7HN+HrV9SpAovntR9ca9bn2btB0frvWpPFFGzFDxwNoHzZx6lxH/JsB2xcegrL2quu0DgcChnEAjl1wnr3ui+bVesWERQPNaYuATcMaLwxgtPb4qqn31bQrCw9ahwUvnW+AtLYfas2vZya3lm/w7G7yDQUcCx4Gt1DLto/fQoFdA46v0PpEB50nepo+FoZ0noHZ3c00j4UJ/S3ad3bGyslqfNHMz7GFuVD79vq87vA7A7p/xQbN7sKd92+NWxq677cFWgssui+2YFi4sKAZ3YvOWIVGa+jh3BYAtMZQQw8FA50fj3J/j/hufNo4BXqCAq4U9y+2Tn3iiSd2FbEQsxQoifGI0Sif201BzKyjAiZsziLTs86Txh4GT4k5Clxt6jRzdpR5LCipbledd0eMG0hc8lSMTcKEAFJzRYyI72UCFzPXnGJ4ixYtispmCnDF8GzutcbmPHadaxOrx3JxEJuGNac+s4neJn2tTWCvPYVBaQJaWx5MAzFvM2WtMyw7KkZtYcPxAgZhA4XpbCFDIC5XgywFml/01H3S4WIxGlP3QfdKrxJGrCFaw/S41vJt+teYmltrFeN3Vg6/vQAAIABJREFUamCo8RlQbEHxvTVY2ldss7M1cANcqB0aVEOLgq6zlUPr0r4sEIUA6t+CzfE6N3QrGDi1Hq/FgkOo9aakxNIULXRqX3ZdiA763NcZtG1213cONuy+Nu/TLgILSKb9q+8TX1P62HPpeo2v87QO3Wc9S6KHnjs92zV1tZGpXJXi9J3ut8vF+rnVtaEwEI6rNatSnK5Tx7cLL7ww7kPvCSYbHzNOgXeLAq7l/iwbQqjjmiV6gZa0cTED/eDXrVsXdTqz1ie/+r777ouC3F4Rk5FpXcxCedtisnovMDfzEaPUeRrfQUhuEWnN1+ZJA5xoYA1P14lp6VozVoGJrAMGgYVMvZs7d240hxip1q/vzei1J72PmCA1fpextYbtFK7Qz6k923Kg7zWuzfb21WuN9oMKlCVQOEhQGn6olek8nWMfckxL7Eo/4msInqKn6S3zvjpqib4uhqN9ODVNwK21GvxduEX77A52frastYdanLVxrVlr0zjW6gxS9vF6raZfaIkxLeWCsTbqfYbPttaswy4em9Z1rsE4BPTuvwu7CsKxQ9dCCGj2W3vdeq/CMgZ0gaQDErUO17UPAd17N01837vvLTTBi76hMOU9aq7W1lh0fHjfPYfXq/W5+p/TI/Uc1tbHAlI5+C4t3wKnnzNH+dvUbyuDBbDs3Jzo962ObxdddFEc0N8txhufJ06BnqCAAX3O7NlR20ZrBfZrO1VL4CsQsgYnRj127NjIh24zrZiLGI21EJ0rAHU0shuraA79bSFA2oGYnIPQ7KN30RcxONfgtslU1zsqXYxY61m5cmX0z+4CXSct3qZirUMBdtL0rV3pM39v4Nb6PZ9NtzbfOrjPmqhN3qHGLRB02peAKgyk0pqsmXfXKA2IoVlUNJHwpLgBaegGea1Ra5NQYnO77pXdDfpOa7Cf2UKS57TWqvXpb33u+2sw9hx6Hwo7+tsV2MJzuoOGze+a23QL0+9ECwcTOkZAr9aKbfYOwTIEVM0dxgAYrEJ/scHaYxqcfW5rayzlUN/rGZJwqf3p2XIHOf/udmdl8PzhbzMU0AzsprcFJrsGWlradl3aXViw5UL3yK4i36/IysRa7romk0Ku1iphVwKMfk8SlCzMhXTpLtTI5C7BZQibwvzsZz+LA3pPMNn4mHEKvFsUMKA/SR/68+y4Zs3I5mQxRKeyiZkIZK25RYFgHZ2RCdpmdzeWEJC7MYq1fZu17b8WENkvL6AWA9K59j0739cALU3CXdPEcBXoZiuC1igwV8Caq4lFtebJqLsHbel7MW8xQEXsW1u2liQAsoYbaqPaf5R739XxKqZhte6Kug6B2EzdQWk2yXb3Pfsag6EBx8Cr+cSg3RxHwOiytjonFDB0ri0C9i2H6zeYdAdh3QPNr31LQLFv2tYU57Zb2LNFRHOIFl6ztUILeF5fGB/gmgPen+hns7w/8/2yZu/xQ2A1uGpOa+ShZh7+fkxjC1OhRiwfujVoCUxuFSvhSM+AhUaN110w83i7s2D4/htALWTYV28LCEeNxg336kA2C696dcZDGAPR1BLLsc/o6mNv4VO/O3dF1Ge2wPh7v4/uI2u5a49xQH+3OG58njgFepICBGT9wJWyJh+6zd5mIDY7itnat+rqWZGprv+AaHX+TICu8QTK1uIERgMHDoyYpQPlHL3sEqkOptMcvnbz5s27asuLGQms5Bu2xihtVIKEU5UWLFiAxYsXR6Dk1DgHsGlN2ps1ZwkABsbu2pXWZq3dhWE0hwOyHFlvQAuZsZhkyJDN0A3koXlf5zp40ACldYbatD4XINpdoGss1DgDwZXgdD/CQjbW5kJ6WFBzNL/mEi2cs617pvul7w0+Bli9D5umaG/OYrBrwHn/Os+abxgrEGqs3rPG9z4N0DalRyZlHr7OQpdB1BpyqJWH53c3MTuewJ8nJMSC//S5nmELeHq2dNh1YiEgBFR9puvCNXVfqwU6r9c01fsYzRN3le/dXXCcA+QshOn+iBaRYNQWE7BlcreQbReUrpPA270hjebVmm09EaDreVKTnosvvjiuofckr42PHadAj1OAbttWAoaqxD322GMRmIhhuKymTc8u3iJQ1ffSAqTRbF6/IVqiQFiHAF0A4T7nYowyGQvQHd1ujUhMRdqgGJl9hPrOhV3EaBwFrnMF8IpiFwPWfAINAYr8y2ois2rVKsxiG1hdJ0Ym5qaxBeo610zMmpXBwNqxNSIzUYOKrrMAoO/Cbl8GI4O6xjI46lz9bZAPgd5+bRdWCf3T1qS1HoONTcIWdpwWJoHGufaivTMEHChoU63oK2uGc/FdGlZ0sRnfkeR+L0DW+kwffW/Lhc81QFq79tptuXBZVVso9IxY09Wr5vCabSkJLR02lXf3UZteoQnZv5UQ/A1eIX31t03gHR2x1Dm7J/Scao+quWBB0TEPBm/N4/tnoO8ucISauf3sFk48Tuzexn5rut7xInpv2uhzC5J+BnR91LuAUe5R0SfSUHTWc67fml51rn6rYWCjx7UbKAo+ZNqazhegx03uPc5t4xPEKdDDFOjqtnbXXXdFYGjmbRASiIqBCLzFZDZt2hQxYYGlmMn61WsikJBZWOCwZs2aSMNTNTmdpzEVmS0wccc2CQNiovKfilnJr61zxWjFkPSZxh4/fnw0nhid3otBzZ8/P7IAaH5pKfIVSvNXfrqAdt68eZFQISaqdWhMfS6GLQamcQxYFiwM3CGQ2nxrTV0CggQN0cXR92L41oLN5K0BixE7Vc5anQUJuxJCwSEEHIOfNUBpjgZ2CS+jR4+OHgrdC8cDyDIh4Ub3QYdoq71Ka7d5V3sQg7dGHplru/qjS7MXnV0h0NHbtspY8/SaDODuvBdqsDrX51mj1HvvKwQ/zaP7IrrZMhGatj3u7q4VzeyOCQWGV7XvWCW8UEvX3Brfkd8yueu9QE10lmDoIFCNLYHJQm1o3vd+ur+Glhg/Q6HVyyZw008auoVlzaNDNNM4vgf6Xt/pGdCzrnVIUFbp18hv3tW+2HEvzvzQeaKtc+49rgE9ygKhUKB7rxiNeGGZHua18eHjFOhxCkSFoIEnH380Corzj76tI1FsGZU15UhJZfpWZhGqqisIluuQT2DLycylSY/mdZn9UtJRXNAHOysrsHTdchQW9cbgPoNRvm071vD9tH32It9KjlLK2prbMGXKFCSlpWPR0iXoXZAXAf6ypSuwdVspJvHvejKY5JQMnPzlU/DPf90ZAcGQ/oMjhrZ09fJIwCjOK0BDbUMUJax63AXFeWhuakXZ1spYmc6OKmTlZKOtxYU7Yhp6W5s6wzGVKZnBROlZaOQ1MYARY2fKUrKqt8mnnMc+8fQnc4ya+io0t9fzc9KE+22sY4MRjpOSxgYomWzQwvKhSa2xXPKOBOb9psbASYw1sjC0sWd1GyPZ+cpp0E56t6REVUGQlsjmG50ct5MtNMGCKZ0sJMOT2jvSWcGPvlX5iJk5lZufzUjkoejfbzAyUlkwpa06VvGO9MzJ6YWli5byXlVjytTJXGIH1qxaGzH71DRqwVxza1NX3jn3l5TMuTtjvtVUrrWmsgpNDbFgtLZE7qO1ASmdaqDDAkKkb2sHo+25btpu0MG1kIpIa+daqV2qeW4k9LToPJ7EvOrIb8/rFEGenJXObdKszecsUeZeNQjjhvgRuHXev2akZmTyo3TuR8WHqrvKyWZFj34KrdKRn7s9Mebr1hzR3WqPQC8tLWNXN7PuAWi632HQmq0ooYbOU6JDPnOB98SJEyNAV00DnSdB1nEK1padL+54k+7aukDbAoPA2O4Hf67zHUSpwjIOJNXzosPFhjSvaKvfpMaQgOEgTwlsKv0qgaq1yx0mYdgFjqTBu2eB4xz823Zuu75XT3VZJATo8dKvPc5t4xPEKdDDFOiqFPfw/XfjqadmRICTGEUxFyA1KwU1TeVIy2Ihk17jUK2qbmnb0FJfifysvmhtFNgwAr26ESU5A5GRl4NZq19E774laNnMPt1kNK2dFSgooWablg1iHfPQaFIvoJmY+euz57+C3rnZUbT8E0/NxKD+/TB2YF/MnPE0ho2dgk+cdCKuvukKjKHWdPjeR2D58uV4fsVsjBo9AnntaSjfWI7yskokpbIed1EStm6hxt9SyPUDW6rmIpllLTta+qO5kZ3DsIlYI59nCVrbEgkoDUhOICinFGF72Q7k5au6WjmSOrnfFKbrpY5HY0MGZZomglgj0vPbsHnLSgzt1xtNVQyEa8hjDm8JKtpZi7yjGb3qCXc03zakEZYJ/An8J0BppNCRn0lzaHk1BvTuj8460oV0WtfRgPJalq5tb8bQksFMQUrGju0bkZVdSabdF0uWVaGkaCjnaUD/Ab0xdOwAxg9sw6CSscjMoD8/g7n2na0UqqqQl1vEe9KMbbRMjJg0lgDIuvXJvcioa1HdtB1Dhg9Dzc52lO/YTtBKohBTi+07aiKNtLWDLV5Ts7FjDd8r+r8kDRs2rkAuwTonIx1VTexY155KYa0DmcUEtyzSsoV73rAZBekZqCOovLJwEekyhAJQKhLZX3vDmvWYMGgozcJMScvTtWUY3ac/tpSWYgfBo6RffyTwHrTwb4o21BIpIiQWsJsNH5COUrSypWhbe99IsMrJa0ZtXRVpmY3KnZUYRuvOsuWLUNy/hPdUwoUECDU5if2TUBKa4e1DtgtAv6ZQQxeoycoTEw7SdnXXkzXJbhbFbeh6CUiO9rdJ3Jq24y4chGjNXRYUu31Eb13nzoG2PmiN+ttVDg28AnQBtgsHKbVMlq+1a9dGAaASnKNCT1258tqHxne9elmxtA+vzdYZaeSuAikNXYCv2gaXXXZZ3Ifew+w2PnycAj1LgS5Av/sff8FTMx4GlapIG0tIJgBTOyqtWIMhw8ajpoLMvLEWkyezIUZzJTob0tE7vw8BZTP6FPZB0452FA0egAZ2G50zfx6GZvRH+boNBHeaUzNZVY3MJbEjGYXpvQh26djR0oS+Awego7EOaekpqKhnAQzy82xqndtKt4DNMVEyfBCeeOlxjB83BofvcSA2bC7Fg3NmRKb0nEa2/mxKQF1tM+qa2TGrmEU+mujf3kGNJyMJC9Y8RO2ZJvbUPcgQqUcmrCOzU5nMvtTaqSGingqO0pPSCJgUTpo2o1d+C9asfZm59RQC6gYRMAqQlpuBJgolzS1bqXXVI58CSGNlMwYUTMTKNRuRVpJNTZM14Buo9UsrT2G1tZROtCZRQKCwk8bEvqTWTuS2paC5qpHWjQKUUyta2FCOAcMHIIlWjaadtRx3MEr65hGAVxKYS5GbNpjMlZXoWhMxcEhfDBzMimgNzehbtEdkBSgsoiaf1IbaGqCijF3i6hqiiOVphx0cWSo6ahUL0Yaq5nIWHuG8Of0pqLD7W80m5PbKZGR0XhRgmJ6ZjJK8Pqjf1I707By0lSSidOtqJFDIaaqqQSs1yNSsYhRSkKgm6Mxa/yL6FaRhNAG/dMUKtOQSwLftQC4Bl5IV6b4Gxx59NNa+MA/NrZx3FJ8R7ieHNMjJzMJqjpuWmYP6CpYVTkslkDKHnxaA1iSm5DH+LalzMzViVm1r7kcBgV3WOjbRoiD1vhD52aTP1rXoU1KArTsJXgSyBFoafHR3WxhUbcI32NvFouv0LAkIHa/gwkVy2wgYBahyZQi4pUkbhAXsDmB0oJl95XaxONBO8zglU3/b1aS/Nb4OB8s5g8A+dYG7K+FJi5a7RZkcK0h7FYWJYii6yuzaAiFLgMsxay6N6f3JumCLgQSUVlpatDYJCnENvWdZbXz0OAV6nAKRC5388p67/oLnn3kSSUTxDmpMHZ3UGghMielNKKusR1rCKJqok1Fa+jR6ZSWhb95QlG5mQNrgQWisJzhnF6OU4FSTk4qM3ExsW7AE0ydNRm11FVKzk1HRWI6crByMKhmDCo5XRs102OjhGEUhQKb2sZP3QMW2ctRv2EGGXYIl61ZiU9V2XkcNt1cehuWzNCt7N7+4eiUyqPE2b2YFuk41iKFWzWZrfQf1poZbjiUL1mPosEHYWL4QBb2LUV+bEfNld7IcLE3j6MinOZvaHE3bMqnn5g/BmtUr0DuD/cLbGPDHtfYp7I+Nc7Zi+OjJWFC+BQOG9kF68w7UVZejNzXRTZu2IqGmFcOHDMeOxvrIl5nKJjVJqv0uqwSBvDqVQU7Emmy6KxJrmtG/IxN13HdmvxKsqdqJzvwcdNLmnE3T9M5Nm1FIgJVFpDU7EWXbN2MYwauZA1R0FOGIjx2BgqRt2LF1C7KLJyG/uDcG9u3AooVzCXS9COrN1MB3YNKeU7H3AYdh9eq11KK5LpqnU7oqiqXSIpIamdpbUVAY88lv2LQhcifkUJuvWFsrIzZSh+ZRwKLA0NZMwaUaBQMGYcnKUmTnDsJAxjSUYieaq7egH0GwhWbd2RvWICUnH/XbaymI7MTYffdCTVU1WjbtwPBRw7CwdDn2nDYF7dt2MqhxC7bzfnYQufPS2AqXsQ0JdHN0UMPuSGXtdVoeUpIbtUSa+vMjm3yvQvVVr0duzkg01TFYbROFRQo4O6vYga+B5W1bYnn0/qcfjP33enWgmX9IBmGbyRW/IUB3kJ+AUACteA2XKXbxG4Gh/eFhiVjHN+g5E6gK7AXqmktjhD56nStByuZ7BY/aR6/PXKVO63VQpeMbFLgm4C2lpUOxJRLgpLVX8D7Ip25rgPaiz2UJcMlmrcW+c9cbiKoNMvVN58R96D3OauMTxCnQ8xQwoN9/7x14Ze5LyM6gpkWgFKB30s9cWb+ZwJOB5to+jIZvoq90CTJTqf01yveXR026PWIkK+ctopl8ApbQLNp/yAA0b1mDDjLg1ARGm/cpwootC6mF9kKv9iJs2VaJrIElaGitx4ThQ+iXL8WEffbETjL91s0NGD1yFJZsXYSVmzfQPDsC7TT7JjdXo7hvH6wur6FmUoyEqgYU07wrbZb2W/TtX4yVq1dhZ3ktgWQ4Vq9bjK07yqjBxPqmd9IsnpJKjY7r6aA/O4F+2U4Cekp6CRnfNowfmoHVa5Ygt+8gVO6oRXI1873z8lHXKxulOzZiZBHrhlMDrW/LRjKZdSJdEeAYbQlsFiLVktp/CkE9p4WMkw7isnTmiPNjGqGR2cDPd7LVam4hygj025rqMHT8OMx5eS760f/dm4y1duc2VNRUInfQYKTRT91GUJfAkVgwFv0Z6DaigMV4qllEJoFZAaR5ckcFcumfzs3twz2xBn1DdQSoeQUDKfgwcrlmG7JzlJrXh+ELyjFnYSD6xrMzcrmOXtRuWeK1mXnWBNgKxh2ULt6Cpjaa1UcUY9DAIgyjdSOVkl4NffSTph3E5yEfK7dvxTbUIDupBb0phDGkCpvaW1BBYN2yuhSHHv4xLNuyMYoXGJqdT7P+FhSM6YfFSxagtZQCFR/nzH59sJEC0eDiwchJZ6McxiC0drD4ThKr8HE/stZ0drJ6XjsDw/j8tXaosx2judOGUdhkidvqRdQ+afdIKEBVZWPkVnCKpTMOwgA8p8w5ZdG+a/vb9SrgE9jpHJfvlU/dRXkE6M780Hn+OwyAE/jaZO7MBmvoOl9avqwBEhgE6JpLJn5F1UtjdnpcKJz4b5dHVkCkBBCZ0aNsEj7/AvltHFtjjhgxIhIOtA65sWSad2CcAzEdlGdhobk1VtkwrqH3PK+NzxCnQI9TIAoHo/n0PgL6wnmzaRbNodmdpSTbaA4lQ+1VnIL167dR+xxK83YVBg+kv7wwA2uXbCFw5NAsPhzLVi9FOrXBfoNHYPnOJjS0NGDC4Gz6uDegOGMA1m9aj/Q+xF1OVrZEfj4Ga/UtpEmawU7UEBMSKSD0ImOvb6cvOjcKRKvPqEJdZzPKtrFnOTX7PnlJ6E9rwIqtDUhN6YUiBrTl0ne+bt1S+vURMcY169ZiS9lWVLHGdSKD8KJKczTpR9oXtUBpqYpFU7tYYi8XlIFt5S0YQABrbl6KvOwMlG8CiovYLjatBctXL6a1IR/Z1KbzCnOxbs1WNJZnYuTQwdRsVqCJrodevQbHQJ1aerLSiGj2b+XrzjSa3qlh0gKP9BZq4hXMJc/she3caw3BtIpNbUaPHIPajTsoLFWhuCQH48aPxtIlq2IpeY01UbCgtO++JUNQUjwATz09A5VVWzFm7LCIWadQwJhIISpdRXXWLkctTfIZiXlooak9JaeNFopCNFSn0ZKykUJWBveVjwXz1tLSINfJSAweMYT+7RosfGUxyldvpxzHun998pBHk3zvljqkk1aZ+b2RLG26iVpnr0Ksb9yJCcMGoH/VFmrYZWjvU8J90mVSyrKzBP80zplLC0rCzmpqjYxNGN2HFg361EsGIZOBkHNWrUAmNfp2Wjhkgs8rLOC9YKW2BAbQ0QQPunpItcgdkpwqoYvAmpWPGtK9L2MzkjM304S/HgnNeaivbqFAkLYrxdJasf3lYdCaU88EZDabWwt2RTWBahRISE1cwWUCX70KPDVmWJddwCjA1rmubOhqigJqR+07dVKlkxVgp+dU+eFuySuTucYRwDs6XUDudEOt0SmXboJkASSftJPQUUbtXGPKD25/u/6WWd6Ci/cY1uuPovAp7MVN7j3OZuMTxCnQ8xQQmAvXOqgB3X/f37F04QIGQvWiFk4TKLWkRKqKWYxVGjp4HO7/5yu47+67sWjxXagp24jjDj8RX//W2aglqBb06Y3tG1dTo0/HDX/6F15ZMA+/ue4c/OKiK7B27lL89LzzsMehE9BAX1396loC2R54ac1q9BnYB22VW5FflIVN9QwQS8tHX5qY1TCm9wQCCwPQyjfWo5zBYK319GMqCjutL6ZPPxLHHTJeYddyGDAUmk5/RlkT6Rk5Px/X3/hrrF6+NmbuJHg203zcQV92moL9CLYdZOrUs/hZJhleER5/6gE0NC9ENUGqMGMSWsqa0ZBN5t4rGVNGjcBUmpG13tEjpiGjrgifPO4onHT6/vjTn27Evfc+TQIy+E4G6y6zO8UH1FMYomU/ikhPaexAvwx1bqtAzkA2lKHmfu9jj+D5mS+gb3ohRg0ZRF/3NgoMK3HEPgfj/370E1z5+9/hwQfuxuRR1MAY/Ddy0vH02S9DfkYZhg/th29+59zI5VHEWtwTJ47Ft398NjMFVjFQLR97TNkDJ3z5BIL8OqS05eMvf7kRpdvXctzvE1Tpj+8/kJpcOUaNHYXymiY89+/n0UDrSBqFpISS3hQoctC7tQ65dFHUEqRFp9b2TJRW1eGRuXOw4pUX6UKoxH5jh+Lj3/4mqqiRv/LcXAwaOhLbaB5/5J77UMq13HPPXfjOed+N8qTH0rQ8hS6Y0VP3xNoNpeif1xepFEjyKGQkMiaArvzIhNzOAL12BtdlMLxdsRAdYHXAqnoKjCWYRxfDj392Ku74x+0oyRxEQG+NAsMkCFjzdES6Tegu1mJTvDVVnafv5Ce3KdqBYgJuAbnAUgApsHRjIV1vX7muc31//S2zt85zWqDOE2DrNQpi49/SoqVNC0T13oWGNI8sAa4EqLmdFqnP5EvX+VGgZZfgUVRSHOsbwGu1Xvct0HwSCuVrl7Cg6zWfxtNvwu+1dmWCuPRrvJZ7z/Pc+AxxCvQYBQzo7awW98gDd2L5YpozM/KilKzExMzIBNqZVkeG2op1K1px261/QGX1SwTPKuw77gB84dQzUJ2Wgp0NZCa9GBHd2ExgSkc1m0b88cYrCQPNWD17AW644VcoGjsyKmCTWdGEfn2H4FkCbm5hL2S1VCA9lxoR06sKehUjr4aCBF3dg6aPQdGAItRvrcC2dRupWTNOnT72iuYUFsMopA+2AJddfC62VczHGoL4qZ8/GaOo0aaQwW9nwFR1Gc3PNC2r70ULzcItiWyTqU5pxP1OCgzNCUx86sxGr9yJ+MtdN2Nn2/NIY8T31PxDcdSRn8FDS17G07MeRm7zFoynf3/y8Z/GDloLVj69Ei/NfApba+fhsqsvRnIShQbmclGZpKWBkdvpNOuzWEcqtd1UBnXlZjF1jqCo3Hv5+IcOGIImAtjynVvxh9/8Fnfc8A9cddnP8fDz92EUNd9pA8fhk5/5HA479RRM2WM0apc/h+eeWYAvnf03LF81C33zq3H49IkYPOpwGvNpcu2TwyY50/DZM77JeIJtkVl7OBn9/p8+Hv9+7iX8+8GnULppLYr7ZaCKJv2773qcglU9Ju8xLLIkVLJy63PPzAJq2BKWZu+MQcOw15QJNLl3II/mjBam021n0F1eXj90ZObjc2d+HysJ6MMY7X7w2IE48CtfwlymyCU2U6vMysXLK1dgCN0GUwYMxS+vvhItWYl4/MmH8IcrfkmzeRaWsTf9QQcfjmVzlsRaz2YTvCmIlWRkRSVM6ylENtFEnc40tqwMNuPJSaJpvRJ9svrh3ofuxcyFT2Hu7OexavZyCjN8PpiCmEzN3/nozqUPtXAHy+kzAXII+g5gE9gZjN25zI2AFFjmOgluxRpaA9xPXYCs8wTG7l/ghi/yeUtDl2lb2rrGkbZusJYGLcFBAKxcc1kHrLnrOwGxANuCSVR3nhq61pba1T/BOfYuxuRgP4G+C+doT/pc80cFnAjoEkT0fJ5zzjnxKPce47bxgeMU6GEKdAd0aejZqbmMMGYyUAIjoRnclsd0sGXLN9JvOgrXkUFvLn2CmVw7MW38AfjMF7+KFqZgbaFvd+AA+rWpWZUrfUttJWkyzmBqWHZtBbWFPqhMpSZF02wnNfnKcraA7DuOpmqaqFu2U4OuRfbwMTR3komt2xLlVRdPnYisfGps29ahcus2FOYPxjyao6uZ9paZ3Q8jB0/Fmd86nRaDh5CX1YrD9p2OPabui9KmdmQz6Ktm22aafpXyw0AmBuC1pLCfOzXOXk0UUug3bEhsYNoXhZeWkXh54XNYsvk2pKP4rkgSAAAgAElEQVQOH5/wGZT0nogWpowNHN4bN/7yDKZhLcKJ3700inrvn5CLhoodTD1jHnYac7cVSCZoZdxBEgGohWtOY8OLwuQMZFED7cV8/ca2FiQyOl4gkE1hqY4Wg4M+/QnSbASOnnQkGqrK8dLKGWiqrcTnDvksfnr+xTjy1BOwiRHdXzhoEr7z9XPxvUuewLpNT6KpbAmmEnD/75xfM/d8LaaOYrMZxigs2MzGLExL65NUEwUYLqhkvjxv8DRq+C311dhesRU7mV+dnMI+7wwyTGqrY7BjFSqaEmmGX4hM5tm30FKT3m8UDjloPwxNbSRIs9hMG3eYnEVLBk3bvfrji2edi80rXkRBzRYcOGUERhz9MexUy9ZtrAVQVMIo/5QILMYyRW/M2BFYvGMN5sx+AfnNQBbT3FLpR87LY+ofo9wrK3eisrUaufSl90stYoxDKrYmsWsc4wGSW9KppTNDIiMZQ/v3xY61K9HIOIizL78M+0/bD9PHDseB+0znnhgbwbgP16N3RTkXRtpdYZuwEp3N4zrP4CpAlA/dPQHcJVA/R33u+gLSrvVeYCthwQAaZWF0faZr9PdGCjL6XIV/pK0LZKWtSzvWPHqvIk5at+qq6xqZ5Z3ypvcCekfoC4zlQ1fOfB4FBQkQWovWLtDW3y5s5HbC0vC1XwkO2oPGS2Vqp3zyWtvZZ58dB/Qe5rnx4eMU6DEKCNBpLY0Kfzz6wL2Y+9KL9F6mUUOntpVeQN9xLuqatkQBchkJI3D+T3+IytqX0FS5GYftczRO/MKpqM1MRRs1LJeRXLpmFW687gao5pUSchrXzcJfbv8Hvnfx3xl0VY6WdasYdFaOgXtNj0zSf7vheuyopI9+4Bj86Ec/QsuG1QyCY811RnIvXb0Je49IxvnfPhPHH3cWZs1ejDpq0YOHjMeWTUm47ppfYOnK+9ErvQ57jRmBw446AesJ2I0Msrrtd5cxh7sFp59yLuYsnI9HX/47A9+G4cHf34NPfekULFjwFH58wXVMwZuKRcvmYv7K61nkpQxH7HU8Rg8+FEnp03HPQ3cwD/8BLFs7D+f97J/4699/h1WLNpIOP8as517BSy/MYmWxItx2y0045cun4eWXnsc+Rx6Cl5csxt5Dx9FP3IBa+qgP/diR+MSXP890MVoM+NnV112L+ZvXMK+6GTPveA7n/vAsbNr5PJLoc5/95DpM3386mtIqMWHSIJx71nd5kwoJ8v/E/EXPMY6AeWqd9Whr7EvNFHjsT7cimwz9k9+8EAvnv4Q+Hatw5LFHY/z/+z5WbNqCe265lL7wZmrfOTjnwosZWFiM+a+8jD/fdBNeeGkuhk2cTl82A/raGnD3Pfdiv+NOZswCkFa5HR8/gkLbSadSiytg2h7jAuqSceVN/2IA5CPIT6jHgcMLMfbjdAXQ8jCJGQENjNjf0dyA8WPG4rxvfY8aO3OuGcXeQID+xv/7LNasWI2FrCy4nib3NKbx9afLpSOrA7+/8feoWlCJvgNK8PWrz8DGnVtQlNKXqYNAOSPme2Ul4Jbrz8WjtIycdNYl+NjHjsHse/+MTSwyNH/5JmzZzsI/XRXnBMz6p/cKRNOhZ9OtZl35TwAoTVoAKuCz5i1wFdC5pa9A1v0GNJYtAR5H89h0LuC3Ni1t3J34BMIys2u+6dOnY9GiRdF8Mour2t+YMWOiksZahzRvCQoCdc2redavXx+VUlZQnLRp7UdrrGbOovbVFhUISt1VBdEBdu4/YJ+95tM/af5uPiNAd/nkr371q3FA7zFuGx84ToEepoA1dE3z6IP3Yv6c2YxKT4/ytNPoz85mhHdVU2n0fue2TNz9D5p9l97NQiqV2Hvc/vjcl76KJGqHjUmJjLJuwsxZM/HvGY9hwarV+MPtD+GAySPwlU+NwT9+dyvOvOxprFopTW0HbrjyMlzwq8exdv1SFKQ14lPHHYZ7Zy3FejLgwam1OPSAg5E7+Thc/6srMCR3HW684KfYZ99v4KEnXqJ2W45xe+xHxjkAF1xwHjZtfpwpddux/4TR2O8gaosZQ1lkpgC/vOirWPbKEtx49cP40523Y0XFM+idk4aXbn8Bxxx7PGa98iA/n4FHHqwlUN7OOACmP2EjWipYLS5zDA6afD7Wbl6JeasuR05RCgH1fnzjzDOpi2+l6+FW3HD1P7Fo3ivoW9iOe+/5Mw4/6igs37AWvYcNYfGXQZg2YSL2mzINv7vlj1jOwit3PHJ/lBefQjP8bF53y59vo4/5Ebz4wCI8zGp4G8r/zTx/BqKlMHpQNya9FT8955scq4gpanvitNNuoCvhWUbT1+L8887G7bfMwnNPPov+hW04/JBD8UoZNbSdc4Cts3HA/vuj75E/xm/++HMsf+lJtNbuQGJqP+x74MG49Bc/ZxRkM35+zrkMLqvGoSd8GXvtPRm3Xn8eLQipmHDQSZjECPw7fnMB4x9ewHd/cC4D9voTjHphzJ6H4xvfvRYbVs3GoKa1OOrwKTjoK6djzsp1LBiUyJiIwdjAlLw7//pnzJnxAmbPfRHjD5iKYUMHYv5jT+GM076KzRWVfLaycN0l1+APt/wezyydyRTIvji45HCsK1+NuQ0vojWjA0dP/RTpdxjOu/Ay+vxTcM1FX8Kzc19B/2kn42cX/hQbX3gYC56biftnzEZlXSzQTYCpamkCPoGhChEJcAViAlj9bf+1osWlLdtfrsA3adgCQVVj0z9puhrDld3sOxdAhyVwJUDI+mK/vMbUtQJ0jSuQliatz/fee2+mFa6OAF3fa06tV6CtMfSZxldQm33dEhS0N40p0JcAIYFDlRklkGQR1CWI6Aj7E/i95nAEv9sFu6xsTq9YSWaZ3E855ZQ4oPcwz40PH6dAj1HAgK7qlw8T0Be+Mpe+6nS0sAJlUhLTtHKYw51QiRqaNVvqinHLzb9hKtK/mWK1Dkcf/P9w5ln/hy1kkrl9iqldDcTKVcsYiLMMjYySv/zq65jWJC19IW664gb89DdrsHzl06hf8gzO/Nrp+PeKVMx+eQHGDu/E5OH9Me7Yr+CyKy5D9s4FeGnufGzPmsgypqMxpWAJbrj4Iozf4+t4cf46lg6twMARKq4yET/4wQ+YAvUQtq1/AWef+gXsOf1wvLg1GWX1NZjz+B+xdtlKXHzOnZjx/LN4bPEf0IfpTl+bfhq+8aXT0FHSjGt/dydTnQ/HjFmP0G87k77a2fjkPodjzNCj0Zx6PO598E5qnXcw0rwUP77yaVx65RkoL12Nh++9F9/7zs1YNn8lhhc14ujj9sNPr/8Fc6mTcOi+BzO4cDHuvfOeqBBKGcvfillmylfJdLWKxGZGgzfhR9/+Dio21OCFR5fhqisuwZOv/I0ZBCUAC908dO/DmP6pg5hpUI5Dxg3F7399Bw7+1CUM9FuEvgWl+Pixh+D5OSzXWsvyn/z3yY8di38tqkVH63JWcHsa06Ydhu/9ZTEOPmY8XnjoL9i+biFT+NLw/Z9chFkvz8BTTzyI73/9WwSIYnzth5dHwWfXXvINzteOs86/hVmAHbj7tz9FKy0nx3/y86hhdbsBA/rhyONPxU9+/k9sWXU30srLcMhUdtDb90BM/9jHSZcK5qrno5rpey+88AIOnTgFF1z0Y+xgqlwOfdyPsZvfF7/wRdQzo6KhuoEWnkOwcNV8zFk/F+MGj8dnRn4WqRS4bnrleqypWYsLv3YVCjMH4wc/vAjjxmTjkh8djfKGRiysG42/3n4TOle9hMfu/RvmLN6KVmZNCAxlbhdgCcClgar7ngBP4O0mNtK4ZYKWP1q52gJOnStNWcAmoNa5umfSfmUedxEZ1/B3BzWBq74ziHoN+sFKMNBapB3LV+7qbJMnT45A3DXzBdoCfIG2xvKY0trdJMb+eq1NoK796LOKqspIm+/N9zbba29hHwLHBmiNblMbxS7wukgQYZS7hA4JQqeddloc0HuM28YHjlPgXaCAQL2Vtb4ffeg+rFy6DNms5Ea8IWPLYtRxGhnwjijfPBVq3nAuNtGH3lrHnNcBE3DFFddhO4vKZJAB1pFxz6KGfhe1s0qWhD3vl3+mltofp/+/gfjHb/6Ez/3kWfri52JMNoPMmKe+tXMqFsyfjYGFjTh074lIHXcYNdabsPyJ+7B4+QpUFe9Ds2MBTtinBTed+2OUDPk81m2uZyR9NQvV9OHrntQev09G/DD69WlDSUI+Tv/aF7GkuYDrKcC1538FabQsfOXzV+DJF5/BnS9cj4MmjcPX9z8Vf/3Xg7jymrMwe+lW+pIPwSIWlrn1we+iJLcaXzv4WHzhMz/BpoT9cOttf8C6BVdiPVPjvkAN/Z4HaOKnZrhu2XL6sO/DsnkzwUqp+MRx++DXD/4TcxYtxLH7H8aguRexad0mbGSU8cA+/aLgIwFDahGrs6U0YXv5dvz2gisxd+Y8PH3fXPzy2muwo3Mp3R3AnoWDaSHIwh+ffwrDBhZi1u2XoWJ7J35wzXwsWvIvFqIpxZgRA7C9th/WLmKmAC0Ln5i+P16o6o1X5jyNQQkzceKxx+KIC57GkSdNwyDmjSe0SENnEBztC0/MmoHHH3sQv/r5pbjvoafx6POrsIr19h/42yVYyPt/zuX3UFBoxPP/ug7LZz+Ln192DXP6N7JC2UjWZR9Mmiykyf7fmFRShUOn9MepF1yC5+YvRb/CAXSdVGP1znLc8dfbGG0AXHjRpRiz/ySccMyxuOmyy3HNFVdhOasH7iyrwnEHH4PS8s14csVMjOw7El8cczL22n9vfPY3n2HhnTW4/uxfM18rl0LBtdhjbBGuvuBIZNANc//yXvjDzX9AxoZZuPPmG1HWxOe0V99IY5W/2bXMBWAKGHOhFzdAcT92vRdgy7QtsBXI6lpXhHOkukBeQOg8c/0kda3OE3jaz+5GNwJd+9h136WZC9BlKhe4q+GQffgqECOBQ+e5PKvO114kaMiaoAI39u9rLzK9a34JACoKI81dGrpb+ep6N2PRPFEDlq4Wry6A43Q77VFVBLU2FZb51re+FQf0d4HnxqeIU6DHKNDMKGEVjHl6xiPYvJHdu1ifvKmB0c2tqhfO1KFc9svO6Y3N6zrww7PPwuJFf8dQFh/px1ruN/3+dlZOG4YtleVk9gyEY7DXUQcegodmzMIqavUj+2XiC0f0IaDfhm9duxjPvfg4RrEE63FHHo5HFyYw53oNxg5itPSkUeh3+Gdx7gXnY2jbVjw8YwYahk1H3z4ZOGpcDX77w++jYNDxWLeFxV5yEpFfMpL5YHvjzO9+h+bLu1i3vJzR4UNw8NGfxJKOPAZaNePFe27Dopfm4cIf0axL3/Iz6+5jcZbeyKzPxj8uuwLbU3agup1mytZ9cPn112Nd4xP0ea/GcYUM/rv+DsxLHoq5C17A7T/7DFPnNuKYn/0Ld917OXrVrcevrrwSl/92NmY++iKmjVW90mZc+tursWZrKW782VXYuGwdHnvoMfQroR+Y+eZizGMmjMNm1sDfzGC8HQT0X597GZ7+15PYvqoel/7yOjy79imWrd2Gbx40DSfTNP1vlrW97srz6aJYiGMmHIgZW/ciAD6JjG2rcfKnjsX8DTl45omZGDK4E0dOmoLnqntjy+YXkVf/EvYZtS9O+fPzOO7E6Xj4z7+i9b4KS1ZTg2aJ3o2MhG9lwOJvr7qMhXS24pIb72Yd+Qo8ePvPsWFHKdPxrmXp23w8+dfLULpmHs767nmsKFfKioB9UNdSgBcWpWLLyr8zuLAOUwbnYMzhRyK9gHn7DPZLZZT7uP32xVdO+Qwe/vtD+PNtf2RU/JdxzFGH4YGb/oxbfnsz7n98Bl04Hfj8sSdhHRv9LKxYQSNDLU6f8HkMGj4Yv3j+V1hYvgQXfe08FKQOYKrdVdhzYm/86qJPsm58B56pGowbrr8BGaufw82/uAS1Cb1Z0TBWAlXAKwAUoDrYTdqv3gvkBGRRg5euLnMCNPu5pTHru7B8rADUxWIsCLilqs4XqEoocAtYtyoV0AtgZQWQ9i9/twQGAbgKvrjKnBrAyJqgtWsurV3XSsiQFi5zv4Be40pYsUtB50g4SGOtfYF/S1ebXpeJdXCetHk3qBEDcY175+JHJWuZ6aB9SIA4ky6lBC6kqxp0j/Gc+MBxCsQp0EMUiDR0AvpTTzyKHaVbo9SxStYqr6puQxtLmHam1KOReeklBXvia1/9Iht7zEFt1QYGTH0Khx14HMF9Is9JQkbvZDKkHfgBc9PveeBJfO4H38Oaxc9iINbisX88iqO/fht2tpBBLZ1Ln/lxeLG0CCtXsLpccQdGFWWglAVa5s5bgDEMkjpg+j5I3PNA/OnWazCM8/3uvB9j7PRT2cmtgo1J0piCNRHb6gbg9G8wyr5pFjXVmTjrxJMx7ZCj8ExNC2a++BLKFi9EUm079t3zaEw9dF9c+zeaxFnX/JP9p+K6S3+O+RVLWcktH5kp++Hr3/82dnYuZH3x9Th19MH4/tkX4RMXX8JYgHnYo7CZZu+pmFk9AAu3P49kguaJx3yMY/4Q115+PnrT4b3fHoPwCUbcX3DVlXj+6VnYe4+p2H/8XjT5r8JWlnVlhCHGT52Ek79zBhJ6Z9Ek/Rz+cNU12LZsO156Ygm+fd5PUN6+Gm31nThxdH+c/NXT8NVf/B5zVs/H1OIqLLr/Wez7tXuwZM3jGMAYhD2Z/72sKh+lyzbSv92EYyfvyfXl0WUyC8N7r8HHRo1B2xHfxWU3X4ei6vW49/bfYCTXNGW/Q/Dbm//ChjHVuObCH+Ge+x/Fff9ei21lm3DP7edi+drVuOLXs1DNanx/u/ZM1p7fhHPOvYLV5JpYrpeR0Z19MGduKrZteQAdK+bhjFOPRu+J+2D4+L0jUC4ZNARJvQtw6qmfw+oXluKwww/EWlasy+Lzcf8tt+Frp38F1Syyg8Z2DKZW3cRiMn985h847oCjcHzRAdjJKP9fzv8zerO63MenHIhJw/bGlb+8nZaKFPzx0i9iPssBVw4/FlecfxFqXn4Qf7vxBqSzlHB5fUekiTpvXADrwizSul20xaCsc+Ujl7YrkNM5Am4dAjldHwK4vpcWr+/cwcwmczdWcevS8HOBtTR8vepzjaO0NR2CTQXCyX+udQuwBdKaQ9Xf9KrCMBJStBeZyBUHoLEE/NKqe+XnRdp9Ldeu8zSOBBcJkAJtnR/Va1dhJQorrjwnwUb7i4Ln+PwK0FUjPg7oPcRk48PGKfBuUqCDHVlmPvkE055YKpUBSjt21LE8ay0bozGntiSV+c/rCfR74De/vo7lVe9m1DVzxztp5qOWzi6eSM4Fnp39JD796U9j4ay1KBmcjzKWL123bj6m5bZj88ptGHjI97BowypMSN+O6RMnY055MVYsXYBh6TU0cTMq+7On4YFHHqdmfadaaGEOU63qCEaHDOrEDd/4Gg76zJnYXMaip0x/agZLyZZm45e/uoplRW/HwIJE7J0/FKed9QNs6lOAeuWFb6tjYZtzoso5G3c0YkXDeuw3eixOGjURZ3zhJEbRJ2NrI4Ob2kfi/EsvxyurH6M/nF3Wamj4VntThuiXlq3DMaOH4azv09WQsT8r17Xg6v87mCVqGrByWz47pyUyPSsRR0wbjy986+usu96Gc664lD59litdVxYBXN3KjTiREe4Hf+lEpBb34p6q8PMLL0Ajq7XNfW4hVs0pw/d/8GMs2/kKEtuacNCQYlxIgWMp24WuXr0Qf73omwCFnUOPvRC33n4jhmS2YMzgvtRWh2DhCy+xbWwrrRjj8XxLb1SVvYzWp+9kl7rP4qS/MEBx8Wrc8K3PoXc225uyCs+vb78dS1aUMy++hUFm38WSpWtxy72v4OVXXsDLj96Atez29uOfP8ia6S14+E/nRb73U079DrJZArehmSbezmLMW1GMZbP/iEEcEywECwZPtrbSj8wqf/OWLmeU/DFR69ExxazFTjo+s2g+9mEa3dxHZuCUkz6PFTS5JzH47oAJ+2I50/LmVa9BanM7/m+/k5HTOx+bxqTh97fegkJ2Yaspq2NL2CymKGbj4jOOxDaW/+37yW/jK58+Bf+6nPnwL7zIe0i3UEcM9GxelgbsFC1HowvUora6BFaBn7Rm+cl1rsBRWq8Az35sma7lM9d5AlABvs41gAsUnRpnrd/FbfTegXECaQGtu7NpPM2leRQIJ1O3zhfYuziM1i53gf5ZUJElwYDstqpKW5Mg0U7hQN9rTK1bUesSGDSvaeLa8bYOuOGLWuvKiqAUujigv5tcNz5XnAI9QAFWCY3aVT7//ONsslJPM/Eo7GTxl23MFW9h3m8H87fT2Thkw5om5DPnPCGReeEEurItldi6kWVcO2jWS0vAtIMnkKlmgyE7KGPL0OYClsVMqMVIppmx3DYWNJWwElkmBnVuQmFuATY298VaFiQZk8uAu45abGSrzAa2OR3Ggix1LB3bNqIfpu8zDkcwNerjkyew8tm3kVs8jNXkWIaUaNuWMQwbSteTibGkZmoLshuYfsQ8941MlapjLl4fdirLYHc39WvvZL3wHQThFuaPj2GhlDwGr5WyX3pKQT9s28pWo2SyiWm1WLdkEUblMF2oge1FkypQ1C+Htdnr2AxmAJZWsPkL24GOGlSJPDagWbaaGhCrsvXm2lO4x1J+l05GrMp5bewWNp4528nMyc9m2dptLG+7ln2+85mWlcCUvCSaOYeOGI5PHHE09hx9BE444UTk9M3iWqsiINtGS0cuGewO1kIvYXoYkwjRnDEhqj2f1LCW+dkpLKjDKm5lDLhjs5S9DtgPz1Uk4L5//g0/OmoMxkwej4dZ8rUuNRPFNKf3Sm2mFst63xXVOPiwE1mY5RXU71hNH2wndjbnY+Pm9WyBO5dFXHohNW8vHMMgt80LH8bmtYuR33sgTfPr0NRK/3JiMTILD8HnTzgey2Zcy0JEz7DWfD8ccOjRSGyny4UBbztbGYDB5j4bFi+lBsgucoPYIIf96vsyL78wmxokcxWXL2HkeD2rrLHWfP+9x2KfPaZg/QPPI7NXDp6oWo0NbP6Sz1oBfWgtOue8a1lMJxvf/eJBGLXXBEz/6tmYtsf+OHn/MchjDf1B46bRh947Ai4Br6qjSbuVudtpWwJAV3hzzXYBnAByxLDhEaDpc2m7MmELYAWMAnH5vwWQriIn0JRQIIB2p7TQlO+e526zqmsFtgZ0CR4Cas2leVXeV6/6TOsWwGtdKj6jcXWe3Qlek6vT6bx61uLPpVtB4C3hxXny1uyjvuldlgetQxYGgbqL1rAickQ3BQiecQYtSHGTew9w2fiQcQq8GxRQ3VcCOtO28dzLDxPICUrJjMil6Tc7LwtlVRsJ5qyyRlBsbczleQkMmNvCkqPrsIJa2EbmE08YvyemTpuKPv2KIj8hJQAMZKUwtivHji0bWLWsiOlYbQxeYsPSOhUrYacxMvV25kUnsPBKDjtubN66CVexatripYtAFzlupCn1x+f/hBryFqTU7cSnj/8EPnnSF5FfUEKNOgGFBJlVa/kdc2hzaB1g801WakvgVjgHc+pbWPkuSaZdAvt0+nT3ZFrWD889nzXYByGhlpoW8+bLad4FW4OupR9ZBU3SspKj/t+5rCWempbMnuYkDsvGZnA9zc2dqG1lsxpGcGewhSprvFL4oADBynh9GJndztiBFuZgN1E6aot6cqcgm/Xdk5mipjr5aSq3yRzzDu6VVcoj7enZZ59ltPafcOXFV0TmVPV0V5naRGrPjYxKrFFsA2MBWplr3LuAWQSDJ0TBTw3VZWhkpbfqejZFYaT5wOJs3iM2d2EDnYXz52AvBsxNmTqZlfjWM9SaDXQIjKWb1rAuejL7w6dz3e0ooMadSSFMQN3BAkLLVzE6vo05zVGxkr70845Hn/w0BgOyCFBVrOBJq/ZI0O5MyMPUyVMwdkg+hSGmq1Fo6JVXEDW8qWEN/Q7uWYC3ky1Vq1mZrp3Fg5RFkcYGMtkM9ktgiuOW0m0s28qCKixwU9i/H+M2CtkXPhFXX3ttpIXXse3qdcx4+PWvbsSChUv53DXh0584HMu53k2sey+t93unfRlF7MA3acp+XHfMfy6zuPzUAkMBqEBqypQpETBL25ZmrAIvimh39HsBwTCNZWadX+6a7/anC2QF3NKe3blM4B+WUrXPXiZuCwMCT1kABJbu5iZ/vhu+uCTtpEmTIouGwFrmdwkUAmW913OhzzS3fegCYmn2Wqd87fKBay1KwdP5ixcvjgQICQZal8bW+jW31qJnT+uK+rZTIEjmb0FpdFrH6aefHgf0d4PvxueIU6BHKNAF6Br76Zn3Rsxh+9YUagv1GDK8HwGvgaZaRQqz3Wgrq7i1sbRpUy0ZdRmqWF61Sk1FivqhmA06JPm7PKb8djYjinGKKboXtebalcPbkchOUZXsd83uWuxctmr1Mtx4wzVRH21poUrI/u1vfhUV4pg+bXrE6BpqmyLNSx3GUtiaVOVp1enMJTzdE9odt8TQR40ahZtvvjkKNHKjC5lZda40OjFCMUFpLm5f6XXrMwGU9+bUH71X7EE+a6l3sjFNNB/Xm8h1xQCaWlnU1pMV1jhGBQFM87XQGiLAfuaZZ3DhBeeyoUsbynewixl9rWLASWwqE6MdS+6Skfdj9zftTdYPfV5HMNehOeqbGviayHK8FdG10saU56xIavlfrY3NnDkzAjnNr8+kFcqHLAbvOuPSYnWfRB99pyApzTtv3rzIxxqjuQrLgrXjJ0aAIaCS9iigE8gIhAQW8vO665dTwQQ6Gk/ni6Y60mmxqWbXPD4dkVVE448ZMwrnMWZCgdmdFNEExr/7/Y1YtYp16gvy2bP7Z/jhD39IoJ+HMaPHYdRI1vSnyKD961zRTHM6X/tTn/pUdP+0Hu1D4CVa6P72KS5hXfyhLDH7anCco91Fa035/twAACAASURBVNFYmn5E666xo/tOQNf1Dohz1LieIZ3nnHNdq8+0d9d9d6Cdx9CzKdppPtFU90cCi+6DtHMHsrm1qs7zsyIBQvXvtWfFA2hNAnC96h7qvriWu36T+tu57lGcAT/TfGvXr8OECRPieeg9wmTjg8Yp8G5RwIBO5vmnv/2SecQ5qCjLInCyv/kAdkNjKdS2xFjxiqR2doUioLczPa2DvcRVqzwxJZG1zNOj9BkzHDE/MSu3mbSfUUCov3WezZ4trQQYViGrodZcxTKgrQTyLEbW96J1oIVgWUkzdiYbb8js2cJ66GJcvfOLYkU5WBa0ljXj5T+U1meBwYAedtWSdrJ06dIoQEhMTWsUs9M69LeYnP2nNpnq1elFbuih9xFYq0kMzZvtLOmayrkT1OglqrgnwYLXMbc3EghU250R3Tk0hwoochnEJEFE4LiUqW/777cPU9LYtayuGhVsOysgaCbg6/B+9mI5W4GEu2jV1zdG/uIcmiZaGPuguvfLV8Y0PK1tv/32izRTgYQYvjQ+WQOkmWpeaYj6Xr5cgaAEGglMAhABrWir8RWNLXB+4okndrX6tGlZ3ylPWjQQ6Cga+8UXX4zuj8BeAVa6D6KxPhP9JGzoeoGW5hfQSVDcUlpGK8l6ZLHTnT6bNesZ5tHvHQlvdXRVSEMtK98aCQJJpHVhYUyDLaS/XZaevn3YpIU00WcOWvP9khlewo1A0OtRlzpp6KJVSVExc/8HRjX/9WwI9GUiF/DHBI5YgRjRXvdDz4tytt0pzdq2zeuih/brErKijdYQNogRzUUXrUffOR1O5yoYToesDFqz6O+a6zrf6WgOvNNzKw3bVef0XgKLXQ6aR+tXkJwr42mtFraK+Axoj2VMNdR9O/nkk+Ma+rvFe+PzxCnwjlMgqv1KkzJN4c++dAeBmUbrjgH8wacglbZmsiciC5kbQcqA3tFGsznTh7IZuZ1G7UBMVSUoxZjciEIMxxqImJ+YkZi5A5T8qhamFeykpde+LE6Ty3rnm1htLY0NTvLzmZtLc7EYTjq1XQFPHk3Fw4cMj2lg9FPLf5hMkJKGLoZr7V/ju4Wm+2E7qMgaioUOMdjI/Egwdn9rBx/pXJ1nM6w1YxcW6WQQXAErbRnQo33qHV+jf9QcdW1OLgvMENAkWDSzeEvkRy1Xf/B21LDFaGoy108ax9bNEbiWmMUgMwLeOsYkuKmIAF80SWOxFmnonTRpr2G5XQGJAFvat8BPwCSQkBYphm7TscYRWDhyWtrg7NmzI0CX2dY+YoGV1iuNT/dTh67V3jWHNDrXT5c14OWXX44EBH0uwNZ4AlkJMvpbFhGbwaXBxwQvsH99TWTSj7UqZXteXtvI+yqNPYXR8aJ/dnZm9D6V4CWA0nOidUoLrauV9t2yK2hN9HKxF9FJa7Ig5nrrWpPOKaTJfgefJb1qrzpPz6s7q7kOvDujSZvVWl1+1cVZTAc3htHnTokTzbRXF51xdLlzxGUt0NzSsEUD0UrCme6/7qPWIsuSrtN9tO9ee5EgbeFFwpstTjpH19inrmdBz4HG19o0puYpVlAgf8P6WwLaCSecEAf0d5zJxgeMU+DdokCUsyaLJf9L3kptaTMrpw0mE2WNt6Q25OQxAKhte2TSRBuZMIPMEhjpLSkghf5gaaJtrTFTsw6bvfW3tTlX2dJ7/TN4RucSxBJZkLyqio09CvJQumUz+hYX0aS/MwJ4mYRdnEP+aDG+FgbOxXo7088vjbtLQzcg25wvIHBBDTFgMXqDmaORxfAEgtbqw7XZ5K69GPxDQI82TDdBC8En+jMCqI6oNn60V4KVPtMaBQQ7K6oiAKyqZXlXAo2+27GVmlMG+8DTGqFrxMSzGTimuRtYsEfgYo1Kmr3GF+Db/C3Gn0J/fyNblmovkfDQVQZUAKBr9U/jaM+6TlqbtXDRVtqg0qfE5K05CwB0jUuXev9ao/aj1Ctpk9qP1iBhRcAkQBMwab/6XPPokLAhrVfnC3gsnMiN0EoLRipdJ9IsFTMgIMynJaOMufrjxo2J6LKV+f0ZLHLUQgA74IADGMA5KwLfPPrus7MEUqm7WqBqbj8DGkvPkM3nUUR4V+/xyI3BZjE1XJf2JFo4AtwCgC05kWWoK19c42kvOselYO2GsfXHZV91j3cJr13Pv83/Nn+LdqKntHHdM82l++++7KK9gF3PsGikNUmQ0Vr1XSz1LNYARnPpfmpvet5dWlb0lqXGAq/WrnXo99RGd5Hmk4vlKJYvjgfFvVvMNz5PnALvNAUM6J3UwtPYb1y+weRRUWCbACkpRV3DGaIehTXlRTXGY15UH+oZGtOMd3fYvG6w7V60QybXFAZrsdIoAa8SRTSjaiYdtdTWpInpqG+oRxYDqnTsZCOQQmofnbwogcythVq8NWuPb8al+cVs7b98I/LZLKtzPJ7Pt4VB70Ogj30v5BZL1YX6zzuIvUr4EBNuU3AcAbuRgXRpBCcaFWhlaEFGOgvTUDDQHLG5Y26JdkoGYtDpMtmSIcuUr0OAnsaWtQkcvr5OFgrV3WcEIg+dL0btoiou8ekYALsRbAJ2qpNNzG7ZKbOyrpGWru8i339XH3CBssBD4KhDgCJwcncvgahoqX3r0HcCdwkSmk//9F5rKGJ3tsqKWGyBPsuly0fWF4H+zgq1LI31Fpfmnl8Q0y5jwlCsGYk01v79BlGAUBugmOBlsNLfutb+a7uEBHZ2x+jvKlpK9IyEMRR2Deka56g7QtzuoujOS0umIGRhTp85tc0FXbSe0DplwdZrkOAk4Ui0d1tTC4E+V+8F/HabCKy1tyjmgfNrLsd6CPh1iIa6V3IxiG5RvjrvgZvY6H7qe7Vg1asEimnTpsUBPaJe/IhT4INIAQGRkLt5O5545nYcyS5WSBSgy++n3GWmTKWpbxr9we29XwV0RpIn6FpFMDOiOzxsbvZnDurZHXmiIC/6P3NyYmBdR4DKoXk1pinHfIYOoPL1dTX1TK8iA+8y4yex9/gbHbYUCHgEUAZOXRMKAHr/Kqi+KrYY6F9jWSAj3bXPAIyjc0groXV3ISYafzcLlXZucNTXLXR7REBO4Nod7WSZSKJ1xIerlPm9aKbrNKYB3XvrLvBYk/X8/l600iFG3/3e+hybki1MWOgReNjNEd4709G+aL2PriVRGhqYwhZZE7pm69qe1hHzM7dEQJSVRYtADbuv8T7GDmmarRwntk6NaZp1p4vvn8/b9Z4uEN8rEva1d6hLyOIJkkxizyX31zWZTFKxv12BTtf7M4+kMbqCCfXMxpbdtUEJSrxfqQGdO3nvd80Rrqar1KxoFp7fRYZdZ9o9Inru/vmJaeTOoxedLHxo7LiG/tpHIP4uToEPDgWUhK6ctcQatrD8Eb7+nf8jovRDU3MGU8IYxJZCDZyBcYQQvsY0dFroIu1QGqYAXRppdwYeAqOBT8xWh5hHd0YjX6B6pStiW2NZe5D2K402g9XhGtjNTVqJDo3ZwGjvLDY8CY9QU+oOqNI0ZWL0YYb2dm7WqyAhLZ3paF2Q3V1Q0NzSkHR+xDwpDLUyyC89Pablap8xoH4toIgOdln4OzFsm9wNWo7oF5hGowXAZo1dn4cA7/2H0dcazwBtOlujs7YYCh86x9fr+9Cy4bWFQlm4FtO9kWCeQbeDggdTmbonyBPu6XrRRxq2fOg6pC3LaiM6U2SKehAkM/VRVg2btr1+P2+7wDq40SG471bKim0++tdIS0MGNWQdLRQwDKZtvA/JXZaRKCRfIN0F5vpOR/S9vgvuawTYwbm6roPWBB2Jlmi6zPNJavwiq5msIaFgwHPbBcQK3GSgYPjbCp9n32NZS0QXnedgy+4Cj86JtH4SJ176NaRi/O84BT4oFBCgt6u1WjXuu+tanHDSl8g4BvOfqnxJAxejkR+UZuDQ5C4w16++C9Df/nZjgNjNnv+6w0ZTv/1J37ER3vp63tp+/3OhMUHqo3V0uTX+Y9Nvkw4fdPR6h38IcUD/aP2q4rv9MFGgk4DdTl9nUiUeIKB/4qQvE1iZOtNBQBefTJCmobznZOI3zZzC+EgzfycBXYw6AKg3APbd8d53mJ+95bvbfU1vvJ7dgdJbAaS3e/1b3t776II4oP/HzeiBhz8O6O+jRz6+lDgF3hIFIkCnBk4NfRegdwSAzt7drwvoEQjreCuA1H11BnOZN8mdZMsXoOuw0NB1ib72Ec7cAzztrZGwSxzxRabGf66ra9WRBOAgOp0dMzP/9yMEtFcpwMz3/35p/IwPNQXe3POzexJ0f07jgP6hflTim/tQU8CAnliNB/95LT4uDb2d3aBYBz3CCaWzdWno6KTv0vE9ERdQcw4dMVD63w4Bk/z0XRp6d1APBjWgd9fTIkPC/zb5275KjHR369HArw/owRUSYN4yoL92xhig/6/0f9skiA/wHlPg7YD57p7TOKC/xzc0Pn2cAv8zBQTobTGT+0N3Xo/jPkdAb6OGLkAXIjEXHQlKP2KwVicj0e0sjnznAmIdCuT6XwFF40hosMld42iu1463O+3cS3k/AHroQw9XHsTKv3qLnOIWEVO10RnU9F9v4O60c5WtUWjYBx3QX08k+q9EiZ9ACuxOqHyzhNndbycO6G+WevHz4hR4v1HAgE4N/REC+jGfN6AzLSwCdDnNBeh80yOALi0/BHTlZP+ngBBpIVxCyPo/CIAeLXtX8KDeKRjOD0FsB53sGPbmAf0/KZAUB/T326/qXVvP2wFzL7J7FYk4oL9rty8+UZwC7zAFdgforcM4CdN0IkAX5sSi3JWbriOmPLOoSwTEOpQ8/L9q6K8D6N0C4yLGFdiwjYlM+OHM0lPfm8MMNTR7ei27fOkG9F2aeUTFrgW/FUDvDuYaQlnvHzYN3ffyf32m3tqz8HZN1m9ttnf+7P8uDL7xnHFAf+fvSXzEOAXeGwpEaWssHJNQjSf+cRWOjDT0kXxPDd32uCjSXcFqQQEZmtxZ6DRa89sz+XYzue/Szndvcv9P5vX+APTuN+8/A+McENdtBzS3y3Buh8Prv8ZakKrIbuz1VRHq7dH/vXnsXjvr60FSHNDf7N35789P7Hnpfl7s9/vaI66hv1mqx8+LU+B9RwEBs9qJlOP52y7Gfp87hb/wscxSy0eL6mRwvcm7Aqq7guDYt1pcoJ1FNGJe4LcblKYJAoh6h9PWwuIrbrbi2tsq8KFCKTrHJV1Vx3woS3GqFKkLuKgxjJpd6HyXMNV3KtuZoR7fpIcqvKWyjK0K4GSxcY0OletUdToXO2lsqOP5mewsV4k81tZ2MZmy8gqWvS1ARWU1CtiURnRN5KAp7DTXyv7oHaoopoIyKvnK75pZ7raDFc5ildwSo5KhKvUZMeiuVrX6W4VFVDBE57k8qJvRaB8q4ap9quiNjrD4juuQi1aij8bSOPpbh+mm7zWn6ewCJbvbv79TmVjVFnfhE9VHV610f+59eA6tJSxKE64n/El5T933ovf6TmtV9bruFfPC9YfjvRPFh96Nn7zdT2/1dXdriwP6u3HH4nPEKdADFBADIKtGGgF9zq3nYq/Pf5EIPZHKeCGaI7N6ItKMt8nS1KXRq244y3sSyRUWJ739vTJ5v1mSqNqYmnaYkQuI3ffcn6kBhjqPGaD69+8fNboI62apTai6UulQzWxdoyMEVIOirtUYOlThTPMIQH2oxrZaierQ5wI7l0fVuarf7daZAl2XVlXlNe3Fh4HOr1qLWo6645yuU310AajAzA1LwrKuAnmBqtrUunGL5tQ1ookaruhwKVbv3VXg3sv9mw5hFTzVole9890daiIjgU2ClkA+VkM+N+pOJ8Er1vWtJqL/G5UtfrPP3gftvDigf9DuWHy9cQp0UeCjAOihlhVqo9bmBODummXwFtgJrNxlTO8NWgI8CQNuQ+kGIAJLfSZhQYdAV3239erWlhYeDIQCWgGP1uLe2m7vqs5aUR94asS6zut0BzA3G9F7d5OzMGEt3fsKS8FaS9bcasjhrnTuACcwE6i57KzXrLG0NlkduoOlaPJe7V971j50aM3ajwUerbWoqCgSViR86VVCikvkuqOc35sx2GLwQdHQ30mGFgf0d5Ka8bHiFHgXKfBRAHTXGrcGG2pfAjcDrjp3CaitlXVv4iLtTWNImxYA61yBuQDFpmGBssb3tXrVZzoEegITmZV96Hs3M1GdefXaFoBqTXov4Nc/j6+1uR63ztE6XMdb+9RY7gWuOQRYWrNAza1kPbfWru/dpcufG/zdNc39xG0xcCvP8DF9r/dvc79oJ7ppPdK4tWbdY61ZAozoZ8HIrxLWdE5Y310WCYG6G928iz/J93yqOKC/57cgvoA4Bf43CsQBvSHSNgW2ZugCYAGDgFoMXQxf//S93rsdawgABjvdBQGhtHmBpTRzaYnqM+4OZvpbPnn57K1BWwv2mAJZzaVD4BT1WaeGrMPzW3jQXG7Zqe81ltuiWvBwxzm3PZVGbx+5wExj6TvTwePo1U1hJCy4k5c+1/Xaq/b1Xu5f84dd3UxL0UBrtM9fgpSA3XEDOs8ClYQhW2UsfGlP3uf/9uv6YF4VB/QP5n2LrzpOgSj46sPuQ/9vJncBphi6mLsYvgAy7GgWBmbpkTHj1/n2two8BMB6FfA6yM6PmMBDQXUCeQG8gFDAornss7dW369fv6jPdygwuB2qzePugKbxraE7oEwaqvuPSzO3YGCBxL5zne/uczpfQWkWGiTkSMPVNRJKQpoI2LUejWuwf6/3r/VZ8BKtHQQol4fuqe+VhBff61Bo8T1WfMSyZcsijV0WEH0eCjEfBZYRB/SPwl2O7/FDSYGPAqBb43qjoDgBrJi4NTKBpEBCICwwMNha+xOjFwgKOCwQGCB0rczuYQBc93aqmk9gKLOuwFPWAM1hLdkmZJvYQ+uBAFVr0yGwVdCaW5pKIx80aFC0FwGR5tU5CtDTe/ma3f9awBYebjPqvRrkTBOtUcF2jhHwmt7r/cva4ENChv3/+kx/a70OKDRAyxIhWouWul8SqvT3qlWrIveEsyD0WXc6fSgZQbCpOKB/2O9wfH8fWgp8FAD9v6Wt6eYaOB0k5b7eTmsziAkEBAAaU2AhUBfTF4BL27V5VwBijVnaqz53FL0AVoBioOxubhfQW4iw/1yfSXjQOvSZ1qE1C6R1ruMEDK4GonBszee1yJcvoSD09WsO7Unje1xdbxeCrvV4FoAcTPZe7t+ZAQ6O05qcmhcKUnZR6HwLLzrXVgnfD+1FQlFIhw8tA9jNxuKA/lG62/G9fqgo8FEAdIOdbpyYuRi1AEmM3JqYtHdrck7N0vmhed1pZ9KCZca3qVx/CxgdZBWCpMayqT0EcPvP7e82gHo+rUVrtGAhMBJghWPIb2y/vCPXDWDej33xofneQWAWdDSmaKH5rI1qvo0bN0Zr13m+3gGB76f926UiGpjWFmgk9IgmAmlZJyRIed86R/dBz4MFF6W7aY8WWHwvP1Q/+v+ymTigf5TudnyvHyoKfBQAXTfM0eL2GeszMe9Ro0ZFYCWQNvMOBYBQw3MQVfcHQNfZpy2A0D+ZwcNCL/JPy3dua4CBWeAqQBLI6G8HeAlgrTkagKQhK1Jbe1DAlkDfgoHT4LRGR9IbhEN3gvcQCgPej0HNEd+hwKNz3q/7171zsRitUcAt+ouW2rtjAKyNmz5hIJ8FFVtkLGBJAHBw3Ifqh/8Gm4kD+kflTsf3+aGjwEcF0EMNVaZwgaOYvRi/tFExe30mkOyew6yb7px1gb20fFd+8wMRMn4Fk0lT1CGtWpq7TeGu1hY+SNYww+Is4XptMQg1agP47saxAOPgNe0p9Ofre7sDnLfevVqcrg2B7P2+f983AbGEHmUSuLiM6GuByy4RCQCmZ1hdzoKWsxs+dD/4N7GhOKC/CSLFT4lT4P1IgY8KoLuKmE3uLgyje2LGHlZuc363QE1BVy7wYoav7yUQCKAFJgY/m75dSc3avgEnNKUr51xBZg6ik+YtIA+Lnzi4zmlnWndYnlXpb1qbc+c9ptZpQcH595pHYKcc69DyEAoK3Z9RAb2ufz/vX1kBEprCinYuCiRBxsJPaHmxkBSWk3V2gu6rjnC89+Nvt6fWFAf0nqJsfNw4BXqYAh8lQBeIOaLZWqqYvLTpECQNqDJnW/MONWJXEQu1eY23fv16DBkyZFcUubRcA7yuF3AKYAzqYVlRz28QFrgITBVI50Iv+s6lYLs/FhrbRW8EVrY26G9FbYdCh671ukJLgEuiSnsXQOqfLRHv9/2HlfC0v1BI0ntr66Krq/I5+FD3TaVgQyHI9O1+j3v45/i+GD4O6O+L2xBfRJwCb50CHwVAD8FIDF0g190ELcoZvA2qygWX9qdD/m/5uF3m1dXfBKQaz81NfAecx+5xNV93TdgNRgQwEip0jYvReJzwmrB2vL6Xti3fvAQHA7OASy6D0FzuMXS+1i0hRuu1iT8UZsKcfUfau9zr+3X/LkkrAURr1n4cvxDWdxfNQq1b1o/wPupaCTAG/zeqB//Wf2kfnCvigP7BuVfxlcYp8BoKfBQA3SBlM6u1OQGpo7u7a6K+xsFt7rpm4u0uyM5V1jS+ANOAYG3YwKpr/VlY4cy+XIG61qUxZA3Q3AYefS7hws1Swptpk7KD2lwaVsJE2MVM14RgFu5J4K11umSqBJiwyM77ef/WpkUH0V6WCd1Xp6mFQX7ev60t+k40kiAgzd2m+O7+9Y8C+4gD+kfhLsf3+KGkwEcB0A3g1sBDM7NuauhHDcFf14VdzRw41l1T1hhhAxW99zgGcRc2kdnf1dV0nsFG57lUqc7pHvS2OwDW9Y50dz12zWsfsMHIaxDQO2/chWhCv7Lo4FQu7zWkzft1/7pH2rf+iR6KYt/dEdYjcB569/vvZ6X7M/Kh/PG/zqbigP5RutvxvX6oKPBOA7qZvnOXBVJhXreIF/pvrTWFmpA+c9BWCH7hOAY8vQqE3PnMHcO6V2YLATJsneqb6cYmNjObsTsPXMAmk640WGu7IdN3Lrrrooem8tC/q2v0PvTlG6xD8PR6Q7O3aWf/tjXS0EwetlANO7yJpvrOAorGdbU0jRtG5od/O31OdA3N193vaXcBxGbwEDh930PXhuhuK4Vo4vx201bvNZZLy+rckJ5hwJufAZe27W4yf73x/YyZnr4f4T30d93T2Ex7rdfPstceZg6E9/b15jF9QiHLz6cFQgtk4XihUBLOubtMiDfDvOKA/maoFD8nToH3IQXeCUCvKtuJ4qLC15RADZuLaNthDrP8vjJ1Ou9bTNGM3bnQDl6SJmlwEJh211TN4MWs9bdqd1tDE3OT6VjMz01EzOwNTvK3OoUtLMLSXXNzoJlrqbswjfag72QSt09a7wUSWrsFlTAlzcxYe9F5Atnu+zJTDzX/kEHrcwGAW5ZqHfosNLM7Vz0EhVDQCYumiA76zrEA+jusoqZzRVtFu4eBfqKjS+pqfaK9a8eLrhpX98b00phas4HagsXucr2708TvJXC4o5rm0xyu2meA1Xv9rUA/zfdG44dgaUAMaR26V3xfQoEmpKnbtHYH3O7pjmHWg+inDIu99947elbtMgmB3fUGQuHNwqwby/g+65743rpw0lthPXFAfyvUip8bp8D7iALvBKAntLEWdnKsIpcOayhiJmLmYjBivHqVhuPyo6ovLl9wqPHqHPk+Bd4CEGv60jYNJJpDAOlSpZ5XTN6tSUNNSmNqHQJY+0zDW6BxNJ/N1a4YZ81Vc3fvl/16tzC0NIQMWcxXczg33E1CDKACEu3D5mObxC14OE1Oaw1T08J12PIg+ut6CxoCU7d0VdS8QCOsmBYCvpuSaO2ip97r3i1dunRXz/FQONmdsKD5DOqiu44wWtw54dqrS+BqPt3vYcOGRefrHO3VtdZFB+3JgCZauWCMzneMg9br6nB+FvX6RuN7D9bo/fxaQ/ecYTyD9uXubVrL5MmTMW/evGjdtvbYqmHA1R7sn7cg6nREWyAscOpz0UJpiS56o3W68FBowfHz72cvtGC8UUri6z3DcUB/HzHo+FLiFHgrFHgnAD2FE66jhiEGZAZuDdUM29qqu3+Z6YVpYVq3tTcxNIOaGbxe3c863KM0fh0vv/xyVFAkNNObGXfX9tzlTMxScxoIDKC7M+WHY1hj13rMSJ22ZkBQ8Jr2G44Zmpd1bfdc5+4mc4OSLRyim+liX353ph2af8NOchpLe7Dw4iYmOscA4dQ1nWstXWvSNaFm7n1oDRLcZKFwkKHugSvvSVDRPRD4WlCytqx1uxd8qEmG2m+o6YbR+AZOjeU9ag8CRjVYGTly5K5HpLsJu/v4mlvr7Z6poKwAVZ3bnenaoGmXhIWpMHsiXLuA2fnynj9ch3u363oJOiq7K+FLtNN57nMfPg/hs2MhSzTVejVG+Dt4KzwhDuhvhVrxc+MUeB9R4J0A9B2lWzGgf99dwWUCAvuyxVxCjcHahAFKDFkgo/OUumUBYHemYTE4d9YSwIiZ2ucqkmosXReWcRWguFSqxja46lwxSjF754O79KobtXiNBmhrnlqvzcz6TCAihmp/u/YrIHepV1/f3YRtE7fW6EPjmtG7IYzXpTXbpeAgOJtWw3KvHss0tPbn97KKuB1qWP5U16nQjcy/tqoIlHSIhu4Ip/daswDD4Px6JmgX8HHkvsAzpI3G0p4Fwk4RtOCmMXV9aBGwtiuaCLzskhAdpDFr/fpO2rTWp+fjv41verl8rK0LbmNr+vs8a9oa1xYN0UlzCZD1fOhea+16BnSe6hNIWNKe9HzYSqXvXJpX12psnaP9aP061y4q1+cP2Ye1dwlMejYcEKlztA+NY63/zbKdOKC/WUrFz4tT4H1GgXcC0KWhx4ztMUYvphp2E7P5dHfMXNeIAU6aNClieGKEYlwGOQO2tUidHzbOEEiFKOtb8AAAF49JREFUQC+hQNqO63vbZCvmqA5a0nx0GACsTYatQt28RGO7K5kAR2s0s3UQXKhZWvO1tmoTu0DHlge9am02EYs2WostDzpXh9Yrpu+WrvrMoK09aW0GM33ntqBhup3MwKKFzpd7w64MjS3wk0VFwKd5DNwaS6CpuQQm3eeXWVrg7Jr4oYauay00+J54bJv/tU4XufEzojnUh1z3RsKG8v89zv9v79xaJDmuNSqDweA/YHz0qAEhBPr//0MIoUF6NobzfrAfbM9qndVsJz3TdevK6KxV0FR3VWZc1s6OL/aOm143aVMevU46EnjQvGMDniGOoSUtx/X1mumIvJa+3rTDHrw7iY7f5+RA94jn3dcM/8OO59fhJodrjEp5D2wov6fe2UGYky191uXId84bIJ3Z2eC7OcHSIYtzm5wE/VxiXR+BRQjcQtD/929//+p//vqX5zOnaWRodBATPbc5YYqGC0H58OHDUyO+9VwdY/3666+/+vjx45PAK7g2dngmjCUbJvWwERpfGjLETk+bd370ZnnXS6KhVuCnIM1G1e/nHAE+c6kZQoLQcY/j03QeKDPld1936kGnxb8VDdPhb3d4QzARfucFEPr1JDCEQe+LesEJFtbPWeqy4G8Ex9PgEHbGe7/99tv/Otsclo61T2FG9OELV6MGXEfngfIZyYDlHFKgPORJB4/hCCeuuVRvG62BKenDEKbY2IgMni7PC0zgSJ3mbnZ2SPjMTtGp6ZMnz+wcezci4b+p3r7DHeYhc/LCo6fjNPO1U0g9vNbnextV8Rll4iHetjw8dW8+4zCAo7bm/8yIxVxq2Rj6Ig1txYjAPQjcQtD10J34NIWPz/ROCR3SIPOyccebddxPD4Pr9IoMY+LN2QBuPXQFZXoscwY3nzv2TINP46fHqAjrMZs2jS5lcymSYViuNwTs2KxCzOc2vuTD91yPOBhxmB0SRNHxd8OrUyAUEZ8Dykg6NNjzOhp2/p4z4u0kODva0LDb0c4DYywr+ZA24kMHwuNa+dxOF/lYB4cv7LRhK9ex87sdJBnMkD3MZr4vdar8TFHiHjtBeut6rtoPpv7u+efym8zmZ3rnjEl/8803TzZ3Nz2Fcj5bdhRJjzrxXDp0AWc6MHrd/i8Y9TFfQ+7bMs2T8WTtQTKzY2kZfEZIj06y4fXtZkbntCV56OfQ6toILETgFoL+x0+J/OGr3xt6GhjH8fDK8AZp3AnBTlFzxjL3GC42JGkjCKY5nj09O+6zwdYr0wPlnQ6AecxlU1MkDHnOHeMog9foMTlbn3ogLvzthDfKOqMH3O8SrXkkp42zS+gMeyOgltsQu7uzwQzvWCEjDRptwsdGBOxU+D7Xz+tl0ri7IkDPXsbkTZnw4D3nXbElLQRtDivMsC6cYKJny3X8zf2++6jL4qUOi/kRQkccrT9l+vXXX5+HYYw4ILiWX0G7Jn06l9SdZ9XlZW7B65CI0QvqY8cS0eZ3yuJzaoeG++wEUUa48861DjkQWWEoBxGez7wTBSmLYXPnAsx5FfzusA5MyNMIwqVr0J86YZ+MRLvQKwIReGcEbiHocwzd9d56voiU3rFjzHo1XOt2m86AtmHbTuTic8KLP/zww9PMcNJ3YpgN69bLnUt7yBuvE9HgRcOHAJEvHQ2+c2yUMjkOux2j3JqXcjlZiTQoI0LofQqOY+c0zISTyRMR4VAQRBvBYPiBTgppOheAeiJWbivLveTBZ9Sbxt/Ohd6+nrJl9ZAVw8Q0/LOTMNc2633bqZEzf9MxsEPC3846p758jrjx7rj3Ngxtx828Ff45E3/y/O23356XsVF2IzzUGz54xXr9dqxm3U5NX2/WZ496OKQAOzoV33333fP68BmB8vcZDoeN9qdTBR/sbaeOZ9E9AuSNXXkWsaFpUk8+dyIgHWTC+kY/7NTOSaCufHCOx6nLLedznaC/s0a84kZAArcQ9H//89PmIn/+fbOQpx7+J0GisUGwaZQQZz6jcaNxxPPEO2Hyk94tDSCND43TbAwN+5IeQsF3czY799DgIXjMJHbMlesRPsaJ3YTFnd704GlYSc9Z6pRdcUbQEU1FXs/I8PL0qLhvhsdnKJnfPTyFckzPlQlgdE4UT94ZY0c89AwNLTtEMfnyOx0A8qBTgDDpxeJt6iXCYY6rIj7UjY7A9JgVGcXJ5VLY0Qliz8/NJ750QJgroNjjUVtuy8n7DIvDQPvOzYdk5ncv+YjUjbRggb2pL4LHM6J3ekn6RjVgQjl++eWXpw6DO8/xvBqZoNMGN591eRgqhzP3IeDbIQWjGbKZ68u3LZIhfJ5Rl1XayeM7/k/c6c/P+Z9iDN/nif8LmJ0r6gl6+hCBd0rgFoI+PXS9RNfwioXGx/AhDZ2byRjidqYyDaMNkJuxIPpzQxjuoVHFW6EBJy0a9m2YcYZ/TZ/GkfTmMqsZNp7e6vTEqAeNNOUzBD3XRU/zG5p33NQlTNP75Xqu0+OlPs4d4LvtpiYKOyLAfXQwCLsjMFNkJ2+uQYzkaZ0NbRvipwyG/h1rn/UxZG8HCOH+8ccfn5hbD2zrngIIIh0pXnSMKCdi46Y/c691x+Fnfm7wgpfMS5vxu8zpuLlkkE7RNenTKaKOPBdMLqRj6Mvy6fm6QsFO2hRLn3l38HM5pGlpU599IhCM2fv60np5bIndKevs3HKvwu2kxGvC7aSXoM+nsd8j8I4I3ErQ/+//x2k9tQwENPAIhcIzN+PYeg0IGg0019NoI1wuUXJnNBu82WBNQXA3Ncd0aQQVLXftmut0FZw5NqtYz/FvJ0k5fOA1CCF5IlDOrKeMzvTme8dHFantRjLbxt6lYpSTtJz1PsfaKa+zvd1wxLFx8qTj4Ux601cIFZXthLb5yDoMMdeFPzX0Y6zYuQQIHfVXvLQx9sSTdJKWYu9EQXhpXzeYcTe4l/59XI1AfZ3ZPXefuzZ98rQcsCRtohzz5bawc18FxNmOBfdTP5ddEkng2eVvOzFb0aZe5DfX82Mr9wqg8zSZ8jzA1GfQZWqTxSzzJafFJejvqAGvqBGYBG4h6G79asPjrGHDknpvLn1CGBz3nTOzKdc8UIPvbPhN04aLBpzwIp7g3MHNfb23IXHrPBtl8vIYUpcuKU6kg8fs5jBzcxPqRV1tVPmO4YS5TI785j0zIsB3RgIc/3TtujuNzU7LdtMWQ9hzKZXLthRuVxcgGHay5ESdKC/fIQ6K+3YnN0LqzNh2LwDKPcO42oTP9eIdyyYv6jLtgL3wpHm5z74dIbxjxcf99efuaDPis50AqG0vTR9RdmmkaU378B22pXyw9JnUvk4enMMapKMNtR/lJl3+D7aHvMz/GdI3muP/g7sQWj46NXQ44DufD7jzXPIzOwrntHoJ+jm0ujYCCxG4haAbcp+N1Bxf3XoljpPTYNsY0RAhLHgqvM/DPJxk5frd2ejS8JGODZkeIY2sy7lo3DxYZIqpAuXSNMc+ESeE3i1E7XyY79xTXhHa7l1uJIAyuLHMdsczBXWWCXHBs0NAZr4wRATd5nZOgKNxp7zb8LXct145+W3F2PI6/ABXd+ODy/Q+uR/eeoqKH+/YE9FzngL2dI6DXuqs1yzHPCls+y/idfNZoBNAGW+RvsJJPtSVzoiT2GaHxnIx/4MIhqItg63wTptPz9507CA57GFHgM9hpx1mR3d64zBzGMbOk9Gvbafh1GYnQT+VVNdFYDECtxD0f/3jU5j5T78fxGLIGI+Tl4ex6M3aaM8jNKe3q2diAz7F08Zz24DbmNo5+FJD5rWK3fS2t8dXzjFvxdIyuHTKzVa23pnfO0nLtKeA+SjMCMOsCw20QwWUZYrkVkheOjBleonc72qDOU/AdGa57CxM9nOt+dyARS7byIrLp6aIwYK/XVfNNdiKjgEcndhGmnqyLiOjk7AVxO2mKZemP5flwcw6zefIeRHOyN/a5aUOiHNGZkfLsD62da+Aea9j9bMc26WJ2u9Lz7n/Z9szDE5pfhL0Uyh1TQQWJHALQZ+T4hasYkWKwBMBOjUO48yxeDsudiQc0nA73onPNNy8ZnradAxmJ3A7NMB3rkHnvpeGpmYnxQiTnR3KNQ8zcq7Grc2boN+aaOlF4E4EEvQ7gS6b3QgY4p9i+/PPPz8tDyRCwUoARJ3v3UMAMec7l1W6mYyTARVkrzcMPqMIrkzgWg+kcTnedhjHcXhE25C5kRKjAnjdRL7m6oprZ7S/ZJQEfbdHtYwjcB2BBP06ft39PghMAZ1LIB13VqjdtU+PnvC2yw5d7cB3c47DHMJAhOkcuHe+1zIkg3ftHIU59DPncDiDf64IoUyuS9+uz99OtryFNRL0W1AsjQjsQCBB3wF6We5GgDA4gsvEw7nPAOFvlvq5Fzwe91xaud2TAEH28BwqMzsJs3JcQ7rzLAC+/5JnTRnIj8luhu3dIdCOhpPy3gJkgv4WVEszAncgkKDfAXJZ7EoADxhP1iWBFEaBxnP2wCDX0rsh0Ayfz+WQ7r7Gpj6ecqenTGcBj9pJgbyTDlv8smrCcLnL31w9MMvE73Mffu7nRdie65mAyDDBS5vy3AJ0gn4LiqURgR0IJOg7QC/LuxOYqwJYEcAyP8SWzxVMBN+NkOZWsvPIVLeatQLznHI3pPn++++f0vVnuyeC4fO59S3pIdJ45+7NwH2MmSPgLgVExBnPpyPhdrPbzZKuhZugX0uw+yOwE4EEfSfwZXt3AtPjRizdN35u0mKhHKtG2PG6EVF350N0PQee6xFdtsJ1X3sFnHeu5XxzNyoiVI4Hj0fv5j6Ui46EE/OcCc91iPvcb3+W73NbD18LNkG/lmD3R2AnAgn6TuDL9m4EFHLX6nvgzjz21nPM2diH0DYiPze6MQ3GtBFwx8SphCcDuke7R6260+D00J1pb0hdD9+DXPC2PRbVvQcoL58RHaAcpMffbp17a5AJ+q2Jll4E7kQgQb8T6LLZnYDrvt1ghwIhoHjejJ/zg4h6Eh1iy0YvePKIKbPUty+Xo5EmAusObx46tD2Q53MQPNqX8tCRIO+5Wx+z9JlcZ0dAr/0txtET9N0f1QoQgcsIJOiXceuu90PAA2HwyN2JDS/XMWjHy6mR3rRHyPIZIorI8pnHw7oFL7Pb8a7d532mwTVsOfzaGDcev1u4urc/5XDyHWF3Xnr+Hp/KUcQfPny4uSES9JsjLcEI3IdAgn4fzuWyLwGPKtVjZkkaS88Mi8/wugflbEs87/X0NzsFiPrHjx+fj161Y+ABOl+qPWVBrOlssD884+y8mLj3008/PUUO5jI7OiiE3PnsLV4J+ltQLc0I3IFAgn4HyGWxK4F5mIkbyOgBUzAE0pA7Y+P87sx2vt/ubf+5ffO9lnC59293hHsJBB2FuVc+ZaOzwTg+p93xsoOgd85nnpvg0au3gpyg34pk6UTgzgQS9DsDL7u7E5gHvJi5y9g84x0B9ax6xJXwOkKO5+1seE/yIw1C73rUjs07no1AM96OqHt07ZcqvT1lbnvoitEEOhosV8Nz99S5zx0TfA3kBP0aet0bgR0JJOg7wi/ruxFApBFEBJbfFV9C4oTNEXRPpKNQCKbnoHt4C+8IPenM7V5NC++fzxV+PftTK+nRs46ZO47vGPzc9hXvnGVrLKe7tagn6KdarOsisBiBBH0xg1ScNyFA2B0xR3D1mh0Tn4KMqM6xaU9Xc9Y54jm3j2WpGmPuLiFzbTheu8eyugPd5ypmh2F7Uhtpcq8dA+rgNdvjem8JLUG/Jc3SisAdCSTod4RdVrsQcH04mc+jUhFHRXPuxU4oncNVEG/PtScszme89M7tCJima9XnmeZc7050n6v89PhfOg+d++woeLwqHQZC8W+xFj1B3+UxLdMIXE8gQb+eYSlE4EgEEvQjWbO6PBSBBP2hzF1lI/AqgQT9VURdEIE1CSToa9qlUkVgLwIJ+l7kyzcCVxJI0K8E2O0ROBiBBP1gBq06j0MgQX8cW1fTCJxCIEE/hVLXRGBBAgn6gkapSBHYkUCCviP8so7ANQQS9GvodW8EjkcgQT+eTavRgxBI0B/E0FUzAicSSNBPBNVlEViNQIK+mkUqTwT2JZCg78u/3CNwMYEE/WJ03RiBQxJI0A9p1ir1CAQS9EewcnWMwOkEEvTTWXVlBJYikKAvZY4KE4HdCSTou5ugAkTgMgIJ+mXcuisCRyWQoB/VstXr8AQS9MObuApG4CwCCfpZuLo4AusQSNDXsUUlicAKBBL0FaxQGSJwAYEE/QJo3RKBAxNI0A9s3Kp2bAIJ+rHtW+0icC6BBP1cYl0fgUUIJOiLGKJiRGARAgn6IoaoGBE4l0CCfi6xro/AsQkk6Me2b7U7MIEE/cDGrWoRuIBAgn4BtG6JwAoEEvQVrFAZIrAOgQR9HVtUkgicRSBBPwtXF0fg8AQS9MObuAoelUCCflTLVq8IXEYgQb+MW3dFYHcCCfruJqgAEViKQIK+lDkqTAROJ5Cgn86qKyPwCAQS9EewcnU8JIEE/ZBmrVIRuJhAgn4xum6MwL4EEvR9+Zd7BFYjkKCvZpHKE4ETCSToJ4Lqsgg8CIEE/UEMXTWPRyBBP55Nq1EEriGQoF9Dr3sjsCOBBH1H+GUdgQUJJOgLGqUiReAUAgn6KZS6JgKPQyBBfxxbV9ODEUjQD2bQqhOBKwkk6FcC7PYI7EUgQd+LfPlGYE0CCfqadqlUEXiVQIL+KqIuiMBDEUjQH8rcVfZIBBL0I1mzukTgegIJ+vUMSyECuxBI0HfBXqYRWJZAgr6saSpYBL5MIEHvCYlABCaBBL3nIQLvlECC/k4NV7Ej8EYEEvQ3AluyEXhrAgn6WxMu/Qi8LwIJ+vuyV6WNwDOBBL2HIQIRKOTeMxCBAxBI0A9gxKoQgRsSyEO/IcySisA9CSTo96RdXhFYn0CCvr6NKmEEXiSQoPdgRCAChdx7BiJwAAIJ+gGMWBUicEMCeeg3hFlSEbgngQT9nrTLKwLrE0jQ17dRJYxAIfeegQhE4FUCCfqriLogAmsSyENf0y6VKgJ7EUjQ9yJfvhG4kkCCfiXAbo/AwQgk6AczaNV5HAIJ+uPYuppG4BQCCfoplLomAgsSSNAXNEpFisCOBBL0HeGXdQSuIZCgX0OveyNwPAIJ+vFsWo0ehECC/iCGrpoROJFAgn4iqC6LwGoEEvTVLFJ5IrAvgQR9X/7lHoGLCSToF6PrxggckkCCfkizVqlHIJCgP4KVq2METieQoJ/OqisjsBSBBH0pc1SYCOxOIEHf3QQVIAKXEUjQL+PWXRE4KoEE/aiWrV6HJ5CgH97EVTACZxFI0M/C1cURWIdAgr6OLSpJBFYgkKCvYIXKEIELCCToF0DrlggcmECCfmDjVrVjE0jQj23faheBcwkk6OcS6/oILEIgQV/EEBUjAosQSNAXMUTFiMC5BBL0c4l1fQSOTSBBP7Z9q92BCSToBzZuVYvABQQS9AugdUsEViCQoK9ghcoQgXUIJOjr2KKSROAsAgn6Wbi6OAKHJ5CgH97EVfCoBBL0o1q2ekXgMgIJ+mXcuisCuxNI0Hc3QQWIwFIEEvSlzFFhInA6gQT9dFZdGYFHIJCgP4KVq+MhCSTohzRrlYrAxQQS9IvRdWME9iWQoO/Lv9wjsBqBBH01i1SeCJxIIEE/EVSXReBBCCToD2Loqnk8Agn68WxajSJwDYEE/Rp63RuBHQkk6DvCL+sILEggQV/QKBUpAqcQSNBPodQ1EXgcAgn649i6mh6MQIJ+MINWnQhcSSBBvxJgt0dgLwIJ+l7kyzcCaxJI0Ne0S6WKwKsEEvRXEXVBBB6KQIL+UOauskcikKAfyZrVJQLXE0jQr2dYChHYhUCCvgv2Mo3AsgQS9GVNU8Ei8GUCCXpPSAQiMAkk6D0PEXinBBL0d2q4ih2BNyKQoL8R2JKNwFsTSNDfmnDpR+B9EUjQ35e9Km0Engkk6D0MEYhAIfeegQgcgECCfgAjVoUI3JBAHvoNYZZUBO5JIEG/J+3yisD6BBL09W1UCSPwIoEEvQcjAhGYBP4DAZp6FV4MDiM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Khuong\Desktop\images.jpg"/>
          <p:cNvPicPr>
            <a:picLocks noChangeAspect="1" noChangeArrowheads="1"/>
          </p:cNvPicPr>
          <p:nvPr/>
        </p:nvPicPr>
        <p:blipFill>
          <a:blip r:embed="rId3"/>
          <a:srcRect/>
          <a:stretch>
            <a:fillRect/>
          </a:stretch>
        </p:blipFill>
        <p:spPr bwMode="auto">
          <a:xfrm>
            <a:off x="0" y="0"/>
            <a:ext cx="4343400" cy="6858000"/>
          </a:xfrm>
          <a:prstGeom prst="rect">
            <a:avLst/>
          </a:prstGeom>
          <a:noFill/>
        </p:spPr>
      </p:pic>
      <p:pic>
        <p:nvPicPr>
          <p:cNvPr id="6" name="Picture 9"/>
          <p:cNvPicPr>
            <a:picLocks noChangeAspect="1" noChangeArrowheads="1"/>
          </p:cNvPicPr>
          <p:nvPr/>
        </p:nvPicPr>
        <p:blipFill>
          <a:blip r:embed="rId4"/>
          <a:srcRect/>
          <a:stretch>
            <a:fillRect/>
          </a:stretch>
        </p:blipFill>
        <p:spPr bwMode="auto">
          <a:xfrm>
            <a:off x="4343400" y="0"/>
            <a:ext cx="4800600" cy="3429000"/>
          </a:xfrm>
          <a:prstGeom prst="rect">
            <a:avLst/>
          </a:prstGeom>
          <a:noFill/>
          <a:ln w="9525">
            <a:noFill/>
            <a:miter lim="800000"/>
            <a:headEnd/>
            <a:tailEnd/>
          </a:ln>
        </p:spPr>
      </p:pic>
      <p:sp>
        <p:nvSpPr>
          <p:cNvPr id="7" name="Text Box 10"/>
          <p:cNvSpPr txBox="1">
            <a:spLocks noChangeArrowheads="1"/>
          </p:cNvSpPr>
          <p:nvPr/>
        </p:nvSpPr>
        <p:spPr bwMode="auto">
          <a:xfrm>
            <a:off x="4572000" y="2971800"/>
            <a:ext cx="3276600" cy="366713"/>
          </a:xfrm>
          <a:prstGeom prst="rect">
            <a:avLst/>
          </a:prstGeom>
          <a:noFill/>
          <a:ln w="9525">
            <a:noFill/>
            <a:miter lim="800000"/>
            <a:headEnd/>
            <a:tailEnd/>
          </a:ln>
        </p:spPr>
        <p:txBody>
          <a:bodyPr>
            <a:spAutoFit/>
          </a:bodyPr>
          <a:lstStyle/>
          <a:p>
            <a:pPr algn="ctr">
              <a:spcBef>
                <a:spcPct val="50000"/>
              </a:spcBef>
            </a:pPr>
            <a:r>
              <a:rPr lang="en-US" b="1" dirty="0" err="1">
                <a:solidFill>
                  <a:schemeClr val="bg1"/>
                </a:solidFill>
              </a:rPr>
              <a:t>Lăng</a:t>
            </a:r>
            <a:r>
              <a:rPr lang="en-US" b="1" dirty="0">
                <a:solidFill>
                  <a:schemeClr val="bg1"/>
                </a:solidFill>
              </a:rPr>
              <a:t> </a:t>
            </a:r>
            <a:r>
              <a:rPr lang="en-US" b="1" dirty="0" err="1">
                <a:solidFill>
                  <a:schemeClr val="bg1"/>
                </a:solidFill>
              </a:rPr>
              <a:t>Tự</a:t>
            </a:r>
            <a:r>
              <a:rPr lang="en-US" b="1" dirty="0">
                <a:solidFill>
                  <a:schemeClr val="bg1"/>
                </a:solidFill>
              </a:rPr>
              <a:t> </a:t>
            </a:r>
            <a:r>
              <a:rPr lang="en-US" b="1" dirty="0" err="1">
                <a:solidFill>
                  <a:schemeClr val="bg1"/>
                </a:solidFill>
              </a:rPr>
              <a:t>Đức</a:t>
            </a:r>
            <a:r>
              <a:rPr lang="en-US" b="1" dirty="0">
                <a:solidFill>
                  <a:schemeClr val="bg1"/>
                </a:solidFill>
              </a:rPr>
              <a:t> (</a:t>
            </a:r>
            <a:r>
              <a:rPr lang="en-US" b="1" dirty="0" err="1">
                <a:solidFill>
                  <a:schemeClr val="bg1"/>
                </a:solidFill>
              </a:rPr>
              <a:t>Khiêm</a:t>
            </a:r>
            <a:r>
              <a:rPr lang="en-US" b="1" dirty="0">
                <a:solidFill>
                  <a:schemeClr val="bg1"/>
                </a:solidFill>
              </a:rPr>
              <a:t> </a:t>
            </a:r>
            <a:r>
              <a:rPr lang="en-US" b="1" dirty="0" err="1">
                <a:solidFill>
                  <a:schemeClr val="bg1"/>
                </a:solidFill>
              </a:rPr>
              <a:t>Lăng</a:t>
            </a:r>
            <a:r>
              <a:rPr lang="en-US" b="1" dirty="0">
                <a:solidFill>
                  <a:schemeClr val="bg1"/>
                </a:solidFill>
              </a:rPr>
              <a:t>)</a:t>
            </a:r>
          </a:p>
        </p:txBody>
      </p:sp>
      <p:sp>
        <p:nvSpPr>
          <p:cNvPr id="8" name="Text Box 10"/>
          <p:cNvSpPr txBox="1">
            <a:spLocks noChangeArrowheads="1"/>
          </p:cNvSpPr>
          <p:nvPr/>
        </p:nvSpPr>
        <p:spPr bwMode="auto">
          <a:xfrm>
            <a:off x="0" y="6027003"/>
            <a:ext cx="4343400" cy="8309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50000"/>
              </a:spcBef>
            </a:pPr>
            <a:r>
              <a:rPr lang="en-US" sz="2400" b="1" dirty="0" err="1" smtClean="0">
                <a:solidFill>
                  <a:schemeClr val="bg1"/>
                </a:solidFill>
              </a:rPr>
              <a:t>Pháp</a:t>
            </a:r>
            <a:r>
              <a:rPr lang="en-US" sz="2400" b="1" dirty="0" smtClean="0">
                <a:solidFill>
                  <a:schemeClr val="bg1"/>
                </a:solidFill>
              </a:rPr>
              <a:t> </a:t>
            </a:r>
            <a:r>
              <a:rPr lang="en-US" sz="2400" b="1" dirty="0" err="1" smtClean="0">
                <a:solidFill>
                  <a:schemeClr val="bg1"/>
                </a:solidFill>
              </a:rPr>
              <a:t>xây</a:t>
            </a:r>
            <a:r>
              <a:rPr lang="en-US" sz="2400" b="1" dirty="0" smtClean="0">
                <a:solidFill>
                  <a:schemeClr val="bg1"/>
                </a:solidFill>
              </a:rPr>
              <a:t> </a:t>
            </a:r>
            <a:r>
              <a:rPr lang="en-US" sz="2400" b="1" dirty="0" err="1" smtClean="0">
                <a:solidFill>
                  <a:schemeClr val="bg1"/>
                </a:solidFill>
              </a:rPr>
              <a:t>dựng</a:t>
            </a:r>
            <a:r>
              <a:rPr lang="en-US" sz="2400" b="1" dirty="0" smtClean="0">
                <a:solidFill>
                  <a:schemeClr val="bg1"/>
                </a:solidFill>
              </a:rPr>
              <a:t> </a:t>
            </a:r>
            <a:r>
              <a:rPr lang="en-US" sz="2400" b="1" dirty="0" err="1" smtClean="0">
                <a:solidFill>
                  <a:schemeClr val="bg1"/>
                </a:solidFill>
              </a:rPr>
              <a:t>bộ</a:t>
            </a:r>
            <a:r>
              <a:rPr lang="en-US" sz="2400" b="1" dirty="0" smtClean="0">
                <a:solidFill>
                  <a:schemeClr val="bg1"/>
                </a:solidFill>
              </a:rPr>
              <a:t> </a:t>
            </a:r>
            <a:r>
              <a:rPr lang="en-US" sz="2400" b="1" dirty="0" err="1" smtClean="0">
                <a:solidFill>
                  <a:schemeClr val="bg1"/>
                </a:solidFill>
              </a:rPr>
              <a:t>máy</a:t>
            </a:r>
            <a:r>
              <a:rPr lang="en-US" sz="2400" b="1" dirty="0" smtClean="0">
                <a:solidFill>
                  <a:schemeClr val="bg1"/>
                </a:solidFill>
              </a:rPr>
              <a:t> </a:t>
            </a:r>
            <a:r>
              <a:rPr lang="en-US" sz="2400" b="1" dirty="0" err="1" smtClean="0">
                <a:solidFill>
                  <a:schemeClr val="bg1"/>
                </a:solidFill>
              </a:rPr>
              <a:t>cai</a:t>
            </a:r>
            <a:r>
              <a:rPr lang="en-US" sz="2400" b="1" dirty="0" smtClean="0">
                <a:solidFill>
                  <a:schemeClr val="bg1"/>
                </a:solidFill>
              </a:rPr>
              <a:t> </a:t>
            </a:r>
            <a:r>
              <a:rPr lang="en-US" sz="2400" b="1" dirty="0" err="1" smtClean="0">
                <a:solidFill>
                  <a:schemeClr val="bg1"/>
                </a:solidFill>
              </a:rPr>
              <a:t>trị</a:t>
            </a:r>
            <a:r>
              <a:rPr lang="en-US" sz="2400" b="1" dirty="0" smtClean="0">
                <a:solidFill>
                  <a:schemeClr val="bg1"/>
                </a:solidFill>
              </a:rPr>
              <a:t> </a:t>
            </a:r>
            <a:r>
              <a:rPr lang="en-US" sz="2400" b="1" dirty="0" err="1" smtClean="0">
                <a:solidFill>
                  <a:schemeClr val="bg1"/>
                </a:solidFill>
              </a:rPr>
              <a:t>mang</a:t>
            </a:r>
            <a:r>
              <a:rPr lang="en-US" sz="2400" b="1" dirty="0" smtClean="0">
                <a:solidFill>
                  <a:schemeClr val="bg1"/>
                </a:solidFill>
              </a:rPr>
              <a:t> </a:t>
            </a:r>
            <a:r>
              <a:rPr lang="en-US" sz="2400" b="1" dirty="0" err="1" smtClean="0">
                <a:solidFill>
                  <a:schemeClr val="bg1"/>
                </a:solidFill>
              </a:rPr>
              <a:t>tính</a:t>
            </a:r>
            <a:r>
              <a:rPr lang="en-US" sz="2400" b="1" dirty="0" smtClean="0">
                <a:solidFill>
                  <a:schemeClr val="bg1"/>
                </a:solidFill>
              </a:rPr>
              <a:t> </a:t>
            </a:r>
            <a:r>
              <a:rPr lang="en-US" sz="2400" b="1" dirty="0" err="1" smtClean="0">
                <a:solidFill>
                  <a:schemeClr val="bg1"/>
                </a:solidFill>
              </a:rPr>
              <a:t>chất</a:t>
            </a:r>
            <a:r>
              <a:rPr lang="en-US" sz="2400" b="1" dirty="0" smtClean="0">
                <a:solidFill>
                  <a:schemeClr val="bg1"/>
                </a:solidFill>
              </a:rPr>
              <a:t> </a:t>
            </a:r>
            <a:r>
              <a:rPr lang="en-US" sz="2400" b="1" dirty="0" err="1" smtClean="0">
                <a:solidFill>
                  <a:schemeClr val="bg1"/>
                </a:solidFill>
              </a:rPr>
              <a:t>quân</a:t>
            </a:r>
            <a:r>
              <a:rPr lang="en-US" sz="2400" b="1" dirty="0" smtClean="0">
                <a:solidFill>
                  <a:schemeClr val="bg1"/>
                </a:solidFill>
              </a:rPr>
              <a:t> </a:t>
            </a:r>
            <a:r>
              <a:rPr lang="en-US" sz="2400" b="1" dirty="0" err="1" smtClean="0">
                <a:solidFill>
                  <a:schemeClr val="bg1"/>
                </a:solidFill>
              </a:rPr>
              <a:t>sự</a:t>
            </a:r>
            <a:endParaRPr lang="en-US" sz="2400" b="1" dirty="0">
              <a:solidFill>
                <a:schemeClr val="bg1"/>
              </a:solidFill>
            </a:endParaRPr>
          </a:p>
        </p:txBody>
      </p:sp>
      <p:sp>
        <p:nvSpPr>
          <p:cNvPr id="10" name="Text Box 10"/>
          <p:cNvSpPr txBox="1">
            <a:spLocks noChangeArrowheads="1"/>
          </p:cNvSpPr>
          <p:nvPr/>
        </p:nvSpPr>
        <p:spPr bwMode="auto">
          <a:xfrm>
            <a:off x="4953000" y="6491287"/>
            <a:ext cx="38100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t>Đời</a:t>
            </a:r>
            <a:r>
              <a:rPr lang="en-US" sz="2400" b="1" dirty="0" smtClean="0"/>
              <a:t> </a:t>
            </a:r>
            <a:r>
              <a:rPr lang="en-US" sz="2400" b="1" dirty="0" err="1" smtClean="0"/>
              <a:t>sống</a:t>
            </a:r>
            <a:r>
              <a:rPr lang="en-US" sz="2400" b="1" dirty="0" smtClean="0"/>
              <a:t> </a:t>
            </a:r>
            <a:r>
              <a:rPr lang="en-US" sz="2400" b="1" dirty="0" err="1" smtClean="0"/>
              <a:t>nhân</a:t>
            </a:r>
            <a:r>
              <a:rPr lang="en-US" sz="2400" b="1" dirty="0" smtClean="0"/>
              <a:t> </a:t>
            </a:r>
            <a:r>
              <a:rPr lang="en-US" sz="2400" b="1" dirty="0" err="1" smtClean="0"/>
              <a:t>dân</a:t>
            </a:r>
            <a:r>
              <a:rPr lang="en-US" sz="2400" b="1" dirty="0" smtClean="0"/>
              <a:t> </a:t>
            </a:r>
            <a:r>
              <a:rPr lang="en-US" sz="2400" b="1" dirty="0" err="1" smtClean="0"/>
              <a:t>cơ</a:t>
            </a:r>
            <a:r>
              <a:rPr lang="en-US" sz="2400" b="1" dirty="0" smtClean="0"/>
              <a:t> </a:t>
            </a:r>
            <a:r>
              <a:rPr lang="en-US" sz="2400" b="1" dirty="0" err="1" smtClean="0"/>
              <a:t>cực</a:t>
            </a:r>
            <a:endParaRPr lang="en-US" sz="2400" b="1" dirty="0"/>
          </a:p>
        </p:txBody>
      </p:sp>
      <p:sp>
        <p:nvSpPr>
          <p:cNvPr id="11" name="Rectangle 10"/>
          <p:cNvSpPr/>
          <p:nvPr/>
        </p:nvSpPr>
        <p:spPr>
          <a:xfrm>
            <a:off x="4343400" y="0"/>
            <a:ext cx="4800600" cy="1200329"/>
          </a:xfrm>
          <a:prstGeom prst="rect">
            <a:avLst/>
          </a:prstGeom>
        </p:spPr>
        <p:txBody>
          <a:bodyPr wrap="square">
            <a:spAutoFit/>
          </a:bodyPr>
          <a:lstStyle/>
          <a:p>
            <a:pPr algn="ctr"/>
            <a:r>
              <a:rPr lang="vi-VN" b="1" dirty="0" smtClean="0"/>
              <a:t>Vạn Niên là Vạn Niên nào?</a:t>
            </a:r>
            <a:br>
              <a:rPr lang="vi-VN" b="1" dirty="0" smtClean="0"/>
            </a:br>
            <a:r>
              <a:rPr lang="vi-VN" b="1" dirty="0" smtClean="0"/>
              <a:t>Thành xây xương lính, hào đào máu dân.</a:t>
            </a:r>
          </a:p>
          <a:p>
            <a:pPr algn="ctr"/>
            <a:r>
              <a:rPr lang="vi-VN" b="1" dirty="0" smtClean="0"/>
              <a:t/>
            </a:r>
            <a:br>
              <a:rPr lang="vi-VN" b="1" dirty="0" smtClean="0"/>
            </a:b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ppt_x"/>
                                          </p:val>
                                        </p:tav>
                                        <p:tav tm="100000">
                                          <p:val>
                                            <p:strVal val="#ppt_x"/>
                                          </p:val>
                                        </p:tav>
                                      </p:tavLst>
                                    </p:anim>
                                    <p:anim calcmode="lin" valueType="num">
                                      <p:cBhvr additive="base">
                                        <p:cTn id="19" dur="500" fill="hold"/>
                                        <p:tgtEl>
                                          <p:spTgt spid="10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0" y="990600"/>
            <a:ext cx="9144000" cy="1569660"/>
          </a:xfrm>
          <a:prstGeom prst="rect">
            <a:avLst/>
          </a:prstGeom>
          <a:noFill/>
          <a:ln w="9525">
            <a:noFill/>
            <a:miter lim="800000"/>
            <a:headEnd/>
            <a:tailEnd/>
          </a:ln>
        </p:spPr>
        <p:txBody>
          <a:bodyPr wrap="square">
            <a:spAutoFit/>
          </a:bodyPr>
          <a:lstStyle/>
          <a:p>
            <a:pPr algn="l"/>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rPr>
              <a:t>Thực</a:t>
            </a:r>
            <a:r>
              <a:rPr lang="en-US" sz="2400" b="1" dirty="0" smtClean="0">
                <a:solidFill>
                  <a:srgbClr val="FF0000"/>
                </a:solidFill>
              </a:rPr>
              <a:t> </a:t>
            </a:r>
            <a:r>
              <a:rPr lang="en-US" sz="2400" b="1" dirty="0" err="1">
                <a:solidFill>
                  <a:srgbClr val="FF0000"/>
                </a:solidFill>
              </a:rPr>
              <a:t>dân</a:t>
            </a:r>
            <a:r>
              <a:rPr lang="en-US" sz="2400" b="1" dirty="0">
                <a:solidFill>
                  <a:srgbClr val="FF0000"/>
                </a:solidFill>
              </a:rPr>
              <a:t> </a:t>
            </a:r>
            <a:r>
              <a:rPr lang="en-US" sz="2400" b="1" dirty="0" err="1">
                <a:solidFill>
                  <a:srgbClr val="FF0000"/>
                </a:solidFill>
              </a:rPr>
              <a:t>Pháp</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a:solidFill>
                  <a:srgbClr val="FF0000"/>
                </a:solidFill>
              </a:rPr>
              <a:t>Kì</a:t>
            </a:r>
            <a:r>
              <a:rPr lang="en-US" sz="2400" b="1" dirty="0">
                <a:solidFill>
                  <a:srgbClr val="FF0000"/>
                </a:solidFill>
              </a:rPr>
              <a:t> </a:t>
            </a:r>
            <a:r>
              <a:rPr lang="en-US" sz="2400" b="1" dirty="0" err="1">
                <a:solidFill>
                  <a:srgbClr val="FF0000"/>
                </a:solidFill>
              </a:rPr>
              <a:t>lần</a:t>
            </a:r>
            <a:r>
              <a:rPr lang="en-US" sz="2400" b="1" dirty="0">
                <a:solidFill>
                  <a:srgbClr val="FF0000"/>
                </a:solidFill>
              </a:rPr>
              <a:t> </a:t>
            </a:r>
            <a:r>
              <a:rPr lang="en-US" sz="2400" b="1" dirty="0" err="1">
                <a:solidFill>
                  <a:srgbClr val="FF0000"/>
                </a:solidFill>
              </a:rPr>
              <a:t>thứ</a:t>
            </a:r>
            <a:r>
              <a:rPr lang="en-US" sz="2400" b="1" dirty="0">
                <a:solidFill>
                  <a:srgbClr val="FF0000"/>
                </a:solidFill>
              </a:rPr>
              <a:t> </a:t>
            </a:r>
            <a:r>
              <a:rPr lang="en-US" sz="2400" b="1" dirty="0" err="1" smtClean="0">
                <a:solidFill>
                  <a:srgbClr val="FF0000"/>
                </a:solidFill>
              </a:rPr>
              <a:t>nhất</a:t>
            </a:r>
            <a:r>
              <a:rPr lang="en-US" sz="2400" b="1" dirty="0" smtClean="0">
                <a:solidFill>
                  <a:srgbClr val="FF0000"/>
                </a:solidFill>
              </a:rPr>
              <a:t>. </a:t>
            </a:r>
            <a:r>
              <a:rPr lang="en-US" sz="2400" b="1" dirty="0" err="1" smtClean="0">
                <a:solidFill>
                  <a:srgbClr val="FF0000"/>
                </a:solidFill>
              </a:rPr>
              <a:t>Cuộc</a:t>
            </a:r>
            <a:r>
              <a:rPr lang="en-US" sz="2400" b="1" dirty="0" smtClean="0">
                <a:solidFill>
                  <a:srgbClr val="FF0000"/>
                </a:solidFill>
              </a:rPr>
              <a:t> </a:t>
            </a:r>
            <a:r>
              <a:rPr lang="en-US" sz="2400" b="1" dirty="0" err="1">
                <a:solidFill>
                  <a:srgbClr val="FF0000"/>
                </a:solidFill>
              </a:rPr>
              <a:t>kháng</a:t>
            </a:r>
            <a:r>
              <a:rPr lang="en-US" sz="2400" b="1" dirty="0">
                <a:solidFill>
                  <a:srgbClr val="FF0000"/>
                </a:solidFill>
              </a:rPr>
              <a:t> </a:t>
            </a:r>
            <a:r>
              <a:rPr lang="en-US" sz="2400" b="1" dirty="0" err="1">
                <a:solidFill>
                  <a:srgbClr val="FF0000"/>
                </a:solidFill>
              </a:rPr>
              <a:t>chiến</a:t>
            </a:r>
            <a:r>
              <a:rPr lang="en-US" sz="2400" b="1" dirty="0">
                <a:solidFill>
                  <a:srgbClr val="FF0000"/>
                </a:solidFill>
              </a:rPr>
              <a:t> ở </a:t>
            </a:r>
            <a:r>
              <a:rPr lang="en-US" sz="2400" b="1" dirty="0" err="1">
                <a:solidFill>
                  <a:srgbClr val="FF0000"/>
                </a:solidFill>
              </a:rPr>
              <a:t>Hà</a:t>
            </a:r>
            <a:r>
              <a:rPr lang="en-US" sz="2400" b="1" dirty="0">
                <a:solidFill>
                  <a:srgbClr val="FF0000"/>
                </a:solidFill>
              </a:rPr>
              <a:t> </a:t>
            </a:r>
            <a:r>
              <a:rPr lang="en-US" sz="2400" b="1" dirty="0" err="1">
                <a:solidFill>
                  <a:srgbClr val="FF0000"/>
                </a:solidFill>
              </a:rPr>
              <a:t>Nội</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tỉnh</a:t>
            </a:r>
            <a:r>
              <a:rPr lang="en-US" sz="2400" b="1" dirty="0">
                <a:solidFill>
                  <a:srgbClr val="FF0000"/>
                </a:solidFill>
              </a:rPr>
              <a:t> </a:t>
            </a:r>
            <a:r>
              <a:rPr lang="en-US" sz="2400" b="1" dirty="0" err="1">
                <a:solidFill>
                  <a:srgbClr val="FF0000"/>
                </a:solidFill>
              </a:rPr>
              <a:t>đồng</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Bắc</a:t>
            </a:r>
            <a:r>
              <a:rPr lang="en-US" sz="2400" b="1" dirty="0">
                <a:solidFill>
                  <a:srgbClr val="FF0000"/>
                </a:solidFill>
              </a:rPr>
              <a:t> </a:t>
            </a:r>
            <a:r>
              <a:rPr lang="en-US" sz="2400" b="1" dirty="0" err="1" smtClean="0">
                <a:solidFill>
                  <a:srgbClr val="FF0000"/>
                </a:solidFill>
              </a:rPr>
              <a:t>Kì</a:t>
            </a:r>
            <a:r>
              <a:rPr lang="en-US" sz="2400" b="1" dirty="0" smtClean="0">
                <a:solidFill>
                  <a:srgbClr val="FF0000"/>
                </a:solidFill>
              </a:rPr>
              <a:t>.</a:t>
            </a:r>
            <a:br>
              <a:rPr lang="en-US" sz="2400" b="1" dirty="0" smtClean="0">
                <a:solidFill>
                  <a:srgbClr val="FF0000"/>
                </a:solidFill>
              </a:rPr>
            </a:br>
            <a:r>
              <a:rPr lang="en-US" sz="2400" b="1" dirty="0" smtClean="0"/>
              <a:t>1. </a:t>
            </a:r>
            <a:r>
              <a:rPr lang="en-US" sz="2400" b="1" dirty="0" err="1" smtClean="0">
                <a:solidFill>
                  <a:srgbClr val="030BA1"/>
                </a:solidFill>
              </a:rPr>
              <a:t>Tình</a:t>
            </a:r>
            <a:r>
              <a:rPr lang="en-US" sz="2400" b="1" dirty="0" smtClean="0">
                <a:solidFill>
                  <a:srgbClr val="030BA1"/>
                </a:solidFill>
              </a:rPr>
              <a:t> </a:t>
            </a:r>
            <a:r>
              <a:rPr lang="en-US" sz="2400" b="1" dirty="0" err="1">
                <a:solidFill>
                  <a:srgbClr val="030BA1"/>
                </a:solidFill>
              </a:rPr>
              <a:t>hình</a:t>
            </a:r>
            <a:r>
              <a:rPr lang="en-US" sz="2400" b="1" dirty="0">
                <a:solidFill>
                  <a:srgbClr val="030BA1"/>
                </a:solidFill>
              </a:rPr>
              <a:t> </a:t>
            </a:r>
            <a:r>
              <a:rPr lang="en-US" sz="2400" b="1" dirty="0" err="1">
                <a:solidFill>
                  <a:srgbClr val="030BA1"/>
                </a:solidFill>
              </a:rPr>
              <a:t>Việt</a:t>
            </a:r>
            <a:r>
              <a:rPr lang="en-US" sz="2400" b="1" dirty="0">
                <a:solidFill>
                  <a:srgbClr val="030BA1"/>
                </a:solidFill>
              </a:rPr>
              <a:t> Nam </a:t>
            </a:r>
            <a:r>
              <a:rPr lang="en-US" sz="2400" b="1" dirty="0" err="1">
                <a:solidFill>
                  <a:srgbClr val="030BA1"/>
                </a:solidFill>
              </a:rPr>
              <a:t>trước</a:t>
            </a:r>
            <a:r>
              <a:rPr lang="en-US" sz="2400" b="1" dirty="0">
                <a:solidFill>
                  <a:srgbClr val="030BA1"/>
                </a:solidFill>
              </a:rPr>
              <a:t> </a:t>
            </a:r>
            <a:r>
              <a:rPr lang="en-US" sz="2400" b="1" dirty="0" err="1">
                <a:solidFill>
                  <a:srgbClr val="030BA1"/>
                </a:solidFill>
              </a:rPr>
              <a:t>khi</a:t>
            </a:r>
            <a:r>
              <a:rPr lang="en-US" sz="2400" b="1" dirty="0">
                <a:solidFill>
                  <a:srgbClr val="030BA1"/>
                </a:solidFill>
              </a:rPr>
              <a:t> </a:t>
            </a:r>
            <a:r>
              <a:rPr lang="en-US" sz="2400" b="1" dirty="0" err="1">
                <a:solidFill>
                  <a:srgbClr val="030BA1"/>
                </a:solidFill>
              </a:rPr>
              <a:t>Pháp</a:t>
            </a:r>
            <a:r>
              <a:rPr lang="en-US" sz="2400" b="1" dirty="0">
                <a:solidFill>
                  <a:srgbClr val="030BA1"/>
                </a:solidFill>
              </a:rPr>
              <a:t> </a:t>
            </a:r>
            <a:r>
              <a:rPr lang="en-US" sz="2400" b="1" dirty="0" err="1">
                <a:solidFill>
                  <a:srgbClr val="030BA1"/>
                </a:solidFill>
              </a:rPr>
              <a:t>đánh</a:t>
            </a:r>
            <a:r>
              <a:rPr lang="en-US" sz="2400" b="1" dirty="0">
                <a:solidFill>
                  <a:srgbClr val="030BA1"/>
                </a:solidFill>
              </a:rPr>
              <a:t> </a:t>
            </a:r>
            <a:r>
              <a:rPr lang="en-US" sz="2400" b="1" dirty="0" err="1">
                <a:solidFill>
                  <a:srgbClr val="030BA1"/>
                </a:solidFill>
              </a:rPr>
              <a:t>chiếm</a:t>
            </a:r>
            <a:r>
              <a:rPr lang="en-US" sz="2400" b="1" dirty="0">
                <a:solidFill>
                  <a:srgbClr val="030BA1"/>
                </a:solidFill>
              </a:rPr>
              <a:t> </a:t>
            </a:r>
            <a:r>
              <a:rPr lang="en-US" sz="2400" b="1" dirty="0" err="1">
                <a:solidFill>
                  <a:srgbClr val="030BA1"/>
                </a:solidFill>
              </a:rPr>
              <a:t>Bắc</a:t>
            </a:r>
            <a:r>
              <a:rPr lang="en-US" sz="2400" b="1" dirty="0">
                <a:solidFill>
                  <a:srgbClr val="030BA1"/>
                </a:solidFill>
              </a:rPr>
              <a:t> </a:t>
            </a:r>
            <a:r>
              <a:rPr lang="en-US" sz="2400" b="1" dirty="0" err="1">
                <a:solidFill>
                  <a:srgbClr val="030BA1"/>
                </a:solidFill>
              </a:rPr>
              <a:t>Kì</a:t>
            </a:r>
            <a:r>
              <a:rPr lang="en-US" sz="2400" b="1" dirty="0" smtClean="0">
                <a:solidFill>
                  <a:srgbClr val="030BA1"/>
                </a:solidFill>
              </a:rPr>
              <a:t>. </a:t>
            </a:r>
            <a:r>
              <a:rPr lang="en-US" sz="2400" b="1" dirty="0" err="1" smtClean="0">
                <a:solidFill>
                  <a:srgbClr val="030BA1"/>
                </a:solidFill>
              </a:rPr>
              <a:t>Thực</a:t>
            </a:r>
            <a:r>
              <a:rPr lang="en-US" sz="2400" b="1" dirty="0" smtClean="0">
                <a:solidFill>
                  <a:srgbClr val="030BA1"/>
                </a:solidFill>
              </a:rPr>
              <a:t> </a:t>
            </a:r>
            <a:r>
              <a:rPr lang="en-US" sz="2400" b="1" dirty="0" err="1">
                <a:solidFill>
                  <a:srgbClr val="030BA1"/>
                </a:solidFill>
              </a:rPr>
              <a:t>dân</a:t>
            </a:r>
            <a:r>
              <a:rPr lang="en-US" sz="2400" b="1" dirty="0">
                <a:solidFill>
                  <a:srgbClr val="030BA1"/>
                </a:solidFill>
              </a:rPr>
              <a:t> </a:t>
            </a:r>
            <a:r>
              <a:rPr lang="en-US" sz="2400" b="1" dirty="0" err="1">
                <a:solidFill>
                  <a:srgbClr val="030BA1"/>
                </a:solidFill>
              </a:rPr>
              <a:t>Pháp</a:t>
            </a:r>
            <a:r>
              <a:rPr lang="en-US" sz="2400" b="1" dirty="0">
                <a:solidFill>
                  <a:srgbClr val="030BA1"/>
                </a:solidFill>
              </a:rPr>
              <a:t> </a:t>
            </a:r>
            <a:r>
              <a:rPr lang="en-US" sz="2400" b="1" dirty="0" err="1">
                <a:solidFill>
                  <a:srgbClr val="030BA1"/>
                </a:solidFill>
              </a:rPr>
              <a:t>đánh</a:t>
            </a:r>
            <a:r>
              <a:rPr lang="en-US" sz="2400" b="1" dirty="0">
                <a:solidFill>
                  <a:srgbClr val="030BA1"/>
                </a:solidFill>
              </a:rPr>
              <a:t> </a:t>
            </a:r>
            <a:r>
              <a:rPr lang="en-US" sz="2400" b="1" dirty="0" err="1">
                <a:solidFill>
                  <a:srgbClr val="030BA1"/>
                </a:solidFill>
              </a:rPr>
              <a:t>chiếm</a:t>
            </a:r>
            <a:r>
              <a:rPr lang="en-US" sz="2400" b="1" dirty="0">
                <a:solidFill>
                  <a:srgbClr val="030BA1"/>
                </a:solidFill>
              </a:rPr>
              <a:t> </a:t>
            </a:r>
            <a:r>
              <a:rPr lang="en-US" sz="2400" b="1" dirty="0" err="1">
                <a:solidFill>
                  <a:srgbClr val="030BA1"/>
                </a:solidFill>
              </a:rPr>
              <a:t>Bắc</a:t>
            </a:r>
            <a:r>
              <a:rPr lang="en-US" sz="2400" b="1" dirty="0">
                <a:solidFill>
                  <a:srgbClr val="030BA1"/>
                </a:solidFill>
              </a:rPr>
              <a:t> </a:t>
            </a:r>
            <a:r>
              <a:rPr lang="en-US" sz="2400" b="1" dirty="0" err="1">
                <a:solidFill>
                  <a:srgbClr val="030BA1"/>
                </a:solidFill>
              </a:rPr>
              <a:t>kì</a:t>
            </a:r>
            <a:r>
              <a:rPr lang="en-US" sz="2400" b="1" dirty="0">
                <a:solidFill>
                  <a:srgbClr val="030BA1"/>
                </a:solidFill>
              </a:rPr>
              <a:t> </a:t>
            </a:r>
            <a:r>
              <a:rPr lang="en-US" sz="2400" b="1" dirty="0" err="1">
                <a:solidFill>
                  <a:srgbClr val="030BA1"/>
                </a:solidFill>
              </a:rPr>
              <a:t>lần</a:t>
            </a:r>
            <a:r>
              <a:rPr lang="en-US" sz="2400" b="1" dirty="0">
                <a:solidFill>
                  <a:srgbClr val="030BA1"/>
                </a:solidFill>
              </a:rPr>
              <a:t> </a:t>
            </a:r>
            <a:r>
              <a:rPr lang="en-US" sz="2400" b="1" dirty="0" err="1">
                <a:solidFill>
                  <a:srgbClr val="030BA1"/>
                </a:solidFill>
              </a:rPr>
              <a:t>thứ</a:t>
            </a:r>
            <a:r>
              <a:rPr lang="en-US" sz="2400" b="1" dirty="0">
                <a:solidFill>
                  <a:srgbClr val="030BA1"/>
                </a:solidFill>
              </a:rPr>
              <a:t> </a:t>
            </a:r>
            <a:r>
              <a:rPr lang="en-US" sz="2400" b="1" dirty="0" err="1">
                <a:solidFill>
                  <a:srgbClr val="030BA1"/>
                </a:solidFill>
              </a:rPr>
              <a:t>nhất</a:t>
            </a:r>
            <a:r>
              <a:rPr lang="en-US" sz="2400" b="1" dirty="0">
                <a:solidFill>
                  <a:srgbClr val="030BA1"/>
                </a:solidFill>
              </a:rPr>
              <a:t> (1873)</a:t>
            </a:r>
            <a:endParaRPr lang="en-US" sz="2400" b="1" dirty="0">
              <a:solidFill>
                <a:srgbClr val="030BA1"/>
              </a:solidFill>
              <a:latin typeface="Times New Roman" pitchFamily="18" charset="0"/>
              <a:cs typeface="Times New Roman" pitchFamily="18" charset="0"/>
            </a:endParaRPr>
          </a:p>
        </p:txBody>
      </p:sp>
      <p:sp>
        <p:nvSpPr>
          <p:cNvPr id="5" name="Rectangle 4"/>
          <p:cNvSpPr/>
          <p:nvPr/>
        </p:nvSpPr>
        <p:spPr>
          <a:xfrm>
            <a:off x="0" y="0"/>
            <a:ext cx="9144000" cy="954107"/>
          </a:xfrm>
          <a:prstGeom prst="rect">
            <a:avLst/>
          </a:prstGeom>
        </p:spPr>
        <p:txBody>
          <a:bodyPr wrap="square">
            <a:spAutoFit/>
          </a:bodyPr>
          <a:lstStyle/>
          <a:p>
            <a:pPr algn="ctr"/>
            <a:r>
              <a:rPr lang="en-US" sz="2800" b="1" dirty="0" err="1" smtClean="0">
                <a:solidFill>
                  <a:srgbClr val="030BA1"/>
                </a:solidFill>
                <a:latin typeface="Times New Roman" pitchFamily="18" charset="0"/>
                <a:cs typeface="Times New Roman" pitchFamily="18" charset="0"/>
              </a:rPr>
              <a:t>Bài</a:t>
            </a:r>
            <a:r>
              <a:rPr lang="en-US" sz="2800" b="1" dirty="0" smtClean="0">
                <a:solidFill>
                  <a:srgbClr val="030BA1"/>
                </a:solidFill>
                <a:latin typeface="Times New Roman" pitchFamily="18" charset="0"/>
                <a:cs typeface="Times New Roman" pitchFamily="18" charset="0"/>
              </a:rPr>
              <a:t> 25  KHÁNG CHIẾN LAN RỘNG RA TOÀN QUỐC</a:t>
            </a:r>
          </a:p>
          <a:p>
            <a:pPr marL="514350" indent="-514350" algn="ctr">
              <a:defRPr/>
            </a:pPr>
            <a:r>
              <a:rPr lang="en-US" sz="2800" b="1" dirty="0">
                <a:solidFill>
                  <a:srgbClr val="030BA1"/>
                </a:solidFill>
                <a:latin typeface="Times New Roman" pitchFamily="18" charset="0"/>
                <a:cs typeface="Times New Roman" pitchFamily="18" charset="0"/>
              </a:rPr>
              <a:t>(1873-1884)</a:t>
            </a:r>
            <a:endParaRPr lang="en-US" sz="2800" dirty="0"/>
          </a:p>
        </p:txBody>
      </p:sp>
      <p:sp>
        <p:nvSpPr>
          <p:cNvPr id="6" name="TextBox 1"/>
          <p:cNvSpPr txBox="1">
            <a:spLocks noChangeArrowheads="1"/>
          </p:cNvSpPr>
          <p:nvPr/>
        </p:nvSpPr>
        <p:spPr bwMode="auto">
          <a:xfrm>
            <a:off x="0" y="2590800"/>
            <a:ext cx="9144000" cy="1569660"/>
          </a:xfrm>
          <a:prstGeom prst="rect">
            <a:avLst/>
          </a:prstGeom>
          <a:noFill/>
          <a:ln w="9525">
            <a:noFill/>
            <a:miter lim="800000"/>
            <a:headEnd/>
            <a:tailEnd/>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effectLst/>
                <a:uLnTx/>
                <a:uFillTx/>
                <a:latin typeface="Times New Roman" pitchFamily="18" charset="0"/>
                <a:ea typeface="+mj-ea"/>
                <a:cs typeface="Times New Roman" pitchFamily="18" charset="0"/>
              </a:rPr>
              <a:t>-</a:t>
            </a:r>
            <a:r>
              <a:rPr kumimoji="0" lang="en-US" sz="2400" i="0" u="none" strike="noStrike" kern="1200" cap="none" spc="0" normalizeH="0" baseline="0" noProof="0" dirty="0" err="1" smtClean="0">
                <a:ln>
                  <a:noFill/>
                </a:ln>
                <a:effectLst/>
                <a:uLnTx/>
                <a:uFillTx/>
                <a:latin typeface="Times New Roman" pitchFamily="18" charset="0"/>
                <a:ea typeface="+mj-ea"/>
                <a:cs typeface="Times New Roman" pitchFamily="18" charset="0"/>
              </a:rPr>
              <a:t>Thự</a:t>
            </a:r>
            <a:r>
              <a:rPr lang="en-US" sz="2400" baseline="0" dirty="0" smtClean="0">
                <a:latin typeface="Times New Roman" pitchFamily="18" charset="0"/>
                <a:ea typeface="+mj-ea"/>
                <a:cs typeface="Times New Roman" pitchFamily="18" charset="0"/>
              </a:rPr>
              <a:t>c</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dân</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Pháp</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xây</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dựng</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bộ</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máy</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cai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trị</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mang</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tính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chất</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quân</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sự</a:t>
            </a:r>
            <a:r>
              <a:rPr lang="en-US" sz="2400" dirty="0" smtClean="0">
                <a:latin typeface="Times New Roman" pitchFamily="18" charset="0"/>
                <a:ea typeface="+mj-ea"/>
                <a:cs typeface="Times New Roman" pitchFamily="18" charset="0"/>
              </a:rPr>
              <a:t>. </a:t>
            </a:r>
            <a:r>
              <a:rPr kumimoji="0" lang="en-US" sz="2400" i="0" u="none" strike="noStrike" kern="1200" cap="none" spc="0" normalizeH="0" baseline="0" noProof="0" dirty="0" err="1" smtClean="0">
                <a:ln>
                  <a:noFill/>
                </a:ln>
                <a:effectLst/>
                <a:uLnTx/>
                <a:uFillTx/>
                <a:latin typeface="Times New Roman" pitchFamily="18" charset="0"/>
                <a:ea typeface="+mj-ea"/>
                <a:cs typeface="Times New Roman" pitchFamily="18" charset="0"/>
              </a:rPr>
              <a:t>Đẩy</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mạnh</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vơ</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vét</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bóc</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lột</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nhân</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dân</a:t>
            </a:r>
            <a:r>
              <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2400" i="0" u="none" strike="noStrike" kern="1200" cap="none" spc="0" normalizeH="0" noProof="0" dirty="0" err="1" smtClean="0">
                <a:ln>
                  <a:noFill/>
                </a:ln>
                <a:effectLst/>
                <a:uLnTx/>
                <a:uFillTx/>
                <a:latin typeface="Times New Roman" pitchFamily="18" charset="0"/>
                <a:ea typeface="+mj-ea"/>
                <a:cs typeface="Times New Roman" pitchFamily="18" charset="0"/>
              </a:rPr>
              <a:t>ta</a:t>
            </a:r>
            <a:endParaRPr kumimoji="0" lang="en-US" sz="2400" i="0" u="none" strike="noStrike" kern="1200" cap="none" spc="0" normalizeH="0" noProof="0" dirty="0" smtClean="0">
              <a:ln>
                <a:noFill/>
              </a:ln>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aseline="0" dirty="0" smtClean="0">
                <a:latin typeface="Times New Roman" pitchFamily="18" charset="0"/>
                <a:ea typeface="+mj-ea"/>
                <a:cs typeface="Times New Roman" pitchFamily="18" charset="0"/>
              </a:rPr>
              <a:t>-</a:t>
            </a:r>
            <a:r>
              <a:rPr lang="en-US" sz="2400" baseline="0" dirty="0" err="1" smtClean="0">
                <a:latin typeface="Times New Roman" pitchFamily="18" charset="0"/>
                <a:ea typeface="+mj-ea"/>
                <a:cs typeface="Times New Roman" pitchFamily="18" charset="0"/>
              </a:rPr>
              <a:t>Triều</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đình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Huế</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tiếp</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tục</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thi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hành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chính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sách</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đối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nội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đối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ngoại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lỗi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thời</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phản</a:t>
            </a:r>
            <a:r>
              <a:rPr lang="en-US" sz="2400" dirty="0" smtClean="0">
                <a:latin typeface="Times New Roman" pitchFamily="18" charset="0"/>
                <a:ea typeface="+mj-ea"/>
                <a:cs typeface="Times New Roman" pitchFamily="18" charset="0"/>
              </a:rPr>
              <a:t> </a:t>
            </a:r>
            <a:r>
              <a:rPr lang="en-US" sz="2400" dirty="0" err="1" smtClean="0">
                <a:latin typeface="Times New Roman" pitchFamily="18" charset="0"/>
                <a:ea typeface="+mj-ea"/>
                <a:cs typeface="Times New Roman" pitchFamily="18" charset="0"/>
              </a:rPr>
              <a:t>động</a:t>
            </a:r>
            <a:endParaRPr kumimoji="0" lang="en-US" sz="240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 name="Picture 6" descr="book3">
            <a:hlinkClick r:id="rId2" action="ppaction://hlinksldjump"/>
          </p:cNvPr>
          <p:cNvPicPr>
            <a:picLocks noChangeAspect="1" noChangeArrowheads="1" noCrop="1"/>
          </p:cNvPicPr>
          <p:nvPr/>
        </p:nvPicPr>
        <p:blipFill>
          <a:blip r:embed="rId3"/>
          <a:srcRect/>
          <a:stretch>
            <a:fillRect/>
          </a:stretch>
        </p:blipFill>
        <p:spPr bwMode="auto">
          <a:xfrm>
            <a:off x="8382000" y="228600"/>
            <a:ext cx="762000" cy="750888"/>
          </a:xfrm>
          <a:prstGeom prst="rect">
            <a:avLst/>
          </a:prstGeom>
          <a:noFill/>
          <a:ln w="9525">
            <a:noFill/>
            <a:miter lim="800000"/>
            <a:headEnd/>
            <a:tailEnd/>
          </a:ln>
        </p:spPr>
      </p:pic>
      <p:sp>
        <p:nvSpPr>
          <p:cNvPr id="8" name="Rectangle 7"/>
          <p:cNvSpPr/>
          <p:nvPr/>
        </p:nvSpPr>
        <p:spPr>
          <a:xfrm>
            <a:off x="0" y="4191000"/>
            <a:ext cx="9144000" cy="523220"/>
          </a:xfrm>
          <a:prstGeom prst="rect">
            <a:avLst/>
          </a:prstGeom>
        </p:spPr>
        <p:txBody>
          <a:bodyPr wrap="square">
            <a:spAutoFit/>
          </a:bodyPr>
          <a:lstStyle/>
          <a:p>
            <a:r>
              <a:rPr lang="en-US" sz="2800" b="1" dirty="0"/>
              <a:t>2</a:t>
            </a:r>
            <a:r>
              <a:rPr lang="en-US" sz="2800" b="1" dirty="0" smtClean="0"/>
              <a:t>. </a:t>
            </a:r>
            <a:r>
              <a:rPr lang="en-US" sz="2800" b="1" dirty="0" err="1" smtClean="0">
                <a:solidFill>
                  <a:srgbClr val="030BA1"/>
                </a:solidFill>
              </a:rPr>
              <a:t>Thực</a:t>
            </a:r>
            <a:r>
              <a:rPr lang="en-US" sz="2800" b="1" dirty="0" smtClean="0">
                <a:solidFill>
                  <a:srgbClr val="030BA1"/>
                </a:solidFill>
              </a:rPr>
              <a:t> </a:t>
            </a:r>
            <a:r>
              <a:rPr lang="en-US" sz="2800" b="1" dirty="0" err="1" smtClean="0">
                <a:solidFill>
                  <a:srgbClr val="030BA1"/>
                </a:solidFill>
              </a:rPr>
              <a:t>dân</a:t>
            </a:r>
            <a:r>
              <a:rPr lang="en-US" sz="2800" b="1" dirty="0" smtClean="0">
                <a:solidFill>
                  <a:srgbClr val="030BA1"/>
                </a:solidFill>
              </a:rPr>
              <a:t> </a:t>
            </a:r>
            <a:r>
              <a:rPr lang="en-US" sz="2800" b="1" dirty="0" err="1" smtClean="0">
                <a:solidFill>
                  <a:srgbClr val="030BA1"/>
                </a:solidFill>
              </a:rPr>
              <a:t>Pháp</a:t>
            </a:r>
            <a:r>
              <a:rPr lang="en-US" sz="2800" b="1" dirty="0" smtClean="0">
                <a:solidFill>
                  <a:srgbClr val="030BA1"/>
                </a:solidFill>
              </a:rPr>
              <a:t> </a:t>
            </a:r>
            <a:r>
              <a:rPr lang="en-US" sz="2800" b="1" dirty="0" err="1" smtClean="0">
                <a:solidFill>
                  <a:srgbClr val="030BA1"/>
                </a:solidFill>
              </a:rPr>
              <a:t>đánh</a:t>
            </a:r>
            <a:r>
              <a:rPr lang="en-US" sz="2800" b="1" dirty="0" smtClean="0">
                <a:solidFill>
                  <a:srgbClr val="030BA1"/>
                </a:solidFill>
              </a:rPr>
              <a:t> </a:t>
            </a:r>
            <a:r>
              <a:rPr lang="en-US" sz="2800" b="1" dirty="0" err="1" smtClean="0">
                <a:solidFill>
                  <a:srgbClr val="030BA1"/>
                </a:solidFill>
              </a:rPr>
              <a:t>chiếm</a:t>
            </a:r>
            <a:r>
              <a:rPr lang="en-US" sz="2800" b="1" dirty="0" smtClean="0">
                <a:solidFill>
                  <a:srgbClr val="030BA1"/>
                </a:solidFill>
              </a:rPr>
              <a:t> </a:t>
            </a:r>
            <a:r>
              <a:rPr lang="en-US" sz="2800" b="1" dirty="0" err="1" smtClean="0">
                <a:solidFill>
                  <a:srgbClr val="030BA1"/>
                </a:solidFill>
              </a:rPr>
              <a:t>Bắc</a:t>
            </a:r>
            <a:r>
              <a:rPr lang="en-US" sz="2800" b="1" dirty="0" smtClean="0">
                <a:solidFill>
                  <a:srgbClr val="030BA1"/>
                </a:solidFill>
              </a:rPr>
              <a:t> </a:t>
            </a:r>
            <a:r>
              <a:rPr lang="en-US" sz="2800" b="1" dirty="0" err="1" smtClean="0">
                <a:solidFill>
                  <a:srgbClr val="030BA1"/>
                </a:solidFill>
              </a:rPr>
              <a:t>kì</a:t>
            </a:r>
            <a:r>
              <a:rPr lang="en-US" sz="2800" b="1" dirty="0" smtClean="0">
                <a:solidFill>
                  <a:srgbClr val="030BA1"/>
                </a:solidFill>
              </a:rPr>
              <a:t> </a:t>
            </a:r>
            <a:r>
              <a:rPr lang="en-US" sz="2800" b="1" dirty="0" err="1" smtClean="0">
                <a:solidFill>
                  <a:srgbClr val="030BA1"/>
                </a:solidFill>
              </a:rPr>
              <a:t>lần</a:t>
            </a:r>
            <a:r>
              <a:rPr lang="en-US" sz="2800" b="1" dirty="0" smtClean="0">
                <a:solidFill>
                  <a:srgbClr val="030BA1"/>
                </a:solidFill>
              </a:rPr>
              <a:t> </a:t>
            </a:r>
            <a:r>
              <a:rPr lang="en-US" sz="2800" b="1" dirty="0" err="1" smtClean="0">
                <a:solidFill>
                  <a:srgbClr val="030BA1"/>
                </a:solidFill>
              </a:rPr>
              <a:t>thứ</a:t>
            </a:r>
            <a:r>
              <a:rPr lang="en-US" sz="2800" b="1" dirty="0" smtClean="0">
                <a:solidFill>
                  <a:srgbClr val="030BA1"/>
                </a:solidFill>
              </a:rPr>
              <a:t> </a:t>
            </a:r>
            <a:r>
              <a:rPr lang="en-US" sz="2800" b="1" dirty="0" err="1" smtClean="0">
                <a:solidFill>
                  <a:srgbClr val="030BA1"/>
                </a:solidFill>
              </a:rPr>
              <a:t>nhất</a:t>
            </a:r>
            <a:r>
              <a:rPr lang="en-US" sz="2800" b="1" dirty="0" smtClean="0">
                <a:solidFill>
                  <a:srgbClr val="030BA1"/>
                </a:solidFill>
              </a:rPr>
              <a:t> (1873)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Khuong\Desktop\phap_thuoc_500.png"/>
          <p:cNvPicPr>
            <a:picLocks noChangeAspect="1" noChangeArrowheads="1"/>
          </p:cNvPicPr>
          <p:nvPr/>
        </p:nvPicPr>
        <p:blipFill>
          <a:blip r:embed="rId3"/>
          <a:srcRect/>
          <a:stretch>
            <a:fillRect/>
          </a:stretch>
        </p:blipFill>
        <p:spPr bwMode="auto">
          <a:xfrm>
            <a:off x="0" y="0"/>
            <a:ext cx="5638800" cy="6858000"/>
          </a:xfrm>
          <a:prstGeom prst="rect">
            <a:avLst/>
          </a:prstGeom>
          <a:noFill/>
        </p:spPr>
      </p:pic>
      <p:sp>
        <p:nvSpPr>
          <p:cNvPr id="5" name="Oval Callout 4"/>
          <p:cNvSpPr/>
          <p:nvPr/>
        </p:nvSpPr>
        <p:spPr>
          <a:xfrm>
            <a:off x="5562600" y="0"/>
            <a:ext cx="3581400" cy="2133600"/>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t>Tại</a:t>
            </a:r>
            <a:r>
              <a:rPr lang="en-US" sz="2800" b="1" dirty="0" smtClean="0"/>
              <a:t> </a:t>
            </a:r>
            <a:r>
              <a:rPr lang="en-US" sz="2800" b="1" dirty="0" err="1" smtClean="0"/>
              <a:t>sao</a:t>
            </a:r>
            <a:r>
              <a:rPr lang="en-US" sz="2800" b="1" dirty="0" smtClean="0"/>
              <a:t> </a:t>
            </a:r>
            <a:r>
              <a:rPr lang="en-US" sz="2800" b="1" dirty="0" err="1" smtClean="0"/>
              <a:t>Pháp</a:t>
            </a:r>
            <a:r>
              <a:rPr lang="en-US" sz="2800" b="1" dirty="0" smtClean="0"/>
              <a:t> </a:t>
            </a:r>
            <a:r>
              <a:rPr lang="en-US" sz="2800" b="1" dirty="0" err="1" smtClean="0"/>
              <a:t>muốn</a:t>
            </a:r>
            <a:r>
              <a:rPr lang="en-US" sz="2800" b="1" dirty="0" smtClean="0"/>
              <a:t> </a:t>
            </a:r>
            <a:r>
              <a:rPr lang="en-US" sz="2800" b="1" dirty="0" err="1" smtClean="0"/>
              <a:t>đánh</a:t>
            </a:r>
            <a:r>
              <a:rPr lang="en-US" sz="2800" b="1" dirty="0" smtClean="0"/>
              <a:t> </a:t>
            </a:r>
            <a:r>
              <a:rPr lang="en-US" sz="2800" b="1" dirty="0" err="1" smtClean="0"/>
              <a:t>Bắc</a:t>
            </a:r>
            <a:r>
              <a:rPr lang="en-US" sz="2800" b="1" dirty="0" smtClean="0"/>
              <a:t> </a:t>
            </a:r>
            <a:r>
              <a:rPr lang="en-US" sz="2800" b="1" dirty="0" err="1" smtClean="0"/>
              <a:t>Kỳ</a:t>
            </a:r>
            <a:r>
              <a:rPr lang="en-US" sz="2800" b="1" dirty="0" smtClean="0"/>
              <a:t> </a:t>
            </a:r>
            <a:r>
              <a:rPr lang="en-US" sz="2800" b="1" dirty="0" err="1" smtClean="0"/>
              <a:t>trước</a:t>
            </a:r>
            <a:r>
              <a:rPr lang="en-US" sz="2800" b="1" dirty="0" smtClean="0"/>
              <a:t>?</a:t>
            </a:r>
            <a:endParaRPr lang="en-US" sz="2800" b="1" dirty="0"/>
          </a:p>
        </p:txBody>
      </p:sp>
      <p:sp>
        <p:nvSpPr>
          <p:cNvPr id="6" name="Rectangle 5"/>
          <p:cNvSpPr/>
          <p:nvPr/>
        </p:nvSpPr>
        <p:spPr>
          <a:xfrm>
            <a:off x="5486400" y="2362200"/>
            <a:ext cx="3657600" cy="4770537"/>
          </a:xfrm>
          <a:prstGeom prst="rect">
            <a:avLst/>
          </a:prstGeom>
        </p:spPr>
        <p:txBody>
          <a:bodyPr wrap="square">
            <a:spAutoFit/>
          </a:bodyPr>
          <a:lstStyle/>
          <a:p>
            <a:pPr algn="just">
              <a:buFont typeface="Arial" pitchFamily="34" charset="0"/>
              <a:buChar char="•"/>
            </a:pPr>
            <a:r>
              <a:rPr lang="vi-VN" sz="2400" b="1" dirty="0" smtClean="0">
                <a:latin typeface="Times New Roman" pitchFamily="18" charset="0"/>
                <a:cs typeface="Times New Roman" pitchFamily="18" charset="0"/>
              </a:rPr>
              <a:t>Bắc </a:t>
            </a:r>
            <a:r>
              <a:rPr lang="vi-VN" sz="2400" b="1" dirty="0">
                <a:latin typeface="Times New Roman" pitchFamily="18" charset="0"/>
                <a:cs typeface="Times New Roman" pitchFamily="18" charset="0"/>
              </a:rPr>
              <a:t>Kỳ đông dân, nhiều khoáng </a:t>
            </a:r>
            <a:r>
              <a:rPr lang="vi-VN" sz="2400" b="1" dirty="0" smtClean="0">
                <a:latin typeface="Times New Roman" pitchFamily="18" charset="0"/>
                <a:cs typeface="Times New Roman" pitchFamily="18" charset="0"/>
              </a:rPr>
              <a:t>sản</a:t>
            </a:r>
            <a:r>
              <a:rPr lang="en-US" sz="2400" b="1" dirty="0" smtClean="0">
                <a:latin typeface="Times New Roman" pitchFamily="18" charset="0"/>
                <a:cs typeface="Times New Roman" pitchFamily="18" charset="0"/>
              </a:rPr>
              <a:t>, c</a:t>
            </a:r>
            <a:r>
              <a:rPr lang="vi-VN" sz="2400" b="1" dirty="0" smtClean="0">
                <a:latin typeface="Times New Roman" pitchFamily="18" charset="0"/>
                <a:cs typeface="Times New Roman" pitchFamily="18" charset="0"/>
              </a:rPr>
              <a:t>ó </a:t>
            </a:r>
            <a:r>
              <a:rPr lang="vi-VN" sz="2400" b="1" dirty="0">
                <a:latin typeface="Times New Roman" pitchFamily="18" charset="0"/>
                <a:cs typeface="Times New Roman" pitchFamily="18" charset="0"/>
              </a:rPr>
              <a:t>sông Hồng nối liền với Hoa Nam (Trung Quốc</a:t>
            </a:r>
            <a:r>
              <a:rPr lang="vi-VN"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sym typeface="Wingdings" pitchFamily="2" charset="2"/>
              </a:rPr>
              <a:t></a:t>
            </a:r>
            <a:r>
              <a:rPr lang="en-US" sz="2400" b="1" dirty="0" err="1" smtClean="0">
                <a:latin typeface="Times New Roman" pitchFamily="18" charset="0"/>
                <a:cs typeface="Times New Roman" pitchFamily="18" charset="0"/>
                <a:sym typeface="Wingdings" pitchFamily="2" charset="2"/>
              </a:rPr>
              <a:t>dễ</a:t>
            </a:r>
            <a:r>
              <a:rPr lang="en-US" sz="2400" b="1" dirty="0" smtClean="0">
                <a:latin typeface="Times New Roman" pitchFamily="18" charset="0"/>
                <a:cs typeface="Times New Roman" pitchFamily="18" charset="0"/>
                <a:sym typeface="Wingdings" pitchFamily="2" charset="2"/>
              </a:rPr>
              <a:t> do </a:t>
            </a:r>
            <a:r>
              <a:rPr lang="en-US" sz="2400" b="1" dirty="0" err="1" smtClean="0">
                <a:latin typeface="Times New Roman" pitchFamily="18" charset="0"/>
                <a:cs typeface="Times New Roman" pitchFamily="18" charset="0"/>
                <a:sym typeface="Wingdings" pitchFamily="2" charset="2"/>
              </a:rPr>
              <a:t>thám</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chiếm</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Trung</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Quốc</a:t>
            </a:r>
            <a:endParaRPr lang="en-US" sz="2400" b="1" dirty="0" smtClean="0">
              <a:latin typeface="Times New Roman" pitchFamily="18" charset="0"/>
              <a:cs typeface="Times New Roman" pitchFamily="18" charset="0"/>
              <a:sym typeface="Wingdings" pitchFamily="2" charset="2"/>
            </a:endParaRPr>
          </a:p>
          <a:p>
            <a:pPr algn="just">
              <a:buFont typeface="Arial" pitchFamily="34" charset="0"/>
              <a:buChar char="•"/>
            </a:pPr>
            <a:r>
              <a:rPr lang="en-US" sz="2400" b="1" dirty="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Triều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đình</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Huế</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đã</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đầu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hàng</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Pháp</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muốn</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lợi</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dụng</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để</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làm</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tay</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sai</a:t>
            </a:r>
            <a:endParaRPr lang="en-US" sz="2400" b="1" dirty="0" smtClean="0">
              <a:latin typeface="Times New Roman" pitchFamily="18" charset="0"/>
              <a:cs typeface="Times New Roman" pitchFamily="18" charset="0"/>
              <a:sym typeface="Wingdings" pitchFamily="2" charset="2"/>
            </a:endParaRPr>
          </a:p>
          <a:p>
            <a:pPr algn="just">
              <a:buFont typeface="Arial" pitchFamily="34" charset="0"/>
              <a:buChar char="•"/>
            </a:pPr>
            <a:r>
              <a:rPr lang="en-US" sz="2400" b="1" dirty="0" err="1" smtClean="0">
                <a:latin typeface="Times New Roman" pitchFamily="18" charset="0"/>
                <a:cs typeface="Times New Roman" pitchFamily="18" charset="0"/>
                <a:sym typeface="Wingdings" pitchFamily="2" charset="2"/>
              </a:rPr>
              <a:t>Sau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thất</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bại</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chiến</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tranh</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Pháp</a:t>
            </a:r>
            <a:r>
              <a:rPr lang="en-US" sz="2400" b="1" dirty="0" smtClean="0">
                <a:latin typeface="Times New Roman" pitchFamily="18" charset="0"/>
                <a:cs typeface="Times New Roman" pitchFamily="18" charset="0"/>
                <a:sym typeface="Wingdings" pitchFamily="2" charset="2"/>
              </a:rPr>
              <a:t> – </a:t>
            </a:r>
            <a:r>
              <a:rPr lang="en-US" sz="2400" b="1" dirty="0" err="1" smtClean="0">
                <a:latin typeface="Times New Roman" pitchFamily="18" charset="0"/>
                <a:cs typeface="Times New Roman" pitchFamily="18" charset="0"/>
                <a:sym typeface="Wingdings" pitchFamily="2" charset="2"/>
              </a:rPr>
              <a:t>Phổ</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đây</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là</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yếu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tố</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sống</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còn</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của</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Pháp</a:t>
            </a:r>
            <a:endParaRPr lang="vi-VN" sz="2000" b="1" dirty="0">
              <a:latin typeface="Times New Roman" pitchFamily="18" charset="0"/>
              <a:cs typeface="Times New Roman" pitchFamily="18" charset="0"/>
            </a:endParaRPr>
          </a:p>
          <a:p>
            <a:pPr algn="just"/>
            <a:r>
              <a:rPr lang="vi-VN" sz="2000" b="1" dirty="0" smtClean="0"/>
              <a:t/>
            </a:r>
            <a:br>
              <a:rPr lang="vi-VN" sz="2000" b="1" dirty="0" smtClean="0"/>
            </a:b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562600" y="0"/>
            <a:ext cx="3581400" cy="2133600"/>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t>Pháp</a:t>
            </a:r>
            <a:r>
              <a:rPr lang="en-US" sz="2800" b="1" dirty="0" smtClean="0"/>
              <a:t> </a:t>
            </a:r>
            <a:r>
              <a:rPr lang="en-US" sz="2800" b="1" dirty="0" err="1" smtClean="0"/>
              <a:t>lấy</a:t>
            </a:r>
            <a:r>
              <a:rPr lang="en-US" sz="2800" b="1" dirty="0" smtClean="0"/>
              <a:t> </a:t>
            </a:r>
            <a:r>
              <a:rPr lang="en-US" sz="2800" b="1" dirty="0" err="1" smtClean="0"/>
              <a:t>cớ</a:t>
            </a:r>
            <a:r>
              <a:rPr lang="en-US" sz="2800" b="1" dirty="0" smtClean="0"/>
              <a:t> </a:t>
            </a:r>
            <a:r>
              <a:rPr lang="en-US" sz="2800" b="1" dirty="0" err="1" smtClean="0"/>
              <a:t>gì</a:t>
            </a:r>
            <a:r>
              <a:rPr lang="en-US" sz="2800" b="1" dirty="0" smtClean="0"/>
              <a:t> </a:t>
            </a:r>
            <a:r>
              <a:rPr lang="en-US" sz="2800" b="1" dirty="0" err="1" smtClean="0"/>
              <a:t>để</a:t>
            </a:r>
            <a:r>
              <a:rPr lang="en-US" sz="2800" b="1" dirty="0" smtClean="0"/>
              <a:t> </a:t>
            </a:r>
            <a:r>
              <a:rPr lang="en-US" sz="2800" b="1" dirty="0" err="1" smtClean="0"/>
              <a:t>đem</a:t>
            </a:r>
            <a:r>
              <a:rPr lang="en-US" sz="2800" b="1" dirty="0" smtClean="0"/>
              <a:t> </a:t>
            </a:r>
            <a:r>
              <a:rPr lang="en-US" sz="2800" b="1" dirty="0" err="1" smtClean="0"/>
              <a:t>quân</a:t>
            </a:r>
            <a:r>
              <a:rPr lang="en-US" sz="2800" b="1" dirty="0" smtClean="0"/>
              <a:t> </a:t>
            </a:r>
            <a:r>
              <a:rPr lang="en-US" sz="2800" b="1" dirty="0" err="1" smtClean="0"/>
              <a:t>đội</a:t>
            </a:r>
            <a:r>
              <a:rPr lang="en-US" sz="2800" b="1" dirty="0" smtClean="0"/>
              <a:t> </a:t>
            </a:r>
            <a:r>
              <a:rPr lang="en-US" sz="2800" b="1" dirty="0" err="1" smtClean="0"/>
              <a:t>ra</a:t>
            </a:r>
            <a:r>
              <a:rPr lang="en-US" sz="2800" b="1" dirty="0" smtClean="0"/>
              <a:t> </a:t>
            </a:r>
            <a:r>
              <a:rPr lang="en-US" sz="2800" b="1" dirty="0" err="1" smtClean="0"/>
              <a:t>Bắc</a:t>
            </a:r>
            <a:r>
              <a:rPr lang="en-US" sz="2800" b="1" dirty="0" smtClean="0"/>
              <a:t> </a:t>
            </a:r>
            <a:r>
              <a:rPr lang="en-US" sz="2800" b="1" dirty="0" err="1" smtClean="0"/>
              <a:t>Kì</a:t>
            </a:r>
            <a:r>
              <a:rPr lang="en-US" sz="2800" b="1" dirty="0" smtClean="0"/>
              <a:t>?</a:t>
            </a:r>
            <a:endParaRPr lang="en-US" sz="2800" b="1" dirty="0"/>
          </a:p>
        </p:txBody>
      </p:sp>
      <p:pic>
        <p:nvPicPr>
          <p:cNvPr id="22530" name="Picture 2" descr="C:\Users\Khuong\Desktop\JeanDupuis.JPG"/>
          <p:cNvPicPr>
            <a:picLocks noChangeAspect="1" noChangeArrowheads="1"/>
          </p:cNvPicPr>
          <p:nvPr/>
        </p:nvPicPr>
        <p:blipFill>
          <a:blip r:embed="rId2"/>
          <a:srcRect/>
          <a:stretch>
            <a:fillRect/>
          </a:stretch>
        </p:blipFill>
        <p:spPr bwMode="auto">
          <a:xfrm>
            <a:off x="0" y="0"/>
            <a:ext cx="5410200" cy="6858000"/>
          </a:xfrm>
          <a:prstGeom prst="rect">
            <a:avLst/>
          </a:prstGeom>
          <a:noFill/>
        </p:spPr>
      </p:pic>
      <p:sp>
        <p:nvSpPr>
          <p:cNvPr id="6" name="Rectangle 5"/>
          <p:cNvSpPr/>
          <p:nvPr/>
        </p:nvSpPr>
        <p:spPr>
          <a:xfrm>
            <a:off x="0" y="6396335"/>
            <a:ext cx="5410200"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a:t>Jean Dupuis </a:t>
            </a:r>
            <a:r>
              <a:rPr lang="en-US" b="1" dirty="0" err="1"/>
              <a:t>ngồi</a:t>
            </a:r>
            <a:r>
              <a:rPr lang="en-US" b="1" dirty="0"/>
              <a:t> </a:t>
            </a:r>
            <a:r>
              <a:rPr lang="en-US" b="1" dirty="0" err="1"/>
              <a:t>giữa</a:t>
            </a:r>
            <a:r>
              <a:rPr lang="en-US" b="1" dirty="0"/>
              <a:t> </a:t>
            </a:r>
            <a:r>
              <a:rPr lang="en-US" b="1" dirty="0" err="1"/>
              <a:t>với</a:t>
            </a:r>
            <a:r>
              <a:rPr lang="en-US" b="1" dirty="0"/>
              <a:t> </a:t>
            </a:r>
            <a:r>
              <a:rPr lang="en-US" b="1" dirty="0" err="1"/>
              <a:t>trang</a:t>
            </a:r>
            <a:r>
              <a:rPr lang="en-US" b="1" dirty="0"/>
              <a:t> </a:t>
            </a:r>
            <a:r>
              <a:rPr lang="en-US" b="1" dirty="0" err="1"/>
              <a:t>phục</a:t>
            </a:r>
            <a:r>
              <a:rPr lang="en-US" b="1" dirty="0"/>
              <a:t> </a:t>
            </a:r>
            <a:r>
              <a:rPr lang="en-US" b="1" dirty="0" err="1"/>
              <a:t>Mãn</a:t>
            </a:r>
            <a:r>
              <a:rPr lang="en-US" b="1" dirty="0"/>
              <a:t> </a:t>
            </a:r>
            <a:r>
              <a:rPr lang="en-US" b="1" dirty="0" err="1"/>
              <a:t>Thanh</a:t>
            </a:r>
            <a:r>
              <a:rPr lang="en-US" b="1" dirty="0"/>
              <a:t>.</a:t>
            </a:r>
          </a:p>
          <a:p>
            <a:r>
              <a:rPr lang="en-US" b="1" dirty="0" smtClean="0"/>
              <a:t/>
            </a:r>
            <a:br>
              <a:rPr lang="en-US" b="1" dirty="0" smtClean="0"/>
            </a:br>
            <a:endParaRPr lang="en-US" b="1" dirty="0"/>
          </a:p>
        </p:txBody>
      </p:sp>
      <p:sp>
        <p:nvSpPr>
          <p:cNvPr id="7" name="Rectangle 6"/>
          <p:cNvSpPr/>
          <p:nvPr/>
        </p:nvSpPr>
        <p:spPr>
          <a:xfrm>
            <a:off x="5410200" y="2286000"/>
            <a:ext cx="3733800" cy="4154984"/>
          </a:xfrm>
          <a:prstGeom prst="rect">
            <a:avLst/>
          </a:prstGeom>
        </p:spPr>
        <p:txBody>
          <a:bodyPr wrap="square">
            <a:spAutoFit/>
          </a:bodyPr>
          <a:lstStyle/>
          <a:p>
            <a:r>
              <a:rPr lang="vi-VN" sz="2400" b="1" dirty="0">
                <a:latin typeface="Times New Roman" pitchFamily="18" charset="0"/>
                <a:cs typeface="Times New Roman" pitchFamily="18" charset="0"/>
              </a:rPr>
              <a:t>Cho gián điệp thăm </a:t>
            </a:r>
            <a:r>
              <a:rPr lang="vi-VN" sz="2400" b="1" dirty="0" smtClean="0">
                <a:latin typeface="Times New Roman" pitchFamily="18" charset="0"/>
                <a:cs typeface="Times New Roman" pitchFamily="18" charset="0"/>
              </a:rPr>
              <a:t>dò</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p>
          <a:p>
            <a:r>
              <a:rPr lang="vi-VN" sz="2400" b="1" dirty="0" smtClean="0">
                <a:latin typeface="Times New Roman" pitchFamily="18" charset="0"/>
                <a:cs typeface="Times New Roman" pitchFamily="18" charset="0"/>
              </a:rPr>
              <a:t>-Năm 1872 ,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buôn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Đuy puy gây rối ở Hà  Nội .</a:t>
            </a:r>
            <a:endParaRPr lang="vi-VN" sz="2400" b="1" dirty="0">
              <a:latin typeface="Times New Roman" pitchFamily="18" charset="0"/>
              <a:cs typeface="Times New Roman" pitchFamily="18" charset="0"/>
            </a:endParaRPr>
          </a:p>
          <a:p>
            <a:pPr>
              <a:buFontTx/>
              <a:buChar char="-"/>
            </a:pPr>
            <a:r>
              <a:rPr lang="vi-VN" sz="2400" b="1" dirty="0" smtClean="0">
                <a:latin typeface="Times New Roman" pitchFamily="18" charset="0"/>
                <a:cs typeface="Times New Roman" pitchFamily="18" charset="0"/>
              </a:rPr>
              <a:t>Lợi </a:t>
            </a:r>
            <a:r>
              <a:rPr lang="vi-VN" sz="2400" b="1" dirty="0">
                <a:latin typeface="Times New Roman" pitchFamily="18" charset="0"/>
                <a:cs typeface="Times New Roman" pitchFamily="18" charset="0"/>
              </a:rPr>
              <a:t>dụng nhà Nguyễn nhờ </a:t>
            </a: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đem </a:t>
            </a:r>
            <a:r>
              <a:rPr lang="vi-VN" sz="2400" b="1" dirty="0">
                <a:latin typeface="Times New Roman" pitchFamily="18" charset="0"/>
                <a:cs typeface="Times New Roman" pitchFamily="18" charset="0"/>
              </a:rPr>
              <a:t>quân ra Hạ Long  để dẹp “hải phỉ”.</a:t>
            </a:r>
          </a:p>
          <a:p>
            <a:r>
              <a:rPr lang="en-US" sz="2400" b="1" dirty="0" smtClean="0">
                <a:latin typeface="Times New Roman" pitchFamily="18" charset="0"/>
                <a:cs typeface="Times New Roman" pitchFamily="18" charset="0"/>
                <a:sym typeface="Wingdings" pitchFamily="2" charset="2"/>
              </a:rPr>
              <a:t></a:t>
            </a:r>
            <a:r>
              <a:rPr lang="en-US" sz="2400" b="1" dirty="0" err="1" smtClean="0">
                <a:latin typeface="Times New Roman" pitchFamily="18" charset="0"/>
                <a:cs typeface="Times New Roman" pitchFamily="18" charset="0"/>
                <a:sym typeface="Wingdings" pitchFamily="2" charset="2"/>
              </a:rPr>
              <a:t>Pháp</a:t>
            </a:r>
            <a:r>
              <a:rPr lang="en-US" sz="2400" b="1" dirty="0" smtClean="0">
                <a:latin typeface="Times New Roman" pitchFamily="18" charset="0"/>
                <a:cs typeface="Times New Roman" pitchFamily="18" charset="0"/>
                <a:sym typeface="Wingdings" pitchFamily="2" charset="2"/>
              </a:rPr>
              <a:t> l</a:t>
            </a:r>
            <a:r>
              <a:rPr lang="vi-VN" sz="2400" b="1" dirty="0" smtClean="0">
                <a:latin typeface="Times New Roman" pitchFamily="18" charset="0"/>
                <a:cs typeface="Times New Roman" pitchFamily="18" charset="0"/>
              </a:rPr>
              <a:t>ấy </a:t>
            </a:r>
            <a:r>
              <a:rPr lang="vi-VN" sz="2400" b="1" dirty="0">
                <a:latin typeface="Times New Roman" pitchFamily="18" charset="0"/>
                <a:cs typeface="Times New Roman" pitchFamily="18" charset="0"/>
              </a:rPr>
              <a:t>cớ  giải quyết vụ Đuy </a:t>
            </a:r>
            <a:r>
              <a:rPr lang="vi-VN" sz="2400" b="1" dirty="0" smtClean="0">
                <a:latin typeface="Times New Roman" pitchFamily="18" charset="0"/>
                <a:cs typeface="Times New Roman" pitchFamily="18" charset="0"/>
              </a:rPr>
              <a:t>puy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cử</a:t>
            </a:r>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Gác- ni -ê đem </a:t>
            </a:r>
            <a:r>
              <a:rPr lang="en-US" sz="2400" b="1" dirty="0" smtClean="0">
                <a:latin typeface="Times New Roman" pitchFamily="18" charset="0"/>
                <a:cs typeface="Times New Roman" pitchFamily="18" charset="0"/>
              </a:rPr>
              <a:t>200 </a:t>
            </a:r>
            <a:r>
              <a:rPr lang="vi-VN" sz="2400" b="1" dirty="0" smtClean="0">
                <a:latin typeface="Times New Roman" pitchFamily="18" charset="0"/>
                <a:cs typeface="Times New Roman" pitchFamily="18" charset="0"/>
              </a:rPr>
              <a:t>quân </a:t>
            </a:r>
            <a:r>
              <a:rPr lang="vi-VN" sz="2400" b="1" dirty="0">
                <a:latin typeface="Times New Roman" pitchFamily="18" charset="0"/>
                <a:cs typeface="Times New Roman" pitchFamily="18" charset="0"/>
              </a:rPr>
              <a:t>Pháp từ Sài Gòn kéo ra Bắc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xit" presetSubtype="4" fill="hold" grpId="0"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5562600" y="0"/>
            <a:ext cx="3581400" cy="2133600"/>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t>Có</a:t>
            </a:r>
            <a:r>
              <a:rPr lang="en-US" sz="2800" b="1" dirty="0" smtClean="0"/>
              <a:t> </a:t>
            </a:r>
            <a:r>
              <a:rPr lang="en-US" sz="2800" b="1" dirty="0" err="1" smtClean="0"/>
              <a:t>phải</a:t>
            </a:r>
            <a:r>
              <a:rPr lang="en-US" sz="2800" b="1" dirty="0" smtClean="0"/>
              <a:t> </a:t>
            </a:r>
            <a:r>
              <a:rPr lang="en-US" sz="2800" b="1" dirty="0" err="1" smtClean="0"/>
              <a:t>Pháp</a:t>
            </a:r>
            <a:r>
              <a:rPr lang="en-US" sz="2800" b="1" dirty="0" smtClean="0"/>
              <a:t> </a:t>
            </a:r>
            <a:r>
              <a:rPr lang="en-US" sz="2800" b="1" dirty="0" err="1" smtClean="0"/>
              <a:t>muốn</a:t>
            </a:r>
            <a:r>
              <a:rPr lang="en-US" sz="2800" b="1" dirty="0" smtClean="0"/>
              <a:t> </a:t>
            </a:r>
            <a:r>
              <a:rPr lang="en-US" sz="2800" b="1" dirty="0" err="1" smtClean="0"/>
              <a:t>giúp</a:t>
            </a:r>
            <a:r>
              <a:rPr lang="en-US" sz="2800" b="1" dirty="0" smtClean="0"/>
              <a:t> </a:t>
            </a:r>
            <a:r>
              <a:rPr lang="en-US" sz="2800" b="1" dirty="0" err="1" smtClean="0"/>
              <a:t>nhà</a:t>
            </a:r>
            <a:r>
              <a:rPr lang="en-US" sz="2800" b="1" dirty="0" smtClean="0"/>
              <a:t> </a:t>
            </a:r>
            <a:r>
              <a:rPr lang="en-US" sz="2800" b="1" dirty="0" err="1" smtClean="0"/>
              <a:t>Nguyễn</a:t>
            </a:r>
            <a:r>
              <a:rPr lang="en-US" sz="2800" b="1" dirty="0" smtClean="0"/>
              <a:t> </a:t>
            </a:r>
            <a:r>
              <a:rPr lang="en-US" sz="2800" b="1" dirty="0" err="1" smtClean="0"/>
              <a:t>dẹp</a:t>
            </a:r>
            <a:r>
              <a:rPr lang="en-US" sz="2800" b="1" dirty="0" smtClean="0"/>
              <a:t> Jean Dupuis?</a:t>
            </a:r>
            <a:endParaRPr lang="en-US" sz="2800" b="1" dirty="0"/>
          </a:p>
        </p:txBody>
      </p:sp>
      <p:pic>
        <p:nvPicPr>
          <p:cNvPr id="8" name="Picture 2" descr="CitadelleHanoi1"/>
          <p:cNvPicPr>
            <a:picLocks noChangeAspect="1" noChangeArrowheads="1"/>
          </p:cNvPicPr>
          <p:nvPr/>
        </p:nvPicPr>
        <p:blipFill>
          <a:blip r:embed="rId2"/>
          <a:srcRect/>
          <a:stretch>
            <a:fillRect/>
          </a:stretch>
        </p:blipFill>
        <p:spPr bwMode="auto">
          <a:xfrm>
            <a:off x="0" y="0"/>
            <a:ext cx="9117011" cy="4629150"/>
          </a:xfrm>
          <a:prstGeom prst="rect">
            <a:avLst/>
          </a:prstGeom>
          <a:noFill/>
          <a:ln w="9525">
            <a:noFill/>
            <a:miter lim="800000"/>
            <a:headEnd/>
            <a:tailEnd/>
          </a:ln>
        </p:spPr>
      </p:pic>
      <p:sp>
        <p:nvSpPr>
          <p:cNvPr id="7" name="TextBox 6"/>
          <p:cNvSpPr txBox="1"/>
          <p:nvPr/>
        </p:nvSpPr>
        <p:spPr>
          <a:xfrm>
            <a:off x="0" y="4343400"/>
            <a:ext cx="91440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vi-VN" dirty="0"/>
              <a:t>Pháp nổ súng đánh thành Hà Nội ngày 20 – 11 -1873</a:t>
            </a:r>
          </a:p>
        </p:txBody>
      </p:sp>
      <p:sp>
        <p:nvSpPr>
          <p:cNvPr id="9" name="Rectangle 8"/>
          <p:cNvSpPr/>
          <p:nvPr/>
        </p:nvSpPr>
        <p:spPr>
          <a:xfrm>
            <a:off x="0" y="4876800"/>
            <a:ext cx="9144000" cy="1754326"/>
          </a:xfrm>
          <a:prstGeom prst="rect">
            <a:avLst/>
          </a:prstGeom>
        </p:spPr>
        <p:txBody>
          <a:bodyPr wrap="square">
            <a:spAutoFit/>
          </a:bodyPr>
          <a:lstStyle/>
          <a:p>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Vừa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Gac</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ni</a:t>
            </a:r>
            <a:r>
              <a:rPr lang="en-US" b="1" dirty="0" smtClean="0">
                <a:latin typeface="Times New Roman" pitchFamily="18" charset="0"/>
                <a:cs typeface="Times New Roman" pitchFamily="18" charset="0"/>
              </a:rPr>
              <a:t>-e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Dupuis</a:t>
            </a:r>
          </a:p>
          <a:p>
            <a:r>
              <a:rPr lang="en-US" b="1" dirty="0" smtClean="0">
                <a:latin typeface="Times New Roman" pitchFamily="18" charset="0"/>
                <a:cs typeface="Times New Roman" pitchFamily="18" charset="0"/>
              </a:rPr>
              <a:t>-19/11/1873, </a:t>
            </a:r>
            <a:r>
              <a:rPr lang="en-US" b="1" dirty="0" err="1" smtClean="0">
                <a:latin typeface="Times New Roman" pitchFamily="18" charset="0"/>
                <a:cs typeface="Times New Roman" pitchFamily="18" charset="0"/>
              </a:rPr>
              <a:t>gởi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hậu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vi-VN" b="1" dirty="0">
                <a:latin typeface="Times New Roman" pitchFamily="18" charset="0"/>
                <a:cs typeface="Times New Roman" pitchFamily="18" charset="0"/>
              </a:rPr>
              <a:t>Nguyễn Tri Phương – Tổng đốc thành Hà Nội, yêu cầu giải tán quân đội, nộp vũ khí và cho Pháp đóng quân trong nội thành</a:t>
            </a:r>
            <a:r>
              <a:rPr lang="vi-VN"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-20/11/1873, </a:t>
            </a:r>
            <a:r>
              <a:rPr lang="en-US" b="1" dirty="0" err="1" smtClean="0">
                <a:latin typeface="Times New Roman" pitchFamily="18" charset="0"/>
                <a:cs typeface="Times New Roman" pitchFamily="18" charset="0"/>
              </a:rPr>
              <a:t>quân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súng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vi-VN" dirty="0"/>
              <a:t/>
            </a:r>
            <a:br>
              <a:rPr lang="vi-VN" dirty="0"/>
            </a:br>
            <a:r>
              <a:rPr lang="vi-VN" dirty="0"/>
              <a:t/>
            </a:r>
            <a:br>
              <a:rPr lang="vi-VN"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 presetClass="exit" presetSubtype="4" fill="hold" grpId="0" nodeType="with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1534530380,F:\desktop\trình chiếu\BAI 20_pptx\Media.ppcx"/>
  <p:tag name="HTML_SHAPEINFO" val="&lt;SlideThumbPath val=&quot;Slide8.PNG&quot;/&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79C0A2-3166-4003-9380-2EB5466B8613}&quot;/&gt;&lt;isInvalidForFieldText val=&quot;0&quot;/&gt;&lt;Image&gt;&lt;filename val=&quot;C:\Users\ADMINI~1\AppData\Local\Temp\~Ca588A\data\asimages\{C779C0A2-3166-4003-9380-2EB5466B8613}_8.png&quot;/&gt;&lt;left val=&quot;66&quot;/&gt;&lt;top val=&quot;482&quot;/&gt;&lt;width val=&quot;613&quot;/&gt;&lt;height val=&quot;54&quot;/&gt;&lt;hasText val=&quot;1&quot;/&gt;&lt;/Image&gt;&lt;/ThreeDShapeInfo&gt;"/>
  <p:tag name="PRESENTER_SHAPETEXTINFO" val="&lt;ShapeTextInfo&gt;&lt;TableIndex row=&quot;-1&quot; col=&quot;-1&quot;&gt;&lt;linesCount val=&quot;1&quot;/&gt;&lt;lineCharCount val=&quot;4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1401</Words>
  <Application>Microsoft Office PowerPoint</Application>
  <PresentationFormat>On-screen Show (4:3)</PresentationFormat>
  <Paragraphs>111</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I. Thực dân Pháp đánh Bắc Kì lần thứ nhất. Cuộc kháng chiến ở Hà Nội và các tỉnh đồng bằng Bắc Kì. 1. Tình hình Việt Nam trước khi Pháp đánh chiếm Bắc Kì. Thực dân Pháp đánh chiếm Bắc kì lần thứ nhất (1873)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Thực dân Pháp đánh Bắc Kì lần thứ nhất. Cuộc kháng chiến ở Hà Nội và các tỉnh đồng bằng Bắc Kì. 1. Tình hình Việt Nam trước khi Pháp đánh chiếm Bắc Kì. Thực dân Pháp đánh chiếm Bắc kì lần thứ nhất (1873)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Thực dân Pháp đánh Bắc Kì lần thứ nhất. Cuộc kháng chiến ở Hà Nội và các tỉnh đồng bằng Bắc Kì. 1. Tình hình Việt Nam trước khi Pháp đánh chiếm Bắc Kì. Thực dân Pháp đánh chiếm Bắc kì lần thứ nhất (1873)</vt:lpstr>
      <vt:lpstr>I. Thực dân Pháp đánh Bắc Kì lần thứ nhất. Cuộc kháng chiến ở Hà Nội và các tỉnh đồng bằng Bắc Kì. 1. Tình hình Việt Nam trước khi Pháp đánh chiếm Bắc Kì. Thực dân Pháp đánh chiếm Bắc kì lần thứ nhất (1873)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Khuong</dc:creator>
  <cp:lastModifiedBy>Trang</cp:lastModifiedBy>
  <cp:revision>3</cp:revision>
  <dcterms:created xsi:type="dcterms:W3CDTF">2020-03-24T07:14:02Z</dcterms:created>
  <dcterms:modified xsi:type="dcterms:W3CDTF">2020-04-07T06:42:00Z</dcterms:modified>
</cp:coreProperties>
</file>