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57" r:id="rId4"/>
    <p:sldId id="258" r:id="rId5"/>
    <p:sldId id="260" r:id="rId6"/>
    <p:sldId id="262" r:id="rId7"/>
    <p:sldId id="261" r:id="rId8"/>
    <p:sldId id="263" r:id="rId9"/>
    <p:sldId id="270" r:id="rId10"/>
    <p:sldId id="271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20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91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91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25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06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40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12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141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2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89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13DE1-72E4-465F-AB97-D29568B79A3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9B20-4963-4925-8F1E-85C78A952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68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495800" cy="34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925" y="0"/>
            <a:ext cx="4537075" cy="313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4648200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3400" y="228600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352800"/>
            <a:ext cx="2667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Su-mu-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rai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60198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-mo-no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29769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err="1" smtClean="0">
                <a:solidFill>
                  <a:srgbClr val="7030A0"/>
                </a:solidFill>
              </a:rPr>
              <a:t>Thảo</a:t>
            </a:r>
            <a:r>
              <a:rPr lang="en-US" sz="5300" b="1" dirty="0" smtClean="0">
                <a:solidFill>
                  <a:srgbClr val="7030A0"/>
                </a:solidFill>
              </a:rPr>
              <a:t> </a:t>
            </a:r>
            <a:r>
              <a:rPr lang="en-US" sz="5300" b="1" dirty="0" err="1" smtClean="0">
                <a:solidFill>
                  <a:srgbClr val="7030A0"/>
                </a:solidFill>
              </a:rPr>
              <a:t>luận</a:t>
            </a:r>
            <a:r>
              <a:rPr lang="en-US" sz="5300" b="1" dirty="0" smtClean="0">
                <a:solidFill>
                  <a:srgbClr val="7030A0"/>
                </a:solidFill>
              </a:rPr>
              <a:t> </a:t>
            </a:r>
            <a:r>
              <a:rPr lang="en-US" sz="5300" b="1" dirty="0" err="1" smtClean="0">
                <a:solidFill>
                  <a:srgbClr val="7030A0"/>
                </a:solidFill>
              </a:rPr>
              <a:t>nhóm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1+3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:Vì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XIX –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2+4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:Những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atsukata Masaoyoshi - Mitsubis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4819968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 descr="Water droplets"/>
          <p:cNvSpPr txBox="1">
            <a:spLocks noChangeArrowheads="1"/>
          </p:cNvSpPr>
          <p:nvPr/>
        </p:nvSpPr>
        <p:spPr bwMode="auto">
          <a:xfrm>
            <a:off x="4832668" y="4876800"/>
            <a:ext cx="4053840" cy="153888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 algn="ctr">
            <a:solidFill>
              <a:srgbClr val="0033CC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Matsukata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Masaoyoshi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Người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sáng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lập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Mitsubisi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4832092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“….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Anh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có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đi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đến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Nhật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chiếc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tàu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thủy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của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hãng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Mit-xưi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tàu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chạy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bằng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than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đá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của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Mit-xưi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cập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bến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của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Mit-xưi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đi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đến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tàu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điện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của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Mit-xưi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đóng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đọc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sách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do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Mit-xưi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xuất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bản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dưới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ánh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bóng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điện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do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Mit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xưi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chế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tạo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…”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28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Mit-xưi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3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15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9700" y="6264245"/>
            <a:ext cx="712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XX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629400" cy="63976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NHẬT BẢN GIỮA THẾ KỶ XIX ĐẦU THẾ KỶ XX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768121" flipV="1">
            <a:off x="4494027" y="1377600"/>
            <a:ext cx="1866169" cy="56883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9109927">
            <a:off x="2768534" y="1398531"/>
            <a:ext cx="1875434" cy="67830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3502" y="1932058"/>
            <a:ext cx="2362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Duy</a:t>
            </a:r>
            <a:r>
              <a:rPr lang="en-US" b="1" dirty="0" smtClean="0"/>
              <a:t> </a:t>
            </a:r>
            <a:r>
              <a:rPr lang="en-US" b="1" dirty="0" err="1" smtClean="0"/>
              <a:t>tân</a:t>
            </a:r>
            <a:r>
              <a:rPr lang="en-US" b="1" dirty="0" smtClean="0"/>
              <a:t> Minh </a:t>
            </a:r>
            <a:r>
              <a:rPr lang="en-US" b="1" dirty="0" err="1" smtClean="0"/>
              <a:t>Trị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 rot="9109927">
            <a:off x="1083636" y="2568955"/>
            <a:ext cx="1270668" cy="67285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032114">
            <a:off x="1842799" y="2584490"/>
            <a:ext cx="657577" cy="57170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261106" flipV="1">
            <a:off x="2219829" y="2609719"/>
            <a:ext cx="766742" cy="61938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73469" flipV="1">
            <a:off x="2307760" y="2582894"/>
            <a:ext cx="1889058" cy="45719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062521">
            <a:off x="5822429" y="2623921"/>
            <a:ext cx="845468" cy="51879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9109927">
            <a:off x="952129" y="3880450"/>
            <a:ext cx="2395347" cy="45719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2928960"/>
            <a:ext cx="12911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Hoàn</a:t>
            </a:r>
            <a:r>
              <a:rPr lang="en-US" b="1" dirty="0" smtClean="0"/>
              <a:t> </a:t>
            </a:r>
            <a:r>
              <a:rPr lang="en-US" b="1" dirty="0" err="1" smtClean="0"/>
              <a:t>cảnh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33905" y="2955982"/>
            <a:ext cx="112391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Mục</a:t>
            </a:r>
            <a:r>
              <a:rPr lang="en-US" b="1" dirty="0" smtClean="0"/>
              <a:t> </a:t>
            </a:r>
            <a:r>
              <a:rPr lang="en-US" b="1" dirty="0" err="1" smtClean="0"/>
              <a:t>đích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73080" y="2955982"/>
            <a:ext cx="119883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Nội</a:t>
            </a:r>
            <a:r>
              <a:rPr lang="en-US" b="1" dirty="0" smtClean="0"/>
              <a:t> dung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9929" y="2943483"/>
            <a:ext cx="103317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quả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66246" y="3060769"/>
            <a:ext cx="103317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ty</a:t>
            </a:r>
            <a:r>
              <a:rPr lang="en-US" b="1" dirty="0" smtClean="0"/>
              <a:t> ĐQ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37038" y="1932058"/>
            <a:ext cx="2362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NB </a:t>
            </a:r>
            <a:r>
              <a:rPr lang="en-US" b="1" dirty="0" err="1" smtClean="0"/>
              <a:t>chuyển</a:t>
            </a:r>
            <a:r>
              <a:rPr lang="en-US" b="1" dirty="0" smtClean="0"/>
              <a:t> sang CNĐQ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37038" y="3001543"/>
            <a:ext cx="136856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xuất</a:t>
            </a:r>
            <a:r>
              <a:rPr lang="en-US" b="1" dirty="0" smtClean="0"/>
              <a:t>  CN</a:t>
            </a:r>
            <a:endParaRPr lang="en-US" b="1" dirty="0"/>
          </a:p>
        </p:txBody>
      </p:sp>
      <p:sp>
        <p:nvSpPr>
          <p:cNvPr id="20" name="Right Arrow 19"/>
          <p:cNvSpPr/>
          <p:nvPr/>
        </p:nvSpPr>
        <p:spPr>
          <a:xfrm rot="2652363">
            <a:off x="6400509" y="2657050"/>
            <a:ext cx="961439" cy="45719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251056">
            <a:off x="6510357" y="2648513"/>
            <a:ext cx="2118265" cy="45719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050811" y="3060769"/>
            <a:ext cx="103317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C/s </a:t>
            </a:r>
            <a:r>
              <a:rPr lang="en-US" b="1" dirty="0" err="1" smtClean="0"/>
              <a:t>xâm</a:t>
            </a:r>
            <a:r>
              <a:rPr lang="en-US" b="1" dirty="0" smtClean="0"/>
              <a:t> </a:t>
            </a:r>
            <a:r>
              <a:rPr lang="en-US" b="1" dirty="0" err="1" smtClean="0"/>
              <a:t>lược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18970" y="4527237"/>
            <a:ext cx="16338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trị-xã</a:t>
            </a:r>
            <a:r>
              <a:rPr lang="en-US" b="1" dirty="0" smtClean="0"/>
              <a:t> </a:t>
            </a:r>
            <a:r>
              <a:rPr lang="en-US" b="1" dirty="0" err="1" smtClean="0"/>
              <a:t>hội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45470" y="4544418"/>
            <a:ext cx="10331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dục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44683" y="4527237"/>
            <a:ext cx="10331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95053" y="4544418"/>
            <a:ext cx="10331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Quân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endParaRPr lang="en-US" b="1" dirty="0"/>
          </a:p>
        </p:txBody>
      </p:sp>
      <p:sp>
        <p:nvSpPr>
          <p:cNvPr id="27" name="Right Arrow 26"/>
          <p:cNvSpPr/>
          <p:nvPr/>
        </p:nvSpPr>
        <p:spPr>
          <a:xfrm rot="6862503" flipV="1">
            <a:off x="2379727" y="3906948"/>
            <a:ext cx="1155053" cy="45719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3680458" flipV="1">
            <a:off x="2897432" y="3888980"/>
            <a:ext cx="1290112" cy="45719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183395" flipV="1">
            <a:off x="3070441" y="3937191"/>
            <a:ext cx="2071953" cy="67990"/>
          </a:xfrm>
          <a:prstGeom prst="rightArrow">
            <a:avLst>
              <a:gd name="adj1" fmla="val 50000"/>
              <a:gd name="adj2" fmla="val 11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1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Luoc do cac nuoc Dong Nam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33400"/>
            <a:ext cx="7696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 rot="2575470">
            <a:off x="3280169" y="147861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rgbClr val="333300"/>
                </a:solidFill>
              </a:rPr>
              <a:t> 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Việt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Nam </a:t>
            </a:r>
            <a:r>
              <a:rPr lang="en-US" sz="2400" b="1" dirty="0" smtClean="0">
                <a:solidFill>
                  <a:srgbClr val="333300"/>
                </a:solidFill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333300"/>
                </a:solidFill>
                <a:cs typeface="Times New Roman" pitchFamily="18" charset="0"/>
              </a:rPr>
              <a:t>P)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2667000" y="9144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Lào</a:t>
            </a:r>
            <a:r>
              <a:rPr lang="en-US" sz="16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(P)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600200" y="998538"/>
            <a:ext cx="696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Miến</a:t>
            </a:r>
            <a:r>
              <a:rPr lang="en-US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endParaRPr lang="en-US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(A)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67001" y="609600"/>
            <a:ext cx="4224338" cy="3403601"/>
            <a:chOff x="1707" y="384"/>
            <a:chExt cx="2661" cy="2144"/>
          </a:xfrm>
        </p:grpSpPr>
        <p:sp>
          <p:nvSpPr>
            <p:cNvPr id="48135" name="Text Box 19"/>
            <p:cNvSpPr txBox="1">
              <a:spLocks noChangeArrowheads="1"/>
            </p:cNvSpPr>
            <p:nvPr/>
          </p:nvSpPr>
          <p:spPr bwMode="auto">
            <a:xfrm>
              <a:off x="2905" y="384"/>
              <a:ext cx="14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1500" b="1">
                <a:solidFill>
                  <a:srgbClr val="333300"/>
                </a:solidFill>
              </a:endParaRPr>
            </a:p>
          </p:txBody>
        </p:sp>
        <p:sp>
          <p:nvSpPr>
            <p:cNvPr id="48136" name="Text Box 21"/>
            <p:cNvSpPr txBox="1">
              <a:spLocks noChangeArrowheads="1"/>
            </p:cNvSpPr>
            <p:nvPr/>
          </p:nvSpPr>
          <p:spPr bwMode="auto">
            <a:xfrm>
              <a:off x="1707" y="2160"/>
              <a:ext cx="7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Mã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Lai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(A)</a:t>
              </a:r>
            </a:p>
          </p:txBody>
        </p:sp>
      </p:grp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4876800" y="4267200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-xi-a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(H)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7048544" y="1553229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Phi-lip-pin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48139" name="Text Box 28"/>
          <p:cNvSpPr txBox="1">
            <a:spLocks noChangeArrowheads="1"/>
          </p:cNvSpPr>
          <p:nvPr/>
        </p:nvSpPr>
        <p:spPr bwMode="auto">
          <a:xfrm>
            <a:off x="5334000" y="5334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n-US" sz="1500" b="1">
              <a:solidFill>
                <a:srgbClr val="333300"/>
              </a:solidFill>
            </a:endParaRP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6781800" y="5638800"/>
            <a:ext cx="1828800" cy="61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-Ti-mo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333300"/>
                </a:solidFill>
                <a:cs typeface="Times New Roman" pitchFamily="18" charset="0"/>
              </a:rPr>
              <a:t>(B)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3581400" y="4114800"/>
            <a:ext cx="1447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Xin-ga-po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(A)</a:t>
            </a:r>
          </a:p>
        </p:txBody>
      </p:sp>
      <p:sp>
        <p:nvSpPr>
          <p:cNvPr id="48142" name="Text Box 37"/>
          <p:cNvSpPr txBox="1">
            <a:spLocks noChangeArrowheads="1"/>
          </p:cNvSpPr>
          <p:nvPr/>
        </p:nvSpPr>
        <p:spPr bwMode="auto">
          <a:xfrm>
            <a:off x="1600200" y="6218238"/>
            <a:ext cx="7239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Lược đồ các nước Đông Nam Á trước 1945</a:t>
            </a:r>
          </a:p>
        </p:txBody>
      </p:sp>
      <p:sp>
        <p:nvSpPr>
          <p:cNvPr id="48143" name="Text Box 40"/>
          <p:cNvSpPr txBox="1">
            <a:spLocks noChangeArrowheads="1"/>
          </p:cNvSpPr>
          <p:nvPr/>
        </p:nvSpPr>
        <p:spPr bwMode="auto">
          <a:xfrm>
            <a:off x="381000" y="1033463"/>
            <a:ext cx="140652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700" b="1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endParaRPr lang="en-US" sz="1700" b="1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endParaRPr lang="en-US" sz="1700" b="1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endParaRPr lang="en-US" sz="1700" b="1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endParaRPr lang="en-US" sz="1700" b="1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endParaRPr lang="en-US" sz="1700" b="1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endParaRPr lang="en-US" sz="1700" b="1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endParaRPr lang="en-US" sz="1700" b="1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endParaRPr lang="en-US" sz="1700" b="1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endParaRPr lang="en-US" sz="1700" b="1">
              <a:solidFill>
                <a:srgbClr val="333399"/>
              </a:solidFill>
            </a:endParaRPr>
          </a:p>
        </p:txBody>
      </p:sp>
      <p:sp>
        <p:nvSpPr>
          <p:cNvPr id="48144" name="Text Box 41"/>
          <p:cNvSpPr txBox="1">
            <a:spLocks noChangeArrowheads="1"/>
          </p:cNvSpPr>
          <p:nvPr/>
        </p:nvSpPr>
        <p:spPr bwMode="auto">
          <a:xfrm>
            <a:off x="0" y="1752600"/>
            <a:ext cx="1560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Thuộc</a:t>
            </a:r>
            <a:r>
              <a:rPr lang="en-US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endParaRPr lang="en-US" sz="1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5" name="Text Box 42"/>
          <p:cNvSpPr txBox="1">
            <a:spLocks noChangeArrowheads="1"/>
          </p:cNvSpPr>
          <p:nvPr/>
        </p:nvSpPr>
        <p:spPr bwMode="auto">
          <a:xfrm>
            <a:off x="0" y="3430588"/>
            <a:ext cx="1547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Thuộc địa Hà Lan</a:t>
            </a:r>
          </a:p>
        </p:txBody>
      </p:sp>
      <p:sp>
        <p:nvSpPr>
          <p:cNvPr id="48146" name="Text Box 43"/>
          <p:cNvSpPr txBox="1">
            <a:spLocks noChangeArrowheads="1"/>
          </p:cNvSpPr>
          <p:nvPr/>
        </p:nvSpPr>
        <p:spPr bwMode="auto">
          <a:xfrm>
            <a:off x="0" y="2514600"/>
            <a:ext cx="1430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Thuộc địa Tây Ban Nha</a:t>
            </a:r>
          </a:p>
        </p:txBody>
      </p:sp>
      <p:sp>
        <p:nvSpPr>
          <p:cNvPr id="48147" name="Text Box 44"/>
          <p:cNvSpPr txBox="1">
            <a:spLocks noChangeArrowheads="1"/>
          </p:cNvSpPr>
          <p:nvPr/>
        </p:nvSpPr>
        <p:spPr bwMode="auto">
          <a:xfrm>
            <a:off x="0" y="4419600"/>
            <a:ext cx="1395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Thuộc địa Bồ Đào Nha</a:t>
            </a:r>
          </a:p>
        </p:txBody>
      </p:sp>
      <p:sp>
        <p:nvSpPr>
          <p:cNvPr id="48148" name="Rectangle 45"/>
          <p:cNvSpPr>
            <a:spLocks noChangeArrowheads="1"/>
          </p:cNvSpPr>
          <p:nvPr/>
        </p:nvSpPr>
        <p:spPr bwMode="auto">
          <a:xfrm>
            <a:off x="0" y="990600"/>
            <a:ext cx="142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Thuộc</a:t>
            </a:r>
            <a:r>
              <a:rPr lang="en-US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1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9" name="Rectangle 46"/>
          <p:cNvSpPr>
            <a:spLocks noChangeArrowheads="1"/>
          </p:cNvSpPr>
          <p:nvPr/>
        </p:nvSpPr>
        <p:spPr bwMode="auto">
          <a:xfrm>
            <a:off x="0" y="715963"/>
            <a:ext cx="1447800" cy="576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5257800" y="3276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Bru-nây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(A)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2971800" y="2057400"/>
            <a:ext cx="1787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rgbClr val="333300"/>
                </a:solidFill>
              </a:rPr>
              <a:t>   </a:t>
            </a:r>
            <a:r>
              <a:rPr lang="en-US" sz="1600" b="1" dirty="0">
                <a:solidFill>
                  <a:srgbClr val="333300"/>
                </a:solidFill>
                <a:cs typeface="Times New Roman" pitchFamily="18" charset="0"/>
              </a:rPr>
              <a:t>Cam-</a:t>
            </a:r>
            <a:r>
              <a:rPr lang="en-US" sz="1600" b="1" dirty="0" err="1">
                <a:solidFill>
                  <a:srgbClr val="333300"/>
                </a:solidFill>
                <a:cs typeface="Times New Roman" pitchFamily="18" charset="0"/>
              </a:rPr>
              <a:t>pu</a:t>
            </a:r>
            <a:r>
              <a:rPr lang="en-US" sz="1600" b="1" dirty="0">
                <a:solidFill>
                  <a:srgbClr val="333300"/>
                </a:solidFill>
                <a:cs typeface="Times New Roman" pitchFamily="18" charset="0"/>
              </a:rPr>
              <a:t>-</a:t>
            </a:r>
            <a:r>
              <a:rPr lang="en-US" sz="1600" b="1" dirty="0" err="1">
                <a:solidFill>
                  <a:srgbClr val="333300"/>
                </a:solidFill>
                <a:cs typeface="Times New Roman" pitchFamily="18" charset="0"/>
              </a:rPr>
              <a:t>chia</a:t>
            </a:r>
            <a:r>
              <a:rPr lang="en-US" sz="1600" b="1" dirty="0">
                <a:solidFill>
                  <a:srgbClr val="33330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333300"/>
                </a:solidFill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333300"/>
                </a:solidFill>
                <a:cs typeface="Times New Roman" pitchFamily="18" charset="0"/>
              </a:rPr>
              <a:t>P)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-92075" y="798513"/>
            <a:ext cx="1463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Khanh Hi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599" cy="685799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871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33400"/>
            <a:ext cx="335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377.801km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127,3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71,4%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Hốc-cai-đô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Hôn-xiu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iu-xiu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nhiên,nằm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1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upload.wikimedia.org/wikipedia/commons/thumb/2/2d/Meiji_tenno1.jpg/800px-Meiji_tenno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10" descr="Meij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225925" cy="608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7700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THIÊN HOÀNG MINH TRỊ( 1852-1912)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544691"/>
            <a:ext cx="472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Mejji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Mutsuhito.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1867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XX, </a:t>
            </a:r>
          </a:p>
          <a:p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5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885" y="852576"/>
            <a:ext cx="4032151" cy="545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9" y="862515"/>
            <a:ext cx="4042186" cy="568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3700" y="6396335"/>
            <a:ext cx="346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-samurai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763" y="870871"/>
            <a:ext cx="4057551" cy="547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82" y="681264"/>
            <a:ext cx="4042186" cy="572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3993" y="200273"/>
            <a:ext cx="443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MẠC PHỦ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5077" y="6383635"/>
            <a:ext cx="324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TƯỚNG QUÂN-SHOGUN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55431"/>
          <a:ext cx="9144000" cy="5789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7924800"/>
              </a:tblGrid>
              <a:tr h="241944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TẾ</a:t>
                      </a:r>
                      <a:endParaRPr lang="en-US" sz="2400" b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tệ</a:t>
                      </a:r>
                      <a:endParaRPr lang="en-US" sz="28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endParaRPr lang="en-US" sz="28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endParaRPr lang="en-US" sz="28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tầng,đường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xá,cầu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cống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380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TRỊ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Bãi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nô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quí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tộc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nắm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250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DỤC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2800" b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buộc</a:t>
                      </a:r>
                      <a:endParaRPr lang="en-US" sz="2800" b="0" baseline="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dạy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2800" b="0" baseline="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ưu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800" b="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58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24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SỰ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huấn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luyện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lang="en-US" sz="2800" b="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vũ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khí,đóng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tàu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…….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0"/>
            <a:ext cx="7924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CUỘC DUY TÂN MINH TRỊ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5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229600" cy="493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46100"/>
            <a:ext cx="3886200" cy="493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5591145"/>
            <a:ext cx="450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6099"/>
            <a:ext cx="4495800" cy="493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350" y="5698867"/>
            <a:ext cx="456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7300" y="559114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6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Kết quả hình ảnh cho khánh thành một đoàn tàu ở nhật bả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k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610600" cy="518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5562600"/>
            <a:ext cx="8991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547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 </vt:lpstr>
      <vt:lpstr>Slide 8</vt:lpstr>
      <vt:lpstr>Slide 9</vt:lpstr>
      <vt:lpstr>Thảo luận nhóm: </vt:lpstr>
      <vt:lpstr>Slide 11</vt:lpstr>
      <vt:lpstr>Slide 12</vt:lpstr>
      <vt:lpstr> NHẬT BẢN GIỮA THẾ KỶ XIX ĐẦU THẾ KỶ XX</vt:lpstr>
    </vt:vector>
  </TitlesOfParts>
  <Company>VietForum.vn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bienphongvnn</dc:creator>
  <cp:lastModifiedBy>k</cp:lastModifiedBy>
  <cp:revision>60</cp:revision>
  <dcterms:created xsi:type="dcterms:W3CDTF">2015-10-26T08:37:17Z</dcterms:created>
  <dcterms:modified xsi:type="dcterms:W3CDTF">2019-10-12T03:00:35Z</dcterms:modified>
</cp:coreProperties>
</file>