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3" r:id="rId5"/>
    <p:sldId id="261" r:id="rId6"/>
    <p:sldId id="262" r:id="rId7"/>
    <p:sldId id="264" r:id="rId8"/>
    <p:sldId id="265" r:id="rId9"/>
    <p:sldId id="270" r:id="rId10"/>
    <p:sldId id="266" r:id="rId11"/>
    <p:sldId id="275" r:id="rId12"/>
    <p:sldId id="276" r:id="rId13"/>
    <p:sldId id="268" r:id="rId14"/>
    <p:sldId id="272" r:id="rId15"/>
    <p:sldId id="271" r:id="rId16"/>
    <p:sldId id="269" r:id="rId17"/>
    <p:sldId id="273" r:id="rId18"/>
    <p:sldId id="274" r:id="rId19"/>
    <p:sldId id="267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6604-1585-484F-AE11-A4D06AEE601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7682-9DFC-44B0-95E3-A3E04E15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6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6604-1585-484F-AE11-A4D06AEE601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7682-9DFC-44B0-95E3-A3E04E15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5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6604-1585-484F-AE11-A4D06AEE601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7682-9DFC-44B0-95E3-A3E04E15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4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D0638F-8F72-41E9-BD21-FE846E0A0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49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6604-1585-484F-AE11-A4D06AEE601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7682-9DFC-44B0-95E3-A3E04E15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8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6604-1585-484F-AE11-A4D06AEE601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7682-9DFC-44B0-95E3-A3E04E15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6604-1585-484F-AE11-A4D06AEE601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7682-9DFC-44B0-95E3-A3E04E15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7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6604-1585-484F-AE11-A4D06AEE601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7682-9DFC-44B0-95E3-A3E04E15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2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6604-1585-484F-AE11-A4D06AEE601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7682-9DFC-44B0-95E3-A3E04E15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7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6604-1585-484F-AE11-A4D06AEE601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7682-9DFC-44B0-95E3-A3E04E15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5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6604-1585-484F-AE11-A4D06AEE601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7682-9DFC-44B0-95E3-A3E04E15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6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6604-1585-484F-AE11-A4D06AEE601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7682-9DFC-44B0-95E3-A3E04E15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9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6604-1585-484F-AE11-A4D06AEE601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37682-9DFC-44B0-95E3-A3E04E15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2667000" y="228600"/>
            <a:ext cx="6172200" cy="1981200"/>
          </a:xfrm>
          <a:prstGeom prst="cloudCallout">
            <a:avLst>
              <a:gd name="adj1" fmla="val -65020"/>
              <a:gd name="adj2" fmla="val -2054"/>
            </a:avLst>
          </a:prstGeom>
          <a:solidFill>
            <a:schemeClr val="bg1"/>
          </a:solidFill>
          <a:ln>
            <a:solidFill>
              <a:srgbClr val="BA0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Data 9"/>
          <p:cNvSpPr/>
          <p:nvPr/>
        </p:nvSpPr>
        <p:spPr>
          <a:xfrm>
            <a:off x="-228600" y="0"/>
            <a:ext cx="2362200" cy="2819400"/>
          </a:xfrm>
          <a:prstGeom prst="flowChartInputOutpu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228600" y="2362200"/>
            <a:ext cx="8915400" cy="27432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4554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Xã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257800" y="1639906"/>
            <a:ext cx="0" cy="49894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" name="Picture 5" descr="hinh 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752600"/>
            <a:ext cx="373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6705600" y="2060376"/>
            <a:ext cx="838200" cy="530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00800" y="3050976"/>
            <a:ext cx="1295400" cy="530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4193976"/>
            <a:ext cx="1485900" cy="530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67600" y="54864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1542871"/>
            <a:ext cx="4953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Quí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:những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mình,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ộp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thuế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quí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eft Brace 25"/>
          <p:cNvSpPr/>
          <p:nvPr/>
        </p:nvSpPr>
        <p:spPr>
          <a:xfrm rot="1190349">
            <a:off x="6284420" y="1775225"/>
            <a:ext cx="440755" cy="1757930"/>
          </a:xfrm>
          <a:prstGeom prst="leftBrace">
            <a:avLst>
              <a:gd name="adj1" fmla="val 8333"/>
              <a:gd name="adj2" fmla="val 457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257800" y="2060376"/>
            <a:ext cx="1143000" cy="68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57800" y="6248400"/>
            <a:ext cx="3886200" cy="588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17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6172199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43: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Ha-mu-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-bi)</a:t>
            </a:r>
          </a:p>
          <a:p>
            <a:pPr algn="just" eaLnBrk="1" hangingPunct="1">
              <a:spcBef>
                <a:spcPct val="50000"/>
              </a:spcBef>
            </a:pP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Xã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1584" y="2514600"/>
            <a:ext cx="240001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02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Xã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828800"/>
            <a:ext cx="3962400" cy="2590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" y="4038600"/>
            <a:ext cx="3962400" cy="277969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1639907"/>
            <a:ext cx="4572000" cy="277969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29200" y="1587247"/>
            <a:ext cx="3891116" cy="277969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86400" y="4724400"/>
            <a:ext cx="3124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5334000"/>
            <a:ext cx="3124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0" y="5791200"/>
            <a:ext cx="3124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2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9" grpId="0" animBg="1"/>
      <p:bldP spid="19" grpId="1" animBg="1"/>
      <p:bldP spid="3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Xã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05400" y="1639906"/>
            <a:ext cx="0" cy="49894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1644908"/>
            <a:ext cx="495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1905000"/>
            <a:ext cx="381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2967335"/>
            <a:ext cx="396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32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Xã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5123" y="5029200"/>
            <a:ext cx="3657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Pharaon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phara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00200"/>
            <a:ext cx="4267200" cy="26202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ua baby lô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86084"/>
            <a:ext cx="44196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phổ ng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6762"/>
            <a:ext cx="3962400" cy="3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24400" y="5638800"/>
            <a:ext cx="419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En-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6248400"/>
            <a:ext cx="419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(con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5" y="1723103"/>
            <a:ext cx="4399065" cy="507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16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Xã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05400" y="1639906"/>
            <a:ext cx="0" cy="49894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1644908"/>
            <a:ext cx="4953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lo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209800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3200400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57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Xã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905000"/>
            <a:ext cx="243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98923" y="2555710"/>
            <a:ext cx="2057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4200" y="4114800"/>
            <a:ext cx="27051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2057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0600" y="5583494"/>
            <a:ext cx="2057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4114800"/>
            <a:ext cx="2590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4200" y="5583494"/>
            <a:ext cx="2057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2" idx="2"/>
            <a:endCxn id="15" idx="0"/>
          </p:cNvCxnSpPr>
          <p:nvPr/>
        </p:nvCxnSpPr>
        <p:spPr>
          <a:xfrm flipH="1">
            <a:off x="4476750" y="3241510"/>
            <a:ext cx="1450873" cy="873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2"/>
            <a:endCxn id="18" idx="0"/>
          </p:cNvCxnSpPr>
          <p:nvPr/>
        </p:nvCxnSpPr>
        <p:spPr>
          <a:xfrm>
            <a:off x="5927623" y="3241510"/>
            <a:ext cx="1539977" cy="873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0"/>
          </p:cNvCxnSpPr>
          <p:nvPr/>
        </p:nvCxnSpPr>
        <p:spPr>
          <a:xfrm flipH="1">
            <a:off x="3695700" y="4800600"/>
            <a:ext cx="78105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2"/>
            <a:endCxn id="17" idx="0"/>
          </p:cNvCxnSpPr>
          <p:nvPr/>
        </p:nvCxnSpPr>
        <p:spPr>
          <a:xfrm>
            <a:off x="4476750" y="4800600"/>
            <a:ext cx="1352550" cy="782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2"/>
            <a:endCxn id="17" idx="0"/>
          </p:cNvCxnSpPr>
          <p:nvPr/>
        </p:nvCxnSpPr>
        <p:spPr>
          <a:xfrm flipH="1">
            <a:off x="5829300" y="4800600"/>
            <a:ext cx="1638300" cy="782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2"/>
            <a:endCxn id="19" idx="0"/>
          </p:cNvCxnSpPr>
          <p:nvPr/>
        </p:nvCxnSpPr>
        <p:spPr>
          <a:xfrm>
            <a:off x="7467600" y="4800600"/>
            <a:ext cx="495300" cy="782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323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990600"/>
            <a:ext cx="9144000" cy="617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1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tiên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xuất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gian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r>
              <a:rPr lang="en-US" sz="2800" b="1" dirty="0">
                <a:solidFill>
                  <a:srgbClr val="336600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3366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336600"/>
                </a:solidFill>
                <a:latin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</a:rPr>
              <a:t>a 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</a:rPr>
              <a:t> IV </a:t>
            </a:r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</a:rPr>
              <a:t> III TCN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	b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</a:rPr>
              <a:t> III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</a:rPr>
              <a:t> II TCN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	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</a:rPr>
              <a:t> II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</a:rPr>
              <a:t> I </a:t>
            </a:r>
            <a:r>
              <a:rPr lang="en-US" sz="2800" dirty="0" smtClean="0">
                <a:latin typeface="Times New Roman" pitchFamily="18" charset="0"/>
              </a:rPr>
              <a:t>TCN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	d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ki</a:t>
            </a:r>
            <a:r>
              <a:rPr lang="en-US" sz="2800" dirty="0">
                <a:latin typeface="Times New Roman" pitchFamily="18" charset="0"/>
              </a:rPr>
              <a:t>̉ V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</a:rPr>
              <a:t> IV TCN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quốc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cổ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	a</a:t>
            </a:r>
            <a:r>
              <a:rPr lang="en-US" sz="2800" dirty="0">
                <a:latin typeface="Times New Roman" pitchFamily="18" charset="0"/>
              </a:rPr>
              <a:t>. Ai </a:t>
            </a:r>
            <a:r>
              <a:rPr lang="en-US" sz="2800" dirty="0" err="1">
                <a:latin typeface="Times New Roman" pitchFamily="18" charset="0"/>
              </a:rPr>
              <a:t>Cập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Rôma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</a:rPr>
              <a:t>	b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Lưỡng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</a:rPr>
              <a:t>, Ai </a:t>
            </a:r>
            <a:r>
              <a:rPr lang="en-US" sz="2800" dirty="0" err="1" smtClean="0">
                <a:latin typeface="Times New Roman" pitchFamily="18" charset="0"/>
              </a:rPr>
              <a:t>Cập</a:t>
            </a:r>
            <a:endParaRPr lang="en-US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</a:rPr>
              <a:t>	c</a:t>
            </a:r>
            <a:r>
              <a:rPr lang="en-US" sz="2800" dirty="0">
                <a:latin typeface="Times New Roman" pitchFamily="18" charset="0"/>
              </a:rPr>
              <a:t>. Hi </a:t>
            </a:r>
            <a:r>
              <a:rPr lang="en-US" sz="2800" dirty="0" err="1">
                <a:latin typeface="Times New Roman" pitchFamily="18" charset="0"/>
              </a:rPr>
              <a:t>Lạp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Rôma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Lưỡng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Hà</a:t>
            </a:r>
            <a:endParaRPr lang="en-US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</a:rPr>
              <a:t>	d</a:t>
            </a:r>
            <a:r>
              <a:rPr lang="en-US" sz="2800" dirty="0">
                <a:latin typeface="Times New Roman" pitchFamily="18" charset="0"/>
              </a:rPr>
              <a:t>. Hi </a:t>
            </a:r>
            <a:r>
              <a:rPr lang="en-US" sz="2800" dirty="0" err="1">
                <a:latin typeface="Times New Roman" pitchFamily="18" charset="0"/>
              </a:rPr>
              <a:t>Lạp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Rôma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, Ai </a:t>
            </a:r>
            <a:r>
              <a:rPr lang="en-US" sz="2800" dirty="0" err="1">
                <a:latin typeface="Times New Roman" pitchFamily="18" charset="0"/>
              </a:rPr>
              <a:t>Cập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  <a:endParaRPr lang="en-US" sz="32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66800" y="13716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6800" y="51054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5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66800"/>
            <a:ext cx="91440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quốc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cổ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	a. </a:t>
            </a:r>
            <a:r>
              <a:rPr lang="en-US" sz="2800" dirty="0" err="1" smtClean="0">
                <a:latin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đảo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</a:rPr>
              <a:t>	b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vực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</a:rPr>
              <a:t>	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	d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đồi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Xã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hội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cổ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mấy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tầng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	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</a:rPr>
              <a:t>a.1		b.2		c.3		d.4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" y="21336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95800" y="48768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5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SƠ ĐỒ TƯ DUY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209800" y="1209020"/>
            <a:ext cx="5029200" cy="1153180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4724400" y="2362200"/>
            <a:ext cx="4267200" cy="95250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04800" y="2590800"/>
            <a:ext cx="4114800" cy="72390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3886200"/>
            <a:ext cx="1295400" cy="1295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1600" y="3886200"/>
            <a:ext cx="1295400" cy="1295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24200" y="3886200"/>
            <a:ext cx="1295400" cy="1295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76400" y="3886200"/>
            <a:ext cx="1295400" cy="1295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34200" y="3886200"/>
            <a:ext cx="1295400" cy="1295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>
            <a:stCxn id="10" idx="1"/>
            <a:endCxn id="13" idx="3"/>
          </p:cNvCxnSpPr>
          <p:nvPr/>
        </p:nvCxnSpPr>
        <p:spPr>
          <a:xfrm flipH="1">
            <a:off x="2362200" y="2360972"/>
            <a:ext cx="2362200" cy="27121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1"/>
            <a:endCxn id="12" idx="3"/>
          </p:cNvCxnSpPr>
          <p:nvPr/>
        </p:nvCxnSpPr>
        <p:spPr>
          <a:xfrm>
            <a:off x="4724400" y="2360972"/>
            <a:ext cx="2133600" cy="556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3" idx="1"/>
            <a:endCxn id="29" idx="0"/>
          </p:cNvCxnSpPr>
          <p:nvPr/>
        </p:nvCxnSpPr>
        <p:spPr>
          <a:xfrm flipH="1">
            <a:off x="876300" y="3313929"/>
            <a:ext cx="1485900" cy="57227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3" idx="1"/>
            <a:endCxn id="36" idx="0"/>
          </p:cNvCxnSpPr>
          <p:nvPr/>
        </p:nvCxnSpPr>
        <p:spPr>
          <a:xfrm flipH="1">
            <a:off x="2324100" y="3313929"/>
            <a:ext cx="38100" cy="57227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3" idx="1"/>
            <a:endCxn id="35" idx="0"/>
          </p:cNvCxnSpPr>
          <p:nvPr/>
        </p:nvCxnSpPr>
        <p:spPr>
          <a:xfrm>
            <a:off x="2362200" y="3313929"/>
            <a:ext cx="1409700" cy="57227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1"/>
            <a:endCxn id="34" idx="0"/>
          </p:cNvCxnSpPr>
          <p:nvPr/>
        </p:nvCxnSpPr>
        <p:spPr>
          <a:xfrm flipH="1">
            <a:off x="5829300" y="3313686"/>
            <a:ext cx="1028700" cy="57251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1"/>
            <a:endCxn id="37" idx="0"/>
          </p:cNvCxnSpPr>
          <p:nvPr/>
        </p:nvCxnSpPr>
        <p:spPr>
          <a:xfrm>
            <a:off x="6858000" y="3313686"/>
            <a:ext cx="723900" cy="57251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431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9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solidFill>
            <a:schemeClr val="hlink"/>
          </a:solidFill>
        </p:spPr>
      </p:pic>
      <p:sp>
        <p:nvSpPr>
          <p:cNvPr id="2052" name="AutoShape 4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153400" cy="1447800"/>
          </a:xfrm>
          <a:prstGeom prst="star8">
            <a:avLst>
              <a:gd name="adj" fmla="val 38250"/>
            </a:avLst>
          </a:prstGeom>
          <a:solidFill>
            <a:srgbClr val="00FFFF"/>
          </a:solidFill>
          <a:ln w="57150" cmpd="thinThick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eaLnBrk="0" hangingPunct="0"/>
            <a:r>
              <a:rPr kumimoji="0" lang="en-US" altLang="ja-JP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altLang="ja-JP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altLang="ja-JP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kumimoji="0" lang="en-US" altLang="ja-JP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altLang="ja-JP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altLang="ja-JP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/>
          </p:cNvSpPr>
          <p:nvPr/>
        </p:nvSpPr>
        <p:spPr bwMode="auto">
          <a:xfrm>
            <a:off x="457200" y="762000"/>
            <a:ext cx="81534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CÁC QUỐC GIA CỔ ĐẠI PHƯƠNG ĐÔNG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87936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REWRK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6513" y="5149850"/>
            <a:ext cx="3073400" cy="1754188"/>
          </a:xfrm>
          <a:noFill/>
          <a:ln/>
        </p:spPr>
      </p:pic>
      <p:pic>
        <p:nvPicPr>
          <p:cNvPr id="131075" name="Picture 3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5410200"/>
            <a:ext cx="9144000" cy="18557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1800" b="0">
              <a:latin typeface=".VnTime" pitchFamily="34" charset="0"/>
            </a:endParaRPr>
          </a:p>
        </p:txBody>
      </p:sp>
      <p:pic>
        <p:nvPicPr>
          <p:cNvPr id="131077" name="Picture 5" descr="POINSET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5924550" y="3830638"/>
            <a:ext cx="3219450" cy="3027362"/>
          </a:xfrm>
          <a:noFill/>
          <a:ln/>
        </p:spPr>
      </p:pic>
      <p:sp>
        <p:nvSpPr>
          <p:cNvPr id="131078" name="WordArt 6"/>
          <p:cNvSpPr>
            <a:spLocks noChangeArrowheads="1" noChangeShapeType="1" noTextEdit="1"/>
          </p:cNvSpPr>
          <p:nvPr/>
        </p:nvSpPr>
        <p:spPr bwMode="auto">
          <a:xfrm>
            <a:off x="0" y="1752600"/>
            <a:ext cx="9144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CẢM ƠN QUÍ THẦY CÔ VÀ CÁC EM HỌC SINH 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CHÚC QUÍ THẦY CÔ NHIỀU SỨC KHỎE, 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CÁC EM HỌC SINH CHĂM NGOAN HỌC GIỎI 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5000">
                    <a:srgbClr val="66008F"/>
                  </a:gs>
                  <a:gs pos="32499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1">
                    <a:srgbClr val="FF0000"/>
                  </a:gs>
                  <a:gs pos="67501">
                    <a:srgbClr val="BA0066"/>
                  </a:gs>
                  <a:gs pos="85000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31082" name="Object 10"/>
          <p:cNvGraphicFramePr>
            <a:graphicFrameLocks noChangeAspect="1"/>
          </p:cNvGraphicFramePr>
          <p:nvPr/>
        </p:nvGraphicFramePr>
        <p:xfrm>
          <a:off x="36766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7" imgW="114120" imgH="177480" progId="">
                  <p:embed/>
                </p:oleObj>
              </mc:Choice>
              <mc:Fallback>
                <p:oleObj name="Equation" r:id="rId7" imgW="11412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197190"/>
      </p:ext>
    </p:extLst>
  </p:cSld>
  <p:clrMapOvr>
    <a:masterClrMapping/>
  </p:clrMapOvr>
  <p:transition spd="med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05200"/>
            <a:ext cx="87630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1.Các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2.Xã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Data 4"/>
          <p:cNvSpPr/>
          <p:nvPr/>
        </p:nvSpPr>
        <p:spPr>
          <a:xfrm>
            <a:off x="-228600" y="609600"/>
            <a:ext cx="2362200" cy="2819400"/>
          </a:xfrm>
          <a:prstGeom prst="flowChartInputOutpu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2286000" y="762000"/>
            <a:ext cx="6705600" cy="1981200"/>
          </a:xfrm>
          <a:prstGeom prst="cloudCallout">
            <a:avLst>
              <a:gd name="adj1" fmla="val -64554"/>
              <a:gd name="adj2" fmla="val 6879"/>
            </a:avLst>
          </a:prstGeom>
          <a:solidFill>
            <a:schemeClr val="bg1"/>
          </a:solidFill>
          <a:ln>
            <a:solidFill>
              <a:srgbClr val="BA0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22953515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1.Các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1828800"/>
            <a:ext cx="7315200" cy="4648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752600"/>
            <a:ext cx="15240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300748" y="3421626"/>
            <a:ext cx="183126" cy="1196688"/>
          </a:xfrm>
          <a:custGeom>
            <a:avLst/>
            <a:gdLst>
              <a:gd name="connsiteX0" fmla="*/ 191729 w 222011"/>
              <a:gd name="connsiteY0" fmla="*/ 0 h 1196688"/>
              <a:gd name="connsiteX1" fmla="*/ 176981 w 222011"/>
              <a:gd name="connsiteY1" fmla="*/ 103239 h 1196688"/>
              <a:gd name="connsiteX2" fmla="*/ 147484 w 222011"/>
              <a:gd name="connsiteY2" fmla="*/ 353961 h 1196688"/>
              <a:gd name="connsiteX3" fmla="*/ 162233 w 222011"/>
              <a:gd name="connsiteY3" fmla="*/ 412955 h 1196688"/>
              <a:gd name="connsiteX4" fmla="*/ 191729 w 222011"/>
              <a:gd name="connsiteY4" fmla="*/ 457200 h 1196688"/>
              <a:gd name="connsiteX5" fmla="*/ 206478 w 222011"/>
              <a:gd name="connsiteY5" fmla="*/ 501445 h 1196688"/>
              <a:gd name="connsiteX6" fmla="*/ 206478 w 222011"/>
              <a:gd name="connsiteY6" fmla="*/ 811161 h 1196688"/>
              <a:gd name="connsiteX7" fmla="*/ 176981 w 222011"/>
              <a:gd name="connsiteY7" fmla="*/ 855406 h 1196688"/>
              <a:gd name="connsiteX8" fmla="*/ 88491 w 222011"/>
              <a:gd name="connsiteY8" fmla="*/ 929148 h 1196688"/>
              <a:gd name="connsiteX9" fmla="*/ 29497 w 222011"/>
              <a:gd name="connsiteY9" fmla="*/ 1017639 h 1196688"/>
              <a:gd name="connsiteX10" fmla="*/ 0 w 222011"/>
              <a:gd name="connsiteY10" fmla="*/ 1061884 h 1196688"/>
              <a:gd name="connsiteX11" fmla="*/ 103239 w 222011"/>
              <a:gd name="connsiteY11" fmla="*/ 1194619 h 11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011" h="1196688">
                <a:moveTo>
                  <a:pt x="191729" y="0"/>
                </a:moveTo>
                <a:cubicBezTo>
                  <a:pt x="186813" y="34413"/>
                  <a:pt x="180277" y="68633"/>
                  <a:pt x="176981" y="103239"/>
                </a:cubicBezTo>
                <a:cubicBezTo>
                  <a:pt x="153726" y="347419"/>
                  <a:pt x="185721" y="239255"/>
                  <a:pt x="147484" y="353961"/>
                </a:cubicBezTo>
                <a:cubicBezTo>
                  <a:pt x="152400" y="373626"/>
                  <a:pt x="154248" y="394324"/>
                  <a:pt x="162233" y="412955"/>
                </a:cubicBezTo>
                <a:cubicBezTo>
                  <a:pt x="169215" y="429247"/>
                  <a:pt x="183802" y="441346"/>
                  <a:pt x="191729" y="457200"/>
                </a:cubicBezTo>
                <a:cubicBezTo>
                  <a:pt x="198681" y="471105"/>
                  <a:pt x="201562" y="486697"/>
                  <a:pt x="206478" y="501445"/>
                </a:cubicBezTo>
                <a:cubicBezTo>
                  <a:pt x="219077" y="627437"/>
                  <a:pt x="233999" y="682729"/>
                  <a:pt x="206478" y="811161"/>
                </a:cubicBezTo>
                <a:cubicBezTo>
                  <a:pt x="202764" y="828493"/>
                  <a:pt x="188329" y="841789"/>
                  <a:pt x="176981" y="855406"/>
                </a:cubicBezTo>
                <a:cubicBezTo>
                  <a:pt x="141494" y="897990"/>
                  <a:pt x="131996" y="900145"/>
                  <a:pt x="88491" y="929148"/>
                </a:cubicBezTo>
                <a:lnTo>
                  <a:pt x="29497" y="1017639"/>
                </a:lnTo>
                <a:lnTo>
                  <a:pt x="0" y="1061884"/>
                </a:lnTo>
                <a:cubicBezTo>
                  <a:pt x="18007" y="1223935"/>
                  <a:pt x="-29768" y="1194619"/>
                  <a:pt x="103239" y="1194619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3051792" y="2813876"/>
            <a:ext cx="650053" cy="889046"/>
          </a:xfrm>
          <a:custGeom>
            <a:avLst/>
            <a:gdLst>
              <a:gd name="connsiteX0" fmla="*/ 119111 w 650053"/>
              <a:gd name="connsiteY0" fmla="*/ 3066 h 889046"/>
              <a:gd name="connsiteX1" fmla="*/ 15873 w 650053"/>
              <a:gd name="connsiteY1" fmla="*/ 17814 h 889046"/>
              <a:gd name="connsiteX2" fmla="*/ 60118 w 650053"/>
              <a:gd name="connsiteY2" fmla="*/ 268537 h 889046"/>
              <a:gd name="connsiteX3" fmla="*/ 104363 w 650053"/>
              <a:gd name="connsiteY3" fmla="*/ 312782 h 889046"/>
              <a:gd name="connsiteX4" fmla="*/ 133860 w 650053"/>
              <a:gd name="connsiteY4" fmla="*/ 401272 h 889046"/>
              <a:gd name="connsiteX5" fmla="*/ 148608 w 650053"/>
              <a:gd name="connsiteY5" fmla="*/ 445518 h 889046"/>
              <a:gd name="connsiteX6" fmla="*/ 192853 w 650053"/>
              <a:gd name="connsiteY6" fmla="*/ 475014 h 889046"/>
              <a:gd name="connsiteX7" fmla="*/ 251847 w 650053"/>
              <a:gd name="connsiteY7" fmla="*/ 563505 h 889046"/>
              <a:gd name="connsiteX8" fmla="*/ 384582 w 650053"/>
              <a:gd name="connsiteY8" fmla="*/ 666743 h 889046"/>
              <a:gd name="connsiteX9" fmla="*/ 414079 w 650053"/>
              <a:gd name="connsiteY9" fmla="*/ 755234 h 889046"/>
              <a:gd name="connsiteX10" fmla="*/ 502569 w 650053"/>
              <a:gd name="connsiteY10" fmla="*/ 828976 h 889046"/>
              <a:gd name="connsiteX11" fmla="*/ 605808 w 650053"/>
              <a:gd name="connsiteY11" fmla="*/ 887969 h 889046"/>
              <a:gd name="connsiteX12" fmla="*/ 650053 w 650053"/>
              <a:gd name="connsiteY12" fmla="*/ 887969 h 88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053" h="889046">
                <a:moveTo>
                  <a:pt x="119111" y="3066"/>
                </a:moveTo>
                <a:cubicBezTo>
                  <a:pt x="84698" y="7982"/>
                  <a:pt x="28783" y="-14462"/>
                  <a:pt x="15873" y="17814"/>
                </a:cubicBezTo>
                <a:cubicBezTo>
                  <a:pt x="-18127" y="102815"/>
                  <a:pt x="5193" y="202627"/>
                  <a:pt x="60118" y="268537"/>
                </a:cubicBezTo>
                <a:cubicBezTo>
                  <a:pt x="73471" y="284560"/>
                  <a:pt x="89615" y="298034"/>
                  <a:pt x="104363" y="312782"/>
                </a:cubicBezTo>
                <a:lnTo>
                  <a:pt x="133860" y="401272"/>
                </a:lnTo>
                <a:cubicBezTo>
                  <a:pt x="138776" y="416021"/>
                  <a:pt x="135673" y="436895"/>
                  <a:pt x="148608" y="445518"/>
                </a:cubicBezTo>
                <a:lnTo>
                  <a:pt x="192853" y="475014"/>
                </a:lnTo>
                <a:cubicBezTo>
                  <a:pt x="212518" y="504511"/>
                  <a:pt x="222350" y="543840"/>
                  <a:pt x="251847" y="563505"/>
                </a:cubicBezTo>
                <a:cubicBezTo>
                  <a:pt x="357691" y="634067"/>
                  <a:pt x="315270" y="597431"/>
                  <a:pt x="384582" y="666743"/>
                </a:cubicBezTo>
                <a:cubicBezTo>
                  <a:pt x="394414" y="696240"/>
                  <a:pt x="392093" y="733248"/>
                  <a:pt x="414079" y="755234"/>
                </a:cubicBezTo>
                <a:cubicBezTo>
                  <a:pt x="482936" y="824091"/>
                  <a:pt x="430705" y="777645"/>
                  <a:pt x="502569" y="828976"/>
                </a:cubicBezTo>
                <a:cubicBezTo>
                  <a:pt x="546145" y="860102"/>
                  <a:pt x="555860" y="879645"/>
                  <a:pt x="605808" y="887969"/>
                </a:cubicBezTo>
                <a:cubicBezTo>
                  <a:pt x="620356" y="890394"/>
                  <a:pt x="635305" y="887969"/>
                  <a:pt x="650053" y="887969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288890" y="2846439"/>
            <a:ext cx="486810" cy="796413"/>
          </a:xfrm>
          <a:custGeom>
            <a:avLst/>
            <a:gdLst>
              <a:gd name="connsiteX0" fmla="*/ 0 w 486810"/>
              <a:gd name="connsiteY0" fmla="*/ 0 h 796413"/>
              <a:gd name="connsiteX1" fmla="*/ 73742 w 486810"/>
              <a:gd name="connsiteY1" fmla="*/ 14748 h 796413"/>
              <a:gd name="connsiteX2" fmla="*/ 162233 w 486810"/>
              <a:gd name="connsiteY2" fmla="*/ 44245 h 796413"/>
              <a:gd name="connsiteX3" fmla="*/ 235975 w 486810"/>
              <a:gd name="connsiteY3" fmla="*/ 132735 h 796413"/>
              <a:gd name="connsiteX4" fmla="*/ 265471 w 486810"/>
              <a:gd name="connsiteY4" fmla="*/ 235974 h 796413"/>
              <a:gd name="connsiteX5" fmla="*/ 324465 w 486810"/>
              <a:gd name="connsiteY5" fmla="*/ 383458 h 796413"/>
              <a:gd name="connsiteX6" fmla="*/ 368710 w 486810"/>
              <a:gd name="connsiteY6" fmla="*/ 575187 h 796413"/>
              <a:gd name="connsiteX7" fmla="*/ 412955 w 486810"/>
              <a:gd name="connsiteY7" fmla="*/ 619432 h 796413"/>
              <a:gd name="connsiteX8" fmla="*/ 471949 w 486810"/>
              <a:gd name="connsiteY8" fmla="*/ 707922 h 796413"/>
              <a:gd name="connsiteX9" fmla="*/ 486697 w 486810"/>
              <a:gd name="connsiteY9" fmla="*/ 796413 h 7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6810" h="796413">
                <a:moveTo>
                  <a:pt x="0" y="0"/>
                </a:moveTo>
                <a:cubicBezTo>
                  <a:pt x="24581" y="4916"/>
                  <a:pt x="49558" y="8152"/>
                  <a:pt x="73742" y="14748"/>
                </a:cubicBezTo>
                <a:cubicBezTo>
                  <a:pt x="103739" y="22929"/>
                  <a:pt x="162233" y="44245"/>
                  <a:pt x="162233" y="44245"/>
                </a:cubicBezTo>
                <a:cubicBezTo>
                  <a:pt x="194849" y="76861"/>
                  <a:pt x="215442" y="91670"/>
                  <a:pt x="235975" y="132735"/>
                </a:cubicBezTo>
                <a:cubicBezTo>
                  <a:pt x="248366" y="157517"/>
                  <a:pt x="258383" y="212347"/>
                  <a:pt x="265471" y="235974"/>
                </a:cubicBezTo>
                <a:cubicBezTo>
                  <a:pt x="292807" y="327094"/>
                  <a:pt x="287507" y="309543"/>
                  <a:pt x="324465" y="383458"/>
                </a:cubicBezTo>
                <a:cubicBezTo>
                  <a:pt x="335570" y="494511"/>
                  <a:pt x="313747" y="509231"/>
                  <a:pt x="368710" y="575187"/>
                </a:cubicBezTo>
                <a:cubicBezTo>
                  <a:pt x="382063" y="591210"/>
                  <a:pt x="398207" y="604684"/>
                  <a:pt x="412955" y="619432"/>
                </a:cubicBezTo>
                <a:cubicBezTo>
                  <a:pt x="459007" y="757582"/>
                  <a:pt x="383563" y="553245"/>
                  <a:pt x="471949" y="707922"/>
                </a:cubicBezTo>
                <a:cubicBezTo>
                  <a:pt x="489082" y="737904"/>
                  <a:pt x="486697" y="765346"/>
                  <a:pt x="486697" y="796413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132439" y="3124200"/>
            <a:ext cx="442451" cy="1167607"/>
          </a:xfrm>
          <a:custGeom>
            <a:avLst/>
            <a:gdLst>
              <a:gd name="connsiteX0" fmla="*/ 442451 w 442451"/>
              <a:gd name="connsiteY0" fmla="*/ 0 h 988168"/>
              <a:gd name="connsiteX1" fmla="*/ 353961 w 442451"/>
              <a:gd name="connsiteY1" fmla="*/ 117987 h 988168"/>
              <a:gd name="connsiteX2" fmla="*/ 339213 w 442451"/>
              <a:gd name="connsiteY2" fmla="*/ 176980 h 988168"/>
              <a:gd name="connsiteX3" fmla="*/ 309716 w 442451"/>
              <a:gd name="connsiteY3" fmla="*/ 235974 h 988168"/>
              <a:gd name="connsiteX4" fmla="*/ 280219 w 442451"/>
              <a:gd name="connsiteY4" fmla="*/ 324464 h 988168"/>
              <a:gd name="connsiteX5" fmla="*/ 206477 w 442451"/>
              <a:gd name="connsiteY5" fmla="*/ 457200 h 988168"/>
              <a:gd name="connsiteX6" fmla="*/ 176980 w 442451"/>
              <a:gd name="connsiteY6" fmla="*/ 604684 h 988168"/>
              <a:gd name="connsiteX7" fmla="*/ 162232 w 442451"/>
              <a:gd name="connsiteY7" fmla="*/ 648929 h 988168"/>
              <a:gd name="connsiteX8" fmla="*/ 132735 w 442451"/>
              <a:gd name="connsiteY8" fmla="*/ 693174 h 988168"/>
              <a:gd name="connsiteX9" fmla="*/ 73742 w 442451"/>
              <a:gd name="connsiteY9" fmla="*/ 825909 h 988168"/>
              <a:gd name="connsiteX10" fmla="*/ 29496 w 442451"/>
              <a:gd name="connsiteY10" fmla="*/ 870155 h 988168"/>
              <a:gd name="connsiteX11" fmla="*/ 0 w 442451"/>
              <a:gd name="connsiteY11" fmla="*/ 988142 h 9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2451" h="988168">
                <a:moveTo>
                  <a:pt x="442451" y="0"/>
                </a:moveTo>
                <a:cubicBezTo>
                  <a:pt x="436536" y="7394"/>
                  <a:pt x="364796" y="92704"/>
                  <a:pt x="353961" y="117987"/>
                </a:cubicBezTo>
                <a:cubicBezTo>
                  <a:pt x="345976" y="136618"/>
                  <a:pt x="346330" y="158001"/>
                  <a:pt x="339213" y="176980"/>
                </a:cubicBezTo>
                <a:cubicBezTo>
                  <a:pt x="331493" y="197566"/>
                  <a:pt x="317881" y="215561"/>
                  <a:pt x="309716" y="235974"/>
                </a:cubicBezTo>
                <a:cubicBezTo>
                  <a:pt x="298169" y="264842"/>
                  <a:pt x="297466" y="298594"/>
                  <a:pt x="280219" y="324464"/>
                </a:cubicBezTo>
                <a:cubicBezTo>
                  <a:pt x="212603" y="425890"/>
                  <a:pt x="232437" y="379324"/>
                  <a:pt x="206477" y="457200"/>
                </a:cubicBezTo>
                <a:cubicBezTo>
                  <a:pt x="194887" y="526744"/>
                  <a:pt x="194583" y="543074"/>
                  <a:pt x="176980" y="604684"/>
                </a:cubicBezTo>
                <a:cubicBezTo>
                  <a:pt x="172709" y="619632"/>
                  <a:pt x="169184" y="635024"/>
                  <a:pt x="162232" y="648929"/>
                </a:cubicBezTo>
                <a:cubicBezTo>
                  <a:pt x="154305" y="664783"/>
                  <a:pt x="142567" y="678426"/>
                  <a:pt x="132735" y="693174"/>
                </a:cubicBezTo>
                <a:cubicBezTo>
                  <a:pt x="111300" y="757479"/>
                  <a:pt x="112693" y="779167"/>
                  <a:pt x="73742" y="825909"/>
                </a:cubicBezTo>
                <a:cubicBezTo>
                  <a:pt x="60389" y="841932"/>
                  <a:pt x="44245" y="855406"/>
                  <a:pt x="29496" y="870155"/>
                </a:cubicBezTo>
                <a:cubicBezTo>
                  <a:pt x="14138" y="993020"/>
                  <a:pt x="54383" y="988142"/>
                  <a:pt x="0" y="988142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869858" y="3708003"/>
            <a:ext cx="840931" cy="805003"/>
          </a:xfrm>
          <a:custGeom>
            <a:avLst/>
            <a:gdLst>
              <a:gd name="connsiteX0" fmla="*/ 117987 w 840931"/>
              <a:gd name="connsiteY0" fmla="*/ 0 h 781664"/>
              <a:gd name="connsiteX1" fmla="*/ 44245 w 840931"/>
              <a:gd name="connsiteY1" fmla="*/ 14748 h 781664"/>
              <a:gd name="connsiteX2" fmla="*/ 0 w 840931"/>
              <a:gd name="connsiteY2" fmla="*/ 103239 h 781664"/>
              <a:gd name="connsiteX3" fmla="*/ 58994 w 840931"/>
              <a:gd name="connsiteY3" fmla="*/ 221226 h 781664"/>
              <a:gd name="connsiteX4" fmla="*/ 117987 w 840931"/>
              <a:gd name="connsiteY4" fmla="*/ 294968 h 781664"/>
              <a:gd name="connsiteX5" fmla="*/ 221226 w 840931"/>
              <a:gd name="connsiteY5" fmla="*/ 412955 h 781664"/>
              <a:gd name="connsiteX6" fmla="*/ 516194 w 840931"/>
              <a:gd name="connsiteY6" fmla="*/ 398206 h 781664"/>
              <a:gd name="connsiteX7" fmla="*/ 575187 w 840931"/>
              <a:gd name="connsiteY7" fmla="*/ 412955 h 781664"/>
              <a:gd name="connsiteX8" fmla="*/ 663677 w 840931"/>
              <a:gd name="connsiteY8" fmla="*/ 442452 h 781664"/>
              <a:gd name="connsiteX9" fmla="*/ 752168 w 840931"/>
              <a:gd name="connsiteY9" fmla="*/ 516193 h 781664"/>
              <a:gd name="connsiteX10" fmla="*/ 796413 w 840931"/>
              <a:gd name="connsiteY10" fmla="*/ 530942 h 781664"/>
              <a:gd name="connsiteX11" fmla="*/ 825910 w 840931"/>
              <a:gd name="connsiteY11" fmla="*/ 575187 h 781664"/>
              <a:gd name="connsiteX12" fmla="*/ 825910 w 840931"/>
              <a:gd name="connsiteY12" fmla="*/ 752168 h 781664"/>
              <a:gd name="connsiteX13" fmla="*/ 796413 w 840931"/>
              <a:gd name="connsiteY13" fmla="*/ 781664 h 78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0931" h="781664">
                <a:moveTo>
                  <a:pt x="117987" y="0"/>
                </a:moveTo>
                <a:cubicBezTo>
                  <a:pt x="93406" y="4916"/>
                  <a:pt x="66010" y="2311"/>
                  <a:pt x="44245" y="14748"/>
                </a:cubicBezTo>
                <a:cubicBezTo>
                  <a:pt x="20699" y="28203"/>
                  <a:pt x="7570" y="80528"/>
                  <a:pt x="0" y="103239"/>
                </a:cubicBezTo>
                <a:cubicBezTo>
                  <a:pt x="29478" y="250633"/>
                  <a:pt x="-11830" y="114991"/>
                  <a:pt x="58994" y="221226"/>
                </a:cubicBezTo>
                <a:cubicBezTo>
                  <a:pt x="115986" y="306713"/>
                  <a:pt x="19032" y="228997"/>
                  <a:pt x="117987" y="294968"/>
                </a:cubicBezTo>
                <a:cubicBezTo>
                  <a:pt x="186813" y="398206"/>
                  <a:pt x="147484" y="363793"/>
                  <a:pt x="221226" y="412955"/>
                </a:cubicBezTo>
                <a:cubicBezTo>
                  <a:pt x="375176" y="361638"/>
                  <a:pt x="278703" y="381243"/>
                  <a:pt x="516194" y="398206"/>
                </a:cubicBezTo>
                <a:cubicBezTo>
                  <a:pt x="535858" y="403122"/>
                  <a:pt x="555772" y="407130"/>
                  <a:pt x="575187" y="412955"/>
                </a:cubicBezTo>
                <a:cubicBezTo>
                  <a:pt x="604968" y="421889"/>
                  <a:pt x="663677" y="442452"/>
                  <a:pt x="663677" y="442452"/>
                </a:cubicBezTo>
                <a:cubicBezTo>
                  <a:pt x="696296" y="475070"/>
                  <a:pt x="711101" y="495659"/>
                  <a:pt x="752168" y="516193"/>
                </a:cubicBezTo>
                <a:cubicBezTo>
                  <a:pt x="766073" y="523145"/>
                  <a:pt x="781665" y="526026"/>
                  <a:pt x="796413" y="530942"/>
                </a:cubicBezTo>
                <a:cubicBezTo>
                  <a:pt x="806245" y="545690"/>
                  <a:pt x="819686" y="558590"/>
                  <a:pt x="825910" y="575187"/>
                </a:cubicBezTo>
                <a:cubicBezTo>
                  <a:pt x="847044" y="631544"/>
                  <a:pt x="844802" y="695493"/>
                  <a:pt x="825910" y="752168"/>
                </a:cubicBezTo>
                <a:cubicBezTo>
                  <a:pt x="821513" y="765359"/>
                  <a:pt x="806245" y="771832"/>
                  <a:pt x="796413" y="781664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182465" y="2610464"/>
            <a:ext cx="1179870" cy="513736"/>
          </a:xfrm>
          <a:custGeom>
            <a:avLst/>
            <a:gdLst>
              <a:gd name="connsiteX0" fmla="*/ 0 w 1179870"/>
              <a:gd name="connsiteY0" fmla="*/ 486696 h 486696"/>
              <a:gd name="connsiteX1" fmla="*/ 103238 w 1179870"/>
              <a:gd name="connsiteY1" fmla="*/ 457200 h 486696"/>
              <a:gd name="connsiteX2" fmla="*/ 265470 w 1179870"/>
              <a:gd name="connsiteY2" fmla="*/ 427703 h 486696"/>
              <a:gd name="connsiteX3" fmla="*/ 294967 w 1179870"/>
              <a:gd name="connsiteY3" fmla="*/ 265470 h 486696"/>
              <a:gd name="connsiteX4" fmla="*/ 235974 w 1179870"/>
              <a:gd name="connsiteY4" fmla="*/ 176980 h 486696"/>
              <a:gd name="connsiteX5" fmla="*/ 294967 w 1179870"/>
              <a:gd name="connsiteY5" fmla="*/ 88490 h 486696"/>
              <a:gd name="connsiteX6" fmla="*/ 339212 w 1179870"/>
              <a:gd name="connsiteY6" fmla="*/ 73741 h 486696"/>
              <a:gd name="connsiteX7" fmla="*/ 471948 w 1179870"/>
              <a:gd name="connsiteY7" fmla="*/ 0 h 486696"/>
              <a:gd name="connsiteX8" fmla="*/ 604683 w 1179870"/>
              <a:gd name="connsiteY8" fmla="*/ 14748 h 486696"/>
              <a:gd name="connsiteX9" fmla="*/ 678425 w 1179870"/>
              <a:gd name="connsiteY9" fmla="*/ 132735 h 486696"/>
              <a:gd name="connsiteX10" fmla="*/ 752167 w 1179870"/>
              <a:gd name="connsiteY10" fmla="*/ 206477 h 486696"/>
              <a:gd name="connsiteX11" fmla="*/ 811161 w 1179870"/>
              <a:gd name="connsiteY11" fmla="*/ 427703 h 486696"/>
              <a:gd name="connsiteX12" fmla="*/ 870154 w 1179870"/>
              <a:gd name="connsiteY12" fmla="*/ 412954 h 486696"/>
              <a:gd name="connsiteX13" fmla="*/ 884903 w 1179870"/>
              <a:gd name="connsiteY13" fmla="*/ 294967 h 486696"/>
              <a:gd name="connsiteX14" fmla="*/ 943896 w 1179870"/>
              <a:gd name="connsiteY14" fmla="*/ 280219 h 486696"/>
              <a:gd name="connsiteX15" fmla="*/ 1032387 w 1179870"/>
              <a:gd name="connsiteY15" fmla="*/ 235974 h 486696"/>
              <a:gd name="connsiteX16" fmla="*/ 1091380 w 1179870"/>
              <a:gd name="connsiteY16" fmla="*/ 176980 h 486696"/>
              <a:gd name="connsiteX17" fmla="*/ 1106129 w 1179870"/>
              <a:gd name="connsiteY17" fmla="*/ 132735 h 486696"/>
              <a:gd name="connsiteX18" fmla="*/ 1150374 w 1179870"/>
              <a:gd name="connsiteY18" fmla="*/ 117987 h 486696"/>
              <a:gd name="connsiteX19" fmla="*/ 1179870 w 1179870"/>
              <a:gd name="connsiteY19" fmla="*/ 103238 h 48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9870" h="486696">
                <a:moveTo>
                  <a:pt x="0" y="486696"/>
                </a:moveTo>
                <a:cubicBezTo>
                  <a:pt x="34413" y="476864"/>
                  <a:pt x="68143" y="464219"/>
                  <a:pt x="103238" y="457200"/>
                </a:cubicBezTo>
                <a:cubicBezTo>
                  <a:pt x="311695" y="415509"/>
                  <a:pt x="154189" y="464796"/>
                  <a:pt x="265470" y="427703"/>
                </a:cubicBezTo>
                <a:cubicBezTo>
                  <a:pt x="325259" y="367915"/>
                  <a:pt x="336025" y="380433"/>
                  <a:pt x="294967" y="265470"/>
                </a:cubicBezTo>
                <a:cubicBezTo>
                  <a:pt x="283044" y="232085"/>
                  <a:pt x="235974" y="176980"/>
                  <a:pt x="235974" y="176980"/>
                </a:cubicBezTo>
                <a:cubicBezTo>
                  <a:pt x="251436" y="130593"/>
                  <a:pt x="247620" y="120055"/>
                  <a:pt x="294967" y="88490"/>
                </a:cubicBezTo>
                <a:cubicBezTo>
                  <a:pt x="307902" y="79866"/>
                  <a:pt x="325622" y="81291"/>
                  <a:pt x="339212" y="73741"/>
                </a:cubicBezTo>
                <a:cubicBezTo>
                  <a:pt x="491346" y="-10777"/>
                  <a:pt x="371835" y="33370"/>
                  <a:pt x="471948" y="0"/>
                </a:cubicBezTo>
                <a:cubicBezTo>
                  <a:pt x="516193" y="4916"/>
                  <a:pt x="561495" y="3951"/>
                  <a:pt x="604683" y="14748"/>
                </a:cubicBezTo>
                <a:cubicBezTo>
                  <a:pt x="675442" y="32438"/>
                  <a:pt x="642196" y="78392"/>
                  <a:pt x="678425" y="132735"/>
                </a:cubicBezTo>
                <a:cubicBezTo>
                  <a:pt x="717754" y="191728"/>
                  <a:pt x="693174" y="167148"/>
                  <a:pt x="752167" y="206477"/>
                </a:cubicBezTo>
                <a:cubicBezTo>
                  <a:pt x="753899" y="228989"/>
                  <a:pt x="717559" y="414331"/>
                  <a:pt x="811161" y="427703"/>
                </a:cubicBezTo>
                <a:cubicBezTo>
                  <a:pt x="831227" y="430569"/>
                  <a:pt x="850490" y="417870"/>
                  <a:pt x="870154" y="412954"/>
                </a:cubicBezTo>
                <a:cubicBezTo>
                  <a:pt x="875070" y="373625"/>
                  <a:pt x="865654" y="329614"/>
                  <a:pt x="884903" y="294967"/>
                </a:cubicBezTo>
                <a:cubicBezTo>
                  <a:pt x="894747" y="277248"/>
                  <a:pt x="924406" y="285788"/>
                  <a:pt x="943896" y="280219"/>
                </a:cubicBezTo>
                <a:cubicBezTo>
                  <a:pt x="997322" y="264954"/>
                  <a:pt x="983911" y="268290"/>
                  <a:pt x="1032387" y="235974"/>
                </a:cubicBezTo>
                <a:cubicBezTo>
                  <a:pt x="1071714" y="117990"/>
                  <a:pt x="1012723" y="255637"/>
                  <a:pt x="1091380" y="176980"/>
                </a:cubicBezTo>
                <a:cubicBezTo>
                  <a:pt x="1102373" y="165987"/>
                  <a:pt x="1095136" y="143728"/>
                  <a:pt x="1106129" y="132735"/>
                </a:cubicBezTo>
                <a:cubicBezTo>
                  <a:pt x="1117122" y="121742"/>
                  <a:pt x="1135940" y="123761"/>
                  <a:pt x="1150374" y="117987"/>
                </a:cubicBezTo>
                <a:cubicBezTo>
                  <a:pt x="1160580" y="113904"/>
                  <a:pt x="1170038" y="108154"/>
                  <a:pt x="1179870" y="103238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300452" y="3406877"/>
            <a:ext cx="1371600" cy="441223"/>
          </a:xfrm>
          <a:custGeom>
            <a:avLst/>
            <a:gdLst>
              <a:gd name="connsiteX0" fmla="*/ 0 w 1371600"/>
              <a:gd name="connsiteY0" fmla="*/ 294968 h 501446"/>
              <a:gd name="connsiteX1" fmla="*/ 117987 w 1371600"/>
              <a:gd name="connsiteY1" fmla="*/ 353962 h 501446"/>
              <a:gd name="connsiteX2" fmla="*/ 176980 w 1371600"/>
              <a:gd name="connsiteY2" fmla="*/ 486697 h 501446"/>
              <a:gd name="connsiteX3" fmla="*/ 221225 w 1371600"/>
              <a:gd name="connsiteY3" fmla="*/ 501446 h 501446"/>
              <a:gd name="connsiteX4" fmla="*/ 250722 w 1371600"/>
              <a:gd name="connsiteY4" fmla="*/ 457200 h 501446"/>
              <a:gd name="connsiteX5" fmla="*/ 265471 w 1371600"/>
              <a:gd name="connsiteY5" fmla="*/ 398207 h 501446"/>
              <a:gd name="connsiteX6" fmla="*/ 309716 w 1371600"/>
              <a:gd name="connsiteY6" fmla="*/ 383458 h 501446"/>
              <a:gd name="connsiteX7" fmla="*/ 353961 w 1371600"/>
              <a:gd name="connsiteY7" fmla="*/ 353962 h 501446"/>
              <a:gd name="connsiteX8" fmla="*/ 589935 w 1371600"/>
              <a:gd name="connsiteY8" fmla="*/ 324465 h 501446"/>
              <a:gd name="connsiteX9" fmla="*/ 1165122 w 1371600"/>
              <a:gd name="connsiteY9" fmla="*/ 280220 h 501446"/>
              <a:gd name="connsiteX10" fmla="*/ 1209367 w 1371600"/>
              <a:gd name="connsiteY10" fmla="*/ 191729 h 501446"/>
              <a:gd name="connsiteX11" fmla="*/ 1253613 w 1371600"/>
              <a:gd name="connsiteY11" fmla="*/ 73742 h 501446"/>
              <a:gd name="connsiteX12" fmla="*/ 1342103 w 1371600"/>
              <a:gd name="connsiteY12" fmla="*/ 29497 h 501446"/>
              <a:gd name="connsiteX13" fmla="*/ 1371600 w 1371600"/>
              <a:gd name="connsiteY13" fmla="*/ 0 h 50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1600" h="501446">
                <a:moveTo>
                  <a:pt x="0" y="294968"/>
                </a:moveTo>
                <a:cubicBezTo>
                  <a:pt x="56954" y="306359"/>
                  <a:pt x="87002" y="298189"/>
                  <a:pt x="117987" y="353962"/>
                </a:cubicBezTo>
                <a:cubicBezTo>
                  <a:pt x="137818" y="389657"/>
                  <a:pt x="138942" y="456266"/>
                  <a:pt x="176980" y="486697"/>
                </a:cubicBezTo>
                <a:cubicBezTo>
                  <a:pt x="189119" y="496409"/>
                  <a:pt x="206477" y="496530"/>
                  <a:pt x="221225" y="501446"/>
                </a:cubicBezTo>
                <a:cubicBezTo>
                  <a:pt x="231057" y="486697"/>
                  <a:pt x="243739" y="473492"/>
                  <a:pt x="250722" y="457200"/>
                </a:cubicBezTo>
                <a:cubicBezTo>
                  <a:pt x="258707" y="438569"/>
                  <a:pt x="252809" y="414035"/>
                  <a:pt x="265471" y="398207"/>
                </a:cubicBezTo>
                <a:cubicBezTo>
                  <a:pt x="275183" y="386068"/>
                  <a:pt x="295811" y="390410"/>
                  <a:pt x="309716" y="383458"/>
                </a:cubicBezTo>
                <a:cubicBezTo>
                  <a:pt x="325570" y="375531"/>
                  <a:pt x="338107" y="361889"/>
                  <a:pt x="353961" y="353962"/>
                </a:cubicBezTo>
                <a:cubicBezTo>
                  <a:pt x="417634" y="322126"/>
                  <a:pt x="553323" y="327281"/>
                  <a:pt x="589935" y="324465"/>
                </a:cubicBezTo>
                <a:cubicBezTo>
                  <a:pt x="832403" y="243642"/>
                  <a:pt x="647347" y="295910"/>
                  <a:pt x="1165122" y="280220"/>
                </a:cubicBezTo>
                <a:cubicBezTo>
                  <a:pt x="1193962" y="236961"/>
                  <a:pt x="1197154" y="240581"/>
                  <a:pt x="1209367" y="191729"/>
                </a:cubicBezTo>
                <a:cubicBezTo>
                  <a:pt x="1223436" y="135453"/>
                  <a:pt x="1213150" y="114205"/>
                  <a:pt x="1253613" y="73742"/>
                </a:cubicBezTo>
                <a:cubicBezTo>
                  <a:pt x="1309553" y="17802"/>
                  <a:pt x="1282131" y="65481"/>
                  <a:pt x="1342103" y="29497"/>
                </a:cubicBezTo>
                <a:cubicBezTo>
                  <a:pt x="1354026" y="22343"/>
                  <a:pt x="1361768" y="9832"/>
                  <a:pt x="1371600" y="0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70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1.Các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53000" y="1639907"/>
            <a:ext cx="0" cy="49894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" y="152400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III TCN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Nin ở 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Ơ-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3000" y="2096869"/>
            <a:ext cx="396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0" y="2743200"/>
            <a:ext cx="419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3657600"/>
            <a:ext cx="411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83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610600" cy="57245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123" name="Picture 3" descr="bd ai c 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3" y="838200"/>
            <a:ext cx="4056062" cy="563880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124" name="Picture 4" descr="0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990600"/>
            <a:ext cx="7391400" cy="55467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429000" y="24384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LƯỠNG HÀ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43000" y="3124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VNI-Vari" pitchFamily="2" charset="0"/>
              </a:rPr>
              <a:t>AI CẬP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257800" y="3810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ẤN ĐỘ</a:t>
            </a:r>
          </a:p>
        </p:txBody>
      </p:sp>
      <p:pic>
        <p:nvPicPr>
          <p:cNvPr id="5130" name="Picture 10" descr="bd an 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0375" y="1079500"/>
            <a:ext cx="5410200" cy="53975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131" name="Picture 11" descr="bd trung qu c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838200"/>
            <a:ext cx="4651375" cy="54864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7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1.Các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43400" y="1639906"/>
            <a:ext cx="0" cy="49894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1676400"/>
            <a:ext cx="426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6225" y="1981200"/>
            <a:ext cx="47077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244334"/>
            <a:ext cx="37246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667000"/>
            <a:ext cx="48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94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1.Các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252" y="3962400"/>
            <a:ext cx="468085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XH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82707"/>
            <a:ext cx="4680856" cy="277969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2" name="Picture 6" descr="Hoat dong nong nghiep o cac quoc gia Co dai phuong D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39907"/>
            <a:ext cx="4419600" cy="277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XH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722916"/>
            <a:ext cx="5943600" cy="414448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" name="Picture 6" descr="Shadouf,A.B.Edwards: A thousand miles up the Ni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" y="1880419"/>
            <a:ext cx="4846320" cy="429178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-152400" y="5095568"/>
            <a:ext cx="4343400" cy="84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38400" y="5857568"/>
            <a:ext cx="4343400" cy="84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3000" y="5324168"/>
            <a:ext cx="4343400" cy="84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36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QUỐC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 CỔ ĐẠI PHƯƠNG ĐÔNG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Xã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43400" y="1639906"/>
            <a:ext cx="0" cy="49894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1644908"/>
            <a:ext cx="419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1752600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24384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13770"/>
            <a:ext cx="419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lữ,có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600" y="3352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800" y="3048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1828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57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1372</Words>
  <Application>Microsoft Office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Tiết 4:  Bài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Binh Dinh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MrHam</dc:creator>
  <cp:lastModifiedBy>Trang</cp:lastModifiedBy>
  <cp:revision>32</cp:revision>
  <dcterms:created xsi:type="dcterms:W3CDTF">2019-09-16T03:31:14Z</dcterms:created>
  <dcterms:modified xsi:type="dcterms:W3CDTF">2020-04-06T16:14:58Z</dcterms:modified>
</cp:coreProperties>
</file>