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88" r:id="rId2"/>
    <p:sldId id="258" r:id="rId3"/>
    <p:sldId id="292" r:id="rId4"/>
    <p:sldId id="296" r:id="rId5"/>
    <p:sldId id="287" r:id="rId6"/>
    <p:sldId id="289" r:id="rId7"/>
    <p:sldId id="297" r:id="rId8"/>
    <p:sldId id="298" r:id="rId9"/>
    <p:sldId id="291" r:id="rId10"/>
    <p:sldId id="294" r:id="rId11"/>
    <p:sldId id="299" r:id="rId12"/>
    <p:sldId id="300" r:id="rId13"/>
    <p:sldId id="307" r:id="rId14"/>
    <p:sldId id="301" r:id="rId15"/>
    <p:sldId id="302" r:id="rId16"/>
    <p:sldId id="303" r:id="rId17"/>
    <p:sldId id="305" r:id="rId18"/>
    <p:sldId id="306" r:id="rId19"/>
    <p:sldId id="308" r:id="rId20"/>
    <p:sldId id="309" r:id="rId21"/>
    <p:sldId id="311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>
        <p:scale>
          <a:sx n="66" d="100"/>
          <a:sy n="66" d="100"/>
        </p:scale>
        <p:origin x="-150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604080-19EB-4250-97F9-4405EF066152}" type="doc">
      <dgm:prSet loTypeId="urn:microsoft.com/office/officeart/2005/8/layout/h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1DA54489-F4D5-4661-B320-5CFBF611CFF3}">
      <dgm:prSet phldrT="[Text]"/>
      <dgm:spPr>
        <a:solidFill>
          <a:schemeClr val="tx2"/>
        </a:solidFill>
      </dgm:spPr>
      <dgm:t>
        <a:bodyPr/>
        <a:lstStyle/>
        <a:p>
          <a:r>
            <a:rPr lang="en-US" b="1" dirty="0" smtClean="0"/>
            <a:t>1</a:t>
          </a:r>
          <a:endParaRPr lang="en-US" b="1" dirty="0"/>
        </a:p>
      </dgm:t>
    </dgm:pt>
    <dgm:pt modelId="{310207A6-2CB1-46B5-8135-0C1DE7D809FD}" type="parTrans" cxnId="{61EF10EA-D86B-4948-AD45-4EF59CC0D7B9}">
      <dgm:prSet/>
      <dgm:spPr/>
      <dgm:t>
        <a:bodyPr/>
        <a:lstStyle/>
        <a:p>
          <a:endParaRPr lang="en-US"/>
        </a:p>
      </dgm:t>
    </dgm:pt>
    <dgm:pt modelId="{A9E4EE95-C35F-4862-B5C2-71B780A86BD7}" type="sibTrans" cxnId="{61EF10EA-D86B-4948-AD45-4EF59CC0D7B9}">
      <dgm:prSet/>
      <dgm:spPr/>
      <dgm:t>
        <a:bodyPr/>
        <a:lstStyle/>
        <a:p>
          <a:endParaRPr lang="en-US"/>
        </a:p>
      </dgm:t>
    </dgm:pt>
    <dgm:pt modelId="{F520A8FC-943A-4063-B46E-A8547EAF073C}">
      <dgm:prSet phldrT="[Text]" phldr="1"/>
      <dgm:spPr>
        <a:solidFill>
          <a:srgbClr val="FFFF00">
            <a:alpha val="90000"/>
          </a:srgbClr>
        </a:solidFill>
      </dgm:spPr>
      <dgm:t>
        <a:bodyPr/>
        <a:lstStyle/>
        <a:p>
          <a:endParaRPr lang="en-US" sz="2500" dirty="0"/>
        </a:p>
      </dgm:t>
    </dgm:pt>
    <dgm:pt modelId="{F3AB0B06-7D0F-45FB-8135-6552A7BAFABB}" type="parTrans" cxnId="{46EE545A-E3B0-4B23-8BB6-7B4558404776}">
      <dgm:prSet/>
      <dgm:spPr/>
      <dgm:t>
        <a:bodyPr/>
        <a:lstStyle/>
        <a:p>
          <a:endParaRPr lang="en-US"/>
        </a:p>
      </dgm:t>
    </dgm:pt>
    <dgm:pt modelId="{A3ED6701-CCD0-4AC8-B6FC-78167A4B6BCA}" type="sibTrans" cxnId="{46EE545A-E3B0-4B23-8BB6-7B4558404776}">
      <dgm:prSet/>
      <dgm:spPr/>
      <dgm:t>
        <a:bodyPr/>
        <a:lstStyle/>
        <a:p>
          <a:endParaRPr lang="en-US"/>
        </a:p>
      </dgm:t>
    </dgm:pt>
    <dgm:pt modelId="{620C06FC-DE33-44E2-94F8-4B703B0B3D27}">
      <dgm:prSet phldrT="[Text]"/>
      <dgm:spPr>
        <a:solidFill>
          <a:schemeClr val="tx2"/>
        </a:solidFill>
      </dgm:spPr>
      <dgm:t>
        <a:bodyPr/>
        <a:lstStyle/>
        <a:p>
          <a:r>
            <a:rPr lang="en-US" b="1" dirty="0" smtClean="0"/>
            <a:t>2</a:t>
          </a:r>
          <a:endParaRPr lang="en-US" b="1" dirty="0"/>
        </a:p>
      </dgm:t>
    </dgm:pt>
    <dgm:pt modelId="{ACBA8394-6C4C-4028-B9BA-5692D368CB34}" type="parTrans" cxnId="{C4433A8C-8CA5-46DB-9DD9-FD0BAB4B6EE7}">
      <dgm:prSet/>
      <dgm:spPr/>
      <dgm:t>
        <a:bodyPr/>
        <a:lstStyle/>
        <a:p>
          <a:endParaRPr lang="en-US"/>
        </a:p>
      </dgm:t>
    </dgm:pt>
    <dgm:pt modelId="{B0108254-480F-468D-95EF-4FBBD51A6172}" type="sibTrans" cxnId="{C4433A8C-8CA5-46DB-9DD9-FD0BAB4B6EE7}">
      <dgm:prSet/>
      <dgm:spPr/>
      <dgm:t>
        <a:bodyPr/>
        <a:lstStyle/>
        <a:p>
          <a:endParaRPr lang="en-US"/>
        </a:p>
      </dgm:t>
    </dgm:pt>
    <dgm:pt modelId="{6B89E240-59E1-4AC3-8146-C85EA218896B}">
      <dgm:prSet phldrT="[Text]" phldr="1"/>
      <dgm:spPr>
        <a:solidFill>
          <a:srgbClr val="92D050">
            <a:alpha val="90000"/>
          </a:srgbClr>
        </a:solidFill>
      </dgm:spPr>
      <dgm:t>
        <a:bodyPr/>
        <a:lstStyle/>
        <a:p>
          <a:endParaRPr lang="en-US" sz="2000" dirty="0"/>
        </a:p>
      </dgm:t>
    </dgm:pt>
    <dgm:pt modelId="{89855E10-9132-4380-B73C-7689CDF4616B}" type="parTrans" cxnId="{4F0AF196-2B4B-4875-9B9D-8C3042A79826}">
      <dgm:prSet/>
      <dgm:spPr/>
      <dgm:t>
        <a:bodyPr/>
        <a:lstStyle/>
        <a:p>
          <a:endParaRPr lang="en-US"/>
        </a:p>
      </dgm:t>
    </dgm:pt>
    <dgm:pt modelId="{6FBE7433-1E8E-48EF-877F-FE70EA299D84}" type="sibTrans" cxnId="{4F0AF196-2B4B-4875-9B9D-8C3042A79826}">
      <dgm:prSet/>
      <dgm:spPr/>
      <dgm:t>
        <a:bodyPr/>
        <a:lstStyle/>
        <a:p>
          <a:endParaRPr lang="en-US"/>
        </a:p>
      </dgm:t>
    </dgm:pt>
    <dgm:pt modelId="{8164B720-0AE8-4686-8FBB-6522BC2F0292}">
      <dgm:prSet phldrT="[Text]" phldr="1"/>
      <dgm:spPr>
        <a:solidFill>
          <a:srgbClr val="92D050">
            <a:alpha val="90000"/>
          </a:srgbClr>
        </a:solidFill>
      </dgm:spPr>
      <dgm:t>
        <a:bodyPr/>
        <a:lstStyle/>
        <a:p>
          <a:endParaRPr lang="en-US" sz="2000" dirty="0"/>
        </a:p>
      </dgm:t>
    </dgm:pt>
    <dgm:pt modelId="{598110C8-C1F5-4331-822F-734E98E459A7}" type="parTrans" cxnId="{F3C56AAA-DAA1-4079-B19C-B6F16FF9004C}">
      <dgm:prSet/>
      <dgm:spPr/>
      <dgm:t>
        <a:bodyPr/>
        <a:lstStyle/>
        <a:p>
          <a:endParaRPr lang="en-US"/>
        </a:p>
      </dgm:t>
    </dgm:pt>
    <dgm:pt modelId="{5F220EC3-D8E2-4579-B2F7-FB6145AE6304}" type="sibTrans" cxnId="{F3C56AAA-DAA1-4079-B19C-B6F16FF9004C}">
      <dgm:prSet/>
      <dgm:spPr/>
      <dgm:t>
        <a:bodyPr/>
        <a:lstStyle/>
        <a:p>
          <a:endParaRPr lang="en-US"/>
        </a:p>
      </dgm:t>
    </dgm:pt>
    <dgm:pt modelId="{4E6AE83D-5DC3-465A-95F1-60FA9C06B262}">
      <dgm:prSet phldrT="[Text]"/>
      <dgm:spPr>
        <a:solidFill>
          <a:schemeClr val="tx2"/>
        </a:solidFill>
      </dgm:spPr>
      <dgm:t>
        <a:bodyPr/>
        <a:lstStyle/>
        <a:p>
          <a:r>
            <a:rPr lang="en-US" b="1" dirty="0" smtClean="0"/>
            <a:t>3</a:t>
          </a:r>
          <a:endParaRPr lang="en-US" b="1" dirty="0"/>
        </a:p>
      </dgm:t>
    </dgm:pt>
    <dgm:pt modelId="{BDAD64B7-BEE5-4E2E-8717-E927F3A9AEA1}" type="parTrans" cxnId="{0A1CC98C-F03E-4BB3-845A-182CCE2B04CB}">
      <dgm:prSet/>
      <dgm:spPr/>
      <dgm:t>
        <a:bodyPr/>
        <a:lstStyle/>
        <a:p>
          <a:endParaRPr lang="en-US"/>
        </a:p>
      </dgm:t>
    </dgm:pt>
    <dgm:pt modelId="{9B162693-ED88-466C-99DC-6C3F4EC00D8C}" type="sibTrans" cxnId="{0A1CC98C-F03E-4BB3-845A-182CCE2B04CB}">
      <dgm:prSet/>
      <dgm:spPr/>
      <dgm:t>
        <a:bodyPr/>
        <a:lstStyle/>
        <a:p>
          <a:endParaRPr lang="en-US"/>
        </a:p>
      </dgm:t>
    </dgm:pt>
    <dgm:pt modelId="{94443861-CCA1-4259-BEF4-71BF45A1B37F}">
      <dgm:prSet phldrT="[Text]" custT="1"/>
      <dgm:spPr>
        <a:solidFill>
          <a:srgbClr val="7030A0">
            <a:alpha val="90000"/>
          </a:srgbClr>
        </a:solidFill>
      </dgm:spPr>
      <dgm:t>
        <a:bodyPr/>
        <a:lstStyle/>
        <a:p>
          <a:r>
            <a:rPr lang="en-US" sz="3200" b="1" dirty="0" err="1" smtClean="0"/>
            <a:t>Khởi</a:t>
          </a:r>
          <a:r>
            <a:rPr lang="en-US" sz="3200" b="1" dirty="0" smtClean="0"/>
            <a:t> </a:t>
          </a:r>
          <a:r>
            <a:rPr lang="en-US" sz="3200" b="1" dirty="0" err="1" smtClean="0"/>
            <a:t>nghĩa</a:t>
          </a:r>
          <a:r>
            <a:rPr lang="en-US" sz="3200" b="1" dirty="0" smtClean="0"/>
            <a:t> </a:t>
          </a:r>
          <a:r>
            <a:rPr lang="en-US" sz="3200" b="1" dirty="0" err="1" smtClean="0"/>
            <a:t>Phùng</a:t>
          </a:r>
          <a:r>
            <a:rPr lang="en-US" sz="3200" b="1" dirty="0" smtClean="0"/>
            <a:t> </a:t>
          </a:r>
          <a:r>
            <a:rPr lang="en-US" sz="3200" b="1" dirty="0" err="1" smtClean="0"/>
            <a:t>Hưng</a:t>
          </a:r>
          <a:r>
            <a:rPr lang="en-US" sz="3200" b="1" dirty="0" smtClean="0"/>
            <a:t> (776-791)</a:t>
          </a:r>
          <a:endParaRPr lang="en-US" sz="3200" b="1" dirty="0"/>
        </a:p>
      </dgm:t>
    </dgm:pt>
    <dgm:pt modelId="{935F4C80-60D0-47FF-A8A9-1FC9036524CF}" type="parTrans" cxnId="{E56438B8-5719-40B4-ABF8-8EF76A861737}">
      <dgm:prSet/>
      <dgm:spPr/>
      <dgm:t>
        <a:bodyPr/>
        <a:lstStyle/>
        <a:p>
          <a:endParaRPr lang="en-US"/>
        </a:p>
      </dgm:t>
    </dgm:pt>
    <dgm:pt modelId="{972DC884-0D39-4E2D-8BDC-8312A6372E50}" type="sibTrans" cxnId="{E56438B8-5719-40B4-ABF8-8EF76A861737}">
      <dgm:prSet/>
      <dgm:spPr/>
      <dgm:t>
        <a:bodyPr/>
        <a:lstStyle/>
        <a:p>
          <a:endParaRPr lang="en-US"/>
        </a:p>
      </dgm:t>
    </dgm:pt>
    <dgm:pt modelId="{FAD89EC6-8F2C-4106-B989-C934CB0531ED}">
      <dgm:prSet phldrT="[Text]" phldr="1"/>
      <dgm:spPr>
        <a:solidFill>
          <a:srgbClr val="7030A0">
            <a:alpha val="90000"/>
          </a:srgbClr>
        </a:solidFill>
      </dgm:spPr>
      <dgm:t>
        <a:bodyPr/>
        <a:lstStyle/>
        <a:p>
          <a:endParaRPr lang="en-US" sz="2500" dirty="0"/>
        </a:p>
      </dgm:t>
    </dgm:pt>
    <dgm:pt modelId="{CB852866-4ABB-464E-B3C0-E73895EBEC7C}" type="parTrans" cxnId="{E96F7CA7-0511-479A-97D5-A4896FC774C2}">
      <dgm:prSet/>
      <dgm:spPr/>
      <dgm:t>
        <a:bodyPr/>
        <a:lstStyle/>
        <a:p>
          <a:endParaRPr lang="en-US"/>
        </a:p>
      </dgm:t>
    </dgm:pt>
    <dgm:pt modelId="{CC946286-E953-4309-927C-6E9083D2ED35}" type="sibTrans" cxnId="{E96F7CA7-0511-479A-97D5-A4896FC774C2}">
      <dgm:prSet/>
      <dgm:spPr/>
      <dgm:t>
        <a:bodyPr/>
        <a:lstStyle/>
        <a:p>
          <a:endParaRPr lang="en-US"/>
        </a:p>
      </dgm:t>
    </dgm:pt>
    <dgm:pt modelId="{42412252-8090-4C8C-A0E5-BCF093066398}">
      <dgm:prSet custT="1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en-US" sz="3200" b="1" dirty="0" err="1" smtClean="0">
              <a:latin typeface="Times New Roman" pitchFamily="18" charset="0"/>
            </a:rPr>
            <a:t>Khởi</a:t>
          </a:r>
          <a:r>
            <a:rPr lang="en-US" sz="3200" b="1" dirty="0" smtClean="0">
              <a:latin typeface="Times New Roman" pitchFamily="18" charset="0"/>
            </a:rPr>
            <a:t> </a:t>
          </a:r>
          <a:r>
            <a:rPr lang="en-US" sz="3200" b="1" dirty="0" err="1" smtClean="0">
              <a:latin typeface="Times New Roman" pitchFamily="18" charset="0"/>
            </a:rPr>
            <a:t>nghĩa</a:t>
          </a:r>
          <a:r>
            <a:rPr lang="en-US" sz="3200" b="1" dirty="0" smtClean="0">
              <a:latin typeface="Times New Roman" pitchFamily="18" charset="0"/>
            </a:rPr>
            <a:t> Mai </a:t>
          </a:r>
          <a:r>
            <a:rPr lang="en-US" sz="3200" b="1" dirty="0" err="1" smtClean="0">
              <a:latin typeface="Times New Roman" pitchFamily="18" charset="0"/>
            </a:rPr>
            <a:t>Thúc</a:t>
          </a:r>
          <a:r>
            <a:rPr lang="en-US" sz="3200" b="1" dirty="0" smtClean="0">
              <a:latin typeface="Times New Roman" pitchFamily="18" charset="0"/>
            </a:rPr>
            <a:t> Loan (722).</a:t>
          </a:r>
          <a:endParaRPr lang="en-US" sz="3200" b="1" dirty="0">
            <a:latin typeface="Times New Roman" pitchFamily="18" charset="0"/>
          </a:endParaRPr>
        </a:p>
      </dgm:t>
    </dgm:pt>
    <dgm:pt modelId="{7BF4B963-9909-4806-ABA9-ABE6BEBA57D7}" type="parTrans" cxnId="{36BC89F1-C8C8-4494-A34F-3D9D4C49C69D}">
      <dgm:prSet/>
      <dgm:spPr/>
      <dgm:t>
        <a:bodyPr/>
        <a:lstStyle/>
        <a:p>
          <a:endParaRPr lang="en-US"/>
        </a:p>
      </dgm:t>
    </dgm:pt>
    <dgm:pt modelId="{A79B4C9B-B02D-472F-9F25-6B66E288D34B}" type="sibTrans" cxnId="{36BC89F1-C8C8-4494-A34F-3D9D4C49C69D}">
      <dgm:prSet/>
      <dgm:spPr/>
      <dgm:t>
        <a:bodyPr/>
        <a:lstStyle/>
        <a:p>
          <a:endParaRPr lang="en-US"/>
        </a:p>
      </dgm:t>
    </dgm:pt>
    <dgm:pt modelId="{7FE7F264-5361-44C6-9DCC-C01AE6F186AF}">
      <dgm:prSet phldrT="[Text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en-US" sz="3000" b="1" dirty="0" err="1" smtClean="0"/>
            <a:t>Những</a:t>
          </a:r>
          <a:r>
            <a:rPr lang="en-US" sz="3000" b="1" dirty="0" smtClean="0"/>
            <a:t> </a:t>
          </a:r>
          <a:r>
            <a:rPr lang="en-US" sz="3000" b="1" dirty="0" err="1" smtClean="0"/>
            <a:t>thay</a:t>
          </a:r>
          <a:r>
            <a:rPr lang="en-US" sz="3000" b="1" dirty="0" smtClean="0"/>
            <a:t> </a:t>
          </a:r>
          <a:r>
            <a:rPr lang="en-US" sz="3000" b="1" dirty="0" err="1" smtClean="0"/>
            <a:t>đổi</a:t>
          </a:r>
          <a:r>
            <a:rPr lang="en-US" sz="3000" b="1" dirty="0" smtClean="0"/>
            <a:t> </a:t>
          </a:r>
          <a:r>
            <a:rPr lang="en-US" sz="3000" b="1" dirty="0" err="1" smtClean="0"/>
            <a:t>của</a:t>
          </a:r>
          <a:r>
            <a:rPr lang="en-US" sz="3000" b="1" dirty="0" smtClean="0"/>
            <a:t> </a:t>
          </a:r>
          <a:r>
            <a:rPr lang="en-US" sz="3000" b="1" dirty="0" err="1" smtClean="0"/>
            <a:t>nước</a:t>
          </a:r>
          <a:r>
            <a:rPr lang="en-US" sz="3000" b="1" dirty="0" smtClean="0"/>
            <a:t> </a:t>
          </a:r>
          <a:r>
            <a:rPr lang="en-US" sz="3000" b="1" dirty="0" err="1" smtClean="0"/>
            <a:t>ta</a:t>
          </a:r>
          <a:r>
            <a:rPr lang="en-US" sz="3000" b="1" dirty="0" smtClean="0"/>
            <a:t> </a:t>
          </a:r>
          <a:r>
            <a:rPr lang="en-US" sz="3000" b="1" dirty="0" err="1" smtClean="0"/>
            <a:t>dưới</a:t>
          </a:r>
          <a:r>
            <a:rPr lang="en-US" sz="3000" b="1" dirty="0" smtClean="0"/>
            <a:t> </a:t>
          </a:r>
          <a:r>
            <a:rPr lang="en-US" sz="3000" b="1" dirty="0" err="1" smtClean="0"/>
            <a:t>ách</a:t>
          </a:r>
          <a:r>
            <a:rPr lang="en-US" sz="3000" b="1" dirty="0" smtClean="0"/>
            <a:t> </a:t>
          </a:r>
          <a:r>
            <a:rPr lang="en-US" sz="3000" b="1" dirty="0" err="1" smtClean="0"/>
            <a:t>cai</a:t>
          </a:r>
          <a:r>
            <a:rPr lang="en-US" sz="3000" b="1" dirty="0" smtClean="0"/>
            <a:t> trị </a:t>
          </a:r>
          <a:r>
            <a:rPr lang="en-US" sz="3000" b="1" dirty="0" err="1" smtClean="0"/>
            <a:t>của</a:t>
          </a:r>
          <a:r>
            <a:rPr lang="en-US" sz="3000" b="1" dirty="0" smtClean="0"/>
            <a:t> </a:t>
          </a:r>
          <a:r>
            <a:rPr lang="en-US" sz="3000" b="1" dirty="0" err="1" smtClean="0"/>
            <a:t>nha</a:t>
          </a:r>
          <a:r>
            <a:rPr lang="en-US" sz="3000" b="1" dirty="0" smtClean="0"/>
            <a:t>̀ </a:t>
          </a:r>
          <a:r>
            <a:rPr lang="en-US" sz="3000" b="1" dirty="0" err="1" smtClean="0"/>
            <a:t>Đường</a:t>
          </a:r>
          <a:r>
            <a:rPr lang="en-US" sz="3000" b="1" dirty="0" smtClean="0"/>
            <a:t>.</a:t>
          </a:r>
          <a:endParaRPr lang="en-US" sz="3000" b="1" dirty="0"/>
        </a:p>
      </dgm:t>
    </dgm:pt>
    <dgm:pt modelId="{1AB5A3DE-9712-4073-90A8-1B93F19F0B2D}" type="parTrans" cxnId="{01B20CE5-C16A-4CC1-89CB-04EB7578B210}">
      <dgm:prSet/>
      <dgm:spPr/>
      <dgm:t>
        <a:bodyPr/>
        <a:lstStyle/>
        <a:p>
          <a:endParaRPr lang="en-US"/>
        </a:p>
      </dgm:t>
    </dgm:pt>
    <dgm:pt modelId="{3F806EB0-8A46-490D-9D05-2232733F3CB1}" type="sibTrans" cxnId="{01B20CE5-C16A-4CC1-89CB-04EB7578B210}">
      <dgm:prSet/>
      <dgm:spPr/>
      <dgm:t>
        <a:bodyPr/>
        <a:lstStyle/>
        <a:p>
          <a:endParaRPr lang="en-US"/>
        </a:p>
      </dgm:t>
    </dgm:pt>
    <dgm:pt modelId="{A04F2280-D193-45C5-9ABE-6084514E2C3E}">
      <dgm:prSet phldrT="[Text]" custT="1"/>
      <dgm:spPr>
        <a:solidFill>
          <a:srgbClr val="FFFF00">
            <a:alpha val="90000"/>
          </a:srgbClr>
        </a:solidFill>
      </dgm:spPr>
      <dgm:t>
        <a:bodyPr/>
        <a:lstStyle/>
        <a:p>
          <a:endParaRPr lang="en-US" sz="3000" b="1" dirty="0"/>
        </a:p>
      </dgm:t>
    </dgm:pt>
    <dgm:pt modelId="{FB3A35B5-001B-4580-81B0-5574AF243272}" type="parTrans" cxnId="{47BBC2FE-C4E7-4B04-9950-5390B9C7DF5C}">
      <dgm:prSet/>
      <dgm:spPr/>
      <dgm:t>
        <a:bodyPr/>
        <a:lstStyle/>
        <a:p>
          <a:endParaRPr lang="en-US"/>
        </a:p>
      </dgm:t>
    </dgm:pt>
    <dgm:pt modelId="{D4A7B343-9CC3-4EC8-85D0-873D94DDE750}" type="sibTrans" cxnId="{47BBC2FE-C4E7-4B04-9950-5390B9C7DF5C}">
      <dgm:prSet/>
      <dgm:spPr/>
      <dgm:t>
        <a:bodyPr/>
        <a:lstStyle/>
        <a:p>
          <a:endParaRPr lang="en-US"/>
        </a:p>
      </dgm:t>
    </dgm:pt>
    <dgm:pt modelId="{5BE7DB6E-0E0E-4229-98E0-8F2587F5B023}">
      <dgm:prSet phldrT="[Text]" custT="1"/>
      <dgm:spPr>
        <a:solidFill>
          <a:srgbClr val="7030A0">
            <a:alpha val="90000"/>
          </a:srgbClr>
        </a:solidFill>
      </dgm:spPr>
      <dgm:t>
        <a:bodyPr/>
        <a:lstStyle/>
        <a:p>
          <a:endParaRPr lang="en-US" sz="2800" dirty="0"/>
        </a:p>
      </dgm:t>
    </dgm:pt>
    <dgm:pt modelId="{ADB74536-14F7-4903-AB1F-4385163EE72C}" type="parTrans" cxnId="{8D3103B0-06FC-4361-9D7C-AAA8BBF345A0}">
      <dgm:prSet/>
      <dgm:spPr/>
      <dgm:t>
        <a:bodyPr/>
        <a:lstStyle/>
        <a:p>
          <a:endParaRPr lang="en-US"/>
        </a:p>
      </dgm:t>
    </dgm:pt>
    <dgm:pt modelId="{72C16C2D-EECE-4ADE-BFDE-071A04E5C882}" type="sibTrans" cxnId="{8D3103B0-06FC-4361-9D7C-AAA8BBF345A0}">
      <dgm:prSet/>
      <dgm:spPr/>
      <dgm:t>
        <a:bodyPr/>
        <a:lstStyle/>
        <a:p>
          <a:endParaRPr lang="en-US"/>
        </a:p>
      </dgm:t>
    </dgm:pt>
    <dgm:pt modelId="{CF262406-9E57-4B96-8EC2-DA2EC3239D42}" type="pres">
      <dgm:prSet presAssocID="{3A604080-19EB-4250-97F9-4405EF06615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74A022-6B15-4244-B3C9-3BDEB3221A13}" type="pres">
      <dgm:prSet presAssocID="{1DA54489-F4D5-4661-B320-5CFBF611CFF3}" presName="composite" presStyleCnt="0"/>
      <dgm:spPr/>
    </dgm:pt>
    <dgm:pt modelId="{3B4FEA79-AAC8-4224-BF54-BBA3C96ECC79}" type="pres">
      <dgm:prSet presAssocID="{1DA54489-F4D5-4661-B320-5CFBF611CFF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5B78CA-43E2-427B-9DAD-A8309DF19FD5}" type="pres">
      <dgm:prSet presAssocID="{1DA54489-F4D5-4661-B320-5CFBF611CFF3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24630B-2E6E-4B0D-9055-E5DC3E4301F0}" type="pres">
      <dgm:prSet presAssocID="{A9E4EE95-C35F-4862-B5C2-71B780A86BD7}" presName="space" presStyleCnt="0"/>
      <dgm:spPr/>
    </dgm:pt>
    <dgm:pt modelId="{E53026A1-7175-4E99-85BD-1ED61F3C6734}" type="pres">
      <dgm:prSet presAssocID="{620C06FC-DE33-44E2-94F8-4B703B0B3D27}" presName="composite" presStyleCnt="0"/>
      <dgm:spPr/>
    </dgm:pt>
    <dgm:pt modelId="{6B46A9CB-00CA-457C-A136-287C374CF63F}" type="pres">
      <dgm:prSet presAssocID="{620C06FC-DE33-44E2-94F8-4B703B0B3D2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7076CF-C306-4BF4-A1A7-5266CBEB49F3}" type="pres">
      <dgm:prSet presAssocID="{620C06FC-DE33-44E2-94F8-4B703B0B3D27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C56D1E-A1C2-42B6-83D1-FA8515FCC0A4}" type="pres">
      <dgm:prSet presAssocID="{B0108254-480F-468D-95EF-4FBBD51A6172}" presName="space" presStyleCnt="0"/>
      <dgm:spPr/>
    </dgm:pt>
    <dgm:pt modelId="{F6BBC89E-82A5-4B74-A9A7-8A18DE982DCD}" type="pres">
      <dgm:prSet presAssocID="{4E6AE83D-5DC3-465A-95F1-60FA9C06B262}" presName="composite" presStyleCnt="0"/>
      <dgm:spPr/>
    </dgm:pt>
    <dgm:pt modelId="{F1049E68-CBDA-44CC-A080-A9F83C1AB307}" type="pres">
      <dgm:prSet presAssocID="{4E6AE83D-5DC3-465A-95F1-60FA9C06B26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9E2D0C-231E-4859-B30F-0D221F500A12}" type="pres">
      <dgm:prSet presAssocID="{4E6AE83D-5DC3-465A-95F1-60FA9C06B262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ED471C-D57A-467F-B4E9-9E1B63223B1D}" type="presOf" srcId="{3A604080-19EB-4250-97F9-4405EF066152}" destId="{CF262406-9E57-4B96-8EC2-DA2EC3239D42}" srcOrd="0" destOrd="0" presId="urn:microsoft.com/office/officeart/2005/8/layout/hList1"/>
    <dgm:cxn modelId="{47BBC2FE-C4E7-4B04-9950-5390B9C7DF5C}" srcId="{1DA54489-F4D5-4661-B320-5CFBF611CFF3}" destId="{A04F2280-D193-45C5-9ABE-6084514E2C3E}" srcOrd="0" destOrd="0" parTransId="{FB3A35B5-001B-4580-81B0-5574AF243272}" sibTransId="{D4A7B343-9CC3-4EC8-85D0-873D94DDE750}"/>
    <dgm:cxn modelId="{015E96C1-1E91-4C96-8EAC-671C07B61780}" type="presOf" srcId="{8164B720-0AE8-4686-8FBB-6522BC2F0292}" destId="{DE7076CF-C306-4BF4-A1A7-5266CBEB49F3}" srcOrd="0" destOrd="2" presId="urn:microsoft.com/office/officeart/2005/8/layout/hList1"/>
    <dgm:cxn modelId="{E96F7CA7-0511-479A-97D5-A4896FC774C2}" srcId="{4E6AE83D-5DC3-465A-95F1-60FA9C06B262}" destId="{FAD89EC6-8F2C-4106-B989-C934CB0531ED}" srcOrd="2" destOrd="0" parTransId="{CB852866-4ABB-464E-B3C0-E73895EBEC7C}" sibTransId="{CC946286-E953-4309-927C-6E9083D2ED35}"/>
    <dgm:cxn modelId="{F3C56AAA-DAA1-4079-B19C-B6F16FF9004C}" srcId="{620C06FC-DE33-44E2-94F8-4B703B0B3D27}" destId="{8164B720-0AE8-4686-8FBB-6522BC2F0292}" srcOrd="2" destOrd="0" parTransId="{598110C8-C1F5-4331-822F-734E98E459A7}" sibTransId="{5F220EC3-D8E2-4579-B2F7-FB6145AE6304}"/>
    <dgm:cxn modelId="{01B20CE5-C16A-4CC1-89CB-04EB7578B210}" srcId="{1DA54489-F4D5-4661-B320-5CFBF611CFF3}" destId="{7FE7F264-5361-44C6-9DCC-C01AE6F186AF}" srcOrd="1" destOrd="0" parTransId="{1AB5A3DE-9712-4073-90A8-1B93F19F0B2D}" sibTransId="{3F806EB0-8A46-490D-9D05-2232733F3CB1}"/>
    <dgm:cxn modelId="{955075D2-988C-4A35-91D3-AB91C9428A67}" type="presOf" srcId="{A04F2280-D193-45C5-9ABE-6084514E2C3E}" destId="{995B78CA-43E2-427B-9DAD-A8309DF19FD5}" srcOrd="0" destOrd="0" presId="urn:microsoft.com/office/officeart/2005/8/layout/hList1"/>
    <dgm:cxn modelId="{8D3103B0-06FC-4361-9D7C-AAA8BBF345A0}" srcId="{4E6AE83D-5DC3-465A-95F1-60FA9C06B262}" destId="{5BE7DB6E-0E0E-4229-98E0-8F2587F5B023}" srcOrd="0" destOrd="0" parTransId="{ADB74536-14F7-4903-AB1F-4385163EE72C}" sibTransId="{72C16C2D-EECE-4ADE-BFDE-071A04E5C882}"/>
    <dgm:cxn modelId="{46EE545A-E3B0-4B23-8BB6-7B4558404776}" srcId="{1DA54489-F4D5-4661-B320-5CFBF611CFF3}" destId="{F520A8FC-943A-4063-B46E-A8547EAF073C}" srcOrd="2" destOrd="0" parTransId="{F3AB0B06-7D0F-45FB-8135-6552A7BAFABB}" sibTransId="{A3ED6701-CCD0-4AC8-B6FC-78167A4B6BCA}"/>
    <dgm:cxn modelId="{C4433A8C-8CA5-46DB-9DD9-FD0BAB4B6EE7}" srcId="{3A604080-19EB-4250-97F9-4405EF066152}" destId="{620C06FC-DE33-44E2-94F8-4B703B0B3D27}" srcOrd="1" destOrd="0" parTransId="{ACBA8394-6C4C-4028-B9BA-5692D368CB34}" sibTransId="{B0108254-480F-468D-95EF-4FBBD51A6172}"/>
    <dgm:cxn modelId="{E56438B8-5719-40B4-ABF8-8EF76A861737}" srcId="{4E6AE83D-5DC3-465A-95F1-60FA9C06B262}" destId="{94443861-CCA1-4259-BEF4-71BF45A1B37F}" srcOrd="1" destOrd="0" parTransId="{935F4C80-60D0-47FF-A8A9-1FC9036524CF}" sibTransId="{972DC884-0D39-4E2D-8BDC-8312A6372E50}"/>
    <dgm:cxn modelId="{159448D3-0161-4177-8080-DD0F572FF383}" type="presOf" srcId="{F520A8FC-943A-4063-B46E-A8547EAF073C}" destId="{995B78CA-43E2-427B-9DAD-A8309DF19FD5}" srcOrd="0" destOrd="2" presId="urn:microsoft.com/office/officeart/2005/8/layout/hList1"/>
    <dgm:cxn modelId="{BC7DA770-A060-4D82-A99A-FAD57817F63C}" type="presOf" srcId="{7FE7F264-5361-44C6-9DCC-C01AE6F186AF}" destId="{995B78CA-43E2-427B-9DAD-A8309DF19FD5}" srcOrd="0" destOrd="1" presId="urn:microsoft.com/office/officeart/2005/8/layout/hList1"/>
    <dgm:cxn modelId="{801C8BB4-498A-43D7-A863-79A22B46876A}" type="presOf" srcId="{FAD89EC6-8F2C-4106-B989-C934CB0531ED}" destId="{629E2D0C-231E-4859-B30F-0D221F500A12}" srcOrd="0" destOrd="2" presId="urn:microsoft.com/office/officeart/2005/8/layout/hList1"/>
    <dgm:cxn modelId="{4F0AF196-2B4B-4875-9B9D-8C3042A79826}" srcId="{620C06FC-DE33-44E2-94F8-4B703B0B3D27}" destId="{6B89E240-59E1-4AC3-8146-C85EA218896B}" srcOrd="0" destOrd="0" parTransId="{89855E10-9132-4380-B73C-7689CDF4616B}" sibTransId="{6FBE7433-1E8E-48EF-877F-FE70EA299D84}"/>
    <dgm:cxn modelId="{734D3F49-518B-464A-9F8C-217F0DB1BF67}" type="presOf" srcId="{1DA54489-F4D5-4661-B320-5CFBF611CFF3}" destId="{3B4FEA79-AAC8-4224-BF54-BBA3C96ECC79}" srcOrd="0" destOrd="0" presId="urn:microsoft.com/office/officeart/2005/8/layout/hList1"/>
    <dgm:cxn modelId="{9A0CD1FB-EAE6-4203-9778-96C447EB75BC}" type="presOf" srcId="{42412252-8090-4C8C-A0E5-BCF093066398}" destId="{DE7076CF-C306-4BF4-A1A7-5266CBEB49F3}" srcOrd="0" destOrd="1" presId="urn:microsoft.com/office/officeart/2005/8/layout/hList1"/>
    <dgm:cxn modelId="{0A1CC98C-F03E-4BB3-845A-182CCE2B04CB}" srcId="{3A604080-19EB-4250-97F9-4405EF066152}" destId="{4E6AE83D-5DC3-465A-95F1-60FA9C06B262}" srcOrd="2" destOrd="0" parTransId="{BDAD64B7-BEE5-4E2E-8717-E927F3A9AEA1}" sibTransId="{9B162693-ED88-466C-99DC-6C3F4EC00D8C}"/>
    <dgm:cxn modelId="{58790CBA-E8A8-4334-9A8A-AA569C1C1BFB}" type="presOf" srcId="{4E6AE83D-5DC3-465A-95F1-60FA9C06B262}" destId="{F1049E68-CBDA-44CC-A080-A9F83C1AB307}" srcOrd="0" destOrd="0" presId="urn:microsoft.com/office/officeart/2005/8/layout/hList1"/>
    <dgm:cxn modelId="{D07E99F7-93A3-4DC4-ACAC-1B25251B984B}" type="presOf" srcId="{94443861-CCA1-4259-BEF4-71BF45A1B37F}" destId="{629E2D0C-231E-4859-B30F-0D221F500A12}" srcOrd="0" destOrd="1" presId="urn:microsoft.com/office/officeart/2005/8/layout/hList1"/>
    <dgm:cxn modelId="{36BC89F1-C8C8-4494-A34F-3D9D4C49C69D}" srcId="{620C06FC-DE33-44E2-94F8-4B703B0B3D27}" destId="{42412252-8090-4C8C-A0E5-BCF093066398}" srcOrd="1" destOrd="0" parTransId="{7BF4B963-9909-4806-ABA9-ABE6BEBA57D7}" sibTransId="{A79B4C9B-B02D-472F-9F25-6B66E288D34B}"/>
    <dgm:cxn modelId="{8A1826D2-6BDE-41E5-AB3E-F2636A3A6133}" type="presOf" srcId="{620C06FC-DE33-44E2-94F8-4B703B0B3D27}" destId="{6B46A9CB-00CA-457C-A136-287C374CF63F}" srcOrd="0" destOrd="0" presId="urn:microsoft.com/office/officeart/2005/8/layout/hList1"/>
    <dgm:cxn modelId="{DCFB471D-9A4A-4225-ADAE-108810A4FBE9}" type="presOf" srcId="{5BE7DB6E-0E0E-4229-98E0-8F2587F5B023}" destId="{629E2D0C-231E-4859-B30F-0D221F500A12}" srcOrd="0" destOrd="0" presId="urn:microsoft.com/office/officeart/2005/8/layout/hList1"/>
    <dgm:cxn modelId="{9DEA88C4-ECFC-4732-827A-D2E84EEC2640}" type="presOf" srcId="{6B89E240-59E1-4AC3-8146-C85EA218896B}" destId="{DE7076CF-C306-4BF4-A1A7-5266CBEB49F3}" srcOrd="0" destOrd="0" presId="urn:microsoft.com/office/officeart/2005/8/layout/hList1"/>
    <dgm:cxn modelId="{61EF10EA-D86B-4948-AD45-4EF59CC0D7B9}" srcId="{3A604080-19EB-4250-97F9-4405EF066152}" destId="{1DA54489-F4D5-4661-B320-5CFBF611CFF3}" srcOrd="0" destOrd="0" parTransId="{310207A6-2CB1-46B5-8135-0C1DE7D809FD}" sibTransId="{A9E4EE95-C35F-4862-B5C2-71B780A86BD7}"/>
    <dgm:cxn modelId="{A4782B82-C549-4580-9061-4C928D434128}" type="presParOf" srcId="{CF262406-9E57-4B96-8EC2-DA2EC3239D42}" destId="{6A74A022-6B15-4244-B3C9-3BDEB3221A13}" srcOrd="0" destOrd="0" presId="urn:microsoft.com/office/officeart/2005/8/layout/hList1"/>
    <dgm:cxn modelId="{63647CDC-52C8-4F11-9619-6BA4F8E7B0DC}" type="presParOf" srcId="{6A74A022-6B15-4244-B3C9-3BDEB3221A13}" destId="{3B4FEA79-AAC8-4224-BF54-BBA3C96ECC79}" srcOrd="0" destOrd="0" presId="urn:microsoft.com/office/officeart/2005/8/layout/hList1"/>
    <dgm:cxn modelId="{B6AFA318-B6B8-4762-8E46-81327EC43B95}" type="presParOf" srcId="{6A74A022-6B15-4244-B3C9-3BDEB3221A13}" destId="{995B78CA-43E2-427B-9DAD-A8309DF19FD5}" srcOrd="1" destOrd="0" presId="urn:microsoft.com/office/officeart/2005/8/layout/hList1"/>
    <dgm:cxn modelId="{2ED09FE2-8B9B-4FD3-8D68-38E40A19D7A5}" type="presParOf" srcId="{CF262406-9E57-4B96-8EC2-DA2EC3239D42}" destId="{EC24630B-2E6E-4B0D-9055-E5DC3E4301F0}" srcOrd="1" destOrd="0" presId="urn:microsoft.com/office/officeart/2005/8/layout/hList1"/>
    <dgm:cxn modelId="{C5A76FF5-6CD5-4BAE-B1DF-B8AA1147227B}" type="presParOf" srcId="{CF262406-9E57-4B96-8EC2-DA2EC3239D42}" destId="{E53026A1-7175-4E99-85BD-1ED61F3C6734}" srcOrd="2" destOrd="0" presId="urn:microsoft.com/office/officeart/2005/8/layout/hList1"/>
    <dgm:cxn modelId="{37819485-803A-4D88-A56E-F244E10DFCF3}" type="presParOf" srcId="{E53026A1-7175-4E99-85BD-1ED61F3C6734}" destId="{6B46A9CB-00CA-457C-A136-287C374CF63F}" srcOrd="0" destOrd="0" presId="urn:microsoft.com/office/officeart/2005/8/layout/hList1"/>
    <dgm:cxn modelId="{6F8E03FF-E6FD-473B-86D2-F1ECE492A26A}" type="presParOf" srcId="{E53026A1-7175-4E99-85BD-1ED61F3C6734}" destId="{DE7076CF-C306-4BF4-A1A7-5266CBEB49F3}" srcOrd="1" destOrd="0" presId="urn:microsoft.com/office/officeart/2005/8/layout/hList1"/>
    <dgm:cxn modelId="{ADF4EB03-7699-4095-BF55-E875D0B0D44A}" type="presParOf" srcId="{CF262406-9E57-4B96-8EC2-DA2EC3239D42}" destId="{B6C56D1E-A1C2-42B6-83D1-FA8515FCC0A4}" srcOrd="3" destOrd="0" presId="urn:microsoft.com/office/officeart/2005/8/layout/hList1"/>
    <dgm:cxn modelId="{858DD06F-9BD2-4BFC-B414-289CF2CED075}" type="presParOf" srcId="{CF262406-9E57-4B96-8EC2-DA2EC3239D42}" destId="{F6BBC89E-82A5-4B74-A9A7-8A18DE982DCD}" srcOrd="4" destOrd="0" presId="urn:microsoft.com/office/officeart/2005/8/layout/hList1"/>
    <dgm:cxn modelId="{A3FB8A78-0BD7-41B6-8A5B-B70CB1457BE6}" type="presParOf" srcId="{F6BBC89E-82A5-4B74-A9A7-8A18DE982DCD}" destId="{F1049E68-CBDA-44CC-A080-A9F83C1AB307}" srcOrd="0" destOrd="0" presId="urn:microsoft.com/office/officeart/2005/8/layout/hList1"/>
    <dgm:cxn modelId="{1AB867D0-E9A0-4C37-9D74-9371C4C78D89}" type="presParOf" srcId="{F6BBC89E-82A5-4B74-A9A7-8A18DE982DCD}" destId="{629E2D0C-231E-4859-B30F-0D221F500A1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913D38-9A00-4375-960F-4B46548CD055}" type="doc">
      <dgm:prSet loTypeId="urn:microsoft.com/office/officeart/2005/8/layout/chevron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351D3A54-31C0-4EE4-B8CE-C3996614E443}">
      <dgm:prSet phldrT="[Text]" custT="1"/>
      <dgm:spPr/>
      <dgm:t>
        <a:bodyPr/>
        <a:lstStyle/>
        <a:p>
          <a:r>
            <a:rPr lang="en-US" sz="3200" dirty="0" smtClean="0"/>
            <a:t>1</a:t>
          </a:r>
          <a:endParaRPr lang="en-US" sz="3200" dirty="0"/>
        </a:p>
      </dgm:t>
    </dgm:pt>
    <dgm:pt modelId="{0FBC38A1-675F-4F96-B350-CEB31CAA2E9F}" type="parTrans" cxnId="{7D0331C1-D68A-498C-9E97-74752E49F867}">
      <dgm:prSet/>
      <dgm:spPr/>
      <dgm:t>
        <a:bodyPr/>
        <a:lstStyle/>
        <a:p>
          <a:endParaRPr lang="en-US"/>
        </a:p>
      </dgm:t>
    </dgm:pt>
    <dgm:pt modelId="{70F0F488-37AD-4FF2-AD81-F785AD2AADC5}" type="sibTrans" cxnId="{7D0331C1-D68A-498C-9E97-74752E49F867}">
      <dgm:prSet/>
      <dgm:spPr/>
      <dgm:t>
        <a:bodyPr/>
        <a:lstStyle/>
        <a:p>
          <a:endParaRPr lang="en-US"/>
        </a:p>
      </dgm:t>
    </dgm:pt>
    <dgm:pt modelId="{D6E1828D-3178-4EA5-8023-9D8BC75C1023}">
      <dgm:prSet phldrT="[Text]" custT="1"/>
      <dgm:spPr/>
      <dgm:t>
        <a:bodyPr/>
        <a:lstStyle/>
        <a:p>
          <a:r>
            <a:rPr lang="en-US" sz="3200" dirty="0" err="1" smtClean="0"/>
            <a:t>Châu</a:t>
          </a:r>
          <a:r>
            <a:rPr lang="en-US" sz="3200" dirty="0" smtClean="0"/>
            <a:t> </a:t>
          </a:r>
          <a:r>
            <a:rPr lang="en-US" sz="3200" dirty="0" err="1" smtClean="0"/>
            <a:t>Giao</a:t>
          </a:r>
          <a:endParaRPr lang="en-US" sz="1500" dirty="0"/>
        </a:p>
      </dgm:t>
    </dgm:pt>
    <dgm:pt modelId="{C8E23115-D9B0-4AA0-A6AC-C52ABAA09A31}" type="parTrans" cxnId="{507F14EB-B497-41AB-8AD8-55BE12B091B5}">
      <dgm:prSet/>
      <dgm:spPr/>
      <dgm:t>
        <a:bodyPr/>
        <a:lstStyle/>
        <a:p>
          <a:endParaRPr lang="en-US"/>
        </a:p>
      </dgm:t>
    </dgm:pt>
    <dgm:pt modelId="{842CD29D-2F33-426D-80B3-1EF29C2C9257}" type="sibTrans" cxnId="{507F14EB-B497-41AB-8AD8-55BE12B091B5}">
      <dgm:prSet/>
      <dgm:spPr/>
      <dgm:t>
        <a:bodyPr/>
        <a:lstStyle/>
        <a:p>
          <a:endParaRPr lang="en-US"/>
        </a:p>
      </dgm:t>
    </dgm:pt>
    <dgm:pt modelId="{2018F652-958F-417E-9C65-CC39181A3767}">
      <dgm:prSet phldrT="[Text]" custT="1"/>
      <dgm:spPr/>
      <dgm:t>
        <a:bodyPr/>
        <a:lstStyle/>
        <a:p>
          <a:r>
            <a:rPr lang="en-US" sz="3200" dirty="0" smtClean="0"/>
            <a:t>2</a:t>
          </a:r>
          <a:endParaRPr lang="en-US" sz="3200" dirty="0"/>
        </a:p>
      </dgm:t>
    </dgm:pt>
    <dgm:pt modelId="{052DBFE3-7A8C-444E-8E0C-7F0B71FFD321}" type="parTrans" cxnId="{0C572172-BF2F-4A38-96B2-3B1997BC26A5}">
      <dgm:prSet/>
      <dgm:spPr/>
      <dgm:t>
        <a:bodyPr/>
        <a:lstStyle/>
        <a:p>
          <a:endParaRPr lang="en-US"/>
        </a:p>
      </dgm:t>
    </dgm:pt>
    <dgm:pt modelId="{96B4777D-0511-411A-B876-8250454D4478}" type="sibTrans" cxnId="{0C572172-BF2F-4A38-96B2-3B1997BC26A5}">
      <dgm:prSet/>
      <dgm:spPr/>
      <dgm:t>
        <a:bodyPr/>
        <a:lstStyle/>
        <a:p>
          <a:endParaRPr lang="en-US"/>
        </a:p>
      </dgm:t>
    </dgm:pt>
    <dgm:pt modelId="{2EAECCA3-71DE-41A6-9D28-0DE8315142E1}">
      <dgm:prSet phldrT="[Text]" custT="1"/>
      <dgm:spPr/>
      <dgm:t>
        <a:bodyPr/>
        <a:lstStyle/>
        <a:p>
          <a:r>
            <a:rPr lang="en-US" sz="3200" dirty="0" err="1" smtClean="0"/>
            <a:t>Văn</a:t>
          </a:r>
          <a:r>
            <a:rPr lang="en-US" sz="3200" dirty="0" smtClean="0"/>
            <a:t> Lang</a:t>
          </a:r>
          <a:endParaRPr lang="en-US" sz="1500" dirty="0"/>
        </a:p>
      </dgm:t>
    </dgm:pt>
    <dgm:pt modelId="{1004807D-321A-4A2C-95DB-14FCC4F275A4}" type="parTrans" cxnId="{BD851F70-39F4-4391-87D4-BD8CF5C52AAB}">
      <dgm:prSet/>
      <dgm:spPr/>
      <dgm:t>
        <a:bodyPr/>
        <a:lstStyle/>
        <a:p>
          <a:endParaRPr lang="en-US"/>
        </a:p>
      </dgm:t>
    </dgm:pt>
    <dgm:pt modelId="{0A7E5F26-E0E6-4075-9C8F-35D40C88AF7C}" type="sibTrans" cxnId="{BD851F70-39F4-4391-87D4-BD8CF5C52AAB}">
      <dgm:prSet/>
      <dgm:spPr/>
      <dgm:t>
        <a:bodyPr/>
        <a:lstStyle/>
        <a:p>
          <a:endParaRPr lang="en-US"/>
        </a:p>
      </dgm:t>
    </dgm:pt>
    <dgm:pt modelId="{07EC39CF-48DE-4A2C-AA62-479563EECBF1}">
      <dgm:prSet phldrT="[Text]" custT="1"/>
      <dgm:spPr/>
      <dgm:t>
        <a:bodyPr/>
        <a:lstStyle/>
        <a:p>
          <a:r>
            <a:rPr lang="en-US" sz="3200" dirty="0" smtClean="0"/>
            <a:t>3</a:t>
          </a:r>
          <a:endParaRPr lang="en-US" sz="3200" dirty="0"/>
        </a:p>
      </dgm:t>
    </dgm:pt>
    <dgm:pt modelId="{361A61A2-E8BD-4059-B570-C35A39758EB3}" type="parTrans" cxnId="{7A13CFF3-6D24-46C5-9E74-B526AB18B63E}">
      <dgm:prSet/>
      <dgm:spPr/>
      <dgm:t>
        <a:bodyPr/>
        <a:lstStyle/>
        <a:p>
          <a:endParaRPr lang="en-US"/>
        </a:p>
      </dgm:t>
    </dgm:pt>
    <dgm:pt modelId="{42B27D22-508E-40BD-9486-749DD3ABBEC5}" type="sibTrans" cxnId="{7A13CFF3-6D24-46C5-9E74-B526AB18B63E}">
      <dgm:prSet/>
      <dgm:spPr/>
      <dgm:t>
        <a:bodyPr/>
        <a:lstStyle/>
        <a:p>
          <a:endParaRPr lang="en-US"/>
        </a:p>
      </dgm:t>
    </dgm:pt>
    <dgm:pt modelId="{A58A1771-2D00-4D62-B5FF-B910C982F6C2}">
      <dgm:prSet phldrT="[Text]"/>
      <dgm:spPr/>
      <dgm:t>
        <a:bodyPr/>
        <a:lstStyle/>
        <a:p>
          <a:r>
            <a:rPr lang="en-US" dirty="0" err="1" smtClean="0"/>
            <a:t>Việt</a:t>
          </a:r>
          <a:r>
            <a:rPr lang="en-US" dirty="0" smtClean="0"/>
            <a:t> Nam</a:t>
          </a:r>
          <a:endParaRPr lang="en-US" dirty="0"/>
        </a:p>
      </dgm:t>
    </dgm:pt>
    <dgm:pt modelId="{9AE7FADC-354C-4747-A209-C22CB5C9E256}" type="parTrans" cxnId="{910E3AE8-C5C0-4877-9120-F601B4B9A43D}">
      <dgm:prSet/>
      <dgm:spPr/>
      <dgm:t>
        <a:bodyPr/>
        <a:lstStyle/>
        <a:p>
          <a:endParaRPr lang="en-US"/>
        </a:p>
      </dgm:t>
    </dgm:pt>
    <dgm:pt modelId="{225DB9F5-4759-4E93-9BAC-74AE738FCD89}" type="sibTrans" cxnId="{910E3AE8-C5C0-4877-9120-F601B4B9A43D}">
      <dgm:prSet/>
      <dgm:spPr/>
      <dgm:t>
        <a:bodyPr/>
        <a:lstStyle/>
        <a:p>
          <a:endParaRPr lang="en-US"/>
        </a:p>
      </dgm:t>
    </dgm:pt>
    <dgm:pt modelId="{681331C8-1900-45DE-8DC8-4283B1AE7F1B}">
      <dgm:prSet custT="1"/>
      <dgm:spPr/>
      <dgm:t>
        <a:bodyPr/>
        <a:lstStyle/>
        <a:p>
          <a:r>
            <a:rPr lang="en-US" sz="3200" dirty="0" smtClean="0"/>
            <a:t>4</a:t>
          </a:r>
          <a:endParaRPr lang="en-US" sz="3200" dirty="0"/>
        </a:p>
      </dgm:t>
    </dgm:pt>
    <dgm:pt modelId="{F72C3454-510F-4BFA-B1A1-6AE64460AD53}" type="parTrans" cxnId="{E5C90686-067D-4EFA-B868-16E7B3A1A869}">
      <dgm:prSet/>
      <dgm:spPr/>
      <dgm:t>
        <a:bodyPr/>
        <a:lstStyle/>
        <a:p>
          <a:endParaRPr lang="en-US"/>
        </a:p>
      </dgm:t>
    </dgm:pt>
    <dgm:pt modelId="{59CE8C5A-103F-4D33-A647-1C8CA4029F2A}" type="sibTrans" cxnId="{E5C90686-067D-4EFA-B868-16E7B3A1A869}">
      <dgm:prSet/>
      <dgm:spPr/>
      <dgm:t>
        <a:bodyPr/>
        <a:lstStyle/>
        <a:p>
          <a:endParaRPr lang="en-US"/>
        </a:p>
      </dgm:t>
    </dgm:pt>
    <dgm:pt modelId="{AA4A0780-5DF0-4BAF-A2C6-640515956F17}">
      <dgm:prSet/>
      <dgm:spPr/>
      <dgm:t>
        <a:bodyPr/>
        <a:lstStyle/>
        <a:p>
          <a:r>
            <a:rPr lang="en-US" dirty="0" err="1" smtClean="0"/>
            <a:t>Âu</a:t>
          </a:r>
          <a:r>
            <a:rPr lang="en-US" dirty="0" smtClean="0"/>
            <a:t> </a:t>
          </a:r>
          <a:r>
            <a:rPr lang="en-US" dirty="0" err="1" smtClean="0"/>
            <a:t>Lạc</a:t>
          </a:r>
          <a:endParaRPr lang="en-US" dirty="0"/>
        </a:p>
      </dgm:t>
    </dgm:pt>
    <dgm:pt modelId="{1A4E1C6A-9B01-4A41-8769-75F12B96846C}" type="parTrans" cxnId="{34F0DDA6-7B7D-4897-BB63-A362254EC837}">
      <dgm:prSet/>
      <dgm:spPr/>
      <dgm:t>
        <a:bodyPr/>
        <a:lstStyle/>
        <a:p>
          <a:endParaRPr lang="en-US"/>
        </a:p>
      </dgm:t>
    </dgm:pt>
    <dgm:pt modelId="{72449543-0F29-4A23-8F51-B81BA06029C8}" type="sibTrans" cxnId="{34F0DDA6-7B7D-4897-BB63-A362254EC837}">
      <dgm:prSet/>
      <dgm:spPr/>
      <dgm:t>
        <a:bodyPr/>
        <a:lstStyle/>
        <a:p>
          <a:endParaRPr lang="en-US"/>
        </a:p>
      </dgm:t>
    </dgm:pt>
    <dgm:pt modelId="{F4D526F2-9470-4487-A43B-BF3F0BD7FEEA}">
      <dgm:prSet custT="1"/>
      <dgm:spPr/>
      <dgm:t>
        <a:bodyPr/>
        <a:lstStyle/>
        <a:p>
          <a:r>
            <a:rPr lang="en-US" sz="3200" dirty="0" smtClean="0"/>
            <a:t>5</a:t>
          </a:r>
          <a:endParaRPr lang="en-US" sz="3200" dirty="0"/>
        </a:p>
      </dgm:t>
    </dgm:pt>
    <dgm:pt modelId="{4B4C9100-6EA4-4FB1-BDAC-B10DA4A3533B}" type="parTrans" cxnId="{1F0A5929-6AB8-4C7C-BC5B-105B10FC560B}">
      <dgm:prSet/>
      <dgm:spPr/>
      <dgm:t>
        <a:bodyPr/>
        <a:lstStyle/>
        <a:p>
          <a:endParaRPr lang="en-US"/>
        </a:p>
      </dgm:t>
    </dgm:pt>
    <dgm:pt modelId="{3C3F4A56-90BF-47A8-AC17-FE0FB3041456}" type="sibTrans" cxnId="{1F0A5929-6AB8-4C7C-BC5B-105B10FC560B}">
      <dgm:prSet/>
      <dgm:spPr/>
      <dgm:t>
        <a:bodyPr/>
        <a:lstStyle/>
        <a:p>
          <a:endParaRPr lang="en-US"/>
        </a:p>
      </dgm:t>
    </dgm:pt>
    <dgm:pt modelId="{8BD40563-26CE-490C-9D8E-D686CC15A75E}">
      <dgm:prSet/>
      <dgm:spPr/>
      <dgm:t>
        <a:bodyPr/>
        <a:lstStyle/>
        <a:p>
          <a:r>
            <a:rPr lang="en-US" dirty="0" smtClean="0"/>
            <a:t>An Nam </a:t>
          </a:r>
          <a:r>
            <a:rPr lang="en-US" dirty="0" err="1" smtClean="0"/>
            <a:t>đô</a:t>
          </a:r>
          <a:r>
            <a:rPr lang="en-US" dirty="0" smtClean="0"/>
            <a:t> </a:t>
          </a:r>
          <a:r>
            <a:rPr lang="en-US" dirty="0" err="1" smtClean="0"/>
            <a:t>hô</a:t>
          </a:r>
          <a:r>
            <a:rPr lang="en-US" dirty="0" smtClean="0"/>
            <a:t>̣ </a:t>
          </a:r>
          <a:r>
            <a:rPr lang="en-US" dirty="0" err="1" smtClean="0"/>
            <a:t>phu</a:t>
          </a:r>
          <a:r>
            <a:rPr lang="en-US" dirty="0" smtClean="0"/>
            <a:t>̉</a:t>
          </a:r>
          <a:endParaRPr lang="en-US" dirty="0"/>
        </a:p>
      </dgm:t>
    </dgm:pt>
    <dgm:pt modelId="{81BDE696-36B8-4ABD-A51D-1AA71C59FDFB}" type="parTrans" cxnId="{B47BC377-D810-4823-B942-7BD106DC2394}">
      <dgm:prSet/>
      <dgm:spPr/>
      <dgm:t>
        <a:bodyPr/>
        <a:lstStyle/>
        <a:p>
          <a:endParaRPr lang="en-US"/>
        </a:p>
      </dgm:t>
    </dgm:pt>
    <dgm:pt modelId="{5522F23B-236E-4015-9F1D-4E03FA1A3E57}" type="sibTrans" cxnId="{B47BC377-D810-4823-B942-7BD106DC2394}">
      <dgm:prSet/>
      <dgm:spPr/>
      <dgm:t>
        <a:bodyPr/>
        <a:lstStyle/>
        <a:p>
          <a:endParaRPr lang="en-US"/>
        </a:p>
      </dgm:t>
    </dgm:pt>
    <dgm:pt modelId="{A5D53620-364D-4BC2-940D-CB8557CE00D3}">
      <dgm:prSet custT="1"/>
      <dgm:spPr/>
      <dgm:t>
        <a:bodyPr/>
        <a:lstStyle/>
        <a:p>
          <a:r>
            <a:rPr lang="en-US" sz="3200" dirty="0" smtClean="0"/>
            <a:t>6</a:t>
          </a:r>
          <a:endParaRPr lang="en-US" sz="3200" dirty="0"/>
        </a:p>
      </dgm:t>
    </dgm:pt>
    <dgm:pt modelId="{7389A06E-323F-4E45-B995-6727DAACB2D9}" type="parTrans" cxnId="{9228170B-B6C4-4EBE-A322-9DAA991949E5}">
      <dgm:prSet/>
      <dgm:spPr/>
      <dgm:t>
        <a:bodyPr/>
        <a:lstStyle/>
        <a:p>
          <a:endParaRPr lang="en-US"/>
        </a:p>
      </dgm:t>
    </dgm:pt>
    <dgm:pt modelId="{AB984A8A-074F-4E55-94B2-BE88AE6EA2A1}" type="sibTrans" cxnId="{9228170B-B6C4-4EBE-A322-9DAA991949E5}">
      <dgm:prSet/>
      <dgm:spPr/>
      <dgm:t>
        <a:bodyPr/>
        <a:lstStyle/>
        <a:p>
          <a:endParaRPr lang="en-US"/>
        </a:p>
      </dgm:t>
    </dgm:pt>
    <dgm:pt modelId="{47B21B92-7DBB-4242-9651-D0946D5E6145}">
      <dgm:prSet/>
      <dgm:spPr/>
      <dgm:t>
        <a:bodyPr/>
        <a:lstStyle/>
        <a:p>
          <a:r>
            <a:rPr lang="en-US" dirty="0" err="1" smtClean="0"/>
            <a:t>Vạn</a:t>
          </a:r>
          <a:r>
            <a:rPr lang="en-US" dirty="0" smtClean="0"/>
            <a:t> </a:t>
          </a:r>
          <a:r>
            <a:rPr lang="en-US" dirty="0" err="1" smtClean="0"/>
            <a:t>Xuân</a:t>
          </a:r>
          <a:endParaRPr lang="en-US" dirty="0"/>
        </a:p>
      </dgm:t>
    </dgm:pt>
    <dgm:pt modelId="{1E4B4EB7-F522-4676-91FD-F80B93C80BAA}" type="parTrans" cxnId="{02B96CAB-F820-4B4B-A651-B0C05963DA09}">
      <dgm:prSet/>
      <dgm:spPr/>
      <dgm:t>
        <a:bodyPr/>
        <a:lstStyle/>
        <a:p>
          <a:endParaRPr lang="en-US"/>
        </a:p>
      </dgm:t>
    </dgm:pt>
    <dgm:pt modelId="{0BAF8551-4210-4FED-A9D1-A54099C4E5C5}" type="sibTrans" cxnId="{02B96CAB-F820-4B4B-A651-B0C05963DA09}">
      <dgm:prSet/>
      <dgm:spPr/>
      <dgm:t>
        <a:bodyPr/>
        <a:lstStyle/>
        <a:p>
          <a:endParaRPr lang="en-US"/>
        </a:p>
      </dgm:t>
    </dgm:pt>
    <dgm:pt modelId="{BF94A918-077E-4CF2-8090-53F708B2082F}" type="pres">
      <dgm:prSet presAssocID="{D2913D38-9A00-4375-960F-4B46548CD05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06AE600-D91A-4E1E-B579-E6148D86A84D}" type="pres">
      <dgm:prSet presAssocID="{351D3A54-31C0-4EE4-B8CE-C3996614E443}" presName="composite" presStyleCnt="0"/>
      <dgm:spPr/>
    </dgm:pt>
    <dgm:pt modelId="{F86CDB47-74A5-4C3B-87AA-AC8F6629451E}" type="pres">
      <dgm:prSet presAssocID="{351D3A54-31C0-4EE4-B8CE-C3996614E443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251CFC-FF66-4962-827C-2CAB8D2675B1}" type="pres">
      <dgm:prSet presAssocID="{351D3A54-31C0-4EE4-B8CE-C3996614E443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D03EFA-D2D3-494D-8D2C-E42D7C30DA25}" type="pres">
      <dgm:prSet presAssocID="{70F0F488-37AD-4FF2-AD81-F785AD2AADC5}" presName="sp" presStyleCnt="0"/>
      <dgm:spPr/>
    </dgm:pt>
    <dgm:pt modelId="{76234B62-7FFA-4D37-999A-C49B39B87F6A}" type="pres">
      <dgm:prSet presAssocID="{2018F652-958F-417E-9C65-CC39181A3767}" presName="composite" presStyleCnt="0"/>
      <dgm:spPr/>
    </dgm:pt>
    <dgm:pt modelId="{5A080D2C-9A0A-48B8-8F8F-139F5C1F9107}" type="pres">
      <dgm:prSet presAssocID="{2018F652-958F-417E-9C65-CC39181A3767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995CDD-32FE-4F79-9E46-4EEE2C1F3D42}" type="pres">
      <dgm:prSet presAssocID="{2018F652-958F-417E-9C65-CC39181A3767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7FAE11-81BF-4BA5-B522-C35CDFC98552}" type="pres">
      <dgm:prSet presAssocID="{96B4777D-0511-411A-B876-8250454D4478}" presName="sp" presStyleCnt="0"/>
      <dgm:spPr/>
    </dgm:pt>
    <dgm:pt modelId="{012EA5BA-BD2B-463F-9EDB-948E5ACB79DF}" type="pres">
      <dgm:prSet presAssocID="{07EC39CF-48DE-4A2C-AA62-479563EECBF1}" presName="composite" presStyleCnt="0"/>
      <dgm:spPr/>
    </dgm:pt>
    <dgm:pt modelId="{C87B6A71-8A3D-43F2-86BD-FB0445C992EA}" type="pres">
      <dgm:prSet presAssocID="{07EC39CF-48DE-4A2C-AA62-479563EECBF1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055AAD-7E2A-4C7A-91B1-91B49F0005FF}" type="pres">
      <dgm:prSet presAssocID="{07EC39CF-48DE-4A2C-AA62-479563EECBF1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3B3F98-4C24-483F-81E3-25BCF89EDF16}" type="pres">
      <dgm:prSet presAssocID="{42B27D22-508E-40BD-9486-749DD3ABBEC5}" presName="sp" presStyleCnt="0"/>
      <dgm:spPr/>
    </dgm:pt>
    <dgm:pt modelId="{9C2EDD34-653D-41DB-BFB1-D41CDF99DB63}" type="pres">
      <dgm:prSet presAssocID="{681331C8-1900-45DE-8DC8-4283B1AE7F1B}" presName="composite" presStyleCnt="0"/>
      <dgm:spPr/>
    </dgm:pt>
    <dgm:pt modelId="{F8DEC671-6408-4518-ACCC-C031DCD5E2F5}" type="pres">
      <dgm:prSet presAssocID="{681331C8-1900-45DE-8DC8-4283B1AE7F1B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C14780-95DC-44DC-A023-C5D9256B92E1}" type="pres">
      <dgm:prSet presAssocID="{681331C8-1900-45DE-8DC8-4283B1AE7F1B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5784DE-2C9D-4C75-B6BE-BD90C14D281A}" type="pres">
      <dgm:prSet presAssocID="{59CE8C5A-103F-4D33-A647-1C8CA4029F2A}" presName="sp" presStyleCnt="0"/>
      <dgm:spPr/>
    </dgm:pt>
    <dgm:pt modelId="{322FD668-BC80-451D-A6E0-B1A6FE705D20}" type="pres">
      <dgm:prSet presAssocID="{F4D526F2-9470-4487-A43B-BF3F0BD7FEEA}" presName="composite" presStyleCnt="0"/>
      <dgm:spPr/>
    </dgm:pt>
    <dgm:pt modelId="{8F02F990-B359-4AB6-B004-F06FBCCA1626}" type="pres">
      <dgm:prSet presAssocID="{F4D526F2-9470-4487-A43B-BF3F0BD7FEEA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D37964-3C97-4C17-8D2E-251B7B730AEF}" type="pres">
      <dgm:prSet presAssocID="{F4D526F2-9470-4487-A43B-BF3F0BD7FEEA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75952-3DCC-45F4-82F4-53415489BE9E}" type="pres">
      <dgm:prSet presAssocID="{3C3F4A56-90BF-47A8-AC17-FE0FB3041456}" presName="sp" presStyleCnt="0"/>
      <dgm:spPr/>
    </dgm:pt>
    <dgm:pt modelId="{0D095430-5A52-4E37-95EA-2D3E55D3A546}" type="pres">
      <dgm:prSet presAssocID="{A5D53620-364D-4BC2-940D-CB8557CE00D3}" presName="composite" presStyleCnt="0"/>
      <dgm:spPr/>
    </dgm:pt>
    <dgm:pt modelId="{A9DD6CD7-B183-48BE-A27C-950FE5989199}" type="pres">
      <dgm:prSet presAssocID="{A5D53620-364D-4BC2-940D-CB8557CE00D3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6FC048-F0FB-482D-9CF0-8EC24768266A}" type="pres">
      <dgm:prSet presAssocID="{A5D53620-364D-4BC2-940D-CB8557CE00D3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7BC377-D810-4823-B942-7BD106DC2394}" srcId="{F4D526F2-9470-4487-A43B-BF3F0BD7FEEA}" destId="{8BD40563-26CE-490C-9D8E-D686CC15A75E}" srcOrd="0" destOrd="0" parTransId="{81BDE696-36B8-4ABD-A51D-1AA71C59FDFB}" sibTransId="{5522F23B-236E-4015-9F1D-4E03FA1A3E57}"/>
    <dgm:cxn modelId="{9228170B-B6C4-4EBE-A322-9DAA991949E5}" srcId="{D2913D38-9A00-4375-960F-4B46548CD055}" destId="{A5D53620-364D-4BC2-940D-CB8557CE00D3}" srcOrd="5" destOrd="0" parTransId="{7389A06E-323F-4E45-B995-6727DAACB2D9}" sibTransId="{AB984A8A-074F-4E55-94B2-BE88AE6EA2A1}"/>
    <dgm:cxn modelId="{834137D4-9C71-4CE4-A635-E7B06664FD00}" type="presOf" srcId="{351D3A54-31C0-4EE4-B8CE-C3996614E443}" destId="{F86CDB47-74A5-4C3B-87AA-AC8F6629451E}" srcOrd="0" destOrd="0" presId="urn:microsoft.com/office/officeart/2005/8/layout/chevron2"/>
    <dgm:cxn modelId="{0C572172-BF2F-4A38-96B2-3B1997BC26A5}" srcId="{D2913D38-9A00-4375-960F-4B46548CD055}" destId="{2018F652-958F-417E-9C65-CC39181A3767}" srcOrd="1" destOrd="0" parTransId="{052DBFE3-7A8C-444E-8E0C-7F0B71FFD321}" sibTransId="{96B4777D-0511-411A-B876-8250454D4478}"/>
    <dgm:cxn modelId="{E5C90686-067D-4EFA-B868-16E7B3A1A869}" srcId="{D2913D38-9A00-4375-960F-4B46548CD055}" destId="{681331C8-1900-45DE-8DC8-4283B1AE7F1B}" srcOrd="3" destOrd="0" parTransId="{F72C3454-510F-4BFA-B1A1-6AE64460AD53}" sibTransId="{59CE8C5A-103F-4D33-A647-1C8CA4029F2A}"/>
    <dgm:cxn modelId="{507F14EB-B497-41AB-8AD8-55BE12B091B5}" srcId="{351D3A54-31C0-4EE4-B8CE-C3996614E443}" destId="{D6E1828D-3178-4EA5-8023-9D8BC75C1023}" srcOrd="0" destOrd="0" parTransId="{C8E23115-D9B0-4AA0-A6AC-C52ABAA09A31}" sibTransId="{842CD29D-2F33-426D-80B3-1EF29C2C9257}"/>
    <dgm:cxn modelId="{1F0A5929-6AB8-4C7C-BC5B-105B10FC560B}" srcId="{D2913D38-9A00-4375-960F-4B46548CD055}" destId="{F4D526F2-9470-4487-A43B-BF3F0BD7FEEA}" srcOrd="4" destOrd="0" parTransId="{4B4C9100-6EA4-4FB1-BDAC-B10DA4A3533B}" sibTransId="{3C3F4A56-90BF-47A8-AC17-FE0FB3041456}"/>
    <dgm:cxn modelId="{22CD232B-C333-460E-BB95-EED7C86A80E7}" type="presOf" srcId="{07EC39CF-48DE-4A2C-AA62-479563EECBF1}" destId="{C87B6A71-8A3D-43F2-86BD-FB0445C992EA}" srcOrd="0" destOrd="0" presId="urn:microsoft.com/office/officeart/2005/8/layout/chevron2"/>
    <dgm:cxn modelId="{7A13CFF3-6D24-46C5-9E74-B526AB18B63E}" srcId="{D2913D38-9A00-4375-960F-4B46548CD055}" destId="{07EC39CF-48DE-4A2C-AA62-479563EECBF1}" srcOrd="2" destOrd="0" parTransId="{361A61A2-E8BD-4059-B570-C35A39758EB3}" sibTransId="{42B27D22-508E-40BD-9486-749DD3ABBEC5}"/>
    <dgm:cxn modelId="{02B96CAB-F820-4B4B-A651-B0C05963DA09}" srcId="{A5D53620-364D-4BC2-940D-CB8557CE00D3}" destId="{47B21B92-7DBB-4242-9651-D0946D5E6145}" srcOrd="0" destOrd="0" parTransId="{1E4B4EB7-F522-4676-91FD-F80B93C80BAA}" sibTransId="{0BAF8551-4210-4FED-A9D1-A54099C4E5C5}"/>
    <dgm:cxn modelId="{B3BF2AB7-D028-4B14-B6D3-0BA00B33A4C4}" type="presOf" srcId="{2EAECCA3-71DE-41A6-9D28-0DE8315142E1}" destId="{58995CDD-32FE-4F79-9E46-4EEE2C1F3D42}" srcOrd="0" destOrd="0" presId="urn:microsoft.com/office/officeart/2005/8/layout/chevron2"/>
    <dgm:cxn modelId="{4DE8BF8C-7F71-43BC-B1CE-3EE2135ADA06}" type="presOf" srcId="{A5D53620-364D-4BC2-940D-CB8557CE00D3}" destId="{A9DD6CD7-B183-48BE-A27C-950FE5989199}" srcOrd="0" destOrd="0" presId="urn:microsoft.com/office/officeart/2005/8/layout/chevron2"/>
    <dgm:cxn modelId="{BD851F70-39F4-4391-87D4-BD8CF5C52AAB}" srcId="{2018F652-958F-417E-9C65-CC39181A3767}" destId="{2EAECCA3-71DE-41A6-9D28-0DE8315142E1}" srcOrd="0" destOrd="0" parTransId="{1004807D-321A-4A2C-95DB-14FCC4F275A4}" sibTransId="{0A7E5F26-E0E6-4075-9C8F-35D40C88AF7C}"/>
    <dgm:cxn modelId="{7BCCE83A-DC29-46FE-B2F8-9835896818FD}" type="presOf" srcId="{A58A1771-2D00-4D62-B5FF-B910C982F6C2}" destId="{38055AAD-7E2A-4C7A-91B1-91B49F0005FF}" srcOrd="0" destOrd="0" presId="urn:microsoft.com/office/officeart/2005/8/layout/chevron2"/>
    <dgm:cxn modelId="{910E3AE8-C5C0-4877-9120-F601B4B9A43D}" srcId="{07EC39CF-48DE-4A2C-AA62-479563EECBF1}" destId="{A58A1771-2D00-4D62-B5FF-B910C982F6C2}" srcOrd="0" destOrd="0" parTransId="{9AE7FADC-354C-4747-A209-C22CB5C9E256}" sibTransId="{225DB9F5-4759-4E93-9BAC-74AE738FCD89}"/>
    <dgm:cxn modelId="{7D0331C1-D68A-498C-9E97-74752E49F867}" srcId="{D2913D38-9A00-4375-960F-4B46548CD055}" destId="{351D3A54-31C0-4EE4-B8CE-C3996614E443}" srcOrd="0" destOrd="0" parTransId="{0FBC38A1-675F-4F96-B350-CEB31CAA2E9F}" sibTransId="{70F0F488-37AD-4FF2-AD81-F785AD2AADC5}"/>
    <dgm:cxn modelId="{1A16B612-8D09-4EC7-AD22-34FD0EEC70B4}" type="presOf" srcId="{D2913D38-9A00-4375-960F-4B46548CD055}" destId="{BF94A918-077E-4CF2-8090-53F708B2082F}" srcOrd="0" destOrd="0" presId="urn:microsoft.com/office/officeart/2005/8/layout/chevron2"/>
    <dgm:cxn modelId="{125C44CC-C440-4442-8091-9B64D86E7F18}" type="presOf" srcId="{D6E1828D-3178-4EA5-8023-9D8BC75C1023}" destId="{6B251CFC-FF66-4962-827C-2CAB8D2675B1}" srcOrd="0" destOrd="0" presId="urn:microsoft.com/office/officeart/2005/8/layout/chevron2"/>
    <dgm:cxn modelId="{8C4247B6-A0F1-4BC9-BC07-66A6F5796E36}" type="presOf" srcId="{8BD40563-26CE-490C-9D8E-D686CC15A75E}" destId="{39D37964-3C97-4C17-8D2E-251B7B730AEF}" srcOrd="0" destOrd="0" presId="urn:microsoft.com/office/officeart/2005/8/layout/chevron2"/>
    <dgm:cxn modelId="{11AF2BF3-F8EA-48DB-8288-D0081B2E8829}" type="presOf" srcId="{F4D526F2-9470-4487-A43B-BF3F0BD7FEEA}" destId="{8F02F990-B359-4AB6-B004-F06FBCCA1626}" srcOrd="0" destOrd="0" presId="urn:microsoft.com/office/officeart/2005/8/layout/chevron2"/>
    <dgm:cxn modelId="{ECFBF852-7E0C-499C-B043-B40AB1F7DFD5}" type="presOf" srcId="{AA4A0780-5DF0-4BAF-A2C6-640515956F17}" destId="{7EC14780-95DC-44DC-A023-C5D9256B92E1}" srcOrd="0" destOrd="0" presId="urn:microsoft.com/office/officeart/2005/8/layout/chevron2"/>
    <dgm:cxn modelId="{34F0DDA6-7B7D-4897-BB63-A362254EC837}" srcId="{681331C8-1900-45DE-8DC8-4283B1AE7F1B}" destId="{AA4A0780-5DF0-4BAF-A2C6-640515956F17}" srcOrd="0" destOrd="0" parTransId="{1A4E1C6A-9B01-4A41-8769-75F12B96846C}" sibTransId="{72449543-0F29-4A23-8F51-B81BA06029C8}"/>
    <dgm:cxn modelId="{DA3798AC-BCD5-4937-82B9-88C83B46A5C3}" type="presOf" srcId="{2018F652-958F-417E-9C65-CC39181A3767}" destId="{5A080D2C-9A0A-48B8-8F8F-139F5C1F9107}" srcOrd="0" destOrd="0" presId="urn:microsoft.com/office/officeart/2005/8/layout/chevron2"/>
    <dgm:cxn modelId="{778B548A-95B3-49FA-A13E-7092C7B7AB2D}" type="presOf" srcId="{47B21B92-7DBB-4242-9651-D0946D5E6145}" destId="{596FC048-F0FB-482D-9CF0-8EC24768266A}" srcOrd="0" destOrd="0" presId="urn:microsoft.com/office/officeart/2005/8/layout/chevron2"/>
    <dgm:cxn modelId="{D5799C62-7885-405D-8B36-E473DF3D2594}" type="presOf" srcId="{681331C8-1900-45DE-8DC8-4283B1AE7F1B}" destId="{F8DEC671-6408-4518-ACCC-C031DCD5E2F5}" srcOrd="0" destOrd="0" presId="urn:microsoft.com/office/officeart/2005/8/layout/chevron2"/>
    <dgm:cxn modelId="{320BB6D6-7DEE-4707-A8E1-387C98DBBE17}" type="presParOf" srcId="{BF94A918-077E-4CF2-8090-53F708B2082F}" destId="{906AE600-D91A-4E1E-B579-E6148D86A84D}" srcOrd="0" destOrd="0" presId="urn:microsoft.com/office/officeart/2005/8/layout/chevron2"/>
    <dgm:cxn modelId="{8E84CFAE-0C59-4792-9C66-C72F42636577}" type="presParOf" srcId="{906AE600-D91A-4E1E-B579-E6148D86A84D}" destId="{F86CDB47-74A5-4C3B-87AA-AC8F6629451E}" srcOrd="0" destOrd="0" presId="urn:microsoft.com/office/officeart/2005/8/layout/chevron2"/>
    <dgm:cxn modelId="{3C814E09-187C-4EC1-B5E7-56D0A039D2CF}" type="presParOf" srcId="{906AE600-D91A-4E1E-B579-E6148D86A84D}" destId="{6B251CFC-FF66-4962-827C-2CAB8D2675B1}" srcOrd="1" destOrd="0" presId="urn:microsoft.com/office/officeart/2005/8/layout/chevron2"/>
    <dgm:cxn modelId="{F8E678D5-06B4-4ABA-A7D4-094C68AEAF08}" type="presParOf" srcId="{BF94A918-077E-4CF2-8090-53F708B2082F}" destId="{84D03EFA-D2D3-494D-8D2C-E42D7C30DA25}" srcOrd="1" destOrd="0" presId="urn:microsoft.com/office/officeart/2005/8/layout/chevron2"/>
    <dgm:cxn modelId="{DCAE71DF-558B-421A-820E-E3127E302E24}" type="presParOf" srcId="{BF94A918-077E-4CF2-8090-53F708B2082F}" destId="{76234B62-7FFA-4D37-999A-C49B39B87F6A}" srcOrd="2" destOrd="0" presId="urn:microsoft.com/office/officeart/2005/8/layout/chevron2"/>
    <dgm:cxn modelId="{E944F207-8619-4B25-B5E6-ED40D094BCE1}" type="presParOf" srcId="{76234B62-7FFA-4D37-999A-C49B39B87F6A}" destId="{5A080D2C-9A0A-48B8-8F8F-139F5C1F9107}" srcOrd="0" destOrd="0" presId="urn:microsoft.com/office/officeart/2005/8/layout/chevron2"/>
    <dgm:cxn modelId="{1955ACE5-B358-4343-BC7E-3CA28E0AE796}" type="presParOf" srcId="{76234B62-7FFA-4D37-999A-C49B39B87F6A}" destId="{58995CDD-32FE-4F79-9E46-4EEE2C1F3D42}" srcOrd="1" destOrd="0" presId="urn:microsoft.com/office/officeart/2005/8/layout/chevron2"/>
    <dgm:cxn modelId="{1344ABE4-DAEA-459A-84B9-3D00B728DCB5}" type="presParOf" srcId="{BF94A918-077E-4CF2-8090-53F708B2082F}" destId="{427FAE11-81BF-4BA5-B522-C35CDFC98552}" srcOrd="3" destOrd="0" presId="urn:microsoft.com/office/officeart/2005/8/layout/chevron2"/>
    <dgm:cxn modelId="{54BA468B-8551-4E91-B221-EFE333A71CD6}" type="presParOf" srcId="{BF94A918-077E-4CF2-8090-53F708B2082F}" destId="{012EA5BA-BD2B-463F-9EDB-948E5ACB79DF}" srcOrd="4" destOrd="0" presId="urn:microsoft.com/office/officeart/2005/8/layout/chevron2"/>
    <dgm:cxn modelId="{47ED3941-0339-40DE-BE84-EA6133244880}" type="presParOf" srcId="{012EA5BA-BD2B-463F-9EDB-948E5ACB79DF}" destId="{C87B6A71-8A3D-43F2-86BD-FB0445C992EA}" srcOrd="0" destOrd="0" presId="urn:microsoft.com/office/officeart/2005/8/layout/chevron2"/>
    <dgm:cxn modelId="{FA4747D0-1E7D-4564-B666-800525C0D719}" type="presParOf" srcId="{012EA5BA-BD2B-463F-9EDB-948E5ACB79DF}" destId="{38055AAD-7E2A-4C7A-91B1-91B49F0005FF}" srcOrd="1" destOrd="0" presId="urn:microsoft.com/office/officeart/2005/8/layout/chevron2"/>
    <dgm:cxn modelId="{E4C43750-EF6C-405B-B279-58B6F85F3298}" type="presParOf" srcId="{BF94A918-077E-4CF2-8090-53F708B2082F}" destId="{143B3F98-4C24-483F-81E3-25BCF89EDF16}" srcOrd="5" destOrd="0" presId="urn:microsoft.com/office/officeart/2005/8/layout/chevron2"/>
    <dgm:cxn modelId="{C821F868-66D2-41A9-89AF-41CAD7B42A2D}" type="presParOf" srcId="{BF94A918-077E-4CF2-8090-53F708B2082F}" destId="{9C2EDD34-653D-41DB-BFB1-D41CDF99DB63}" srcOrd="6" destOrd="0" presId="urn:microsoft.com/office/officeart/2005/8/layout/chevron2"/>
    <dgm:cxn modelId="{0EEAE249-4694-4ED8-B750-6BDDB50E0B39}" type="presParOf" srcId="{9C2EDD34-653D-41DB-BFB1-D41CDF99DB63}" destId="{F8DEC671-6408-4518-ACCC-C031DCD5E2F5}" srcOrd="0" destOrd="0" presId="urn:microsoft.com/office/officeart/2005/8/layout/chevron2"/>
    <dgm:cxn modelId="{6B5CD68D-04F6-4F57-8F30-EBBC6B97F797}" type="presParOf" srcId="{9C2EDD34-653D-41DB-BFB1-D41CDF99DB63}" destId="{7EC14780-95DC-44DC-A023-C5D9256B92E1}" srcOrd="1" destOrd="0" presId="urn:microsoft.com/office/officeart/2005/8/layout/chevron2"/>
    <dgm:cxn modelId="{F6360B4F-C9B6-4460-B036-B3A0DC83F786}" type="presParOf" srcId="{BF94A918-077E-4CF2-8090-53F708B2082F}" destId="{BF5784DE-2C9D-4C75-B6BE-BD90C14D281A}" srcOrd="7" destOrd="0" presId="urn:microsoft.com/office/officeart/2005/8/layout/chevron2"/>
    <dgm:cxn modelId="{58A34AF0-7528-4CDF-A667-D6A583380710}" type="presParOf" srcId="{BF94A918-077E-4CF2-8090-53F708B2082F}" destId="{322FD668-BC80-451D-A6E0-B1A6FE705D20}" srcOrd="8" destOrd="0" presId="urn:microsoft.com/office/officeart/2005/8/layout/chevron2"/>
    <dgm:cxn modelId="{7EE757F8-5681-49E0-B991-400312E44D2A}" type="presParOf" srcId="{322FD668-BC80-451D-A6E0-B1A6FE705D20}" destId="{8F02F990-B359-4AB6-B004-F06FBCCA1626}" srcOrd="0" destOrd="0" presId="urn:microsoft.com/office/officeart/2005/8/layout/chevron2"/>
    <dgm:cxn modelId="{77741B01-4CD8-4481-87C9-C060FE94A862}" type="presParOf" srcId="{322FD668-BC80-451D-A6E0-B1A6FE705D20}" destId="{39D37964-3C97-4C17-8D2E-251B7B730AEF}" srcOrd="1" destOrd="0" presId="urn:microsoft.com/office/officeart/2005/8/layout/chevron2"/>
    <dgm:cxn modelId="{D38204BB-F539-4958-AF92-4B122D36AA0A}" type="presParOf" srcId="{BF94A918-077E-4CF2-8090-53F708B2082F}" destId="{65875952-3DCC-45F4-82F4-53415489BE9E}" srcOrd="9" destOrd="0" presId="urn:microsoft.com/office/officeart/2005/8/layout/chevron2"/>
    <dgm:cxn modelId="{F3BE714A-2341-4400-898B-941625DA2481}" type="presParOf" srcId="{BF94A918-077E-4CF2-8090-53F708B2082F}" destId="{0D095430-5A52-4E37-95EA-2D3E55D3A546}" srcOrd="10" destOrd="0" presId="urn:microsoft.com/office/officeart/2005/8/layout/chevron2"/>
    <dgm:cxn modelId="{1054C00F-72ED-472F-902F-5763EDEFB6B8}" type="presParOf" srcId="{0D095430-5A52-4E37-95EA-2D3E55D3A546}" destId="{A9DD6CD7-B183-48BE-A27C-950FE5989199}" srcOrd="0" destOrd="0" presId="urn:microsoft.com/office/officeart/2005/8/layout/chevron2"/>
    <dgm:cxn modelId="{E4DF7371-2B21-4906-B330-6766879514C2}" type="presParOf" srcId="{0D095430-5A52-4E37-95EA-2D3E55D3A546}" destId="{596FC048-F0FB-482D-9CF0-8EC24768266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913D38-9A00-4375-960F-4B46548CD055}" type="doc">
      <dgm:prSet loTypeId="urn:microsoft.com/office/officeart/2005/8/layout/chevron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351D3A54-31C0-4EE4-B8CE-C3996614E443}">
      <dgm:prSet phldrT="[Text]" custT="1"/>
      <dgm:spPr/>
      <dgm:t>
        <a:bodyPr/>
        <a:lstStyle/>
        <a:p>
          <a:r>
            <a:rPr lang="en-US" sz="3200" dirty="0" smtClean="0"/>
            <a:t>2</a:t>
          </a:r>
          <a:endParaRPr lang="en-US" sz="3200" dirty="0"/>
        </a:p>
      </dgm:t>
    </dgm:pt>
    <dgm:pt modelId="{0FBC38A1-675F-4F96-B350-CEB31CAA2E9F}" type="parTrans" cxnId="{7D0331C1-D68A-498C-9E97-74752E49F867}">
      <dgm:prSet/>
      <dgm:spPr/>
      <dgm:t>
        <a:bodyPr/>
        <a:lstStyle/>
        <a:p>
          <a:endParaRPr lang="en-US"/>
        </a:p>
      </dgm:t>
    </dgm:pt>
    <dgm:pt modelId="{70F0F488-37AD-4FF2-AD81-F785AD2AADC5}" type="sibTrans" cxnId="{7D0331C1-D68A-498C-9E97-74752E49F867}">
      <dgm:prSet/>
      <dgm:spPr/>
      <dgm:t>
        <a:bodyPr/>
        <a:lstStyle/>
        <a:p>
          <a:endParaRPr lang="en-US"/>
        </a:p>
      </dgm:t>
    </dgm:pt>
    <dgm:pt modelId="{D6E1828D-3178-4EA5-8023-9D8BC75C1023}">
      <dgm:prSet phldrT="[Text]" custT="1"/>
      <dgm:spPr/>
      <dgm:t>
        <a:bodyPr/>
        <a:lstStyle/>
        <a:p>
          <a:r>
            <a:rPr lang="en-US" sz="3200" dirty="0" err="1" smtClean="0"/>
            <a:t>Văn</a:t>
          </a:r>
          <a:r>
            <a:rPr lang="en-US" sz="3200" dirty="0" smtClean="0"/>
            <a:t> Lang</a:t>
          </a:r>
          <a:endParaRPr lang="en-US" sz="3200" dirty="0"/>
        </a:p>
      </dgm:t>
    </dgm:pt>
    <dgm:pt modelId="{C8E23115-D9B0-4AA0-A6AC-C52ABAA09A31}" type="parTrans" cxnId="{507F14EB-B497-41AB-8AD8-55BE12B091B5}">
      <dgm:prSet/>
      <dgm:spPr/>
      <dgm:t>
        <a:bodyPr/>
        <a:lstStyle/>
        <a:p>
          <a:endParaRPr lang="en-US"/>
        </a:p>
      </dgm:t>
    </dgm:pt>
    <dgm:pt modelId="{842CD29D-2F33-426D-80B3-1EF29C2C9257}" type="sibTrans" cxnId="{507F14EB-B497-41AB-8AD8-55BE12B091B5}">
      <dgm:prSet/>
      <dgm:spPr/>
      <dgm:t>
        <a:bodyPr/>
        <a:lstStyle/>
        <a:p>
          <a:endParaRPr lang="en-US"/>
        </a:p>
      </dgm:t>
    </dgm:pt>
    <dgm:pt modelId="{2018F652-958F-417E-9C65-CC39181A3767}">
      <dgm:prSet phldrT="[Text]" custT="1"/>
      <dgm:spPr/>
      <dgm:t>
        <a:bodyPr/>
        <a:lstStyle/>
        <a:p>
          <a:r>
            <a:rPr lang="en-US" sz="3200" dirty="0" smtClean="0"/>
            <a:t>4</a:t>
          </a:r>
          <a:endParaRPr lang="en-US" sz="3200" dirty="0"/>
        </a:p>
      </dgm:t>
    </dgm:pt>
    <dgm:pt modelId="{052DBFE3-7A8C-444E-8E0C-7F0B71FFD321}" type="parTrans" cxnId="{0C572172-BF2F-4A38-96B2-3B1997BC26A5}">
      <dgm:prSet/>
      <dgm:spPr/>
      <dgm:t>
        <a:bodyPr/>
        <a:lstStyle/>
        <a:p>
          <a:endParaRPr lang="en-US"/>
        </a:p>
      </dgm:t>
    </dgm:pt>
    <dgm:pt modelId="{96B4777D-0511-411A-B876-8250454D4478}" type="sibTrans" cxnId="{0C572172-BF2F-4A38-96B2-3B1997BC26A5}">
      <dgm:prSet/>
      <dgm:spPr/>
      <dgm:t>
        <a:bodyPr/>
        <a:lstStyle/>
        <a:p>
          <a:endParaRPr lang="en-US"/>
        </a:p>
      </dgm:t>
    </dgm:pt>
    <dgm:pt modelId="{2EAECCA3-71DE-41A6-9D28-0DE8315142E1}">
      <dgm:prSet phldrT="[Text]" custT="1"/>
      <dgm:spPr/>
      <dgm:t>
        <a:bodyPr/>
        <a:lstStyle/>
        <a:p>
          <a:r>
            <a:rPr lang="en-US" sz="3200" dirty="0" err="1" smtClean="0"/>
            <a:t>Âu</a:t>
          </a:r>
          <a:r>
            <a:rPr lang="en-US" sz="3200" dirty="0" smtClean="0"/>
            <a:t> </a:t>
          </a:r>
          <a:r>
            <a:rPr lang="en-US" sz="3200" dirty="0" err="1" smtClean="0"/>
            <a:t>Lạc</a:t>
          </a:r>
          <a:endParaRPr lang="en-US" sz="3200" dirty="0"/>
        </a:p>
      </dgm:t>
    </dgm:pt>
    <dgm:pt modelId="{1004807D-321A-4A2C-95DB-14FCC4F275A4}" type="parTrans" cxnId="{BD851F70-39F4-4391-87D4-BD8CF5C52AAB}">
      <dgm:prSet/>
      <dgm:spPr/>
      <dgm:t>
        <a:bodyPr/>
        <a:lstStyle/>
        <a:p>
          <a:endParaRPr lang="en-US"/>
        </a:p>
      </dgm:t>
    </dgm:pt>
    <dgm:pt modelId="{0A7E5F26-E0E6-4075-9C8F-35D40C88AF7C}" type="sibTrans" cxnId="{BD851F70-39F4-4391-87D4-BD8CF5C52AAB}">
      <dgm:prSet/>
      <dgm:spPr/>
      <dgm:t>
        <a:bodyPr/>
        <a:lstStyle/>
        <a:p>
          <a:endParaRPr lang="en-US"/>
        </a:p>
      </dgm:t>
    </dgm:pt>
    <dgm:pt modelId="{07EC39CF-48DE-4A2C-AA62-479563EECBF1}">
      <dgm:prSet phldrT="[Text]" custT="1"/>
      <dgm:spPr/>
      <dgm:t>
        <a:bodyPr/>
        <a:lstStyle/>
        <a:p>
          <a:r>
            <a:rPr lang="en-US" sz="3200" dirty="0" smtClean="0"/>
            <a:t>1</a:t>
          </a:r>
          <a:endParaRPr lang="en-US" sz="3200" dirty="0"/>
        </a:p>
      </dgm:t>
    </dgm:pt>
    <dgm:pt modelId="{361A61A2-E8BD-4059-B570-C35A39758EB3}" type="parTrans" cxnId="{7A13CFF3-6D24-46C5-9E74-B526AB18B63E}">
      <dgm:prSet/>
      <dgm:spPr/>
      <dgm:t>
        <a:bodyPr/>
        <a:lstStyle/>
        <a:p>
          <a:endParaRPr lang="en-US"/>
        </a:p>
      </dgm:t>
    </dgm:pt>
    <dgm:pt modelId="{42B27D22-508E-40BD-9486-749DD3ABBEC5}" type="sibTrans" cxnId="{7A13CFF3-6D24-46C5-9E74-B526AB18B63E}">
      <dgm:prSet/>
      <dgm:spPr/>
      <dgm:t>
        <a:bodyPr/>
        <a:lstStyle/>
        <a:p>
          <a:endParaRPr lang="en-US"/>
        </a:p>
      </dgm:t>
    </dgm:pt>
    <dgm:pt modelId="{A58A1771-2D00-4D62-B5FF-B910C982F6C2}">
      <dgm:prSet phldrT="[Text]"/>
      <dgm:spPr/>
      <dgm:t>
        <a:bodyPr/>
        <a:lstStyle/>
        <a:p>
          <a:r>
            <a:rPr lang="en-US" dirty="0" err="1" smtClean="0"/>
            <a:t>Châu</a:t>
          </a:r>
          <a:r>
            <a:rPr lang="en-US" dirty="0" smtClean="0"/>
            <a:t> </a:t>
          </a:r>
          <a:r>
            <a:rPr lang="en-US" dirty="0" err="1" smtClean="0"/>
            <a:t>Giao</a:t>
          </a:r>
          <a:endParaRPr lang="en-US" dirty="0"/>
        </a:p>
      </dgm:t>
    </dgm:pt>
    <dgm:pt modelId="{9AE7FADC-354C-4747-A209-C22CB5C9E256}" type="parTrans" cxnId="{910E3AE8-C5C0-4877-9120-F601B4B9A43D}">
      <dgm:prSet/>
      <dgm:spPr/>
      <dgm:t>
        <a:bodyPr/>
        <a:lstStyle/>
        <a:p>
          <a:endParaRPr lang="en-US"/>
        </a:p>
      </dgm:t>
    </dgm:pt>
    <dgm:pt modelId="{225DB9F5-4759-4E93-9BAC-74AE738FCD89}" type="sibTrans" cxnId="{910E3AE8-C5C0-4877-9120-F601B4B9A43D}">
      <dgm:prSet/>
      <dgm:spPr/>
      <dgm:t>
        <a:bodyPr/>
        <a:lstStyle/>
        <a:p>
          <a:endParaRPr lang="en-US"/>
        </a:p>
      </dgm:t>
    </dgm:pt>
    <dgm:pt modelId="{681331C8-1900-45DE-8DC8-4283B1AE7F1B}">
      <dgm:prSet custT="1"/>
      <dgm:spPr/>
      <dgm:t>
        <a:bodyPr/>
        <a:lstStyle/>
        <a:p>
          <a:r>
            <a:rPr lang="en-US" sz="3200" dirty="0" smtClean="0"/>
            <a:t>6</a:t>
          </a:r>
          <a:endParaRPr lang="en-US" sz="3200" dirty="0"/>
        </a:p>
      </dgm:t>
    </dgm:pt>
    <dgm:pt modelId="{F72C3454-510F-4BFA-B1A1-6AE64460AD53}" type="parTrans" cxnId="{E5C90686-067D-4EFA-B868-16E7B3A1A869}">
      <dgm:prSet/>
      <dgm:spPr/>
      <dgm:t>
        <a:bodyPr/>
        <a:lstStyle/>
        <a:p>
          <a:endParaRPr lang="en-US"/>
        </a:p>
      </dgm:t>
    </dgm:pt>
    <dgm:pt modelId="{59CE8C5A-103F-4D33-A647-1C8CA4029F2A}" type="sibTrans" cxnId="{E5C90686-067D-4EFA-B868-16E7B3A1A869}">
      <dgm:prSet/>
      <dgm:spPr/>
      <dgm:t>
        <a:bodyPr/>
        <a:lstStyle/>
        <a:p>
          <a:endParaRPr lang="en-US"/>
        </a:p>
      </dgm:t>
    </dgm:pt>
    <dgm:pt modelId="{AA4A0780-5DF0-4BAF-A2C6-640515956F17}">
      <dgm:prSet/>
      <dgm:spPr/>
      <dgm:t>
        <a:bodyPr/>
        <a:lstStyle/>
        <a:p>
          <a:r>
            <a:rPr lang="en-US" dirty="0" err="1" smtClean="0"/>
            <a:t>Vạn</a:t>
          </a:r>
          <a:r>
            <a:rPr lang="en-US" dirty="0" smtClean="0"/>
            <a:t> </a:t>
          </a:r>
          <a:r>
            <a:rPr lang="en-US" dirty="0" err="1" smtClean="0"/>
            <a:t>Xuân</a:t>
          </a:r>
          <a:endParaRPr lang="en-US" dirty="0"/>
        </a:p>
      </dgm:t>
    </dgm:pt>
    <dgm:pt modelId="{1A4E1C6A-9B01-4A41-8769-75F12B96846C}" type="parTrans" cxnId="{34F0DDA6-7B7D-4897-BB63-A362254EC837}">
      <dgm:prSet/>
      <dgm:spPr/>
      <dgm:t>
        <a:bodyPr/>
        <a:lstStyle/>
        <a:p>
          <a:endParaRPr lang="en-US"/>
        </a:p>
      </dgm:t>
    </dgm:pt>
    <dgm:pt modelId="{72449543-0F29-4A23-8F51-B81BA06029C8}" type="sibTrans" cxnId="{34F0DDA6-7B7D-4897-BB63-A362254EC837}">
      <dgm:prSet/>
      <dgm:spPr/>
      <dgm:t>
        <a:bodyPr/>
        <a:lstStyle/>
        <a:p>
          <a:endParaRPr lang="en-US"/>
        </a:p>
      </dgm:t>
    </dgm:pt>
    <dgm:pt modelId="{F4D526F2-9470-4487-A43B-BF3F0BD7FEEA}">
      <dgm:prSet custT="1"/>
      <dgm:spPr/>
      <dgm:t>
        <a:bodyPr/>
        <a:lstStyle/>
        <a:p>
          <a:r>
            <a:rPr lang="en-US" sz="3200" dirty="0" smtClean="0"/>
            <a:t>5</a:t>
          </a:r>
          <a:endParaRPr lang="en-US" sz="3200" dirty="0"/>
        </a:p>
      </dgm:t>
    </dgm:pt>
    <dgm:pt modelId="{4B4C9100-6EA4-4FB1-BDAC-B10DA4A3533B}" type="parTrans" cxnId="{1F0A5929-6AB8-4C7C-BC5B-105B10FC560B}">
      <dgm:prSet/>
      <dgm:spPr/>
      <dgm:t>
        <a:bodyPr/>
        <a:lstStyle/>
        <a:p>
          <a:endParaRPr lang="en-US"/>
        </a:p>
      </dgm:t>
    </dgm:pt>
    <dgm:pt modelId="{3C3F4A56-90BF-47A8-AC17-FE0FB3041456}" type="sibTrans" cxnId="{1F0A5929-6AB8-4C7C-BC5B-105B10FC560B}">
      <dgm:prSet/>
      <dgm:spPr/>
      <dgm:t>
        <a:bodyPr/>
        <a:lstStyle/>
        <a:p>
          <a:endParaRPr lang="en-US"/>
        </a:p>
      </dgm:t>
    </dgm:pt>
    <dgm:pt modelId="{8BD40563-26CE-490C-9D8E-D686CC15A75E}">
      <dgm:prSet/>
      <dgm:spPr/>
      <dgm:t>
        <a:bodyPr/>
        <a:lstStyle/>
        <a:p>
          <a:r>
            <a:rPr lang="en-US" dirty="0" smtClean="0"/>
            <a:t>An Nam </a:t>
          </a:r>
          <a:r>
            <a:rPr lang="en-US" dirty="0" err="1" smtClean="0"/>
            <a:t>đô</a:t>
          </a:r>
          <a:r>
            <a:rPr lang="en-US" dirty="0" smtClean="0"/>
            <a:t> </a:t>
          </a:r>
          <a:r>
            <a:rPr lang="en-US" dirty="0" err="1" smtClean="0"/>
            <a:t>hô</a:t>
          </a:r>
          <a:r>
            <a:rPr lang="en-US" dirty="0" smtClean="0"/>
            <a:t>̣ </a:t>
          </a:r>
          <a:r>
            <a:rPr lang="en-US" dirty="0" err="1" smtClean="0"/>
            <a:t>phu</a:t>
          </a:r>
          <a:r>
            <a:rPr lang="en-US" dirty="0" smtClean="0"/>
            <a:t>̉</a:t>
          </a:r>
          <a:endParaRPr lang="en-US" dirty="0"/>
        </a:p>
      </dgm:t>
    </dgm:pt>
    <dgm:pt modelId="{81BDE696-36B8-4ABD-A51D-1AA71C59FDFB}" type="parTrans" cxnId="{B47BC377-D810-4823-B942-7BD106DC2394}">
      <dgm:prSet/>
      <dgm:spPr/>
      <dgm:t>
        <a:bodyPr/>
        <a:lstStyle/>
        <a:p>
          <a:endParaRPr lang="en-US"/>
        </a:p>
      </dgm:t>
    </dgm:pt>
    <dgm:pt modelId="{5522F23B-236E-4015-9F1D-4E03FA1A3E57}" type="sibTrans" cxnId="{B47BC377-D810-4823-B942-7BD106DC2394}">
      <dgm:prSet/>
      <dgm:spPr/>
      <dgm:t>
        <a:bodyPr/>
        <a:lstStyle/>
        <a:p>
          <a:endParaRPr lang="en-US"/>
        </a:p>
      </dgm:t>
    </dgm:pt>
    <dgm:pt modelId="{A5D53620-364D-4BC2-940D-CB8557CE00D3}">
      <dgm:prSet custT="1"/>
      <dgm:spPr/>
      <dgm:t>
        <a:bodyPr/>
        <a:lstStyle/>
        <a:p>
          <a:r>
            <a:rPr lang="en-US" sz="3200" dirty="0" smtClean="0"/>
            <a:t>3</a:t>
          </a:r>
          <a:endParaRPr lang="en-US" sz="3200" dirty="0"/>
        </a:p>
      </dgm:t>
    </dgm:pt>
    <dgm:pt modelId="{AB984A8A-074F-4E55-94B2-BE88AE6EA2A1}" type="sibTrans" cxnId="{9228170B-B6C4-4EBE-A322-9DAA991949E5}">
      <dgm:prSet/>
      <dgm:spPr/>
      <dgm:t>
        <a:bodyPr/>
        <a:lstStyle/>
        <a:p>
          <a:endParaRPr lang="en-US"/>
        </a:p>
      </dgm:t>
    </dgm:pt>
    <dgm:pt modelId="{7389A06E-323F-4E45-B995-6727DAACB2D9}" type="parTrans" cxnId="{9228170B-B6C4-4EBE-A322-9DAA991949E5}">
      <dgm:prSet/>
      <dgm:spPr/>
      <dgm:t>
        <a:bodyPr/>
        <a:lstStyle/>
        <a:p>
          <a:endParaRPr lang="en-US"/>
        </a:p>
      </dgm:t>
    </dgm:pt>
    <dgm:pt modelId="{98E3585B-9B1B-423A-9026-E3A1E533CB06}">
      <dgm:prSet/>
      <dgm:spPr/>
      <dgm:t>
        <a:bodyPr/>
        <a:lstStyle/>
        <a:p>
          <a:r>
            <a:rPr lang="en-US" dirty="0" err="1" smtClean="0"/>
            <a:t>Việt</a:t>
          </a:r>
          <a:r>
            <a:rPr lang="en-US" dirty="0" smtClean="0"/>
            <a:t> Nam</a:t>
          </a:r>
          <a:endParaRPr lang="en-US" dirty="0"/>
        </a:p>
      </dgm:t>
    </dgm:pt>
    <dgm:pt modelId="{E611C84A-1FC1-40DD-A209-6A237A872083}" type="parTrans" cxnId="{AD9ADC73-A415-477A-9EF2-08148F33809E}">
      <dgm:prSet/>
      <dgm:spPr/>
      <dgm:t>
        <a:bodyPr/>
        <a:lstStyle/>
        <a:p>
          <a:endParaRPr lang="en-US"/>
        </a:p>
      </dgm:t>
    </dgm:pt>
    <dgm:pt modelId="{C0E2B0BA-9BE6-4B36-B5FD-6B3B5DD99C39}" type="sibTrans" cxnId="{AD9ADC73-A415-477A-9EF2-08148F33809E}">
      <dgm:prSet/>
      <dgm:spPr/>
      <dgm:t>
        <a:bodyPr/>
        <a:lstStyle/>
        <a:p>
          <a:endParaRPr lang="en-US"/>
        </a:p>
      </dgm:t>
    </dgm:pt>
    <dgm:pt modelId="{BF94A918-077E-4CF2-8090-53F708B2082F}" type="pres">
      <dgm:prSet presAssocID="{D2913D38-9A00-4375-960F-4B46548CD05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06AE600-D91A-4E1E-B579-E6148D86A84D}" type="pres">
      <dgm:prSet presAssocID="{351D3A54-31C0-4EE4-B8CE-C3996614E443}" presName="composite" presStyleCnt="0"/>
      <dgm:spPr/>
    </dgm:pt>
    <dgm:pt modelId="{F86CDB47-74A5-4C3B-87AA-AC8F6629451E}" type="pres">
      <dgm:prSet presAssocID="{351D3A54-31C0-4EE4-B8CE-C3996614E443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251CFC-FF66-4962-827C-2CAB8D2675B1}" type="pres">
      <dgm:prSet presAssocID="{351D3A54-31C0-4EE4-B8CE-C3996614E443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D03EFA-D2D3-494D-8D2C-E42D7C30DA25}" type="pres">
      <dgm:prSet presAssocID="{70F0F488-37AD-4FF2-AD81-F785AD2AADC5}" presName="sp" presStyleCnt="0"/>
      <dgm:spPr/>
    </dgm:pt>
    <dgm:pt modelId="{76234B62-7FFA-4D37-999A-C49B39B87F6A}" type="pres">
      <dgm:prSet presAssocID="{2018F652-958F-417E-9C65-CC39181A3767}" presName="composite" presStyleCnt="0"/>
      <dgm:spPr/>
    </dgm:pt>
    <dgm:pt modelId="{5A080D2C-9A0A-48B8-8F8F-139F5C1F9107}" type="pres">
      <dgm:prSet presAssocID="{2018F652-958F-417E-9C65-CC39181A3767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995CDD-32FE-4F79-9E46-4EEE2C1F3D42}" type="pres">
      <dgm:prSet presAssocID="{2018F652-958F-417E-9C65-CC39181A3767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7FAE11-81BF-4BA5-B522-C35CDFC98552}" type="pres">
      <dgm:prSet presAssocID="{96B4777D-0511-411A-B876-8250454D4478}" presName="sp" presStyleCnt="0"/>
      <dgm:spPr/>
    </dgm:pt>
    <dgm:pt modelId="{012EA5BA-BD2B-463F-9EDB-948E5ACB79DF}" type="pres">
      <dgm:prSet presAssocID="{07EC39CF-48DE-4A2C-AA62-479563EECBF1}" presName="composite" presStyleCnt="0"/>
      <dgm:spPr/>
    </dgm:pt>
    <dgm:pt modelId="{C87B6A71-8A3D-43F2-86BD-FB0445C992EA}" type="pres">
      <dgm:prSet presAssocID="{07EC39CF-48DE-4A2C-AA62-479563EECBF1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055AAD-7E2A-4C7A-91B1-91B49F0005FF}" type="pres">
      <dgm:prSet presAssocID="{07EC39CF-48DE-4A2C-AA62-479563EECBF1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3B3F98-4C24-483F-81E3-25BCF89EDF16}" type="pres">
      <dgm:prSet presAssocID="{42B27D22-508E-40BD-9486-749DD3ABBEC5}" presName="sp" presStyleCnt="0"/>
      <dgm:spPr/>
    </dgm:pt>
    <dgm:pt modelId="{9C2EDD34-653D-41DB-BFB1-D41CDF99DB63}" type="pres">
      <dgm:prSet presAssocID="{681331C8-1900-45DE-8DC8-4283B1AE7F1B}" presName="composite" presStyleCnt="0"/>
      <dgm:spPr/>
    </dgm:pt>
    <dgm:pt modelId="{F8DEC671-6408-4518-ACCC-C031DCD5E2F5}" type="pres">
      <dgm:prSet presAssocID="{681331C8-1900-45DE-8DC8-4283B1AE7F1B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C14780-95DC-44DC-A023-C5D9256B92E1}" type="pres">
      <dgm:prSet presAssocID="{681331C8-1900-45DE-8DC8-4283B1AE7F1B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5784DE-2C9D-4C75-B6BE-BD90C14D281A}" type="pres">
      <dgm:prSet presAssocID="{59CE8C5A-103F-4D33-A647-1C8CA4029F2A}" presName="sp" presStyleCnt="0"/>
      <dgm:spPr/>
    </dgm:pt>
    <dgm:pt modelId="{322FD668-BC80-451D-A6E0-B1A6FE705D20}" type="pres">
      <dgm:prSet presAssocID="{F4D526F2-9470-4487-A43B-BF3F0BD7FEEA}" presName="composite" presStyleCnt="0"/>
      <dgm:spPr/>
    </dgm:pt>
    <dgm:pt modelId="{8F02F990-B359-4AB6-B004-F06FBCCA1626}" type="pres">
      <dgm:prSet presAssocID="{F4D526F2-9470-4487-A43B-BF3F0BD7FEEA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D37964-3C97-4C17-8D2E-251B7B730AEF}" type="pres">
      <dgm:prSet presAssocID="{F4D526F2-9470-4487-A43B-BF3F0BD7FEEA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75952-3DCC-45F4-82F4-53415489BE9E}" type="pres">
      <dgm:prSet presAssocID="{3C3F4A56-90BF-47A8-AC17-FE0FB3041456}" presName="sp" presStyleCnt="0"/>
      <dgm:spPr/>
    </dgm:pt>
    <dgm:pt modelId="{0D095430-5A52-4E37-95EA-2D3E55D3A546}" type="pres">
      <dgm:prSet presAssocID="{A5D53620-364D-4BC2-940D-CB8557CE00D3}" presName="composite" presStyleCnt="0"/>
      <dgm:spPr/>
    </dgm:pt>
    <dgm:pt modelId="{A9DD6CD7-B183-48BE-A27C-950FE5989199}" type="pres">
      <dgm:prSet presAssocID="{A5D53620-364D-4BC2-940D-CB8557CE00D3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6FC048-F0FB-482D-9CF0-8EC24768266A}" type="pres">
      <dgm:prSet presAssocID="{A5D53620-364D-4BC2-940D-CB8557CE00D3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CB5118-8907-4344-A24A-11BB9C1D9FE3}" type="presOf" srcId="{8BD40563-26CE-490C-9D8E-D686CC15A75E}" destId="{39D37964-3C97-4C17-8D2E-251B7B730AEF}" srcOrd="0" destOrd="0" presId="urn:microsoft.com/office/officeart/2005/8/layout/chevron2"/>
    <dgm:cxn modelId="{B47BC377-D810-4823-B942-7BD106DC2394}" srcId="{F4D526F2-9470-4487-A43B-BF3F0BD7FEEA}" destId="{8BD40563-26CE-490C-9D8E-D686CC15A75E}" srcOrd="0" destOrd="0" parTransId="{81BDE696-36B8-4ABD-A51D-1AA71C59FDFB}" sibTransId="{5522F23B-236E-4015-9F1D-4E03FA1A3E57}"/>
    <dgm:cxn modelId="{9228170B-B6C4-4EBE-A322-9DAA991949E5}" srcId="{D2913D38-9A00-4375-960F-4B46548CD055}" destId="{A5D53620-364D-4BC2-940D-CB8557CE00D3}" srcOrd="5" destOrd="0" parTransId="{7389A06E-323F-4E45-B995-6727DAACB2D9}" sibTransId="{AB984A8A-074F-4E55-94B2-BE88AE6EA2A1}"/>
    <dgm:cxn modelId="{0C572172-BF2F-4A38-96B2-3B1997BC26A5}" srcId="{D2913D38-9A00-4375-960F-4B46548CD055}" destId="{2018F652-958F-417E-9C65-CC39181A3767}" srcOrd="1" destOrd="0" parTransId="{052DBFE3-7A8C-444E-8E0C-7F0B71FFD321}" sibTransId="{96B4777D-0511-411A-B876-8250454D4478}"/>
    <dgm:cxn modelId="{E5C90686-067D-4EFA-B868-16E7B3A1A869}" srcId="{D2913D38-9A00-4375-960F-4B46548CD055}" destId="{681331C8-1900-45DE-8DC8-4283B1AE7F1B}" srcOrd="3" destOrd="0" parTransId="{F72C3454-510F-4BFA-B1A1-6AE64460AD53}" sibTransId="{59CE8C5A-103F-4D33-A647-1C8CA4029F2A}"/>
    <dgm:cxn modelId="{91184B58-70ED-4998-A32F-61E5A218F494}" type="presOf" srcId="{A5D53620-364D-4BC2-940D-CB8557CE00D3}" destId="{A9DD6CD7-B183-48BE-A27C-950FE5989199}" srcOrd="0" destOrd="0" presId="urn:microsoft.com/office/officeart/2005/8/layout/chevron2"/>
    <dgm:cxn modelId="{507F14EB-B497-41AB-8AD8-55BE12B091B5}" srcId="{351D3A54-31C0-4EE4-B8CE-C3996614E443}" destId="{D6E1828D-3178-4EA5-8023-9D8BC75C1023}" srcOrd="0" destOrd="0" parTransId="{C8E23115-D9B0-4AA0-A6AC-C52ABAA09A31}" sibTransId="{842CD29D-2F33-426D-80B3-1EF29C2C9257}"/>
    <dgm:cxn modelId="{E6BED5E7-5BA4-4E36-BC18-DBDD0D68165F}" type="presOf" srcId="{AA4A0780-5DF0-4BAF-A2C6-640515956F17}" destId="{7EC14780-95DC-44DC-A023-C5D9256B92E1}" srcOrd="0" destOrd="0" presId="urn:microsoft.com/office/officeart/2005/8/layout/chevron2"/>
    <dgm:cxn modelId="{979265FA-85DB-496C-B961-DC4F7BBC619E}" type="presOf" srcId="{681331C8-1900-45DE-8DC8-4283B1AE7F1B}" destId="{F8DEC671-6408-4518-ACCC-C031DCD5E2F5}" srcOrd="0" destOrd="0" presId="urn:microsoft.com/office/officeart/2005/8/layout/chevron2"/>
    <dgm:cxn modelId="{1F0A5929-6AB8-4C7C-BC5B-105B10FC560B}" srcId="{D2913D38-9A00-4375-960F-4B46548CD055}" destId="{F4D526F2-9470-4487-A43B-BF3F0BD7FEEA}" srcOrd="4" destOrd="0" parTransId="{4B4C9100-6EA4-4FB1-BDAC-B10DA4A3533B}" sibTransId="{3C3F4A56-90BF-47A8-AC17-FE0FB3041456}"/>
    <dgm:cxn modelId="{7A13CFF3-6D24-46C5-9E74-B526AB18B63E}" srcId="{D2913D38-9A00-4375-960F-4B46548CD055}" destId="{07EC39CF-48DE-4A2C-AA62-479563EECBF1}" srcOrd="2" destOrd="0" parTransId="{361A61A2-E8BD-4059-B570-C35A39758EB3}" sibTransId="{42B27D22-508E-40BD-9486-749DD3ABBEC5}"/>
    <dgm:cxn modelId="{BD851F70-39F4-4391-87D4-BD8CF5C52AAB}" srcId="{2018F652-958F-417E-9C65-CC39181A3767}" destId="{2EAECCA3-71DE-41A6-9D28-0DE8315142E1}" srcOrd="0" destOrd="0" parTransId="{1004807D-321A-4A2C-95DB-14FCC4F275A4}" sibTransId="{0A7E5F26-E0E6-4075-9C8F-35D40C88AF7C}"/>
    <dgm:cxn modelId="{910E3AE8-C5C0-4877-9120-F601B4B9A43D}" srcId="{07EC39CF-48DE-4A2C-AA62-479563EECBF1}" destId="{A58A1771-2D00-4D62-B5FF-B910C982F6C2}" srcOrd="0" destOrd="0" parTransId="{9AE7FADC-354C-4747-A209-C22CB5C9E256}" sibTransId="{225DB9F5-4759-4E93-9BAC-74AE738FCD89}"/>
    <dgm:cxn modelId="{406F5F43-BE00-43DC-8603-C1A0560C190B}" type="presOf" srcId="{2018F652-958F-417E-9C65-CC39181A3767}" destId="{5A080D2C-9A0A-48B8-8F8F-139F5C1F9107}" srcOrd="0" destOrd="0" presId="urn:microsoft.com/office/officeart/2005/8/layout/chevron2"/>
    <dgm:cxn modelId="{87E3CF62-14CD-44C5-A532-3EB6744F28C8}" type="presOf" srcId="{D6E1828D-3178-4EA5-8023-9D8BC75C1023}" destId="{6B251CFC-FF66-4962-827C-2CAB8D2675B1}" srcOrd="0" destOrd="0" presId="urn:microsoft.com/office/officeart/2005/8/layout/chevron2"/>
    <dgm:cxn modelId="{7D0331C1-D68A-498C-9E97-74752E49F867}" srcId="{D2913D38-9A00-4375-960F-4B46548CD055}" destId="{351D3A54-31C0-4EE4-B8CE-C3996614E443}" srcOrd="0" destOrd="0" parTransId="{0FBC38A1-675F-4F96-B350-CEB31CAA2E9F}" sibTransId="{70F0F488-37AD-4FF2-AD81-F785AD2AADC5}"/>
    <dgm:cxn modelId="{435A93DD-D8EC-4380-B71B-EB135A13CAC9}" type="presOf" srcId="{351D3A54-31C0-4EE4-B8CE-C3996614E443}" destId="{F86CDB47-74A5-4C3B-87AA-AC8F6629451E}" srcOrd="0" destOrd="0" presId="urn:microsoft.com/office/officeart/2005/8/layout/chevron2"/>
    <dgm:cxn modelId="{AD9ADC73-A415-477A-9EF2-08148F33809E}" srcId="{A5D53620-364D-4BC2-940D-CB8557CE00D3}" destId="{98E3585B-9B1B-423A-9026-E3A1E533CB06}" srcOrd="0" destOrd="0" parTransId="{E611C84A-1FC1-40DD-A209-6A237A872083}" sibTransId="{C0E2B0BA-9BE6-4B36-B5FD-6B3B5DD99C39}"/>
    <dgm:cxn modelId="{51F36241-077D-4C45-A444-6218D870E3FF}" type="presOf" srcId="{07EC39CF-48DE-4A2C-AA62-479563EECBF1}" destId="{C87B6A71-8A3D-43F2-86BD-FB0445C992EA}" srcOrd="0" destOrd="0" presId="urn:microsoft.com/office/officeart/2005/8/layout/chevron2"/>
    <dgm:cxn modelId="{813EBE75-0307-49D9-84AE-1B4B9C398FF7}" type="presOf" srcId="{2EAECCA3-71DE-41A6-9D28-0DE8315142E1}" destId="{58995CDD-32FE-4F79-9E46-4EEE2C1F3D42}" srcOrd="0" destOrd="0" presId="urn:microsoft.com/office/officeart/2005/8/layout/chevron2"/>
    <dgm:cxn modelId="{435407E4-19D3-4E9C-8995-415F9BFBCBF7}" type="presOf" srcId="{98E3585B-9B1B-423A-9026-E3A1E533CB06}" destId="{596FC048-F0FB-482D-9CF0-8EC24768266A}" srcOrd="0" destOrd="0" presId="urn:microsoft.com/office/officeart/2005/8/layout/chevron2"/>
    <dgm:cxn modelId="{661E0EBD-29A0-4C66-B810-130927A0DA12}" type="presOf" srcId="{A58A1771-2D00-4D62-B5FF-B910C982F6C2}" destId="{38055AAD-7E2A-4C7A-91B1-91B49F0005FF}" srcOrd="0" destOrd="0" presId="urn:microsoft.com/office/officeart/2005/8/layout/chevron2"/>
    <dgm:cxn modelId="{34F0DDA6-7B7D-4897-BB63-A362254EC837}" srcId="{681331C8-1900-45DE-8DC8-4283B1AE7F1B}" destId="{AA4A0780-5DF0-4BAF-A2C6-640515956F17}" srcOrd="0" destOrd="0" parTransId="{1A4E1C6A-9B01-4A41-8769-75F12B96846C}" sibTransId="{72449543-0F29-4A23-8F51-B81BA06029C8}"/>
    <dgm:cxn modelId="{9DD633C3-77BB-4675-ACFD-F300B02906EC}" type="presOf" srcId="{D2913D38-9A00-4375-960F-4B46548CD055}" destId="{BF94A918-077E-4CF2-8090-53F708B2082F}" srcOrd="0" destOrd="0" presId="urn:microsoft.com/office/officeart/2005/8/layout/chevron2"/>
    <dgm:cxn modelId="{25B99CAD-8910-4C14-81EA-CD408A15D213}" type="presOf" srcId="{F4D526F2-9470-4487-A43B-BF3F0BD7FEEA}" destId="{8F02F990-B359-4AB6-B004-F06FBCCA1626}" srcOrd="0" destOrd="0" presId="urn:microsoft.com/office/officeart/2005/8/layout/chevron2"/>
    <dgm:cxn modelId="{4B28D91E-069D-4868-AB84-AB2E76F3DBC9}" type="presParOf" srcId="{BF94A918-077E-4CF2-8090-53F708B2082F}" destId="{906AE600-D91A-4E1E-B579-E6148D86A84D}" srcOrd="0" destOrd="0" presId="urn:microsoft.com/office/officeart/2005/8/layout/chevron2"/>
    <dgm:cxn modelId="{67C55AA5-201A-4221-B388-4308CD6D2AF2}" type="presParOf" srcId="{906AE600-D91A-4E1E-B579-E6148D86A84D}" destId="{F86CDB47-74A5-4C3B-87AA-AC8F6629451E}" srcOrd="0" destOrd="0" presId="urn:microsoft.com/office/officeart/2005/8/layout/chevron2"/>
    <dgm:cxn modelId="{EBC91B99-E996-42D8-B2F4-1EE768428EB3}" type="presParOf" srcId="{906AE600-D91A-4E1E-B579-E6148D86A84D}" destId="{6B251CFC-FF66-4962-827C-2CAB8D2675B1}" srcOrd="1" destOrd="0" presId="urn:microsoft.com/office/officeart/2005/8/layout/chevron2"/>
    <dgm:cxn modelId="{CC1D8F99-4A13-45B3-B2F4-FF9FC057CE24}" type="presParOf" srcId="{BF94A918-077E-4CF2-8090-53F708B2082F}" destId="{84D03EFA-D2D3-494D-8D2C-E42D7C30DA25}" srcOrd="1" destOrd="0" presId="urn:microsoft.com/office/officeart/2005/8/layout/chevron2"/>
    <dgm:cxn modelId="{A475DFDB-B370-4B12-B928-E95B965BC132}" type="presParOf" srcId="{BF94A918-077E-4CF2-8090-53F708B2082F}" destId="{76234B62-7FFA-4D37-999A-C49B39B87F6A}" srcOrd="2" destOrd="0" presId="urn:microsoft.com/office/officeart/2005/8/layout/chevron2"/>
    <dgm:cxn modelId="{F0FFF2B9-C2CF-409E-80FB-BF2040D2F4C2}" type="presParOf" srcId="{76234B62-7FFA-4D37-999A-C49B39B87F6A}" destId="{5A080D2C-9A0A-48B8-8F8F-139F5C1F9107}" srcOrd="0" destOrd="0" presId="urn:microsoft.com/office/officeart/2005/8/layout/chevron2"/>
    <dgm:cxn modelId="{48B24BA4-ECBB-4E3A-925C-9681786C45F3}" type="presParOf" srcId="{76234B62-7FFA-4D37-999A-C49B39B87F6A}" destId="{58995CDD-32FE-4F79-9E46-4EEE2C1F3D42}" srcOrd="1" destOrd="0" presId="urn:microsoft.com/office/officeart/2005/8/layout/chevron2"/>
    <dgm:cxn modelId="{E77F493E-B6BA-4660-9644-866CA775D665}" type="presParOf" srcId="{BF94A918-077E-4CF2-8090-53F708B2082F}" destId="{427FAE11-81BF-4BA5-B522-C35CDFC98552}" srcOrd="3" destOrd="0" presId="urn:microsoft.com/office/officeart/2005/8/layout/chevron2"/>
    <dgm:cxn modelId="{B790EA3C-F79E-4D22-8EA1-E22FE0B0209C}" type="presParOf" srcId="{BF94A918-077E-4CF2-8090-53F708B2082F}" destId="{012EA5BA-BD2B-463F-9EDB-948E5ACB79DF}" srcOrd="4" destOrd="0" presId="urn:microsoft.com/office/officeart/2005/8/layout/chevron2"/>
    <dgm:cxn modelId="{19055655-1AF6-4784-85FF-06F91A3033A6}" type="presParOf" srcId="{012EA5BA-BD2B-463F-9EDB-948E5ACB79DF}" destId="{C87B6A71-8A3D-43F2-86BD-FB0445C992EA}" srcOrd="0" destOrd="0" presId="urn:microsoft.com/office/officeart/2005/8/layout/chevron2"/>
    <dgm:cxn modelId="{7B626E2A-DCA1-4E67-AC33-0B081D070EEC}" type="presParOf" srcId="{012EA5BA-BD2B-463F-9EDB-948E5ACB79DF}" destId="{38055AAD-7E2A-4C7A-91B1-91B49F0005FF}" srcOrd="1" destOrd="0" presId="urn:microsoft.com/office/officeart/2005/8/layout/chevron2"/>
    <dgm:cxn modelId="{6DE82C23-DB41-4B15-B90B-D9147AA49013}" type="presParOf" srcId="{BF94A918-077E-4CF2-8090-53F708B2082F}" destId="{143B3F98-4C24-483F-81E3-25BCF89EDF16}" srcOrd="5" destOrd="0" presId="urn:microsoft.com/office/officeart/2005/8/layout/chevron2"/>
    <dgm:cxn modelId="{614C122E-5A64-4938-90E3-04306D02F7A3}" type="presParOf" srcId="{BF94A918-077E-4CF2-8090-53F708B2082F}" destId="{9C2EDD34-653D-41DB-BFB1-D41CDF99DB63}" srcOrd="6" destOrd="0" presId="urn:microsoft.com/office/officeart/2005/8/layout/chevron2"/>
    <dgm:cxn modelId="{4853D3D9-914B-40FD-AAD4-C9F3BEEA0B71}" type="presParOf" srcId="{9C2EDD34-653D-41DB-BFB1-D41CDF99DB63}" destId="{F8DEC671-6408-4518-ACCC-C031DCD5E2F5}" srcOrd="0" destOrd="0" presId="urn:microsoft.com/office/officeart/2005/8/layout/chevron2"/>
    <dgm:cxn modelId="{96688E72-895E-4F0C-A022-D84B4BBEE0F2}" type="presParOf" srcId="{9C2EDD34-653D-41DB-BFB1-D41CDF99DB63}" destId="{7EC14780-95DC-44DC-A023-C5D9256B92E1}" srcOrd="1" destOrd="0" presId="urn:microsoft.com/office/officeart/2005/8/layout/chevron2"/>
    <dgm:cxn modelId="{08B846B9-A28B-4F2C-B044-1EDBD70C8C36}" type="presParOf" srcId="{BF94A918-077E-4CF2-8090-53F708B2082F}" destId="{BF5784DE-2C9D-4C75-B6BE-BD90C14D281A}" srcOrd="7" destOrd="0" presId="urn:microsoft.com/office/officeart/2005/8/layout/chevron2"/>
    <dgm:cxn modelId="{7335DE1E-FE48-4F06-BDE6-6B981CE1BDBB}" type="presParOf" srcId="{BF94A918-077E-4CF2-8090-53F708B2082F}" destId="{322FD668-BC80-451D-A6E0-B1A6FE705D20}" srcOrd="8" destOrd="0" presId="urn:microsoft.com/office/officeart/2005/8/layout/chevron2"/>
    <dgm:cxn modelId="{7DA388F7-2DE1-4344-A728-BEE922FF30D4}" type="presParOf" srcId="{322FD668-BC80-451D-A6E0-B1A6FE705D20}" destId="{8F02F990-B359-4AB6-B004-F06FBCCA1626}" srcOrd="0" destOrd="0" presId="urn:microsoft.com/office/officeart/2005/8/layout/chevron2"/>
    <dgm:cxn modelId="{B382D377-0F00-484F-A88A-8D08EFDB9AFD}" type="presParOf" srcId="{322FD668-BC80-451D-A6E0-B1A6FE705D20}" destId="{39D37964-3C97-4C17-8D2E-251B7B730AEF}" srcOrd="1" destOrd="0" presId="urn:microsoft.com/office/officeart/2005/8/layout/chevron2"/>
    <dgm:cxn modelId="{BADDB765-5289-4325-AC68-F9635811F996}" type="presParOf" srcId="{BF94A918-077E-4CF2-8090-53F708B2082F}" destId="{65875952-3DCC-45F4-82F4-53415489BE9E}" srcOrd="9" destOrd="0" presId="urn:microsoft.com/office/officeart/2005/8/layout/chevron2"/>
    <dgm:cxn modelId="{BDFAF92B-0D71-4C90-802A-EFC4870EA777}" type="presParOf" srcId="{BF94A918-077E-4CF2-8090-53F708B2082F}" destId="{0D095430-5A52-4E37-95EA-2D3E55D3A546}" srcOrd="10" destOrd="0" presId="urn:microsoft.com/office/officeart/2005/8/layout/chevron2"/>
    <dgm:cxn modelId="{AE1869C4-2792-4811-9D59-55ADCE06609E}" type="presParOf" srcId="{0D095430-5A52-4E37-95EA-2D3E55D3A546}" destId="{A9DD6CD7-B183-48BE-A27C-950FE5989199}" srcOrd="0" destOrd="0" presId="urn:microsoft.com/office/officeart/2005/8/layout/chevron2"/>
    <dgm:cxn modelId="{FBB6CE09-606F-40B2-971A-EFF8F5CD8B8E}" type="presParOf" srcId="{0D095430-5A52-4E37-95EA-2D3E55D3A546}" destId="{596FC048-F0FB-482D-9CF0-8EC24768266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7615188-96CC-4F44-BC4C-AFA1E87D9B83}" type="doc">
      <dgm:prSet loTypeId="urn:microsoft.com/office/officeart/2005/8/layout/process4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8F275DC4-81C0-4973-94D8-437A2195C6D5}">
      <dgm:prSet phldrT="[Text]" custT="1"/>
      <dgm:spPr/>
      <dgm:t>
        <a:bodyPr/>
        <a:lstStyle/>
        <a:p>
          <a:r>
            <a:rPr lang="en-US" sz="3200" b="1" dirty="0" smtClean="0"/>
            <a:t>CHÂU</a:t>
          </a:r>
          <a:endParaRPr lang="en-US" sz="3200" b="1" dirty="0"/>
        </a:p>
      </dgm:t>
    </dgm:pt>
    <dgm:pt modelId="{6ACEA6BD-A75B-4E63-A667-4BED1CD71C1E}" type="parTrans" cxnId="{DD50F3EB-67FB-4812-99C0-0DD594FF31DF}">
      <dgm:prSet/>
      <dgm:spPr/>
      <dgm:t>
        <a:bodyPr/>
        <a:lstStyle/>
        <a:p>
          <a:endParaRPr lang="en-US"/>
        </a:p>
      </dgm:t>
    </dgm:pt>
    <dgm:pt modelId="{E99DA6BA-DF1A-4BA7-A1D8-866394D8D77D}" type="sibTrans" cxnId="{DD50F3EB-67FB-4812-99C0-0DD594FF31DF}">
      <dgm:prSet/>
      <dgm:spPr/>
      <dgm:t>
        <a:bodyPr/>
        <a:lstStyle/>
        <a:p>
          <a:endParaRPr lang="en-US"/>
        </a:p>
      </dgm:t>
    </dgm:pt>
    <dgm:pt modelId="{8C13C1BB-45D8-437A-8AFE-94785AC2A27B}">
      <dgm:prSet phldrT="[Text]"/>
      <dgm:spPr/>
      <dgm:t>
        <a:bodyPr/>
        <a:lstStyle/>
        <a:p>
          <a:r>
            <a:rPr lang="en-US" dirty="0" err="1" smtClean="0"/>
            <a:t>Người</a:t>
          </a:r>
          <a:r>
            <a:rPr lang="en-US" dirty="0" smtClean="0"/>
            <a:t> </a:t>
          </a:r>
          <a:r>
            <a:rPr lang="en-US" dirty="0" err="1" smtClean="0"/>
            <a:t>Hán</a:t>
          </a:r>
          <a:endParaRPr lang="en-US" dirty="0"/>
        </a:p>
      </dgm:t>
    </dgm:pt>
    <dgm:pt modelId="{64E6C70F-2D72-4236-A26A-4C41E4D493E5}" type="parTrans" cxnId="{FEFF9EDE-3865-4FB5-AF0F-810B250FCFC4}">
      <dgm:prSet/>
      <dgm:spPr/>
      <dgm:t>
        <a:bodyPr/>
        <a:lstStyle/>
        <a:p>
          <a:endParaRPr lang="en-US"/>
        </a:p>
      </dgm:t>
    </dgm:pt>
    <dgm:pt modelId="{41B8DD83-6111-4780-B1CB-190662545A79}" type="sibTrans" cxnId="{FEFF9EDE-3865-4FB5-AF0F-810B250FCFC4}">
      <dgm:prSet/>
      <dgm:spPr/>
      <dgm:t>
        <a:bodyPr/>
        <a:lstStyle/>
        <a:p>
          <a:endParaRPr lang="en-US"/>
        </a:p>
      </dgm:t>
    </dgm:pt>
    <dgm:pt modelId="{5BE3456C-9EF9-4A7D-B8AD-C8CBF4A5303F}">
      <dgm:prSet phldrT="[Text]" custT="1"/>
      <dgm:spPr/>
      <dgm:t>
        <a:bodyPr/>
        <a:lstStyle/>
        <a:p>
          <a:r>
            <a:rPr lang="en-US" sz="3200" b="1" dirty="0" smtClean="0"/>
            <a:t>PHỦ, HUYỆN</a:t>
          </a:r>
          <a:endParaRPr lang="en-US" sz="3200" b="1" dirty="0"/>
        </a:p>
      </dgm:t>
    </dgm:pt>
    <dgm:pt modelId="{90FA3512-FC1A-494D-8312-C3561CA82C85}" type="parTrans" cxnId="{C2D34958-A663-4E56-BC4D-5EA8FAA62C60}">
      <dgm:prSet/>
      <dgm:spPr/>
      <dgm:t>
        <a:bodyPr/>
        <a:lstStyle/>
        <a:p>
          <a:endParaRPr lang="en-US"/>
        </a:p>
      </dgm:t>
    </dgm:pt>
    <dgm:pt modelId="{4B84F823-C87C-4BB5-B8B7-B8BE7707DE3B}" type="sibTrans" cxnId="{C2D34958-A663-4E56-BC4D-5EA8FAA62C60}">
      <dgm:prSet/>
      <dgm:spPr/>
      <dgm:t>
        <a:bodyPr/>
        <a:lstStyle/>
        <a:p>
          <a:endParaRPr lang="en-US"/>
        </a:p>
      </dgm:t>
    </dgm:pt>
    <dgm:pt modelId="{38D93204-7D24-411E-8B9B-38DEDE326EE3}">
      <dgm:prSet phldrT="[Text]"/>
      <dgm:spPr/>
      <dgm:t>
        <a:bodyPr/>
        <a:lstStyle/>
        <a:p>
          <a:r>
            <a:rPr lang="en-US" dirty="0" err="1" smtClean="0"/>
            <a:t>Người</a:t>
          </a:r>
          <a:r>
            <a:rPr lang="en-US" dirty="0" smtClean="0"/>
            <a:t> </a:t>
          </a:r>
          <a:r>
            <a:rPr lang="en-US" dirty="0" err="1" smtClean="0"/>
            <a:t>Hán</a:t>
          </a:r>
          <a:endParaRPr lang="en-US" dirty="0"/>
        </a:p>
      </dgm:t>
    </dgm:pt>
    <dgm:pt modelId="{1088F422-A37E-4C6D-928B-1E6200182F6F}" type="parTrans" cxnId="{3F51E616-7DAA-4CC0-A66A-C30997F3321A}">
      <dgm:prSet/>
      <dgm:spPr/>
      <dgm:t>
        <a:bodyPr/>
        <a:lstStyle/>
        <a:p>
          <a:endParaRPr lang="en-US"/>
        </a:p>
      </dgm:t>
    </dgm:pt>
    <dgm:pt modelId="{D050A1B5-7C61-46BD-8300-5315CCB2E2F2}" type="sibTrans" cxnId="{3F51E616-7DAA-4CC0-A66A-C30997F3321A}">
      <dgm:prSet/>
      <dgm:spPr/>
      <dgm:t>
        <a:bodyPr/>
        <a:lstStyle/>
        <a:p>
          <a:endParaRPr lang="en-US"/>
        </a:p>
      </dgm:t>
    </dgm:pt>
    <dgm:pt modelId="{0A1E3094-D5DF-475F-8DC0-1694D8BBF3FE}">
      <dgm:prSet phldrT="[Text]" custT="1"/>
      <dgm:spPr/>
      <dgm:t>
        <a:bodyPr/>
        <a:lstStyle/>
        <a:p>
          <a:r>
            <a:rPr lang="en-US" sz="3200" b="1" dirty="0" smtClean="0"/>
            <a:t>HƯƠNG, XÃ</a:t>
          </a:r>
          <a:endParaRPr lang="en-US" sz="3200" b="1" dirty="0"/>
        </a:p>
      </dgm:t>
    </dgm:pt>
    <dgm:pt modelId="{46B59FE6-FBA3-4F8A-B491-B7B5C0046465}" type="parTrans" cxnId="{66F21D3E-5172-406C-A586-ECDFB51444BC}">
      <dgm:prSet/>
      <dgm:spPr/>
      <dgm:t>
        <a:bodyPr/>
        <a:lstStyle/>
        <a:p>
          <a:endParaRPr lang="en-US"/>
        </a:p>
      </dgm:t>
    </dgm:pt>
    <dgm:pt modelId="{A3718C9C-CAFF-496E-B5BF-FBB91B633B54}" type="sibTrans" cxnId="{66F21D3E-5172-406C-A586-ECDFB51444BC}">
      <dgm:prSet/>
      <dgm:spPr/>
      <dgm:t>
        <a:bodyPr/>
        <a:lstStyle/>
        <a:p>
          <a:endParaRPr lang="en-US"/>
        </a:p>
      </dgm:t>
    </dgm:pt>
    <dgm:pt modelId="{0506B831-CF87-4795-992D-6B2B26FEFDBD}">
      <dgm:prSet phldrT="[Text]"/>
      <dgm:spPr/>
      <dgm:t>
        <a:bodyPr/>
        <a:lstStyle/>
        <a:p>
          <a:r>
            <a:rPr lang="en-US" dirty="0" err="1" smtClean="0"/>
            <a:t>Người</a:t>
          </a:r>
          <a:r>
            <a:rPr lang="en-US" dirty="0" smtClean="0"/>
            <a:t> </a:t>
          </a:r>
          <a:r>
            <a:rPr lang="en-US" dirty="0" err="1" smtClean="0"/>
            <a:t>Việt</a:t>
          </a:r>
          <a:endParaRPr lang="en-US" dirty="0"/>
        </a:p>
      </dgm:t>
    </dgm:pt>
    <dgm:pt modelId="{3DB313E6-0B5C-4884-8B89-37E6E99A0831}" type="parTrans" cxnId="{2C107397-0F92-4DA8-90E2-CE356BD1E950}">
      <dgm:prSet/>
      <dgm:spPr/>
      <dgm:t>
        <a:bodyPr/>
        <a:lstStyle/>
        <a:p>
          <a:endParaRPr lang="en-US"/>
        </a:p>
      </dgm:t>
    </dgm:pt>
    <dgm:pt modelId="{064F363A-1F9B-4EEC-A66D-F9CF48B140F7}" type="sibTrans" cxnId="{2C107397-0F92-4DA8-90E2-CE356BD1E950}">
      <dgm:prSet/>
      <dgm:spPr/>
      <dgm:t>
        <a:bodyPr/>
        <a:lstStyle/>
        <a:p>
          <a:endParaRPr lang="en-US"/>
        </a:p>
      </dgm:t>
    </dgm:pt>
    <dgm:pt modelId="{FB4C4297-B9F7-4117-BDD9-30DB099578C0}">
      <dgm:prSet/>
      <dgm:spPr/>
      <dgm:t>
        <a:bodyPr/>
        <a:lstStyle/>
        <a:p>
          <a:r>
            <a:rPr lang="en-US" dirty="0" smtClean="0"/>
            <a:t>An Nam </a:t>
          </a:r>
          <a:r>
            <a:rPr lang="en-US" dirty="0" err="1" smtClean="0"/>
            <a:t>đô</a:t>
          </a:r>
          <a:r>
            <a:rPr lang="en-US" dirty="0" smtClean="0"/>
            <a:t> </a:t>
          </a:r>
          <a:r>
            <a:rPr lang="en-US" dirty="0" err="1" smtClean="0"/>
            <a:t>hô</a:t>
          </a:r>
          <a:r>
            <a:rPr lang="en-US" dirty="0" smtClean="0"/>
            <a:t>̣ </a:t>
          </a:r>
          <a:r>
            <a:rPr lang="en-US" dirty="0" err="1" smtClean="0"/>
            <a:t>phu</a:t>
          </a:r>
          <a:r>
            <a:rPr lang="en-US" dirty="0" smtClean="0"/>
            <a:t>̉</a:t>
          </a:r>
          <a:endParaRPr lang="en-US" dirty="0"/>
        </a:p>
      </dgm:t>
    </dgm:pt>
    <dgm:pt modelId="{3BFCA5D1-7B8E-475F-A48D-BC1B85C71DF1}" type="parTrans" cxnId="{0FF3ECD7-50B2-4937-B507-01425E5179A8}">
      <dgm:prSet/>
      <dgm:spPr/>
      <dgm:t>
        <a:bodyPr/>
        <a:lstStyle/>
        <a:p>
          <a:endParaRPr lang="en-US"/>
        </a:p>
      </dgm:t>
    </dgm:pt>
    <dgm:pt modelId="{E0E449A7-F730-4508-B36C-C466F4DAE139}" type="sibTrans" cxnId="{0FF3ECD7-50B2-4937-B507-01425E5179A8}">
      <dgm:prSet/>
      <dgm:spPr/>
      <dgm:t>
        <a:bodyPr/>
        <a:lstStyle/>
        <a:p>
          <a:endParaRPr lang="en-US"/>
        </a:p>
      </dgm:t>
    </dgm:pt>
    <dgm:pt modelId="{987F3E55-D535-4D32-8B91-8A4463742F2D}" type="pres">
      <dgm:prSet presAssocID="{F7615188-96CC-4F44-BC4C-AFA1E87D9B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E2F658-A003-438A-9E81-94E9D3A67275}" type="pres">
      <dgm:prSet presAssocID="{0A1E3094-D5DF-475F-8DC0-1694D8BBF3FE}" presName="boxAndChildren" presStyleCnt="0"/>
      <dgm:spPr/>
    </dgm:pt>
    <dgm:pt modelId="{BB52DF0E-8731-48B0-96B9-16BFA1DFFD35}" type="pres">
      <dgm:prSet presAssocID="{0A1E3094-D5DF-475F-8DC0-1694D8BBF3FE}" presName="parentTextBox" presStyleLbl="node1" presStyleIdx="0" presStyleCnt="4"/>
      <dgm:spPr/>
      <dgm:t>
        <a:bodyPr/>
        <a:lstStyle/>
        <a:p>
          <a:endParaRPr lang="en-US"/>
        </a:p>
      </dgm:t>
    </dgm:pt>
    <dgm:pt modelId="{03AEC19B-F307-4780-9D8B-DB96C637968B}" type="pres">
      <dgm:prSet presAssocID="{0A1E3094-D5DF-475F-8DC0-1694D8BBF3FE}" presName="entireBox" presStyleLbl="node1" presStyleIdx="0" presStyleCnt="4"/>
      <dgm:spPr/>
      <dgm:t>
        <a:bodyPr/>
        <a:lstStyle/>
        <a:p>
          <a:endParaRPr lang="en-US"/>
        </a:p>
      </dgm:t>
    </dgm:pt>
    <dgm:pt modelId="{9851547D-78A8-4DE1-9549-297D6C62829E}" type="pres">
      <dgm:prSet presAssocID="{0A1E3094-D5DF-475F-8DC0-1694D8BBF3FE}" presName="descendantBox" presStyleCnt="0"/>
      <dgm:spPr/>
    </dgm:pt>
    <dgm:pt modelId="{5948441B-8069-4BA1-8D2A-A4DCAE4CA011}" type="pres">
      <dgm:prSet presAssocID="{0506B831-CF87-4795-992D-6B2B26FEFDBD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DDE2DE-1104-4ECD-A57A-F1B737FFCD79}" type="pres">
      <dgm:prSet presAssocID="{4B84F823-C87C-4BB5-B8B7-B8BE7707DE3B}" presName="sp" presStyleCnt="0"/>
      <dgm:spPr/>
    </dgm:pt>
    <dgm:pt modelId="{4D71CA75-42F8-4497-9F51-C3B09DAE5E01}" type="pres">
      <dgm:prSet presAssocID="{5BE3456C-9EF9-4A7D-B8AD-C8CBF4A5303F}" presName="arrowAndChildren" presStyleCnt="0"/>
      <dgm:spPr/>
    </dgm:pt>
    <dgm:pt modelId="{7B8925E6-436B-4CAA-ABA8-656EE4B7FEA9}" type="pres">
      <dgm:prSet presAssocID="{5BE3456C-9EF9-4A7D-B8AD-C8CBF4A5303F}" presName="parentTextArrow" presStyleLbl="node1" presStyleIdx="0" presStyleCnt="4"/>
      <dgm:spPr/>
      <dgm:t>
        <a:bodyPr/>
        <a:lstStyle/>
        <a:p>
          <a:endParaRPr lang="en-US"/>
        </a:p>
      </dgm:t>
    </dgm:pt>
    <dgm:pt modelId="{1C488907-96A1-4EAF-B588-0818D8213632}" type="pres">
      <dgm:prSet presAssocID="{5BE3456C-9EF9-4A7D-B8AD-C8CBF4A5303F}" presName="arrow" presStyleLbl="node1" presStyleIdx="1" presStyleCnt="4"/>
      <dgm:spPr/>
      <dgm:t>
        <a:bodyPr/>
        <a:lstStyle/>
        <a:p>
          <a:endParaRPr lang="en-US"/>
        </a:p>
      </dgm:t>
    </dgm:pt>
    <dgm:pt modelId="{1CD89073-31A7-4A87-85B4-B3511B19D36B}" type="pres">
      <dgm:prSet presAssocID="{5BE3456C-9EF9-4A7D-B8AD-C8CBF4A5303F}" presName="descendantArrow" presStyleCnt="0"/>
      <dgm:spPr/>
    </dgm:pt>
    <dgm:pt modelId="{B73CB37E-030D-473B-BC3E-054F7314BBB4}" type="pres">
      <dgm:prSet presAssocID="{38D93204-7D24-411E-8B9B-38DEDE326EE3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5E2E8B-6EE4-4733-BBDC-995715BAF2B1}" type="pres">
      <dgm:prSet presAssocID="{E99DA6BA-DF1A-4BA7-A1D8-866394D8D77D}" presName="sp" presStyleCnt="0"/>
      <dgm:spPr/>
    </dgm:pt>
    <dgm:pt modelId="{421BC4E8-9E4C-4CB0-B25C-82A58E58C53F}" type="pres">
      <dgm:prSet presAssocID="{8F275DC4-81C0-4973-94D8-437A2195C6D5}" presName="arrowAndChildren" presStyleCnt="0"/>
      <dgm:spPr/>
    </dgm:pt>
    <dgm:pt modelId="{3F08E62C-5B98-4C1A-9F28-7807DD7A7D39}" type="pres">
      <dgm:prSet presAssocID="{8F275DC4-81C0-4973-94D8-437A2195C6D5}" presName="parentTextArrow" presStyleLbl="node1" presStyleIdx="1" presStyleCnt="4"/>
      <dgm:spPr/>
      <dgm:t>
        <a:bodyPr/>
        <a:lstStyle/>
        <a:p>
          <a:endParaRPr lang="en-US"/>
        </a:p>
      </dgm:t>
    </dgm:pt>
    <dgm:pt modelId="{3ABFF4D5-78DA-46D7-8CD3-AD00C8552D40}" type="pres">
      <dgm:prSet presAssocID="{8F275DC4-81C0-4973-94D8-437A2195C6D5}" presName="arrow" presStyleLbl="node1" presStyleIdx="2" presStyleCnt="4"/>
      <dgm:spPr/>
      <dgm:t>
        <a:bodyPr/>
        <a:lstStyle/>
        <a:p>
          <a:endParaRPr lang="en-US"/>
        </a:p>
      </dgm:t>
    </dgm:pt>
    <dgm:pt modelId="{BD64EC1B-8BDB-46A5-B330-0EAF7B27B4F6}" type="pres">
      <dgm:prSet presAssocID="{8F275DC4-81C0-4973-94D8-437A2195C6D5}" presName="descendantArrow" presStyleCnt="0"/>
      <dgm:spPr/>
    </dgm:pt>
    <dgm:pt modelId="{F5783030-E314-4027-B631-94A914D637E0}" type="pres">
      <dgm:prSet presAssocID="{8C13C1BB-45D8-437A-8AFE-94785AC2A27B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7FCA25-FE45-4E7F-8680-A894A7D4EDE4}" type="pres">
      <dgm:prSet presAssocID="{E0E449A7-F730-4508-B36C-C466F4DAE139}" presName="sp" presStyleCnt="0"/>
      <dgm:spPr/>
    </dgm:pt>
    <dgm:pt modelId="{89775ABD-502C-4BBB-9EE2-F24EEDD1C093}" type="pres">
      <dgm:prSet presAssocID="{FB4C4297-B9F7-4117-BDD9-30DB099578C0}" presName="arrowAndChildren" presStyleCnt="0"/>
      <dgm:spPr/>
    </dgm:pt>
    <dgm:pt modelId="{608538B7-821B-4FE5-98A4-A7B74B4693EF}" type="pres">
      <dgm:prSet presAssocID="{FB4C4297-B9F7-4117-BDD9-30DB099578C0}" presName="parentTextArrow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27D3B253-64CF-4CEB-BDEF-496D088255FD}" type="presOf" srcId="{5BE3456C-9EF9-4A7D-B8AD-C8CBF4A5303F}" destId="{1C488907-96A1-4EAF-B588-0818D8213632}" srcOrd="1" destOrd="0" presId="urn:microsoft.com/office/officeart/2005/8/layout/process4"/>
    <dgm:cxn modelId="{B4CD8F86-8E5B-46B6-BF5A-358539D07938}" type="presOf" srcId="{8C13C1BB-45D8-437A-8AFE-94785AC2A27B}" destId="{F5783030-E314-4027-B631-94A914D637E0}" srcOrd="0" destOrd="0" presId="urn:microsoft.com/office/officeart/2005/8/layout/process4"/>
    <dgm:cxn modelId="{C2D34958-A663-4E56-BC4D-5EA8FAA62C60}" srcId="{F7615188-96CC-4F44-BC4C-AFA1E87D9B83}" destId="{5BE3456C-9EF9-4A7D-B8AD-C8CBF4A5303F}" srcOrd="2" destOrd="0" parTransId="{90FA3512-FC1A-494D-8312-C3561CA82C85}" sibTransId="{4B84F823-C87C-4BB5-B8B7-B8BE7707DE3B}"/>
    <dgm:cxn modelId="{94A097FC-4F53-4584-B2D9-25D1642C2610}" type="presOf" srcId="{0506B831-CF87-4795-992D-6B2B26FEFDBD}" destId="{5948441B-8069-4BA1-8D2A-A4DCAE4CA011}" srcOrd="0" destOrd="0" presId="urn:microsoft.com/office/officeart/2005/8/layout/process4"/>
    <dgm:cxn modelId="{945CF94E-884C-491A-8E24-57504931AACE}" type="presOf" srcId="{38D93204-7D24-411E-8B9B-38DEDE326EE3}" destId="{B73CB37E-030D-473B-BC3E-054F7314BBB4}" srcOrd="0" destOrd="0" presId="urn:microsoft.com/office/officeart/2005/8/layout/process4"/>
    <dgm:cxn modelId="{FEFF9EDE-3865-4FB5-AF0F-810B250FCFC4}" srcId="{8F275DC4-81C0-4973-94D8-437A2195C6D5}" destId="{8C13C1BB-45D8-437A-8AFE-94785AC2A27B}" srcOrd="0" destOrd="0" parTransId="{64E6C70F-2D72-4236-A26A-4C41E4D493E5}" sibTransId="{41B8DD83-6111-4780-B1CB-190662545A79}"/>
    <dgm:cxn modelId="{1B97B3F1-8BEF-4552-9357-A5A146E4CE5C}" type="presOf" srcId="{0A1E3094-D5DF-475F-8DC0-1694D8BBF3FE}" destId="{BB52DF0E-8731-48B0-96B9-16BFA1DFFD35}" srcOrd="0" destOrd="0" presId="urn:microsoft.com/office/officeart/2005/8/layout/process4"/>
    <dgm:cxn modelId="{36CB189A-2461-4222-8BD3-B1CB14099034}" type="presOf" srcId="{8F275DC4-81C0-4973-94D8-437A2195C6D5}" destId="{3ABFF4D5-78DA-46D7-8CD3-AD00C8552D40}" srcOrd="1" destOrd="0" presId="urn:microsoft.com/office/officeart/2005/8/layout/process4"/>
    <dgm:cxn modelId="{1E78DAD2-DD4C-4D51-A8C3-537BC8E62F23}" type="presOf" srcId="{FB4C4297-B9F7-4117-BDD9-30DB099578C0}" destId="{608538B7-821B-4FE5-98A4-A7B74B4693EF}" srcOrd="0" destOrd="0" presId="urn:microsoft.com/office/officeart/2005/8/layout/process4"/>
    <dgm:cxn modelId="{2C107397-0F92-4DA8-90E2-CE356BD1E950}" srcId="{0A1E3094-D5DF-475F-8DC0-1694D8BBF3FE}" destId="{0506B831-CF87-4795-992D-6B2B26FEFDBD}" srcOrd="0" destOrd="0" parTransId="{3DB313E6-0B5C-4884-8B89-37E6E99A0831}" sibTransId="{064F363A-1F9B-4EEC-A66D-F9CF48B140F7}"/>
    <dgm:cxn modelId="{0819332B-E596-4EE3-9238-6DABA8934D9F}" type="presOf" srcId="{0A1E3094-D5DF-475F-8DC0-1694D8BBF3FE}" destId="{03AEC19B-F307-4780-9D8B-DB96C637968B}" srcOrd="1" destOrd="0" presId="urn:microsoft.com/office/officeart/2005/8/layout/process4"/>
    <dgm:cxn modelId="{DD50F3EB-67FB-4812-99C0-0DD594FF31DF}" srcId="{F7615188-96CC-4F44-BC4C-AFA1E87D9B83}" destId="{8F275DC4-81C0-4973-94D8-437A2195C6D5}" srcOrd="1" destOrd="0" parTransId="{6ACEA6BD-A75B-4E63-A667-4BED1CD71C1E}" sibTransId="{E99DA6BA-DF1A-4BA7-A1D8-866394D8D77D}"/>
    <dgm:cxn modelId="{66F21D3E-5172-406C-A586-ECDFB51444BC}" srcId="{F7615188-96CC-4F44-BC4C-AFA1E87D9B83}" destId="{0A1E3094-D5DF-475F-8DC0-1694D8BBF3FE}" srcOrd="3" destOrd="0" parTransId="{46B59FE6-FBA3-4F8A-B491-B7B5C0046465}" sibTransId="{A3718C9C-CAFF-496E-B5BF-FBB91B633B54}"/>
    <dgm:cxn modelId="{3F51E616-7DAA-4CC0-A66A-C30997F3321A}" srcId="{5BE3456C-9EF9-4A7D-B8AD-C8CBF4A5303F}" destId="{38D93204-7D24-411E-8B9B-38DEDE326EE3}" srcOrd="0" destOrd="0" parTransId="{1088F422-A37E-4C6D-928B-1E6200182F6F}" sibTransId="{D050A1B5-7C61-46BD-8300-5315CCB2E2F2}"/>
    <dgm:cxn modelId="{8ACE6551-BCF5-47AF-83F7-64FAAF6CE043}" type="presOf" srcId="{5BE3456C-9EF9-4A7D-B8AD-C8CBF4A5303F}" destId="{7B8925E6-436B-4CAA-ABA8-656EE4B7FEA9}" srcOrd="0" destOrd="0" presId="urn:microsoft.com/office/officeart/2005/8/layout/process4"/>
    <dgm:cxn modelId="{2EBBEA77-51CC-40FA-85D6-98A0D6D7E385}" type="presOf" srcId="{F7615188-96CC-4F44-BC4C-AFA1E87D9B83}" destId="{987F3E55-D535-4D32-8B91-8A4463742F2D}" srcOrd="0" destOrd="0" presId="urn:microsoft.com/office/officeart/2005/8/layout/process4"/>
    <dgm:cxn modelId="{0FF3ECD7-50B2-4937-B507-01425E5179A8}" srcId="{F7615188-96CC-4F44-BC4C-AFA1E87D9B83}" destId="{FB4C4297-B9F7-4117-BDD9-30DB099578C0}" srcOrd="0" destOrd="0" parTransId="{3BFCA5D1-7B8E-475F-A48D-BC1B85C71DF1}" sibTransId="{E0E449A7-F730-4508-B36C-C466F4DAE139}"/>
    <dgm:cxn modelId="{06BD347E-983E-49F4-A239-77F3C4498293}" type="presOf" srcId="{8F275DC4-81C0-4973-94D8-437A2195C6D5}" destId="{3F08E62C-5B98-4C1A-9F28-7807DD7A7D39}" srcOrd="0" destOrd="0" presId="urn:microsoft.com/office/officeart/2005/8/layout/process4"/>
    <dgm:cxn modelId="{F17E93BF-70A3-414D-8B15-D5821CFBAB5F}" type="presParOf" srcId="{987F3E55-D535-4D32-8B91-8A4463742F2D}" destId="{59E2F658-A003-438A-9E81-94E9D3A67275}" srcOrd="0" destOrd="0" presId="urn:microsoft.com/office/officeart/2005/8/layout/process4"/>
    <dgm:cxn modelId="{ADF46E3C-8BB5-4761-8B25-6D2BE9CC92D7}" type="presParOf" srcId="{59E2F658-A003-438A-9E81-94E9D3A67275}" destId="{BB52DF0E-8731-48B0-96B9-16BFA1DFFD35}" srcOrd="0" destOrd="0" presId="urn:microsoft.com/office/officeart/2005/8/layout/process4"/>
    <dgm:cxn modelId="{D438C9DC-5C83-4F0B-AAA4-D02CE3FE4436}" type="presParOf" srcId="{59E2F658-A003-438A-9E81-94E9D3A67275}" destId="{03AEC19B-F307-4780-9D8B-DB96C637968B}" srcOrd="1" destOrd="0" presId="urn:microsoft.com/office/officeart/2005/8/layout/process4"/>
    <dgm:cxn modelId="{51778902-5580-44EF-8B37-43EE8BFAB494}" type="presParOf" srcId="{59E2F658-A003-438A-9E81-94E9D3A67275}" destId="{9851547D-78A8-4DE1-9549-297D6C62829E}" srcOrd="2" destOrd="0" presId="urn:microsoft.com/office/officeart/2005/8/layout/process4"/>
    <dgm:cxn modelId="{1014AA53-2E8A-4AAA-818F-AE3AB2B0A027}" type="presParOf" srcId="{9851547D-78A8-4DE1-9549-297D6C62829E}" destId="{5948441B-8069-4BA1-8D2A-A4DCAE4CA011}" srcOrd="0" destOrd="0" presId="urn:microsoft.com/office/officeart/2005/8/layout/process4"/>
    <dgm:cxn modelId="{048147A8-DB62-4C1B-83BD-BF15E5DA5A5E}" type="presParOf" srcId="{987F3E55-D535-4D32-8B91-8A4463742F2D}" destId="{26DDE2DE-1104-4ECD-A57A-F1B737FFCD79}" srcOrd="1" destOrd="0" presId="urn:microsoft.com/office/officeart/2005/8/layout/process4"/>
    <dgm:cxn modelId="{F353DE88-A7F0-428F-AC29-4F991F225E83}" type="presParOf" srcId="{987F3E55-D535-4D32-8B91-8A4463742F2D}" destId="{4D71CA75-42F8-4497-9F51-C3B09DAE5E01}" srcOrd="2" destOrd="0" presId="urn:microsoft.com/office/officeart/2005/8/layout/process4"/>
    <dgm:cxn modelId="{17863FBC-4213-45CB-A88F-AE33B7382FAD}" type="presParOf" srcId="{4D71CA75-42F8-4497-9F51-C3B09DAE5E01}" destId="{7B8925E6-436B-4CAA-ABA8-656EE4B7FEA9}" srcOrd="0" destOrd="0" presId="urn:microsoft.com/office/officeart/2005/8/layout/process4"/>
    <dgm:cxn modelId="{B8AC3523-1CA4-4F44-8E41-17F15A8F626E}" type="presParOf" srcId="{4D71CA75-42F8-4497-9F51-C3B09DAE5E01}" destId="{1C488907-96A1-4EAF-B588-0818D8213632}" srcOrd="1" destOrd="0" presId="urn:microsoft.com/office/officeart/2005/8/layout/process4"/>
    <dgm:cxn modelId="{4311E246-A35B-4D3E-8801-17F4F9F5F24A}" type="presParOf" srcId="{4D71CA75-42F8-4497-9F51-C3B09DAE5E01}" destId="{1CD89073-31A7-4A87-85B4-B3511B19D36B}" srcOrd="2" destOrd="0" presId="urn:microsoft.com/office/officeart/2005/8/layout/process4"/>
    <dgm:cxn modelId="{07A27B52-A1FD-4F18-9170-BE3C8ED23DD6}" type="presParOf" srcId="{1CD89073-31A7-4A87-85B4-B3511B19D36B}" destId="{B73CB37E-030D-473B-BC3E-054F7314BBB4}" srcOrd="0" destOrd="0" presId="urn:microsoft.com/office/officeart/2005/8/layout/process4"/>
    <dgm:cxn modelId="{3944852D-A9EE-459F-B124-52E5A71D37BB}" type="presParOf" srcId="{987F3E55-D535-4D32-8B91-8A4463742F2D}" destId="{6B5E2E8B-6EE4-4733-BBDC-995715BAF2B1}" srcOrd="3" destOrd="0" presId="urn:microsoft.com/office/officeart/2005/8/layout/process4"/>
    <dgm:cxn modelId="{217D71FD-D1CB-480F-8FB9-F0FD492AB519}" type="presParOf" srcId="{987F3E55-D535-4D32-8B91-8A4463742F2D}" destId="{421BC4E8-9E4C-4CB0-B25C-82A58E58C53F}" srcOrd="4" destOrd="0" presId="urn:microsoft.com/office/officeart/2005/8/layout/process4"/>
    <dgm:cxn modelId="{65C980B7-184C-40A5-B473-6D66A3050471}" type="presParOf" srcId="{421BC4E8-9E4C-4CB0-B25C-82A58E58C53F}" destId="{3F08E62C-5B98-4C1A-9F28-7807DD7A7D39}" srcOrd="0" destOrd="0" presId="urn:microsoft.com/office/officeart/2005/8/layout/process4"/>
    <dgm:cxn modelId="{2372D0BE-A8C1-4396-8301-99B594922A9D}" type="presParOf" srcId="{421BC4E8-9E4C-4CB0-B25C-82A58E58C53F}" destId="{3ABFF4D5-78DA-46D7-8CD3-AD00C8552D40}" srcOrd="1" destOrd="0" presId="urn:microsoft.com/office/officeart/2005/8/layout/process4"/>
    <dgm:cxn modelId="{011B7E00-C194-42A0-BA72-F25489D504D2}" type="presParOf" srcId="{421BC4E8-9E4C-4CB0-B25C-82A58E58C53F}" destId="{BD64EC1B-8BDB-46A5-B330-0EAF7B27B4F6}" srcOrd="2" destOrd="0" presId="urn:microsoft.com/office/officeart/2005/8/layout/process4"/>
    <dgm:cxn modelId="{2B6A7C1E-5C47-4439-95A7-942C47397EDA}" type="presParOf" srcId="{BD64EC1B-8BDB-46A5-B330-0EAF7B27B4F6}" destId="{F5783030-E314-4027-B631-94A914D637E0}" srcOrd="0" destOrd="0" presId="urn:microsoft.com/office/officeart/2005/8/layout/process4"/>
    <dgm:cxn modelId="{C88CE5B8-1A3D-4D63-8F76-5C20A8C6CF79}" type="presParOf" srcId="{987F3E55-D535-4D32-8B91-8A4463742F2D}" destId="{8A7FCA25-FE45-4E7F-8680-A894A7D4EDE4}" srcOrd="5" destOrd="0" presId="urn:microsoft.com/office/officeart/2005/8/layout/process4"/>
    <dgm:cxn modelId="{2A74C0DE-F7BB-44E1-860E-59ADDFEDB4DC}" type="presParOf" srcId="{987F3E55-D535-4D32-8B91-8A4463742F2D}" destId="{89775ABD-502C-4BBB-9EE2-F24EEDD1C093}" srcOrd="6" destOrd="0" presId="urn:microsoft.com/office/officeart/2005/8/layout/process4"/>
    <dgm:cxn modelId="{36D2AC74-A30E-4E06-A6A8-14E20DA95742}" type="presParOf" srcId="{89775ABD-502C-4BBB-9EE2-F24EEDD1C093}" destId="{608538B7-821B-4FE5-98A4-A7B74B4693E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2162245-B07F-40BF-B085-5814973A1B06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315222EC-9B37-4C6E-8565-878ABD38CA4D}">
      <dgm:prSet phldrT="[Text]"/>
      <dgm:spPr/>
      <dgm:t>
        <a:bodyPr/>
        <a:lstStyle/>
        <a:p>
          <a:r>
            <a:rPr lang="en-US" dirty="0" smtClean="0"/>
            <a:t>Dung </a:t>
          </a:r>
          <a:endParaRPr lang="en-US" dirty="0"/>
        </a:p>
      </dgm:t>
    </dgm:pt>
    <dgm:pt modelId="{C5B9B404-7420-41AF-968C-42BF52B42B54}" type="parTrans" cxnId="{B8969EC1-FEC5-414D-9E61-891593F221D0}">
      <dgm:prSet/>
      <dgm:spPr/>
      <dgm:t>
        <a:bodyPr/>
        <a:lstStyle/>
        <a:p>
          <a:endParaRPr lang="en-US"/>
        </a:p>
      </dgm:t>
    </dgm:pt>
    <dgm:pt modelId="{EBF90948-DDA3-44CB-A985-B797AC490E89}" type="sibTrans" cxnId="{B8969EC1-FEC5-414D-9E61-891593F221D0}">
      <dgm:prSet/>
      <dgm:spPr/>
      <dgm:t>
        <a:bodyPr/>
        <a:lstStyle/>
        <a:p>
          <a:endParaRPr lang="en-US"/>
        </a:p>
      </dgm:t>
    </dgm:pt>
    <dgm:pt modelId="{A0FC2B6E-DC3B-4DC1-9577-1110A7F16DBD}">
      <dgm:prSet phldrT="[Text]"/>
      <dgm:spPr/>
      <dgm:t>
        <a:bodyPr/>
        <a:lstStyle/>
        <a:p>
          <a:r>
            <a:rPr lang="en-US" dirty="0" err="1" smtClean="0"/>
            <a:t>Điệu</a:t>
          </a:r>
          <a:r>
            <a:rPr lang="en-US" dirty="0" smtClean="0"/>
            <a:t> </a:t>
          </a:r>
          <a:endParaRPr lang="en-US" dirty="0"/>
        </a:p>
      </dgm:t>
    </dgm:pt>
    <dgm:pt modelId="{2E7FC9A4-E3FE-4690-8D35-4A2640EE087C}" type="parTrans" cxnId="{9F7D3706-BA14-4CE5-A542-A638A9A3339C}">
      <dgm:prSet/>
      <dgm:spPr/>
      <dgm:t>
        <a:bodyPr/>
        <a:lstStyle/>
        <a:p>
          <a:endParaRPr lang="en-US"/>
        </a:p>
      </dgm:t>
    </dgm:pt>
    <dgm:pt modelId="{5DFF53B8-8332-4BB0-8B21-05193CDD812B}" type="sibTrans" cxnId="{9F7D3706-BA14-4CE5-A542-A638A9A3339C}">
      <dgm:prSet/>
      <dgm:spPr/>
      <dgm:t>
        <a:bodyPr/>
        <a:lstStyle/>
        <a:p>
          <a:endParaRPr lang="en-US"/>
        </a:p>
      </dgm:t>
    </dgm:pt>
    <dgm:pt modelId="{EF26FACD-412A-4D35-B866-DB2781B2EA76}">
      <dgm:prSet phldrT="[Text]"/>
      <dgm:spPr/>
      <dgm:t>
        <a:bodyPr/>
        <a:lstStyle/>
        <a:p>
          <a:r>
            <a:rPr lang="en-US" dirty="0" err="1" smtClean="0"/>
            <a:t>Tô</a:t>
          </a:r>
          <a:r>
            <a:rPr lang="en-US" dirty="0" smtClean="0"/>
            <a:t> </a:t>
          </a:r>
          <a:endParaRPr lang="en-US" dirty="0"/>
        </a:p>
      </dgm:t>
    </dgm:pt>
    <dgm:pt modelId="{DD0408B7-93C9-40DD-9799-20CF648BA88A}" type="parTrans" cxnId="{EEB94EC3-AF5D-4667-B5D4-B7A671545BF4}">
      <dgm:prSet/>
      <dgm:spPr/>
      <dgm:t>
        <a:bodyPr/>
        <a:lstStyle/>
        <a:p>
          <a:endParaRPr lang="en-US"/>
        </a:p>
      </dgm:t>
    </dgm:pt>
    <dgm:pt modelId="{E7D1060C-8C23-4B01-ACDE-23DB0F446CE9}" type="sibTrans" cxnId="{EEB94EC3-AF5D-4667-B5D4-B7A671545BF4}">
      <dgm:prSet/>
      <dgm:spPr/>
      <dgm:t>
        <a:bodyPr/>
        <a:lstStyle/>
        <a:p>
          <a:endParaRPr lang="en-US"/>
        </a:p>
      </dgm:t>
    </dgm:pt>
    <dgm:pt modelId="{63B37385-80B2-4626-BC87-E0E3F5FB76E6}" type="pres">
      <dgm:prSet presAssocID="{62162245-B07F-40BF-B085-5814973A1B06}" presName="compositeShape" presStyleCnt="0">
        <dgm:presLayoutVars>
          <dgm:chMax val="7"/>
          <dgm:dir/>
          <dgm:resizeHandles val="exact"/>
        </dgm:presLayoutVars>
      </dgm:prSet>
      <dgm:spPr/>
    </dgm:pt>
    <dgm:pt modelId="{496F4EF6-C5C2-44A1-BF73-E0337F4AED12}" type="pres">
      <dgm:prSet presAssocID="{62162245-B07F-40BF-B085-5814973A1B06}" presName="wedge1" presStyleLbl="node1" presStyleIdx="0" presStyleCnt="3"/>
      <dgm:spPr/>
      <dgm:t>
        <a:bodyPr/>
        <a:lstStyle/>
        <a:p>
          <a:endParaRPr lang="en-US"/>
        </a:p>
      </dgm:t>
    </dgm:pt>
    <dgm:pt modelId="{8DB2EA58-75EA-4146-B332-F92CD4B59DD3}" type="pres">
      <dgm:prSet presAssocID="{62162245-B07F-40BF-B085-5814973A1B06}" presName="dummy1a" presStyleCnt="0"/>
      <dgm:spPr/>
    </dgm:pt>
    <dgm:pt modelId="{4506809A-59D1-4BB6-9FEA-8CA12D40351B}" type="pres">
      <dgm:prSet presAssocID="{62162245-B07F-40BF-B085-5814973A1B06}" presName="dummy1b" presStyleCnt="0"/>
      <dgm:spPr/>
    </dgm:pt>
    <dgm:pt modelId="{63DC2402-F4D1-401F-A8BC-E04AC63DC07E}" type="pres">
      <dgm:prSet presAssocID="{62162245-B07F-40BF-B085-5814973A1B06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FAD28F-C3F2-4426-9CE1-DEAD79E44FC1}" type="pres">
      <dgm:prSet presAssocID="{62162245-B07F-40BF-B085-5814973A1B06}" presName="wedge2" presStyleLbl="node1" presStyleIdx="1" presStyleCnt="3"/>
      <dgm:spPr/>
      <dgm:t>
        <a:bodyPr/>
        <a:lstStyle/>
        <a:p>
          <a:endParaRPr lang="en-US"/>
        </a:p>
      </dgm:t>
    </dgm:pt>
    <dgm:pt modelId="{C3A6F393-38A5-4E30-AC06-D5A3C357492D}" type="pres">
      <dgm:prSet presAssocID="{62162245-B07F-40BF-B085-5814973A1B06}" presName="dummy2a" presStyleCnt="0"/>
      <dgm:spPr/>
    </dgm:pt>
    <dgm:pt modelId="{46EC082B-3273-4E33-ACED-C4B1D11E0A7C}" type="pres">
      <dgm:prSet presAssocID="{62162245-B07F-40BF-B085-5814973A1B06}" presName="dummy2b" presStyleCnt="0"/>
      <dgm:spPr/>
    </dgm:pt>
    <dgm:pt modelId="{BAF08C8C-140B-4382-B968-50F5AA844A8D}" type="pres">
      <dgm:prSet presAssocID="{62162245-B07F-40BF-B085-5814973A1B06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9B69EE-DEA7-4321-9079-AB7F42DD4161}" type="pres">
      <dgm:prSet presAssocID="{62162245-B07F-40BF-B085-5814973A1B06}" presName="wedge3" presStyleLbl="node1" presStyleIdx="2" presStyleCnt="3"/>
      <dgm:spPr/>
      <dgm:t>
        <a:bodyPr/>
        <a:lstStyle/>
        <a:p>
          <a:endParaRPr lang="en-US"/>
        </a:p>
      </dgm:t>
    </dgm:pt>
    <dgm:pt modelId="{B0B2DC46-C513-4E12-A8DD-70CBD8A8E2ED}" type="pres">
      <dgm:prSet presAssocID="{62162245-B07F-40BF-B085-5814973A1B06}" presName="dummy3a" presStyleCnt="0"/>
      <dgm:spPr/>
    </dgm:pt>
    <dgm:pt modelId="{205C4921-AAD4-45DB-A0E5-4E430D2AE0D1}" type="pres">
      <dgm:prSet presAssocID="{62162245-B07F-40BF-B085-5814973A1B06}" presName="dummy3b" presStyleCnt="0"/>
      <dgm:spPr/>
    </dgm:pt>
    <dgm:pt modelId="{8B400A1B-38D4-4FEF-AA13-6139593608C5}" type="pres">
      <dgm:prSet presAssocID="{62162245-B07F-40BF-B085-5814973A1B06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FF22A-BDCA-4CC4-895D-B9923A20B7F1}" type="pres">
      <dgm:prSet presAssocID="{EBF90948-DDA3-44CB-A985-B797AC490E89}" presName="arrowWedge1" presStyleLbl="fgSibTrans2D1" presStyleIdx="0" presStyleCnt="3"/>
      <dgm:spPr/>
    </dgm:pt>
    <dgm:pt modelId="{EF178526-02A7-4577-BC54-3EF06C3B988B}" type="pres">
      <dgm:prSet presAssocID="{5DFF53B8-8332-4BB0-8B21-05193CDD812B}" presName="arrowWedge2" presStyleLbl="fgSibTrans2D1" presStyleIdx="1" presStyleCnt="3"/>
      <dgm:spPr/>
    </dgm:pt>
    <dgm:pt modelId="{07A33EB7-1EF5-4ACB-BFFD-58D4E5CE3631}" type="pres">
      <dgm:prSet presAssocID="{E7D1060C-8C23-4B01-ACDE-23DB0F446CE9}" presName="arrowWedge3" presStyleLbl="fgSibTrans2D1" presStyleIdx="2" presStyleCnt="3"/>
      <dgm:spPr/>
    </dgm:pt>
  </dgm:ptLst>
  <dgm:cxnLst>
    <dgm:cxn modelId="{8DA440B0-DE86-4CF8-BE42-74EC28A4E255}" type="presOf" srcId="{62162245-B07F-40BF-B085-5814973A1B06}" destId="{63B37385-80B2-4626-BC87-E0E3F5FB76E6}" srcOrd="0" destOrd="0" presId="urn:microsoft.com/office/officeart/2005/8/layout/cycle8"/>
    <dgm:cxn modelId="{3313BC74-5233-456B-9CAC-A524618BC61A}" type="presOf" srcId="{A0FC2B6E-DC3B-4DC1-9577-1110A7F16DBD}" destId="{BAF08C8C-140B-4382-B968-50F5AA844A8D}" srcOrd="1" destOrd="0" presId="urn:microsoft.com/office/officeart/2005/8/layout/cycle8"/>
    <dgm:cxn modelId="{5868F76C-C0EB-415E-A726-C7ABC9CE6FEB}" type="presOf" srcId="{EF26FACD-412A-4D35-B866-DB2781B2EA76}" destId="{8B400A1B-38D4-4FEF-AA13-6139593608C5}" srcOrd="1" destOrd="0" presId="urn:microsoft.com/office/officeart/2005/8/layout/cycle8"/>
    <dgm:cxn modelId="{90C97B09-2D84-4F7A-8B95-BEB5269D36EF}" type="presOf" srcId="{315222EC-9B37-4C6E-8565-878ABD38CA4D}" destId="{63DC2402-F4D1-401F-A8BC-E04AC63DC07E}" srcOrd="1" destOrd="0" presId="urn:microsoft.com/office/officeart/2005/8/layout/cycle8"/>
    <dgm:cxn modelId="{3FC520BA-1E10-4BC8-BED1-49373E694716}" type="presOf" srcId="{A0FC2B6E-DC3B-4DC1-9577-1110A7F16DBD}" destId="{C8FAD28F-C3F2-4426-9CE1-DEAD79E44FC1}" srcOrd="0" destOrd="0" presId="urn:microsoft.com/office/officeart/2005/8/layout/cycle8"/>
    <dgm:cxn modelId="{9F7D3706-BA14-4CE5-A542-A638A9A3339C}" srcId="{62162245-B07F-40BF-B085-5814973A1B06}" destId="{A0FC2B6E-DC3B-4DC1-9577-1110A7F16DBD}" srcOrd="1" destOrd="0" parTransId="{2E7FC9A4-E3FE-4690-8D35-4A2640EE087C}" sibTransId="{5DFF53B8-8332-4BB0-8B21-05193CDD812B}"/>
    <dgm:cxn modelId="{C5CF6A2C-1087-4E3D-8012-EFD279A0F790}" type="presOf" srcId="{315222EC-9B37-4C6E-8565-878ABD38CA4D}" destId="{496F4EF6-C5C2-44A1-BF73-E0337F4AED12}" srcOrd="0" destOrd="0" presId="urn:microsoft.com/office/officeart/2005/8/layout/cycle8"/>
    <dgm:cxn modelId="{EEB94EC3-AF5D-4667-B5D4-B7A671545BF4}" srcId="{62162245-B07F-40BF-B085-5814973A1B06}" destId="{EF26FACD-412A-4D35-B866-DB2781B2EA76}" srcOrd="2" destOrd="0" parTransId="{DD0408B7-93C9-40DD-9799-20CF648BA88A}" sibTransId="{E7D1060C-8C23-4B01-ACDE-23DB0F446CE9}"/>
    <dgm:cxn modelId="{B8969EC1-FEC5-414D-9E61-891593F221D0}" srcId="{62162245-B07F-40BF-B085-5814973A1B06}" destId="{315222EC-9B37-4C6E-8565-878ABD38CA4D}" srcOrd="0" destOrd="0" parTransId="{C5B9B404-7420-41AF-968C-42BF52B42B54}" sibTransId="{EBF90948-DDA3-44CB-A985-B797AC490E89}"/>
    <dgm:cxn modelId="{0956A2B1-0552-4A58-A711-0AE434838686}" type="presOf" srcId="{EF26FACD-412A-4D35-B866-DB2781B2EA76}" destId="{7D9B69EE-DEA7-4321-9079-AB7F42DD4161}" srcOrd="0" destOrd="0" presId="urn:microsoft.com/office/officeart/2005/8/layout/cycle8"/>
    <dgm:cxn modelId="{32C8C317-8D27-4544-B69F-AB787E42329F}" type="presParOf" srcId="{63B37385-80B2-4626-BC87-E0E3F5FB76E6}" destId="{496F4EF6-C5C2-44A1-BF73-E0337F4AED12}" srcOrd="0" destOrd="0" presId="urn:microsoft.com/office/officeart/2005/8/layout/cycle8"/>
    <dgm:cxn modelId="{4E56F2F8-EB31-492B-B881-1F70D57C7B70}" type="presParOf" srcId="{63B37385-80B2-4626-BC87-E0E3F5FB76E6}" destId="{8DB2EA58-75EA-4146-B332-F92CD4B59DD3}" srcOrd="1" destOrd="0" presId="urn:microsoft.com/office/officeart/2005/8/layout/cycle8"/>
    <dgm:cxn modelId="{8DDD7942-C182-4BE1-BFD6-06B1F77C07D7}" type="presParOf" srcId="{63B37385-80B2-4626-BC87-E0E3F5FB76E6}" destId="{4506809A-59D1-4BB6-9FEA-8CA12D40351B}" srcOrd="2" destOrd="0" presId="urn:microsoft.com/office/officeart/2005/8/layout/cycle8"/>
    <dgm:cxn modelId="{3AB91B3F-1368-4CC6-A290-4B6874C469EB}" type="presParOf" srcId="{63B37385-80B2-4626-BC87-E0E3F5FB76E6}" destId="{63DC2402-F4D1-401F-A8BC-E04AC63DC07E}" srcOrd="3" destOrd="0" presId="urn:microsoft.com/office/officeart/2005/8/layout/cycle8"/>
    <dgm:cxn modelId="{0A477E26-578A-4394-BDEB-0FD7E6D65596}" type="presParOf" srcId="{63B37385-80B2-4626-BC87-E0E3F5FB76E6}" destId="{C8FAD28F-C3F2-4426-9CE1-DEAD79E44FC1}" srcOrd="4" destOrd="0" presId="urn:microsoft.com/office/officeart/2005/8/layout/cycle8"/>
    <dgm:cxn modelId="{E1572867-E2B7-44DA-BEF8-C1C86598E1C7}" type="presParOf" srcId="{63B37385-80B2-4626-BC87-E0E3F5FB76E6}" destId="{C3A6F393-38A5-4E30-AC06-D5A3C357492D}" srcOrd="5" destOrd="0" presId="urn:microsoft.com/office/officeart/2005/8/layout/cycle8"/>
    <dgm:cxn modelId="{6302AE22-26E4-4A6C-B5E5-C33F2231DDEB}" type="presParOf" srcId="{63B37385-80B2-4626-BC87-E0E3F5FB76E6}" destId="{46EC082B-3273-4E33-ACED-C4B1D11E0A7C}" srcOrd="6" destOrd="0" presId="urn:microsoft.com/office/officeart/2005/8/layout/cycle8"/>
    <dgm:cxn modelId="{50B982D7-35CE-4B1B-9671-8FCB3674ED6F}" type="presParOf" srcId="{63B37385-80B2-4626-BC87-E0E3F5FB76E6}" destId="{BAF08C8C-140B-4382-B968-50F5AA844A8D}" srcOrd="7" destOrd="0" presId="urn:microsoft.com/office/officeart/2005/8/layout/cycle8"/>
    <dgm:cxn modelId="{67F500EC-9F5B-4B4A-B11D-A3861EB5EFE6}" type="presParOf" srcId="{63B37385-80B2-4626-BC87-E0E3F5FB76E6}" destId="{7D9B69EE-DEA7-4321-9079-AB7F42DD4161}" srcOrd="8" destOrd="0" presId="urn:microsoft.com/office/officeart/2005/8/layout/cycle8"/>
    <dgm:cxn modelId="{EBBAA340-5C2E-4AAF-81CE-2D025DFCAC8D}" type="presParOf" srcId="{63B37385-80B2-4626-BC87-E0E3F5FB76E6}" destId="{B0B2DC46-C513-4E12-A8DD-70CBD8A8E2ED}" srcOrd="9" destOrd="0" presId="urn:microsoft.com/office/officeart/2005/8/layout/cycle8"/>
    <dgm:cxn modelId="{3365EF59-78EF-40CE-BEA1-D82BE65C5313}" type="presParOf" srcId="{63B37385-80B2-4626-BC87-E0E3F5FB76E6}" destId="{205C4921-AAD4-45DB-A0E5-4E430D2AE0D1}" srcOrd="10" destOrd="0" presId="urn:microsoft.com/office/officeart/2005/8/layout/cycle8"/>
    <dgm:cxn modelId="{00787962-F07C-437A-9003-FCCB1C92F84F}" type="presParOf" srcId="{63B37385-80B2-4626-BC87-E0E3F5FB76E6}" destId="{8B400A1B-38D4-4FEF-AA13-6139593608C5}" srcOrd="11" destOrd="0" presId="urn:microsoft.com/office/officeart/2005/8/layout/cycle8"/>
    <dgm:cxn modelId="{222EF297-C816-4F2C-81A7-A7EB415A9F54}" type="presParOf" srcId="{63B37385-80B2-4626-BC87-E0E3F5FB76E6}" destId="{649FF22A-BDCA-4CC4-895D-B9923A20B7F1}" srcOrd="12" destOrd="0" presId="urn:microsoft.com/office/officeart/2005/8/layout/cycle8"/>
    <dgm:cxn modelId="{CDE2416E-DC22-4243-AA3A-7C0B082DEBD5}" type="presParOf" srcId="{63B37385-80B2-4626-BC87-E0E3F5FB76E6}" destId="{EF178526-02A7-4577-BC54-3EF06C3B988B}" srcOrd="13" destOrd="0" presId="urn:microsoft.com/office/officeart/2005/8/layout/cycle8"/>
    <dgm:cxn modelId="{D585CBDC-4656-4989-A58C-149A1C659180}" type="presParOf" srcId="{63B37385-80B2-4626-BC87-E0E3F5FB76E6}" destId="{07A33EB7-1EF5-4ACB-BFFD-58D4E5CE3631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4FEA79-AAC8-4224-BF54-BBA3C96ECC79}">
      <dsp:nvSpPr>
        <dsp:cNvPr id="0" name=""/>
        <dsp:cNvSpPr/>
      </dsp:nvSpPr>
      <dsp:spPr>
        <a:xfrm>
          <a:off x="2571" y="8751"/>
          <a:ext cx="2507456" cy="259200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1</a:t>
          </a:r>
          <a:endParaRPr lang="en-US" sz="900" b="1" kern="1200" dirty="0"/>
        </a:p>
      </dsp:txBody>
      <dsp:txXfrm>
        <a:off x="2571" y="8751"/>
        <a:ext cx="2507456" cy="259200"/>
      </dsp:txXfrm>
    </dsp:sp>
    <dsp:sp modelId="{995B78CA-43E2-427B-9DAD-A8309DF19FD5}">
      <dsp:nvSpPr>
        <dsp:cNvPr id="0" name=""/>
        <dsp:cNvSpPr/>
      </dsp:nvSpPr>
      <dsp:spPr>
        <a:xfrm>
          <a:off x="2571" y="267951"/>
          <a:ext cx="2507456" cy="4249260"/>
        </a:xfrm>
        <a:prstGeom prst="rect">
          <a:avLst/>
        </a:prstGeom>
        <a:solidFill>
          <a:srgbClr val="FFFF00">
            <a:alpha val="90000"/>
          </a:srgb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213360" bIns="2400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b="1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b="1" kern="1200" dirty="0" err="1" smtClean="0"/>
            <a:t>Những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thay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đổi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của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nước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ta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dưới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ách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cai</a:t>
          </a:r>
          <a:r>
            <a:rPr lang="en-US" sz="3000" b="1" kern="1200" dirty="0" smtClean="0"/>
            <a:t> trị </a:t>
          </a:r>
          <a:r>
            <a:rPr lang="en-US" sz="3000" b="1" kern="1200" dirty="0" err="1" smtClean="0"/>
            <a:t>của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nha</a:t>
          </a:r>
          <a:r>
            <a:rPr lang="en-US" sz="3000" b="1" kern="1200" dirty="0" smtClean="0"/>
            <a:t>̀ </a:t>
          </a:r>
          <a:r>
            <a:rPr lang="en-US" sz="3000" b="1" kern="1200" dirty="0" err="1" smtClean="0"/>
            <a:t>Đường</a:t>
          </a:r>
          <a:r>
            <a:rPr lang="en-US" sz="3000" b="1" kern="1200" dirty="0" smtClean="0"/>
            <a:t>.</a:t>
          </a:r>
          <a:endParaRPr lang="en-US" sz="3000" b="1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500" kern="1200" dirty="0"/>
        </a:p>
      </dsp:txBody>
      <dsp:txXfrm>
        <a:off x="2571" y="267951"/>
        <a:ext cx="2507456" cy="4249260"/>
      </dsp:txXfrm>
    </dsp:sp>
    <dsp:sp modelId="{6B46A9CB-00CA-457C-A136-287C374CF63F}">
      <dsp:nvSpPr>
        <dsp:cNvPr id="0" name=""/>
        <dsp:cNvSpPr/>
      </dsp:nvSpPr>
      <dsp:spPr>
        <a:xfrm>
          <a:off x="2861071" y="8751"/>
          <a:ext cx="2507456" cy="259200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2</a:t>
          </a:r>
          <a:endParaRPr lang="en-US" sz="900" b="1" kern="1200" dirty="0"/>
        </a:p>
      </dsp:txBody>
      <dsp:txXfrm>
        <a:off x="2861071" y="8751"/>
        <a:ext cx="2507456" cy="259200"/>
      </dsp:txXfrm>
    </dsp:sp>
    <dsp:sp modelId="{DE7076CF-C306-4BF4-A1A7-5266CBEB49F3}">
      <dsp:nvSpPr>
        <dsp:cNvPr id="0" name=""/>
        <dsp:cNvSpPr/>
      </dsp:nvSpPr>
      <dsp:spPr>
        <a:xfrm>
          <a:off x="2861071" y="267951"/>
          <a:ext cx="2507456" cy="4249260"/>
        </a:xfrm>
        <a:prstGeom prst="rect">
          <a:avLst/>
        </a:prstGeom>
        <a:solidFill>
          <a:srgbClr val="92D050">
            <a:alpha val="90000"/>
          </a:srgb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 dirty="0" err="1" smtClean="0">
              <a:latin typeface="Times New Roman" pitchFamily="18" charset="0"/>
            </a:rPr>
            <a:t>Khởi</a:t>
          </a:r>
          <a:r>
            <a:rPr lang="en-US" sz="3200" b="1" kern="1200" dirty="0" smtClean="0">
              <a:latin typeface="Times New Roman" pitchFamily="18" charset="0"/>
            </a:rPr>
            <a:t> </a:t>
          </a:r>
          <a:r>
            <a:rPr lang="en-US" sz="3200" b="1" kern="1200" dirty="0" err="1" smtClean="0">
              <a:latin typeface="Times New Roman" pitchFamily="18" charset="0"/>
            </a:rPr>
            <a:t>nghĩa</a:t>
          </a:r>
          <a:r>
            <a:rPr lang="en-US" sz="3200" b="1" kern="1200" dirty="0" smtClean="0">
              <a:latin typeface="Times New Roman" pitchFamily="18" charset="0"/>
            </a:rPr>
            <a:t> Mai </a:t>
          </a:r>
          <a:r>
            <a:rPr lang="en-US" sz="3200" b="1" kern="1200" dirty="0" err="1" smtClean="0">
              <a:latin typeface="Times New Roman" pitchFamily="18" charset="0"/>
            </a:rPr>
            <a:t>Thúc</a:t>
          </a:r>
          <a:r>
            <a:rPr lang="en-US" sz="3200" b="1" kern="1200" dirty="0" smtClean="0">
              <a:latin typeface="Times New Roman" pitchFamily="18" charset="0"/>
            </a:rPr>
            <a:t> Loan (722).</a:t>
          </a:r>
          <a:endParaRPr lang="en-US" sz="3200" b="1" kern="1200" dirty="0">
            <a:latin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/>
        </a:p>
      </dsp:txBody>
      <dsp:txXfrm>
        <a:off x="2861071" y="267951"/>
        <a:ext cx="2507456" cy="4249260"/>
      </dsp:txXfrm>
    </dsp:sp>
    <dsp:sp modelId="{F1049E68-CBDA-44CC-A080-A9F83C1AB307}">
      <dsp:nvSpPr>
        <dsp:cNvPr id="0" name=""/>
        <dsp:cNvSpPr/>
      </dsp:nvSpPr>
      <dsp:spPr>
        <a:xfrm>
          <a:off x="5719571" y="8751"/>
          <a:ext cx="2507456" cy="259200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3</a:t>
          </a:r>
          <a:endParaRPr lang="en-US" sz="900" b="1" kern="1200" dirty="0"/>
        </a:p>
      </dsp:txBody>
      <dsp:txXfrm>
        <a:off x="5719571" y="8751"/>
        <a:ext cx="2507456" cy="259200"/>
      </dsp:txXfrm>
    </dsp:sp>
    <dsp:sp modelId="{629E2D0C-231E-4859-B30F-0D221F500A12}">
      <dsp:nvSpPr>
        <dsp:cNvPr id="0" name=""/>
        <dsp:cNvSpPr/>
      </dsp:nvSpPr>
      <dsp:spPr>
        <a:xfrm>
          <a:off x="5719571" y="267951"/>
          <a:ext cx="2507456" cy="4249260"/>
        </a:xfrm>
        <a:prstGeom prst="rect">
          <a:avLst/>
        </a:prstGeom>
        <a:solidFill>
          <a:srgbClr val="7030A0">
            <a:alpha val="90000"/>
          </a:srgb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8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 dirty="0" err="1" smtClean="0"/>
            <a:t>Khởi</a:t>
          </a:r>
          <a:r>
            <a:rPr lang="en-US" sz="3200" b="1" kern="1200" dirty="0" smtClean="0"/>
            <a:t> </a:t>
          </a:r>
          <a:r>
            <a:rPr lang="en-US" sz="3200" b="1" kern="1200" dirty="0" err="1" smtClean="0"/>
            <a:t>nghĩa</a:t>
          </a:r>
          <a:r>
            <a:rPr lang="en-US" sz="3200" b="1" kern="1200" dirty="0" smtClean="0"/>
            <a:t> </a:t>
          </a:r>
          <a:r>
            <a:rPr lang="en-US" sz="3200" b="1" kern="1200" dirty="0" err="1" smtClean="0"/>
            <a:t>Phùng</a:t>
          </a:r>
          <a:r>
            <a:rPr lang="en-US" sz="3200" b="1" kern="1200" dirty="0" smtClean="0"/>
            <a:t> </a:t>
          </a:r>
          <a:r>
            <a:rPr lang="en-US" sz="3200" b="1" kern="1200" dirty="0" err="1" smtClean="0"/>
            <a:t>Hưng</a:t>
          </a:r>
          <a:r>
            <a:rPr lang="en-US" sz="3200" b="1" kern="1200" dirty="0" smtClean="0"/>
            <a:t> (776-791)</a:t>
          </a:r>
          <a:endParaRPr lang="en-US" sz="3200" b="1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500" kern="1200" dirty="0"/>
        </a:p>
      </dsp:txBody>
      <dsp:txXfrm>
        <a:off x="5719571" y="267951"/>
        <a:ext cx="2507456" cy="42492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6CDB47-74A5-4C3B-87AA-AC8F6629451E}">
      <dsp:nvSpPr>
        <dsp:cNvPr id="0" name=""/>
        <dsp:cNvSpPr/>
      </dsp:nvSpPr>
      <dsp:spPr>
        <a:xfrm rot="5400000">
          <a:off x="-125346" y="128650"/>
          <a:ext cx="835646" cy="58495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1</a:t>
          </a:r>
          <a:endParaRPr lang="en-US" sz="3200" kern="1200" dirty="0"/>
        </a:p>
      </dsp:txBody>
      <dsp:txXfrm rot="-5400000">
        <a:off x="1" y="295779"/>
        <a:ext cx="584952" cy="250694"/>
      </dsp:txXfrm>
    </dsp:sp>
    <dsp:sp modelId="{6B251CFC-FF66-4962-827C-2CAB8D2675B1}">
      <dsp:nvSpPr>
        <dsp:cNvPr id="0" name=""/>
        <dsp:cNvSpPr/>
      </dsp:nvSpPr>
      <dsp:spPr>
        <a:xfrm rot="5400000">
          <a:off x="4135548" y="-3547292"/>
          <a:ext cx="543455" cy="7644647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err="1" smtClean="0"/>
            <a:t>Châu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Giao</a:t>
          </a:r>
          <a:endParaRPr lang="en-US" sz="1500" kern="1200" dirty="0"/>
        </a:p>
      </dsp:txBody>
      <dsp:txXfrm rot="-5400000">
        <a:off x="584953" y="29832"/>
        <a:ext cx="7618118" cy="490397"/>
      </dsp:txXfrm>
    </dsp:sp>
    <dsp:sp modelId="{5A080D2C-9A0A-48B8-8F8F-139F5C1F9107}">
      <dsp:nvSpPr>
        <dsp:cNvPr id="0" name=""/>
        <dsp:cNvSpPr/>
      </dsp:nvSpPr>
      <dsp:spPr>
        <a:xfrm rot="5400000">
          <a:off x="-125346" y="865392"/>
          <a:ext cx="835646" cy="58495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2</a:t>
          </a:r>
          <a:endParaRPr lang="en-US" sz="3200" kern="1200" dirty="0"/>
        </a:p>
      </dsp:txBody>
      <dsp:txXfrm rot="-5400000">
        <a:off x="1" y="1032521"/>
        <a:ext cx="584952" cy="250694"/>
      </dsp:txXfrm>
    </dsp:sp>
    <dsp:sp modelId="{58995CDD-32FE-4F79-9E46-4EEE2C1F3D42}">
      <dsp:nvSpPr>
        <dsp:cNvPr id="0" name=""/>
        <dsp:cNvSpPr/>
      </dsp:nvSpPr>
      <dsp:spPr>
        <a:xfrm rot="5400000">
          <a:off x="4135691" y="-2810693"/>
          <a:ext cx="543170" cy="7644647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err="1" smtClean="0"/>
            <a:t>Văn</a:t>
          </a:r>
          <a:r>
            <a:rPr lang="en-US" sz="3200" kern="1200" dirty="0" smtClean="0"/>
            <a:t> Lang</a:t>
          </a:r>
          <a:endParaRPr lang="en-US" sz="1500" kern="1200" dirty="0"/>
        </a:p>
      </dsp:txBody>
      <dsp:txXfrm rot="-5400000">
        <a:off x="584953" y="766560"/>
        <a:ext cx="7618132" cy="490140"/>
      </dsp:txXfrm>
    </dsp:sp>
    <dsp:sp modelId="{C87B6A71-8A3D-43F2-86BD-FB0445C992EA}">
      <dsp:nvSpPr>
        <dsp:cNvPr id="0" name=""/>
        <dsp:cNvSpPr/>
      </dsp:nvSpPr>
      <dsp:spPr>
        <a:xfrm rot="5400000">
          <a:off x="-125346" y="1602134"/>
          <a:ext cx="835646" cy="58495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3</a:t>
          </a:r>
          <a:endParaRPr lang="en-US" sz="3200" kern="1200" dirty="0"/>
        </a:p>
      </dsp:txBody>
      <dsp:txXfrm rot="-5400000">
        <a:off x="1" y="1769263"/>
        <a:ext cx="584952" cy="250694"/>
      </dsp:txXfrm>
    </dsp:sp>
    <dsp:sp modelId="{38055AAD-7E2A-4C7A-91B1-91B49F0005FF}">
      <dsp:nvSpPr>
        <dsp:cNvPr id="0" name=""/>
        <dsp:cNvSpPr/>
      </dsp:nvSpPr>
      <dsp:spPr>
        <a:xfrm rot="5400000">
          <a:off x="4135691" y="-2073951"/>
          <a:ext cx="543170" cy="7644647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err="1" smtClean="0"/>
            <a:t>Việt</a:t>
          </a:r>
          <a:r>
            <a:rPr lang="en-US" sz="3200" kern="1200" dirty="0" smtClean="0"/>
            <a:t> Nam</a:t>
          </a:r>
          <a:endParaRPr lang="en-US" sz="3200" kern="1200" dirty="0"/>
        </a:p>
      </dsp:txBody>
      <dsp:txXfrm rot="-5400000">
        <a:off x="584953" y="1503302"/>
        <a:ext cx="7618132" cy="490140"/>
      </dsp:txXfrm>
    </dsp:sp>
    <dsp:sp modelId="{F8DEC671-6408-4518-ACCC-C031DCD5E2F5}">
      <dsp:nvSpPr>
        <dsp:cNvPr id="0" name=""/>
        <dsp:cNvSpPr/>
      </dsp:nvSpPr>
      <dsp:spPr>
        <a:xfrm rot="5400000">
          <a:off x="-125346" y="2338876"/>
          <a:ext cx="835646" cy="58495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4</a:t>
          </a:r>
          <a:endParaRPr lang="en-US" sz="3200" kern="1200" dirty="0"/>
        </a:p>
      </dsp:txBody>
      <dsp:txXfrm rot="-5400000">
        <a:off x="1" y="2506005"/>
        <a:ext cx="584952" cy="250694"/>
      </dsp:txXfrm>
    </dsp:sp>
    <dsp:sp modelId="{7EC14780-95DC-44DC-A023-C5D9256B92E1}">
      <dsp:nvSpPr>
        <dsp:cNvPr id="0" name=""/>
        <dsp:cNvSpPr/>
      </dsp:nvSpPr>
      <dsp:spPr>
        <a:xfrm rot="5400000">
          <a:off x="4135691" y="-1337209"/>
          <a:ext cx="543170" cy="7644647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err="1" smtClean="0"/>
            <a:t>Âu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Lạc</a:t>
          </a:r>
          <a:endParaRPr lang="en-US" sz="3200" kern="1200" dirty="0"/>
        </a:p>
      </dsp:txBody>
      <dsp:txXfrm rot="-5400000">
        <a:off x="584953" y="2240044"/>
        <a:ext cx="7618132" cy="490140"/>
      </dsp:txXfrm>
    </dsp:sp>
    <dsp:sp modelId="{8F02F990-B359-4AB6-B004-F06FBCCA1626}">
      <dsp:nvSpPr>
        <dsp:cNvPr id="0" name=""/>
        <dsp:cNvSpPr/>
      </dsp:nvSpPr>
      <dsp:spPr>
        <a:xfrm rot="5400000">
          <a:off x="-125346" y="3075617"/>
          <a:ext cx="835646" cy="58495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5</a:t>
          </a:r>
          <a:endParaRPr lang="en-US" sz="3200" kern="1200" dirty="0"/>
        </a:p>
      </dsp:txBody>
      <dsp:txXfrm rot="-5400000">
        <a:off x="1" y="3242746"/>
        <a:ext cx="584952" cy="250694"/>
      </dsp:txXfrm>
    </dsp:sp>
    <dsp:sp modelId="{39D37964-3C97-4C17-8D2E-251B7B730AEF}">
      <dsp:nvSpPr>
        <dsp:cNvPr id="0" name=""/>
        <dsp:cNvSpPr/>
      </dsp:nvSpPr>
      <dsp:spPr>
        <a:xfrm rot="5400000">
          <a:off x="4135691" y="-600467"/>
          <a:ext cx="543170" cy="7644647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/>
            <a:t>An Nam </a:t>
          </a:r>
          <a:r>
            <a:rPr lang="en-US" sz="3200" kern="1200" dirty="0" err="1" smtClean="0"/>
            <a:t>đô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hô</a:t>
          </a:r>
          <a:r>
            <a:rPr lang="en-US" sz="3200" kern="1200" dirty="0" smtClean="0"/>
            <a:t>̣ </a:t>
          </a:r>
          <a:r>
            <a:rPr lang="en-US" sz="3200" kern="1200" dirty="0" err="1" smtClean="0"/>
            <a:t>phu</a:t>
          </a:r>
          <a:r>
            <a:rPr lang="en-US" sz="3200" kern="1200" dirty="0" smtClean="0"/>
            <a:t>̉</a:t>
          </a:r>
          <a:endParaRPr lang="en-US" sz="3200" kern="1200" dirty="0"/>
        </a:p>
      </dsp:txBody>
      <dsp:txXfrm rot="-5400000">
        <a:off x="584953" y="2976786"/>
        <a:ext cx="7618132" cy="490140"/>
      </dsp:txXfrm>
    </dsp:sp>
    <dsp:sp modelId="{A9DD6CD7-B183-48BE-A27C-950FE5989199}">
      <dsp:nvSpPr>
        <dsp:cNvPr id="0" name=""/>
        <dsp:cNvSpPr/>
      </dsp:nvSpPr>
      <dsp:spPr>
        <a:xfrm rot="5400000">
          <a:off x="-125346" y="3812359"/>
          <a:ext cx="835646" cy="58495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6</a:t>
          </a:r>
          <a:endParaRPr lang="en-US" sz="3200" kern="1200" dirty="0"/>
        </a:p>
      </dsp:txBody>
      <dsp:txXfrm rot="-5400000">
        <a:off x="1" y="3979488"/>
        <a:ext cx="584952" cy="250694"/>
      </dsp:txXfrm>
    </dsp:sp>
    <dsp:sp modelId="{596FC048-F0FB-482D-9CF0-8EC24768266A}">
      <dsp:nvSpPr>
        <dsp:cNvPr id="0" name=""/>
        <dsp:cNvSpPr/>
      </dsp:nvSpPr>
      <dsp:spPr>
        <a:xfrm rot="5400000">
          <a:off x="4135691" y="136274"/>
          <a:ext cx="543170" cy="7644647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err="1" smtClean="0"/>
            <a:t>Vạn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Xuân</a:t>
          </a:r>
          <a:endParaRPr lang="en-US" sz="3200" kern="1200" dirty="0"/>
        </a:p>
      </dsp:txBody>
      <dsp:txXfrm rot="-5400000">
        <a:off x="584953" y="3713528"/>
        <a:ext cx="7618132" cy="4901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6CDB47-74A5-4C3B-87AA-AC8F6629451E}">
      <dsp:nvSpPr>
        <dsp:cNvPr id="0" name=""/>
        <dsp:cNvSpPr/>
      </dsp:nvSpPr>
      <dsp:spPr>
        <a:xfrm rot="5400000">
          <a:off x="-125346" y="128650"/>
          <a:ext cx="835646" cy="58495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2</a:t>
          </a:r>
          <a:endParaRPr lang="en-US" sz="3200" kern="1200" dirty="0"/>
        </a:p>
      </dsp:txBody>
      <dsp:txXfrm rot="-5400000">
        <a:off x="1" y="295779"/>
        <a:ext cx="584952" cy="250694"/>
      </dsp:txXfrm>
    </dsp:sp>
    <dsp:sp modelId="{6B251CFC-FF66-4962-827C-2CAB8D2675B1}">
      <dsp:nvSpPr>
        <dsp:cNvPr id="0" name=""/>
        <dsp:cNvSpPr/>
      </dsp:nvSpPr>
      <dsp:spPr>
        <a:xfrm rot="5400000">
          <a:off x="4135548" y="-3547292"/>
          <a:ext cx="543455" cy="7644647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err="1" smtClean="0"/>
            <a:t>Văn</a:t>
          </a:r>
          <a:r>
            <a:rPr lang="en-US" sz="3200" kern="1200" dirty="0" smtClean="0"/>
            <a:t> Lang</a:t>
          </a:r>
          <a:endParaRPr lang="en-US" sz="3200" kern="1200" dirty="0"/>
        </a:p>
      </dsp:txBody>
      <dsp:txXfrm rot="-5400000">
        <a:off x="584953" y="29832"/>
        <a:ext cx="7618118" cy="490397"/>
      </dsp:txXfrm>
    </dsp:sp>
    <dsp:sp modelId="{5A080D2C-9A0A-48B8-8F8F-139F5C1F9107}">
      <dsp:nvSpPr>
        <dsp:cNvPr id="0" name=""/>
        <dsp:cNvSpPr/>
      </dsp:nvSpPr>
      <dsp:spPr>
        <a:xfrm rot="5400000">
          <a:off x="-125346" y="865392"/>
          <a:ext cx="835646" cy="58495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4</a:t>
          </a:r>
          <a:endParaRPr lang="en-US" sz="3200" kern="1200" dirty="0"/>
        </a:p>
      </dsp:txBody>
      <dsp:txXfrm rot="-5400000">
        <a:off x="1" y="1032521"/>
        <a:ext cx="584952" cy="250694"/>
      </dsp:txXfrm>
    </dsp:sp>
    <dsp:sp modelId="{58995CDD-32FE-4F79-9E46-4EEE2C1F3D42}">
      <dsp:nvSpPr>
        <dsp:cNvPr id="0" name=""/>
        <dsp:cNvSpPr/>
      </dsp:nvSpPr>
      <dsp:spPr>
        <a:xfrm rot="5400000">
          <a:off x="4135691" y="-2810693"/>
          <a:ext cx="543170" cy="7644647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err="1" smtClean="0"/>
            <a:t>Âu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Lạc</a:t>
          </a:r>
          <a:endParaRPr lang="en-US" sz="3200" kern="1200" dirty="0"/>
        </a:p>
      </dsp:txBody>
      <dsp:txXfrm rot="-5400000">
        <a:off x="584953" y="766560"/>
        <a:ext cx="7618132" cy="490140"/>
      </dsp:txXfrm>
    </dsp:sp>
    <dsp:sp modelId="{C87B6A71-8A3D-43F2-86BD-FB0445C992EA}">
      <dsp:nvSpPr>
        <dsp:cNvPr id="0" name=""/>
        <dsp:cNvSpPr/>
      </dsp:nvSpPr>
      <dsp:spPr>
        <a:xfrm rot="5400000">
          <a:off x="-125346" y="1602134"/>
          <a:ext cx="835646" cy="58495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1</a:t>
          </a:r>
          <a:endParaRPr lang="en-US" sz="3200" kern="1200" dirty="0"/>
        </a:p>
      </dsp:txBody>
      <dsp:txXfrm rot="-5400000">
        <a:off x="1" y="1769263"/>
        <a:ext cx="584952" cy="250694"/>
      </dsp:txXfrm>
    </dsp:sp>
    <dsp:sp modelId="{38055AAD-7E2A-4C7A-91B1-91B49F0005FF}">
      <dsp:nvSpPr>
        <dsp:cNvPr id="0" name=""/>
        <dsp:cNvSpPr/>
      </dsp:nvSpPr>
      <dsp:spPr>
        <a:xfrm rot="5400000">
          <a:off x="4135691" y="-2073951"/>
          <a:ext cx="543170" cy="7644647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err="1" smtClean="0"/>
            <a:t>Châu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Giao</a:t>
          </a:r>
          <a:endParaRPr lang="en-US" sz="3200" kern="1200" dirty="0"/>
        </a:p>
      </dsp:txBody>
      <dsp:txXfrm rot="-5400000">
        <a:off x="584953" y="1503302"/>
        <a:ext cx="7618132" cy="490140"/>
      </dsp:txXfrm>
    </dsp:sp>
    <dsp:sp modelId="{F8DEC671-6408-4518-ACCC-C031DCD5E2F5}">
      <dsp:nvSpPr>
        <dsp:cNvPr id="0" name=""/>
        <dsp:cNvSpPr/>
      </dsp:nvSpPr>
      <dsp:spPr>
        <a:xfrm rot="5400000">
          <a:off x="-125346" y="2338876"/>
          <a:ext cx="835646" cy="58495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6</a:t>
          </a:r>
          <a:endParaRPr lang="en-US" sz="3200" kern="1200" dirty="0"/>
        </a:p>
      </dsp:txBody>
      <dsp:txXfrm rot="-5400000">
        <a:off x="1" y="2506005"/>
        <a:ext cx="584952" cy="250694"/>
      </dsp:txXfrm>
    </dsp:sp>
    <dsp:sp modelId="{7EC14780-95DC-44DC-A023-C5D9256B92E1}">
      <dsp:nvSpPr>
        <dsp:cNvPr id="0" name=""/>
        <dsp:cNvSpPr/>
      </dsp:nvSpPr>
      <dsp:spPr>
        <a:xfrm rot="5400000">
          <a:off x="4135691" y="-1337209"/>
          <a:ext cx="543170" cy="7644647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err="1" smtClean="0"/>
            <a:t>Vạn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Xuân</a:t>
          </a:r>
          <a:endParaRPr lang="en-US" sz="3200" kern="1200" dirty="0"/>
        </a:p>
      </dsp:txBody>
      <dsp:txXfrm rot="-5400000">
        <a:off x="584953" y="2240044"/>
        <a:ext cx="7618132" cy="490140"/>
      </dsp:txXfrm>
    </dsp:sp>
    <dsp:sp modelId="{8F02F990-B359-4AB6-B004-F06FBCCA1626}">
      <dsp:nvSpPr>
        <dsp:cNvPr id="0" name=""/>
        <dsp:cNvSpPr/>
      </dsp:nvSpPr>
      <dsp:spPr>
        <a:xfrm rot="5400000">
          <a:off x="-125346" y="3075617"/>
          <a:ext cx="835646" cy="58495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5</a:t>
          </a:r>
          <a:endParaRPr lang="en-US" sz="3200" kern="1200" dirty="0"/>
        </a:p>
      </dsp:txBody>
      <dsp:txXfrm rot="-5400000">
        <a:off x="1" y="3242746"/>
        <a:ext cx="584952" cy="250694"/>
      </dsp:txXfrm>
    </dsp:sp>
    <dsp:sp modelId="{39D37964-3C97-4C17-8D2E-251B7B730AEF}">
      <dsp:nvSpPr>
        <dsp:cNvPr id="0" name=""/>
        <dsp:cNvSpPr/>
      </dsp:nvSpPr>
      <dsp:spPr>
        <a:xfrm rot="5400000">
          <a:off x="4135691" y="-600467"/>
          <a:ext cx="543170" cy="7644647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/>
            <a:t>An Nam </a:t>
          </a:r>
          <a:r>
            <a:rPr lang="en-US" sz="3200" kern="1200" dirty="0" err="1" smtClean="0"/>
            <a:t>đô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hô</a:t>
          </a:r>
          <a:r>
            <a:rPr lang="en-US" sz="3200" kern="1200" dirty="0" smtClean="0"/>
            <a:t>̣ </a:t>
          </a:r>
          <a:r>
            <a:rPr lang="en-US" sz="3200" kern="1200" dirty="0" err="1" smtClean="0"/>
            <a:t>phu</a:t>
          </a:r>
          <a:r>
            <a:rPr lang="en-US" sz="3200" kern="1200" dirty="0" smtClean="0"/>
            <a:t>̉</a:t>
          </a:r>
          <a:endParaRPr lang="en-US" sz="3200" kern="1200" dirty="0"/>
        </a:p>
      </dsp:txBody>
      <dsp:txXfrm rot="-5400000">
        <a:off x="584953" y="2976786"/>
        <a:ext cx="7618132" cy="490140"/>
      </dsp:txXfrm>
    </dsp:sp>
    <dsp:sp modelId="{A9DD6CD7-B183-48BE-A27C-950FE5989199}">
      <dsp:nvSpPr>
        <dsp:cNvPr id="0" name=""/>
        <dsp:cNvSpPr/>
      </dsp:nvSpPr>
      <dsp:spPr>
        <a:xfrm rot="5400000">
          <a:off x="-125346" y="3812359"/>
          <a:ext cx="835646" cy="584952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3</a:t>
          </a:r>
          <a:endParaRPr lang="en-US" sz="3200" kern="1200" dirty="0"/>
        </a:p>
      </dsp:txBody>
      <dsp:txXfrm rot="-5400000">
        <a:off x="1" y="3979488"/>
        <a:ext cx="584952" cy="250694"/>
      </dsp:txXfrm>
    </dsp:sp>
    <dsp:sp modelId="{596FC048-F0FB-482D-9CF0-8EC24768266A}">
      <dsp:nvSpPr>
        <dsp:cNvPr id="0" name=""/>
        <dsp:cNvSpPr/>
      </dsp:nvSpPr>
      <dsp:spPr>
        <a:xfrm rot="5400000">
          <a:off x="4135691" y="136274"/>
          <a:ext cx="543170" cy="7644647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err="1" smtClean="0"/>
            <a:t>Việt</a:t>
          </a:r>
          <a:r>
            <a:rPr lang="en-US" sz="3200" kern="1200" dirty="0" smtClean="0"/>
            <a:t> Nam</a:t>
          </a:r>
          <a:endParaRPr lang="en-US" sz="3200" kern="1200" dirty="0"/>
        </a:p>
      </dsp:txBody>
      <dsp:txXfrm rot="-5400000">
        <a:off x="584953" y="3713528"/>
        <a:ext cx="7618132" cy="4901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AEC19B-F307-4780-9D8B-DB96C637968B}">
      <dsp:nvSpPr>
        <dsp:cNvPr id="0" name=""/>
        <dsp:cNvSpPr/>
      </dsp:nvSpPr>
      <dsp:spPr>
        <a:xfrm>
          <a:off x="0" y="4462276"/>
          <a:ext cx="8229600" cy="97623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HƯƠNG, XÃ</a:t>
          </a:r>
          <a:endParaRPr lang="en-US" sz="3200" b="1" kern="1200" dirty="0"/>
        </a:p>
      </dsp:txBody>
      <dsp:txXfrm>
        <a:off x="0" y="4462276"/>
        <a:ext cx="8229600" cy="527167"/>
      </dsp:txXfrm>
    </dsp:sp>
    <dsp:sp modelId="{5948441B-8069-4BA1-8D2A-A4DCAE4CA011}">
      <dsp:nvSpPr>
        <dsp:cNvPr id="0" name=""/>
        <dsp:cNvSpPr/>
      </dsp:nvSpPr>
      <dsp:spPr>
        <a:xfrm>
          <a:off x="0" y="4969919"/>
          <a:ext cx="8229600" cy="44906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Người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Việt</a:t>
          </a:r>
          <a:endParaRPr lang="en-US" sz="2700" kern="1200" dirty="0"/>
        </a:p>
      </dsp:txBody>
      <dsp:txXfrm>
        <a:off x="0" y="4969919"/>
        <a:ext cx="8229600" cy="449069"/>
      </dsp:txXfrm>
    </dsp:sp>
    <dsp:sp modelId="{1C488907-96A1-4EAF-B588-0818D8213632}">
      <dsp:nvSpPr>
        <dsp:cNvPr id="0" name=""/>
        <dsp:cNvSpPr/>
      </dsp:nvSpPr>
      <dsp:spPr>
        <a:xfrm rot="10800000">
          <a:off x="0" y="2975467"/>
          <a:ext cx="8229600" cy="1501452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PHỦ, HUYỆN</a:t>
          </a:r>
          <a:endParaRPr lang="en-US" sz="3200" b="1" kern="1200" dirty="0"/>
        </a:p>
      </dsp:txBody>
      <dsp:txXfrm rot="-10800000">
        <a:off x="0" y="2975467"/>
        <a:ext cx="8229600" cy="527009"/>
      </dsp:txXfrm>
    </dsp:sp>
    <dsp:sp modelId="{B73CB37E-030D-473B-BC3E-054F7314BBB4}">
      <dsp:nvSpPr>
        <dsp:cNvPr id="0" name=""/>
        <dsp:cNvSpPr/>
      </dsp:nvSpPr>
      <dsp:spPr>
        <a:xfrm>
          <a:off x="0" y="3502477"/>
          <a:ext cx="8229600" cy="44893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Người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Hán</a:t>
          </a:r>
          <a:endParaRPr lang="en-US" sz="2700" kern="1200" dirty="0"/>
        </a:p>
      </dsp:txBody>
      <dsp:txXfrm>
        <a:off x="0" y="3502477"/>
        <a:ext cx="8229600" cy="448934"/>
      </dsp:txXfrm>
    </dsp:sp>
    <dsp:sp modelId="{3ABFF4D5-78DA-46D7-8CD3-AD00C8552D40}">
      <dsp:nvSpPr>
        <dsp:cNvPr id="0" name=""/>
        <dsp:cNvSpPr/>
      </dsp:nvSpPr>
      <dsp:spPr>
        <a:xfrm rot="10800000">
          <a:off x="0" y="1488658"/>
          <a:ext cx="8229600" cy="1501452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CHÂU</a:t>
          </a:r>
          <a:endParaRPr lang="en-US" sz="3200" b="1" kern="1200" dirty="0"/>
        </a:p>
      </dsp:txBody>
      <dsp:txXfrm rot="-10800000">
        <a:off x="0" y="1488658"/>
        <a:ext cx="8229600" cy="527009"/>
      </dsp:txXfrm>
    </dsp:sp>
    <dsp:sp modelId="{F5783030-E314-4027-B631-94A914D637E0}">
      <dsp:nvSpPr>
        <dsp:cNvPr id="0" name=""/>
        <dsp:cNvSpPr/>
      </dsp:nvSpPr>
      <dsp:spPr>
        <a:xfrm>
          <a:off x="0" y="2015668"/>
          <a:ext cx="8229600" cy="448934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Người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Hán</a:t>
          </a:r>
          <a:endParaRPr lang="en-US" sz="2700" kern="1200" dirty="0"/>
        </a:p>
      </dsp:txBody>
      <dsp:txXfrm>
        <a:off x="0" y="2015668"/>
        <a:ext cx="8229600" cy="448934"/>
      </dsp:txXfrm>
    </dsp:sp>
    <dsp:sp modelId="{608538B7-821B-4FE5-98A4-A7B74B4693EF}">
      <dsp:nvSpPr>
        <dsp:cNvPr id="0" name=""/>
        <dsp:cNvSpPr/>
      </dsp:nvSpPr>
      <dsp:spPr>
        <a:xfrm rot="10800000">
          <a:off x="0" y="1849"/>
          <a:ext cx="8229600" cy="1501452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An Nam </a:t>
          </a:r>
          <a:r>
            <a:rPr lang="en-US" sz="3400" kern="1200" dirty="0" err="1" smtClean="0"/>
            <a:t>đô</a:t>
          </a:r>
          <a:r>
            <a:rPr lang="en-US" sz="3400" kern="1200" dirty="0" smtClean="0"/>
            <a:t> </a:t>
          </a:r>
          <a:r>
            <a:rPr lang="en-US" sz="3400" kern="1200" dirty="0" err="1" smtClean="0"/>
            <a:t>hô</a:t>
          </a:r>
          <a:r>
            <a:rPr lang="en-US" sz="3400" kern="1200" dirty="0" smtClean="0"/>
            <a:t>̣ </a:t>
          </a:r>
          <a:r>
            <a:rPr lang="en-US" sz="3400" kern="1200" dirty="0" err="1" smtClean="0"/>
            <a:t>phu</a:t>
          </a:r>
          <a:r>
            <a:rPr lang="en-US" sz="3400" kern="1200" dirty="0" smtClean="0"/>
            <a:t>̉</a:t>
          </a:r>
          <a:endParaRPr lang="en-US" sz="3400" kern="1200" dirty="0"/>
        </a:p>
      </dsp:txBody>
      <dsp:txXfrm rot="10800000">
        <a:off x="0" y="1849"/>
        <a:ext cx="8229600" cy="9755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47D78-3DF1-4591-88DC-7392BC0274F0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81136-2E43-40F4-A80C-1F4BA38318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186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50ABF3C-0BB2-4DB2-918D-E69A91818EE6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A50-D741-4AC4-ABDB-E7DE1B5D29C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D0C8-C888-4B36-A2C9-8AFE698EF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A50-D741-4AC4-ABDB-E7DE1B5D29C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D0C8-C888-4B36-A2C9-8AFE698EF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A50-D741-4AC4-ABDB-E7DE1B5D29C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D0C8-C888-4B36-A2C9-8AFE698EF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55B1A-356F-4F77-A0D0-A41B8E1F15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A50-D741-4AC4-ABDB-E7DE1B5D29C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D0C8-C888-4B36-A2C9-8AFE698EF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A50-D741-4AC4-ABDB-E7DE1B5D29C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D0C8-C888-4B36-A2C9-8AFE698EF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A50-D741-4AC4-ABDB-E7DE1B5D29C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D0C8-C888-4B36-A2C9-8AFE698EF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A50-D741-4AC4-ABDB-E7DE1B5D29C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D0C8-C888-4B36-A2C9-8AFE698EF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A50-D741-4AC4-ABDB-E7DE1B5D29C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D0C8-C888-4B36-A2C9-8AFE698EF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A50-D741-4AC4-ABDB-E7DE1B5D29C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D0C8-C888-4B36-A2C9-8AFE698EF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A50-D741-4AC4-ABDB-E7DE1B5D29C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D0C8-C888-4B36-A2C9-8AFE698EF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A50-D741-4AC4-ABDB-E7DE1B5D29C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D0C8-C888-4B36-A2C9-8AFE698EF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E3A50-D741-4AC4-ABDB-E7DE1B5D29C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6D0C8-C888-4B36-A2C9-8AFE698EF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12.xml"/><Relationship Id="rId1" Type="http://schemas.openxmlformats.org/officeDocument/2006/relationships/video" Target="file:///C:\Users\Admin96\Downloads\HaNoi18H%20-%20L&#7877;%20h&#7897;i%20l&#224;ng%20Tri&#7873;u%20Kh&#250;c.mp4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Tang_China_669AD.jpg"/>
          <p:cNvPicPr>
            <a:picLocks noGrp="1" noChangeAspect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>
            <a:off x="990600" y="304800"/>
            <a:ext cx="6944213" cy="6126480"/>
          </a:xfrm>
        </p:spPr>
      </p:pic>
      <p:sp>
        <p:nvSpPr>
          <p:cNvPr id="4" name="Rectangle 9"/>
          <p:cNvSpPr txBox="1">
            <a:spLocks noChangeArrowheads="1"/>
          </p:cNvSpPr>
          <p:nvPr/>
        </p:nvSpPr>
        <p:spPr>
          <a:xfrm>
            <a:off x="609600" y="6218237"/>
            <a:ext cx="7924800" cy="6397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Lược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Quốc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thời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Đường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tải xuống (3).png"/>
          <p:cNvPicPr>
            <a:picLocks noGrp="1" noChangeAspect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>
            <a:off x="609600" y="381000"/>
            <a:ext cx="8001000" cy="6172199"/>
          </a:xfrm>
        </p:spPr>
      </p:pic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mai_thuc_loan.jpg"/>
          <p:cNvPicPr>
            <a:picLocks noGrp="1" noChangeAspect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p1_137300916433750c8705dba465ebbad943f083be60beb.jpg"/>
          <p:cNvPicPr>
            <a:picLocks noGrp="1" noChangeAspect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>
            <a:off x="-76200" y="228600"/>
            <a:ext cx="4648200" cy="5410200"/>
          </a:xfrm>
        </p:spPr>
      </p:pic>
      <p:pic>
        <p:nvPicPr>
          <p:cNvPr id="4" name="Picture 3" descr="du-lich-lang-co-duong-lam-mytour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8200" y="228600"/>
            <a:ext cx="4419600" cy="5429250"/>
          </a:xfrm>
          <a:prstGeom prst="rect">
            <a:avLst/>
          </a:prstGeom>
        </p:spPr>
      </p:pic>
      <p:sp>
        <p:nvSpPr>
          <p:cNvPr id="5" name="Rectangle 9"/>
          <p:cNvSpPr txBox="1">
            <a:spLocks noChangeArrowheads="1"/>
          </p:cNvSpPr>
          <p:nvPr/>
        </p:nvSpPr>
        <p:spPr>
          <a:xfrm>
            <a:off x="609600" y="6218237"/>
            <a:ext cx="7924800" cy="6397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Làng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cô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̉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Đường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Lâm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Sơn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Tây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Hà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Nội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Lược đồ khởi nghĩa Phùng Hưng 776-791.jpg"/>
          <p:cNvPicPr>
            <a:picLocks noGrp="1" noChangeAspect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686800" cy="6858000"/>
          </a:xfrm>
        </p:spPr>
      </p:pic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250px-TuongPhungHung.jpg"/>
          <p:cNvPicPr>
            <a:picLocks noGrp="1" noChangeAspect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>
            <a:off x="762000" y="228600"/>
            <a:ext cx="7391400" cy="5086350"/>
          </a:xfrm>
        </p:spPr>
      </p:pic>
      <p:sp>
        <p:nvSpPr>
          <p:cNvPr id="5" name="Rectangle 9"/>
          <p:cNvSpPr txBox="1">
            <a:spLocks noChangeArrowheads="1"/>
          </p:cNvSpPr>
          <p:nvPr/>
        </p:nvSpPr>
        <p:spPr>
          <a:xfrm>
            <a:off x="609600" y="5943600"/>
            <a:ext cx="7924800" cy="6397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noProof="0" dirty="0" err="1" smtClean="0"/>
              <a:t>Đền</a:t>
            </a:r>
            <a:r>
              <a:rPr lang="en-US" sz="2800" b="1" noProof="0" dirty="0" smtClean="0"/>
              <a:t> </a:t>
            </a:r>
            <a:r>
              <a:rPr lang="en-US" sz="2800" b="1" noProof="0" dirty="0" err="1" smtClean="0"/>
              <a:t>thơ</a:t>
            </a:r>
            <a:r>
              <a:rPr lang="en-US" sz="2800" b="1" noProof="0" dirty="0" smtClean="0"/>
              <a:t>̀ </a:t>
            </a:r>
            <a:r>
              <a:rPr lang="en-US" sz="2800" b="1" noProof="0" dirty="0" err="1" smtClean="0"/>
              <a:t>Bô</a:t>
            </a:r>
            <a:r>
              <a:rPr lang="en-US" sz="2800" b="1" noProof="0" dirty="0" smtClean="0"/>
              <a:t>́ </a:t>
            </a:r>
            <a:r>
              <a:rPr lang="en-US" sz="2800" b="1" noProof="0" dirty="0" err="1" smtClean="0"/>
              <a:t>Cái</a:t>
            </a:r>
            <a:r>
              <a:rPr lang="en-US" sz="2800" b="1" noProof="0" dirty="0" smtClean="0"/>
              <a:t> </a:t>
            </a:r>
            <a:r>
              <a:rPr lang="en-US" sz="2800" b="1" noProof="0" dirty="0" err="1" smtClean="0"/>
              <a:t>Đại</a:t>
            </a:r>
            <a:r>
              <a:rPr lang="en-US" sz="2800" b="1" noProof="0" dirty="0" smtClean="0"/>
              <a:t> </a:t>
            </a:r>
            <a:r>
              <a:rPr lang="en-US" sz="2800" b="1" noProof="0" dirty="0" err="1" smtClean="0"/>
              <a:t>Vương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aNoi18H - Lễ hội làng Triều Khúc.mp4">
            <a:hlinkClick r:id="" action="ppaction://media"/>
          </p:cNvPr>
          <p:cNvPicPr>
            <a:picLocks noGrp="1" noRot="1" noChangeAspect="1"/>
          </p:cNvPicPr>
          <p:nvPr>
            <p:ph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52400" y="457200"/>
            <a:ext cx="8991600" cy="5638800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Hoàn</a:t>
            </a:r>
            <a:r>
              <a:rPr lang="en-US" dirty="0" smtClean="0"/>
              <a:t> </a:t>
            </a:r>
            <a:r>
              <a:rPr lang="en-US" dirty="0" err="1" smtClean="0"/>
              <a:t>thành</a:t>
            </a:r>
            <a:r>
              <a:rPr lang="en-US" dirty="0" smtClean="0"/>
              <a:t> </a:t>
            </a:r>
            <a:r>
              <a:rPr lang="en-US" dirty="0" err="1" smtClean="0"/>
              <a:t>bảng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524000"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Tên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cuộc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khởi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nghĩa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Thời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gian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Địa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bàn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hoạt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động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Ý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nghĩa</a:t>
                      </a:r>
                      <a:endParaRPr lang="en-US" sz="3200" dirty="0"/>
                    </a:p>
                  </a:txBody>
                  <a:tcPr/>
                </a:tc>
              </a:tr>
              <a:tr h="15240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Mai </a:t>
                      </a:r>
                      <a:r>
                        <a:rPr lang="en-US" sz="3200" dirty="0" err="1" smtClean="0"/>
                        <a:t>thúc</a:t>
                      </a:r>
                      <a:r>
                        <a:rPr lang="en-US" sz="3200" baseline="0" dirty="0" smtClean="0"/>
                        <a:t> Loan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524000"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Phùng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Hưng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457200" y="685800"/>
          <a:ext cx="8229600" cy="64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775209"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Tên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cuộc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khởi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nghĩa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Thời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gian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Địa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bàn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hoạt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động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Ý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nghĩa</a:t>
                      </a:r>
                      <a:endParaRPr lang="en-US" sz="3200" dirty="0"/>
                    </a:p>
                  </a:txBody>
                  <a:tcPr/>
                </a:tc>
              </a:tr>
              <a:tr h="1775209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Mai </a:t>
                      </a:r>
                      <a:r>
                        <a:rPr lang="en-US" sz="3200" dirty="0" err="1" smtClean="0"/>
                        <a:t>thúc</a:t>
                      </a:r>
                      <a:r>
                        <a:rPr lang="en-US" sz="3200" baseline="0" dirty="0" smtClean="0"/>
                        <a:t> Loan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713-722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Hoan</a:t>
                      </a:r>
                      <a:r>
                        <a:rPr lang="en-US" sz="3200" dirty="0" smtClean="0"/>
                        <a:t> </a:t>
                      </a:r>
                      <a:r>
                        <a:rPr lang="en-US" sz="3200" dirty="0" err="1" smtClean="0"/>
                        <a:t>Châu</a:t>
                      </a:r>
                      <a:endParaRPr lang="en-US" sz="3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2400" dirty="0" err="1" smtClean="0"/>
                        <a:t>Thê</a:t>
                      </a:r>
                      <a:r>
                        <a:rPr lang="en-US" sz="2400" dirty="0" smtClean="0"/>
                        <a:t>̉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hiện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lòng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yêu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nước</a:t>
                      </a:r>
                      <a:r>
                        <a:rPr lang="en-US" sz="2400" baseline="0" dirty="0" smtClean="0"/>
                        <a:t>, </a:t>
                      </a:r>
                      <a:r>
                        <a:rPr lang="en-US" sz="2400" baseline="0" dirty="0" err="1" smtClean="0"/>
                        <a:t>tinh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thần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đấu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tranh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bất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khuất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của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nhân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dân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ta</a:t>
                      </a:r>
                      <a:r>
                        <a:rPr lang="en-US" sz="2400" baseline="0" dirty="0" smtClean="0"/>
                        <a:t>.</a:t>
                      </a:r>
                    </a:p>
                    <a:p>
                      <a:pPr>
                        <a:buFontTx/>
                        <a:buChar char="-"/>
                      </a:pPr>
                      <a:endParaRPr lang="en-US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en-US" sz="2400" baseline="0" dirty="0" err="1" smtClean="0"/>
                        <a:t>Cô</a:t>
                      </a:r>
                      <a:r>
                        <a:rPr lang="en-US" sz="2400" baseline="0" dirty="0" smtClean="0"/>
                        <a:t>̉ vũ </a:t>
                      </a:r>
                      <a:r>
                        <a:rPr lang="en-US" sz="2400" baseline="0" dirty="0" err="1" smtClean="0"/>
                        <a:t>các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phong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trào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chống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bắc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thuộc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thời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ki</a:t>
                      </a:r>
                      <a:r>
                        <a:rPr lang="en-US" sz="2400" baseline="0" dirty="0" smtClean="0"/>
                        <a:t>̀ </a:t>
                      </a:r>
                      <a:r>
                        <a:rPr lang="en-US" sz="2400" baseline="0" dirty="0" err="1" smtClean="0"/>
                        <a:t>sau</a:t>
                      </a:r>
                      <a:endParaRPr lang="en-US" sz="2400" dirty="0"/>
                    </a:p>
                  </a:txBody>
                  <a:tcPr/>
                </a:tc>
              </a:tr>
              <a:tr h="2911342"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Phùng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Hưng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776-791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Đường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Lâm</a:t>
                      </a:r>
                      <a:endParaRPr lang="en-US" sz="3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4"/>
          <p:cNvSpPr>
            <a:spLocks noGrp="1" noChangeArrowheads="1"/>
          </p:cNvSpPr>
          <p:nvPr>
            <p:ph type="title"/>
          </p:nvPr>
        </p:nvSpPr>
        <p:spPr>
          <a:xfrm>
            <a:off x="395288" y="549275"/>
            <a:ext cx="7924800" cy="1143000"/>
          </a:xfrm>
          <a:prstGeom prst="roundRect">
            <a:avLst>
              <a:gd name="adj" fmla="val 21667"/>
            </a:avLst>
          </a:prstGeom>
          <a:solidFill>
            <a:schemeClr val="bg1"/>
          </a:solidFill>
        </p:spPr>
        <p:txBody>
          <a:bodyPr anchor="b">
            <a:normAutofit/>
          </a:bodyPr>
          <a:lstStyle/>
          <a:p>
            <a:pPr eaLnBrk="1" hangingPunct="1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TRẮC NGHIỆM CỦNG CỐ BÀI HỌC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755650" y="1989138"/>
            <a:ext cx="80010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u="sng" dirty="0" err="1">
                <a:solidFill>
                  <a:srgbClr val="000099"/>
                </a:solidFill>
              </a:rPr>
              <a:t>Câu</a:t>
            </a:r>
            <a:r>
              <a:rPr lang="en-US" sz="3400" b="1" u="sng" dirty="0">
                <a:solidFill>
                  <a:srgbClr val="000099"/>
                </a:solidFill>
              </a:rPr>
              <a:t> </a:t>
            </a:r>
            <a:r>
              <a:rPr lang="en-US" sz="3400" b="1" u="sng" dirty="0" smtClean="0">
                <a:solidFill>
                  <a:srgbClr val="000099"/>
                </a:solidFill>
              </a:rPr>
              <a:t>1</a:t>
            </a:r>
            <a:r>
              <a:rPr lang="en-US" sz="3400" b="1" dirty="0" smtClean="0">
                <a:solidFill>
                  <a:srgbClr val="000099"/>
                </a:solidFill>
              </a:rPr>
              <a:t>: </a:t>
            </a:r>
            <a:r>
              <a:rPr lang="en-US" sz="3400" b="1" dirty="0" err="1" smtClean="0">
                <a:solidFill>
                  <a:srgbClr val="000099"/>
                </a:solidFill>
              </a:rPr>
              <a:t>Nước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ta</a:t>
            </a:r>
            <a:r>
              <a:rPr lang="en-US" sz="3400" b="1" dirty="0" smtClean="0">
                <a:solidFill>
                  <a:srgbClr val="000099"/>
                </a:solidFill>
              </a:rPr>
              <a:t> bị </a:t>
            </a:r>
            <a:r>
              <a:rPr lang="en-US" sz="3400" b="1" dirty="0" err="1" smtClean="0">
                <a:solidFill>
                  <a:srgbClr val="000099"/>
                </a:solidFill>
              </a:rPr>
              <a:t>nha</a:t>
            </a:r>
            <a:r>
              <a:rPr lang="en-US" sz="3400" b="1" dirty="0" smtClean="0">
                <a:solidFill>
                  <a:srgbClr val="000099"/>
                </a:solidFill>
              </a:rPr>
              <a:t>̀ </a:t>
            </a:r>
            <a:r>
              <a:rPr lang="en-US" sz="3400" b="1" dirty="0" err="1" smtClean="0">
                <a:solidFill>
                  <a:srgbClr val="000099"/>
                </a:solidFill>
              </a:rPr>
              <a:t>Đường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đô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hô</a:t>
            </a:r>
            <a:r>
              <a:rPr lang="en-US" sz="3400" b="1" dirty="0" smtClean="0">
                <a:solidFill>
                  <a:srgbClr val="000099"/>
                </a:solidFill>
              </a:rPr>
              <a:t>̣ </a:t>
            </a:r>
            <a:r>
              <a:rPr lang="en-US" sz="3400" b="1" dirty="0" err="1" smtClean="0">
                <a:solidFill>
                  <a:srgbClr val="000099"/>
                </a:solidFill>
              </a:rPr>
              <a:t>vào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năm</a:t>
            </a:r>
            <a:r>
              <a:rPr lang="en-US" sz="3400" b="1" dirty="0" smtClean="0">
                <a:solidFill>
                  <a:srgbClr val="000099"/>
                </a:solidFill>
              </a:rPr>
              <a:t> :</a:t>
            </a:r>
            <a:endParaRPr lang="en-US" sz="3400" b="1" dirty="0">
              <a:solidFill>
                <a:srgbClr val="000099"/>
              </a:solidFill>
            </a:endParaRPr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3348038" y="3429000"/>
            <a:ext cx="29718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smtClean="0">
                <a:solidFill>
                  <a:srgbClr val="000099"/>
                </a:solidFill>
              </a:rPr>
              <a:t> 618</a:t>
            </a:r>
            <a:endParaRPr lang="en-US" sz="3600" b="1" dirty="0">
              <a:solidFill>
                <a:srgbClr val="000099"/>
              </a:solidFill>
            </a:endParaRP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smtClean="0">
                <a:solidFill>
                  <a:srgbClr val="000099"/>
                </a:solidFill>
              </a:rPr>
              <a:t>668</a:t>
            </a:r>
            <a:endParaRPr lang="en-US" sz="3600" b="1" dirty="0">
              <a:solidFill>
                <a:srgbClr val="000099"/>
              </a:solidFill>
            </a:endParaRP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smtClean="0">
                <a:solidFill>
                  <a:srgbClr val="000099"/>
                </a:solidFill>
              </a:rPr>
              <a:t>722</a:t>
            </a:r>
            <a:endParaRPr lang="en-US" sz="3600" b="1" dirty="0">
              <a:solidFill>
                <a:srgbClr val="000099"/>
              </a:solidFill>
            </a:endParaRP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smtClean="0">
                <a:solidFill>
                  <a:srgbClr val="000099"/>
                </a:solidFill>
              </a:rPr>
              <a:t>776</a:t>
            </a:r>
            <a:endParaRPr lang="en-US" sz="3600" b="1" dirty="0">
              <a:solidFill>
                <a:srgbClr val="000099"/>
              </a:solidFill>
            </a:endParaRPr>
          </a:p>
        </p:txBody>
      </p:sp>
      <p:sp>
        <p:nvSpPr>
          <p:cNvPr id="61444" name="Oval 4"/>
          <p:cNvSpPr>
            <a:spLocks noChangeArrowheads="1"/>
          </p:cNvSpPr>
          <p:nvPr/>
        </p:nvSpPr>
        <p:spPr bwMode="auto">
          <a:xfrm>
            <a:off x="3348038" y="3573463"/>
            <a:ext cx="457200" cy="5334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 i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61443" grpId="0"/>
      <p:bldP spid="6144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4"/>
          <p:cNvSpPr>
            <a:spLocks noGrp="1" noChangeArrowheads="1"/>
          </p:cNvSpPr>
          <p:nvPr>
            <p:ph type="title"/>
          </p:nvPr>
        </p:nvSpPr>
        <p:spPr>
          <a:xfrm>
            <a:off x="395288" y="549275"/>
            <a:ext cx="7924800" cy="1143000"/>
          </a:xfrm>
          <a:prstGeom prst="roundRect">
            <a:avLst>
              <a:gd name="adj" fmla="val 21667"/>
            </a:avLst>
          </a:prstGeom>
          <a:noFill/>
        </p:spPr>
        <p:txBody>
          <a:bodyPr anchor="b"/>
          <a:lstStyle/>
          <a:p>
            <a:pPr eaLnBrk="1" hangingPunct="1"/>
            <a:r>
              <a:rPr lang="en-US" sz="3600" dirty="0" smtClean="0">
                <a:solidFill>
                  <a:srgbClr val="FF33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TRẮC NGHIỆM CỦNG CỐ BÀI HỌC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755650" y="1773238"/>
            <a:ext cx="7772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u="sng" dirty="0" err="1">
                <a:solidFill>
                  <a:srgbClr val="000099"/>
                </a:solidFill>
              </a:rPr>
              <a:t>Câu</a:t>
            </a:r>
            <a:r>
              <a:rPr lang="en-US" sz="3400" b="1" u="sng" dirty="0">
                <a:solidFill>
                  <a:srgbClr val="000099"/>
                </a:solidFill>
              </a:rPr>
              <a:t> 2</a:t>
            </a:r>
            <a:r>
              <a:rPr lang="en-US" sz="3400" b="1" dirty="0" smtClean="0">
                <a:solidFill>
                  <a:srgbClr val="000099"/>
                </a:solidFill>
              </a:rPr>
              <a:t>: </a:t>
            </a:r>
            <a:r>
              <a:rPr lang="en-US" sz="3400" b="1" dirty="0" err="1" smtClean="0">
                <a:solidFill>
                  <a:srgbClr val="000099"/>
                </a:solidFill>
              </a:rPr>
              <a:t>Tru</a:t>
            </a:r>
            <a:r>
              <a:rPr lang="en-US" sz="3400" b="1" dirty="0" smtClean="0">
                <a:solidFill>
                  <a:srgbClr val="000099"/>
                </a:solidFill>
              </a:rPr>
              <a:t>̣ </a:t>
            </a:r>
            <a:r>
              <a:rPr lang="en-US" sz="3400" b="1" dirty="0" err="1" smtClean="0">
                <a:solidFill>
                  <a:srgbClr val="000099"/>
                </a:solidFill>
              </a:rPr>
              <a:t>sơ</a:t>
            </a:r>
            <a:r>
              <a:rPr lang="en-US" sz="3400" b="1" dirty="0" smtClean="0">
                <a:solidFill>
                  <a:srgbClr val="000099"/>
                </a:solidFill>
              </a:rPr>
              <a:t>̉ </a:t>
            </a:r>
            <a:r>
              <a:rPr lang="en-US" sz="3400" b="1" dirty="0" err="1" smtClean="0">
                <a:solidFill>
                  <a:srgbClr val="000099"/>
                </a:solidFill>
              </a:rPr>
              <a:t>phu</a:t>
            </a:r>
            <a:r>
              <a:rPr lang="en-US" sz="3400" b="1" dirty="0" smtClean="0">
                <a:solidFill>
                  <a:srgbClr val="000099"/>
                </a:solidFill>
              </a:rPr>
              <a:t>̉ </a:t>
            </a:r>
            <a:r>
              <a:rPr lang="en-US" sz="3400" b="1" dirty="0" err="1" smtClean="0">
                <a:solidFill>
                  <a:srgbClr val="000099"/>
                </a:solidFill>
              </a:rPr>
              <a:t>đô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hô</a:t>
            </a:r>
            <a:r>
              <a:rPr lang="en-US" sz="3400" b="1" dirty="0" smtClean="0">
                <a:solidFill>
                  <a:srgbClr val="000099"/>
                </a:solidFill>
              </a:rPr>
              <a:t>̣ </a:t>
            </a:r>
            <a:r>
              <a:rPr lang="en-US" sz="3400" b="1" dirty="0" err="1" smtClean="0">
                <a:solidFill>
                  <a:srgbClr val="000099"/>
                </a:solidFill>
              </a:rPr>
              <a:t>nước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ta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thời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Đường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đặt</a:t>
            </a:r>
            <a:r>
              <a:rPr lang="en-US" sz="3400" b="1" dirty="0" smtClean="0">
                <a:solidFill>
                  <a:srgbClr val="000099"/>
                </a:solidFill>
              </a:rPr>
              <a:t> ở :</a:t>
            </a:r>
            <a:endParaRPr lang="en-US" sz="3400" b="1" dirty="0">
              <a:solidFill>
                <a:srgbClr val="000099"/>
              </a:solidFill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1619250" y="3068638"/>
            <a:ext cx="5256213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cửa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sông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Tô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Lịch</a:t>
            </a:r>
            <a:endParaRPr lang="en-US" sz="2800" b="1" dirty="0">
              <a:solidFill>
                <a:srgbClr val="000099"/>
              </a:solidFill>
            </a:endParaRP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Cô</a:t>
            </a:r>
            <a:r>
              <a:rPr lang="en-US" sz="2800" b="1" dirty="0" smtClean="0">
                <a:solidFill>
                  <a:srgbClr val="000099"/>
                </a:solidFill>
              </a:rPr>
              <a:t>̉ Loa</a:t>
            </a:r>
            <a:endParaRPr lang="en-US" sz="2800" b="1" dirty="0">
              <a:solidFill>
                <a:srgbClr val="000099"/>
              </a:solidFill>
            </a:endParaRP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Tống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Bình</a:t>
            </a:r>
            <a:endParaRPr lang="en-US" sz="2800" b="1" dirty="0">
              <a:solidFill>
                <a:srgbClr val="000099"/>
              </a:solidFill>
            </a:endParaRP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2800" b="1" dirty="0">
                <a:solidFill>
                  <a:srgbClr val="000099"/>
                </a:solidFill>
              </a:rPr>
              <a:t>  </a:t>
            </a:r>
            <a:r>
              <a:rPr lang="en-US" sz="2800" b="1" dirty="0" err="1" smtClean="0">
                <a:solidFill>
                  <a:srgbClr val="000099"/>
                </a:solidFill>
              </a:rPr>
              <a:t>Việt</a:t>
            </a:r>
            <a:r>
              <a:rPr lang="en-US" sz="2800" b="1" dirty="0" smtClean="0">
                <a:solidFill>
                  <a:srgbClr val="000099"/>
                </a:solidFill>
              </a:rPr>
              <a:t> Trì</a:t>
            </a:r>
            <a:endParaRPr lang="en-US" sz="2800" b="1" dirty="0">
              <a:solidFill>
                <a:srgbClr val="000099"/>
              </a:solidFill>
            </a:endParaRPr>
          </a:p>
        </p:txBody>
      </p:sp>
      <p:sp>
        <p:nvSpPr>
          <p:cNvPr id="57349" name="Oval 5"/>
          <p:cNvSpPr>
            <a:spLocks noChangeArrowheads="1"/>
          </p:cNvSpPr>
          <p:nvPr/>
        </p:nvSpPr>
        <p:spPr bwMode="auto">
          <a:xfrm>
            <a:off x="1619250" y="4419600"/>
            <a:ext cx="457200" cy="5334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 i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8" grpId="0"/>
      <p:bldP spid="5734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BÀI 23  NHỮNG CUỘC KHỞI NGHĨA LỚN TRONG CÁC THẾ KỈ VII-IX</a:t>
            </a:r>
            <a:endParaRPr lang="en-US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 advClick="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6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4"/>
          <p:cNvSpPr>
            <a:spLocks noGrp="1" noChangeArrowheads="1"/>
          </p:cNvSpPr>
          <p:nvPr>
            <p:ph type="title"/>
          </p:nvPr>
        </p:nvSpPr>
        <p:spPr>
          <a:xfrm>
            <a:off x="395288" y="549275"/>
            <a:ext cx="7924800" cy="1143000"/>
          </a:xfrm>
          <a:prstGeom prst="roundRect">
            <a:avLst>
              <a:gd name="adj" fmla="val 21667"/>
            </a:avLst>
          </a:prstGeom>
          <a:noFill/>
        </p:spPr>
        <p:txBody>
          <a:bodyPr anchor="b"/>
          <a:lstStyle/>
          <a:p>
            <a:pPr eaLnBrk="1" hangingPunct="1"/>
            <a:r>
              <a:rPr lang="en-US" sz="3600" dirty="0" smtClean="0">
                <a:solidFill>
                  <a:srgbClr val="FF33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TRẮC NGHIỆM CỦNG CỐ BÀI HỌC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755650" y="1989138"/>
            <a:ext cx="80010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u="sng" dirty="0" err="1">
                <a:solidFill>
                  <a:srgbClr val="000099"/>
                </a:solidFill>
              </a:rPr>
              <a:t>Câu</a:t>
            </a:r>
            <a:r>
              <a:rPr lang="en-US" sz="3400" b="1" u="sng" dirty="0">
                <a:solidFill>
                  <a:srgbClr val="000099"/>
                </a:solidFill>
              </a:rPr>
              <a:t> 3</a:t>
            </a:r>
            <a:r>
              <a:rPr lang="en-US" sz="3400" b="1" dirty="0">
                <a:solidFill>
                  <a:srgbClr val="000099"/>
                </a:solidFill>
              </a:rPr>
              <a:t>: </a:t>
            </a:r>
            <a:r>
              <a:rPr lang="en-US" sz="3400" b="1" dirty="0" smtClean="0">
                <a:solidFill>
                  <a:srgbClr val="000099"/>
                </a:solidFill>
              </a:rPr>
              <a:t> Mai </a:t>
            </a:r>
            <a:r>
              <a:rPr lang="en-US" sz="3400" b="1" dirty="0" err="1" smtClean="0">
                <a:solidFill>
                  <a:srgbClr val="000099"/>
                </a:solidFill>
              </a:rPr>
              <a:t>Thúc</a:t>
            </a:r>
            <a:r>
              <a:rPr lang="en-US" sz="3400" b="1" dirty="0" smtClean="0">
                <a:solidFill>
                  <a:srgbClr val="000099"/>
                </a:solidFill>
              </a:rPr>
              <a:t> Loan </a:t>
            </a:r>
            <a:r>
              <a:rPr lang="en-US" sz="3400" b="1" dirty="0" err="1" smtClean="0">
                <a:solidFill>
                  <a:srgbClr val="000099"/>
                </a:solidFill>
              </a:rPr>
              <a:t>xưng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đê</a:t>
            </a:r>
            <a:r>
              <a:rPr lang="en-US" sz="3400" b="1" dirty="0" smtClean="0">
                <a:solidFill>
                  <a:srgbClr val="000099"/>
                </a:solidFill>
              </a:rPr>
              <a:t>́, </a:t>
            </a:r>
            <a:r>
              <a:rPr lang="en-US" sz="3400" b="1" dirty="0" err="1" smtClean="0">
                <a:solidFill>
                  <a:srgbClr val="000099"/>
                </a:solidFill>
              </a:rPr>
              <a:t>dân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thường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gọi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tên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thân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thuộc</a:t>
            </a:r>
            <a:r>
              <a:rPr lang="en-US" sz="3400" b="1" dirty="0" smtClean="0">
                <a:solidFill>
                  <a:srgbClr val="000099"/>
                </a:solidFill>
              </a:rPr>
              <a:t> là:</a:t>
            </a:r>
            <a:endParaRPr lang="en-US" sz="3400" b="1" dirty="0">
              <a:solidFill>
                <a:srgbClr val="000099"/>
              </a:solidFill>
            </a:endParaRPr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3348038" y="3429000"/>
            <a:ext cx="29718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vua</a:t>
            </a:r>
            <a:r>
              <a:rPr lang="en-US" sz="3600" b="1" dirty="0" smtClean="0">
                <a:solidFill>
                  <a:srgbClr val="000099"/>
                </a:solidFill>
              </a:rPr>
              <a:t> Mai</a:t>
            </a:r>
            <a:endParaRPr lang="en-US" sz="3600" b="1" dirty="0">
              <a:solidFill>
                <a:srgbClr val="000099"/>
              </a:solidFill>
            </a:endParaRP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vua</a:t>
            </a:r>
            <a:r>
              <a:rPr lang="en-US" sz="3600" b="1" dirty="0" smtClean="0">
                <a:solidFill>
                  <a:srgbClr val="000099"/>
                </a:solidFill>
              </a:rPr>
              <a:t> Loan</a:t>
            </a:r>
            <a:endParaRPr lang="en-US" sz="3600" b="1" dirty="0">
              <a:solidFill>
                <a:srgbClr val="000099"/>
              </a:solidFill>
            </a:endParaRP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vua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Đê</a:t>
            </a:r>
            <a:r>
              <a:rPr lang="en-US" sz="3600" b="1" dirty="0" smtClean="0">
                <a:solidFill>
                  <a:srgbClr val="000099"/>
                </a:solidFill>
              </a:rPr>
              <a:t>́</a:t>
            </a:r>
            <a:endParaRPr lang="en-US" sz="3600" b="1" dirty="0">
              <a:solidFill>
                <a:srgbClr val="000099"/>
              </a:solidFill>
            </a:endParaRP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smtClean="0">
                <a:solidFill>
                  <a:srgbClr val="000099"/>
                </a:solidFill>
              </a:rPr>
              <a:t>Mai </a:t>
            </a:r>
            <a:r>
              <a:rPr lang="en-US" sz="3600" b="1" dirty="0" err="1" smtClean="0">
                <a:solidFill>
                  <a:srgbClr val="000099"/>
                </a:solidFill>
              </a:rPr>
              <a:t>Hắc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Đê</a:t>
            </a:r>
            <a:r>
              <a:rPr lang="en-US" sz="3600" b="1" dirty="0" smtClean="0">
                <a:solidFill>
                  <a:srgbClr val="000099"/>
                </a:solidFill>
              </a:rPr>
              <a:t>́</a:t>
            </a:r>
            <a:endParaRPr lang="en-US" sz="3600" b="1" dirty="0">
              <a:solidFill>
                <a:srgbClr val="000099"/>
              </a:solidFill>
            </a:endParaRPr>
          </a:p>
        </p:txBody>
      </p:sp>
      <p:sp>
        <p:nvSpPr>
          <p:cNvPr id="61444" name="Oval 4"/>
          <p:cNvSpPr>
            <a:spLocks noChangeArrowheads="1"/>
          </p:cNvSpPr>
          <p:nvPr/>
        </p:nvSpPr>
        <p:spPr bwMode="auto">
          <a:xfrm>
            <a:off x="3348038" y="6096001"/>
            <a:ext cx="457200" cy="380999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 i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61443" grpId="0"/>
      <p:bldP spid="6144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4"/>
          <p:cNvSpPr>
            <a:spLocks noGrp="1" noChangeArrowheads="1"/>
          </p:cNvSpPr>
          <p:nvPr>
            <p:ph type="title"/>
          </p:nvPr>
        </p:nvSpPr>
        <p:spPr>
          <a:xfrm>
            <a:off x="395288" y="620713"/>
            <a:ext cx="7924800" cy="1143000"/>
          </a:xfrm>
          <a:prstGeom prst="roundRect">
            <a:avLst>
              <a:gd name="adj" fmla="val 21667"/>
            </a:avLst>
          </a:prstGeom>
          <a:noFill/>
        </p:spPr>
        <p:txBody>
          <a:bodyPr anchor="b"/>
          <a:lstStyle/>
          <a:p>
            <a:pPr eaLnBrk="1" hangingPunct="1"/>
            <a:r>
              <a:rPr lang="en-US" sz="3600" dirty="0" smtClean="0">
                <a:solidFill>
                  <a:srgbClr val="FF33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TRẮC NGHIỆM CỦNG CỐ BÀI HỌC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611188" y="1844675"/>
            <a:ext cx="80010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u="sng" dirty="0" err="1">
                <a:solidFill>
                  <a:srgbClr val="000099"/>
                </a:solidFill>
              </a:rPr>
              <a:t>Câu</a:t>
            </a:r>
            <a:r>
              <a:rPr lang="en-US" sz="3400" b="1" u="sng" dirty="0">
                <a:solidFill>
                  <a:srgbClr val="000099"/>
                </a:solidFill>
              </a:rPr>
              <a:t> </a:t>
            </a:r>
            <a:r>
              <a:rPr lang="en-US" sz="3400" b="1" u="sng" dirty="0" smtClean="0">
                <a:solidFill>
                  <a:srgbClr val="000099"/>
                </a:solidFill>
              </a:rPr>
              <a:t>4</a:t>
            </a:r>
            <a:r>
              <a:rPr lang="en-US" sz="3400" b="1" dirty="0" smtClean="0">
                <a:solidFill>
                  <a:srgbClr val="000099"/>
                </a:solidFill>
              </a:rPr>
              <a:t>:  </a:t>
            </a:r>
            <a:r>
              <a:rPr lang="en-US" sz="3400" b="1" dirty="0" err="1" smtClean="0">
                <a:solidFill>
                  <a:srgbClr val="000099"/>
                </a:solidFill>
              </a:rPr>
              <a:t>Tên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một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anh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hùng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dân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tộc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cùng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quê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Đường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Lâm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với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Phùng</a:t>
            </a:r>
            <a:r>
              <a:rPr lang="en-US" sz="3400" b="1" dirty="0" smtClean="0">
                <a:solidFill>
                  <a:srgbClr val="000099"/>
                </a:solidFill>
              </a:rPr>
              <a:t> </a:t>
            </a:r>
            <a:r>
              <a:rPr lang="en-US" sz="3400" b="1" dirty="0" err="1" smtClean="0">
                <a:solidFill>
                  <a:srgbClr val="000099"/>
                </a:solidFill>
              </a:rPr>
              <a:t>Hưng</a:t>
            </a:r>
            <a:r>
              <a:rPr lang="en-US" sz="3400" b="1" dirty="0" smtClean="0">
                <a:solidFill>
                  <a:srgbClr val="000099"/>
                </a:solidFill>
              </a:rPr>
              <a:t>:</a:t>
            </a:r>
            <a:endParaRPr lang="en-US" sz="3400" b="1" dirty="0">
              <a:solidFill>
                <a:srgbClr val="000099"/>
              </a:solidFill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1763713" y="3211513"/>
            <a:ext cx="40386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Triệu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Thi</a:t>
            </a:r>
            <a:r>
              <a:rPr lang="en-US" sz="3600" b="1" dirty="0" smtClean="0">
                <a:solidFill>
                  <a:srgbClr val="000099"/>
                </a:solidFill>
              </a:rPr>
              <a:t>̣ Trinh</a:t>
            </a:r>
            <a:endParaRPr lang="en-US" sz="3600" b="1" dirty="0">
              <a:solidFill>
                <a:srgbClr val="000099"/>
              </a:solidFill>
            </a:endParaRP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Ngô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Quyền</a:t>
            </a:r>
            <a:endParaRPr lang="en-US" sz="3600" b="1" dirty="0">
              <a:solidFill>
                <a:srgbClr val="000099"/>
              </a:solidFill>
            </a:endParaRP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Khúc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Thừa</a:t>
            </a:r>
            <a:r>
              <a:rPr lang="en-US" sz="3600" b="1" dirty="0" smtClean="0">
                <a:solidFill>
                  <a:srgbClr val="000099"/>
                </a:solidFill>
              </a:rPr>
              <a:t> Dụ</a:t>
            </a:r>
            <a:endParaRPr lang="en-US" sz="3600" b="1" dirty="0">
              <a:solidFill>
                <a:srgbClr val="000099"/>
              </a:solidFill>
            </a:endParaRP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600" b="1" dirty="0" smtClean="0">
                <a:solidFill>
                  <a:srgbClr val="000099"/>
                </a:solidFill>
              </a:rPr>
              <a:t> Lý Bí</a:t>
            </a:r>
            <a:endParaRPr lang="en-US" sz="3600" b="1" dirty="0">
              <a:solidFill>
                <a:srgbClr val="000099"/>
              </a:solidFill>
            </a:endParaRPr>
          </a:p>
        </p:txBody>
      </p:sp>
      <p:sp>
        <p:nvSpPr>
          <p:cNvPr id="59396" name="Oval 4"/>
          <p:cNvSpPr>
            <a:spLocks noChangeArrowheads="1"/>
          </p:cNvSpPr>
          <p:nvPr/>
        </p:nvSpPr>
        <p:spPr bwMode="auto">
          <a:xfrm>
            <a:off x="1752600" y="4191000"/>
            <a:ext cx="381000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 i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/>
      <p:bldP spid="5939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Sắp</a:t>
            </a:r>
            <a:r>
              <a:rPr lang="en-US" dirty="0" smtClean="0"/>
              <a:t> </a:t>
            </a:r>
            <a:r>
              <a:rPr lang="en-US" dirty="0" err="1" smtClean="0"/>
              <a:t>xếp</a:t>
            </a:r>
            <a:r>
              <a:rPr lang="en-US" dirty="0" smtClean="0"/>
              <a:t> </a:t>
            </a:r>
            <a:r>
              <a:rPr lang="en-US" dirty="0" err="1" smtClean="0"/>
              <a:t>thư</a:t>
            </a:r>
            <a:r>
              <a:rPr lang="en-US" dirty="0" smtClean="0"/>
              <a:t>́ </a:t>
            </a:r>
            <a:r>
              <a:rPr lang="en-US" dirty="0" err="1" smtClean="0"/>
              <a:t>tư</a:t>
            </a:r>
            <a:r>
              <a:rPr lang="en-US" dirty="0" smtClean="0"/>
              <a:t>̣ </a:t>
            </a:r>
            <a:r>
              <a:rPr lang="en-US" dirty="0" err="1" smtClean="0"/>
              <a:t>tên</a:t>
            </a:r>
            <a:r>
              <a:rPr lang="en-US" dirty="0" smtClean="0"/>
              <a:t> </a:t>
            </a:r>
            <a:r>
              <a:rPr lang="en-US" dirty="0" err="1" smtClean="0"/>
              <a:t>gọi</a:t>
            </a:r>
            <a:r>
              <a:rPr lang="en-US" dirty="0" smtClean="0"/>
              <a:t> </a:t>
            </a:r>
            <a:r>
              <a:rPr lang="en-US" dirty="0" err="1" smtClean="0"/>
              <a:t>nước</a:t>
            </a:r>
            <a:r>
              <a:rPr lang="en-US" dirty="0" smtClean="0"/>
              <a:t> 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thời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n-US" dirty="0" err="1" smtClean="0"/>
              <a:t>Đáp</a:t>
            </a:r>
            <a:r>
              <a:rPr lang="en-US" dirty="0" smtClean="0"/>
              <a:t> </a:t>
            </a:r>
            <a:r>
              <a:rPr lang="en-US" dirty="0" err="1" smtClean="0"/>
              <a:t>án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hinh-176-su-6-dd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0"/>
            <a:ext cx="83058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685800"/>
          <a:ext cx="8229600" cy="5440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caomuoi.jpg"/>
          <p:cNvPicPr>
            <a:picLocks noGrp="1" noChangeAspect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553200"/>
          </a:xfrm>
        </p:spPr>
      </p:pic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/>
          </p:nvPr>
        </p:nvGraphicFramePr>
        <p:xfrm>
          <a:off x="457200" y="274638"/>
          <a:ext cx="8229600" cy="5851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tải xuống (2).jpg"/>
          <p:cNvPicPr>
            <a:picLocks noGrp="1" noChangeAspect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>
            <a:off x="304800" y="1676400"/>
            <a:ext cx="3905250" cy="1743075"/>
          </a:xfrm>
        </p:spPr>
      </p:pic>
      <p:pic>
        <p:nvPicPr>
          <p:cNvPr id="6" name="Picture 5" descr="tải xuống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5" y="1676400"/>
            <a:ext cx="3838575" cy="1743075"/>
          </a:xfrm>
          <a:prstGeom prst="rect">
            <a:avLst/>
          </a:prstGeom>
        </p:spPr>
      </p:pic>
      <p:pic>
        <p:nvPicPr>
          <p:cNvPr id="7" name="Picture 6" descr="tải xuống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" y="3657600"/>
            <a:ext cx="3810000" cy="2133600"/>
          </a:xfrm>
          <a:prstGeom prst="rect">
            <a:avLst/>
          </a:prstGeom>
        </p:spPr>
      </p:pic>
      <p:pic>
        <p:nvPicPr>
          <p:cNvPr id="8" name="Picture 7" descr="tải xuốn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19700" y="3676650"/>
            <a:ext cx="3467100" cy="2266950"/>
          </a:xfrm>
          <a:prstGeom prst="rect">
            <a:avLst/>
          </a:prstGeom>
        </p:spPr>
      </p:pic>
      <p:sp>
        <p:nvSpPr>
          <p:cNvPr id="9" name="Rectangle 9"/>
          <p:cNvSpPr txBox="1">
            <a:spLocks noChangeArrowheads="1"/>
          </p:cNvSpPr>
          <p:nvPr/>
        </p:nvSpPr>
        <p:spPr>
          <a:xfrm>
            <a:off x="609600" y="6218237"/>
            <a:ext cx="7924800" cy="6397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err="1" smtClean="0"/>
              <a:t>Các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sản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vật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cống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nạp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355</Words>
  <Application>Microsoft Office PowerPoint</Application>
  <PresentationFormat>On-screen Show (4:3)</PresentationFormat>
  <Paragraphs>92</Paragraphs>
  <Slides>22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BÀI 23  NHỮNG CUỘC KHỞI NGHĨA LỚN TRONG CÁC THẾ KỈ VII-IX</vt:lpstr>
      <vt:lpstr>Sắp xếp thứ tự tên gọi nước ta theo thời gian</vt:lpstr>
      <vt:lpstr>Đáp án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Hoàn thành bảng sau</vt:lpstr>
      <vt:lpstr>PowerPoint Presentation</vt:lpstr>
      <vt:lpstr>TRẮC NGHIỆM CỦNG CỐ BÀI HỌC</vt:lpstr>
      <vt:lpstr>TRẮC NGHIỆM CỦNG CỐ BÀI HỌC</vt:lpstr>
      <vt:lpstr>TRẮC NGHIỆM CỦNG CỐ BÀI HỌC</vt:lpstr>
      <vt:lpstr>TRẮC NGHIỆM CỦNG CỐ BÀI HỌC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Admin96</dc:creator>
  <cp:lastModifiedBy>Trang</cp:lastModifiedBy>
  <cp:revision>24</cp:revision>
  <dcterms:created xsi:type="dcterms:W3CDTF">2018-11-04T04:09:50Z</dcterms:created>
  <dcterms:modified xsi:type="dcterms:W3CDTF">2020-04-07T04:39:23Z</dcterms:modified>
</cp:coreProperties>
</file>