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15" r:id="rId3"/>
    <p:sldMasterId id="2147483727" r:id="rId4"/>
    <p:sldMasterId id="2147483739" r:id="rId5"/>
    <p:sldMasterId id="2147483751" r:id="rId6"/>
    <p:sldMasterId id="2147483763" r:id="rId7"/>
    <p:sldMasterId id="2147483775" r:id="rId8"/>
    <p:sldMasterId id="2147483800" r:id="rId9"/>
    <p:sldMasterId id="2147483812" r:id="rId10"/>
    <p:sldMasterId id="2147483854" r:id="rId11"/>
    <p:sldMasterId id="2147483871" r:id="rId12"/>
    <p:sldMasterId id="2147483888" r:id="rId13"/>
    <p:sldMasterId id="2147483905" r:id="rId14"/>
  </p:sldMasterIdLst>
  <p:notesMasterIdLst>
    <p:notesMasterId r:id="rId52"/>
  </p:notesMasterIdLst>
  <p:sldIdLst>
    <p:sldId id="271" r:id="rId15"/>
    <p:sldId id="272" r:id="rId16"/>
    <p:sldId id="273" r:id="rId17"/>
    <p:sldId id="274" r:id="rId18"/>
    <p:sldId id="275" r:id="rId19"/>
    <p:sldId id="276" r:id="rId20"/>
    <p:sldId id="269" r:id="rId21"/>
    <p:sldId id="258" r:id="rId22"/>
    <p:sldId id="303" r:id="rId23"/>
    <p:sldId id="286" r:id="rId24"/>
    <p:sldId id="287" r:id="rId25"/>
    <p:sldId id="288" r:id="rId26"/>
    <p:sldId id="290" r:id="rId27"/>
    <p:sldId id="282" r:id="rId28"/>
    <p:sldId id="289" r:id="rId29"/>
    <p:sldId id="322" r:id="rId30"/>
    <p:sldId id="305" r:id="rId31"/>
    <p:sldId id="306" r:id="rId32"/>
    <p:sldId id="291" r:id="rId33"/>
    <p:sldId id="292" r:id="rId34"/>
    <p:sldId id="302" r:id="rId35"/>
    <p:sldId id="308" r:id="rId36"/>
    <p:sldId id="309" r:id="rId37"/>
    <p:sldId id="300" r:id="rId38"/>
    <p:sldId id="301" r:id="rId39"/>
    <p:sldId id="294" r:id="rId40"/>
    <p:sldId id="313" r:id="rId41"/>
    <p:sldId id="295" r:id="rId42"/>
    <p:sldId id="312" r:id="rId43"/>
    <p:sldId id="314" r:id="rId44"/>
    <p:sldId id="321" r:id="rId45"/>
    <p:sldId id="319" r:id="rId46"/>
    <p:sldId id="320" r:id="rId47"/>
    <p:sldId id="297" r:id="rId48"/>
    <p:sldId id="298" r:id="rId49"/>
    <p:sldId id="266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249EFC-DDAA-4620-A45E-EC618967B2E5}">
          <p14:sldIdLst>
            <p14:sldId id="271"/>
            <p14:sldId id="272"/>
            <p14:sldId id="273"/>
            <p14:sldId id="274"/>
            <p14:sldId id="275"/>
            <p14:sldId id="276"/>
            <p14:sldId id="269"/>
            <p14:sldId id="258"/>
            <p14:sldId id="303"/>
            <p14:sldId id="286"/>
            <p14:sldId id="287"/>
            <p14:sldId id="288"/>
            <p14:sldId id="290"/>
            <p14:sldId id="282"/>
            <p14:sldId id="289"/>
            <p14:sldId id="322"/>
            <p14:sldId id="305"/>
            <p14:sldId id="306"/>
            <p14:sldId id="291"/>
            <p14:sldId id="292"/>
            <p14:sldId id="302"/>
            <p14:sldId id="308"/>
            <p14:sldId id="309"/>
            <p14:sldId id="300"/>
            <p14:sldId id="301"/>
            <p14:sldId id="294"/>
            <p14:sldId id="313"/>
            <p14:sldId id="295"/>
            <p14:sldId id="312"/>
            <p14:sldId id="314"/>
            <p14:sldId id="321"/>
            <p14:sldId id="319"/>
            <p14:sldId id="320"/>
            <p14:sldId id="297"/>
            <p14:sldId id="298"/>
            <p14:sldId id="266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52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3AD7B-4358-4DA9-AA00-E18C5638A2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E520D-70D8-4E9D-82C8-EB0AB8FE0EE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19: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Trưng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Vương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Lý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Nam </a:t>
          </a:r>
          <a:r>
            <a:rPr lang="en-US" sz="2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Đế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I –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vi)</a:t>
          </a:r>
          <a:endParaRPr lang="en-US" sz="24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3FDF98F-EA47-4EC2-B133-5382E9058B14}" type="parTrans" cxnId="{6F8721AE-328A-4790-89FD-99CEECC6832F}">
      <dgm:prSet/>
      <dgm:spPr/>
      <dgm:t>
        <a:bodyPr/>
        <a:lstStyle/>
        <a:p>
          <a:endParaRPr lang="en-US"/>
        </a:p>
      </dgm:t>
    </dgm:pt>
    <dgm:pt modelId="{43E1E92C-7199-4A72-8138-665CED867D68}" type="sibTrans" cxnId="{6F8721AE-328A-4790-89FD-99CEECC6832F}">
      <dgm:prSet/>
      <dgm:spPr/>
      <dgm:t>
        <a:bodyPr/>
        <a:lstStyle/>
        <a:p>
          <a:endParaRPr lang="en-US"/>
        </a:p>
      </dgm:t>
    </dgm:pt>
    <dgm:pt modelId="{16F626CC-D812-4DB8-B5A3-E84930098DFC}">
      <dgm:prSet phldrT="[Text]" custT="1"/>
      <dgm:spPr/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2.Tình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gì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dirty="0" err="1" smtClean="0">
              <a:latin typeface="Times New Roman" pitchFamily="18" charset="0"/>
              <a:cs typeface="Times New Roman" pitchFamily="18" charset="0"/>
            </a:rPr>
            <a:t>đổi</a:t>
          </a:r>
          <a:endParaRPr lang="en-US" sz="2800" b="0" dirty="0">
            <a:latin typeface="Times New Roman" pitchFamily="18" charset="0"/>
            <a:cs typeface="Times New Roman" pitchFamily="18" charset="0"/>
          </a:endParaRPr>
        </a:p>
      </dgm:t>
    </dgm:pt>
    <dgm:pt modelId="{C4815218-439C-4FF0-8690-5052C760BA2B}" type="parTrans" cxnId="{77F5065F-F3B8-4E10-B2B1-157845E627D1}">
      <dgm:prSet/>
      <dgm:spPr/>
      <dgm:t>
        <a:bodyPr/>
        <a:lstStyle/>
        <a:p>
          <a:endParaRPr lang="en-US"/>
        </a:p>
      </dgm:t>
    </dgm:pt>
    <dgm:pt modelId="{1B3A86CA-3B0B-49EF-9C4A-CF4ADC47FAF7}" type="sibTrans" cxnId="{77F5065F-F3B8-4E10-B2B1-157845E627D1}">
      <dgm:prSet/>
      <dgm:spPr/>
      <dgm:t>
        <a:bodyPr/>
        <a:lstStyle/>
        <a:p>
          <a:endParaRPr lang="en-US"/>
        </a:p>
      </dgm:t>
    </dgm:pt>
    <dgm:pt modelId="{418E494E-DB64-4F8F-916E-41823DBEB444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cai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VI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D4C49DF-9646-483D-AB8E-89D929B30460}" type="sibTrans" cxnId="{6EDFD8D4-112C-4A87-BDEE-A877B6D4B5E2}">
      <dgm:prSet/>
      <dgm:spPr/>
      <dgm:t>
        <a:bodyPr/>
        <a:lstStyle/>
        <a:p>
          <a:endParaRPr lang="en-US"/>
        </a:p>
      </dgm:t>
    </dgm:pt>
    <dgm:pt modelId="{77A857EF-6720-4724-86F3-C89C1E19B23B}" type="parTrans" cxnId="{6EDFD8D4-112C-4A87-BDEE-A877B6D4B5E2}">
      <dgm:prSet/>
      <dgm:spPr/>
      <dgm:t>
        <a:bodyPr/>
        <a:lstStyle/>
        <a:p>
          <a:endParaRPr lang="en-US"/>
        </a:p>
      </dgm:t>
    </dgm:pt>
    <dgm:pt modelId="{488E53ED-479F-4028-BFE6-E004EB7F82EA}" type="pres">
      <dgm:prSet presAssocID="{91E3AD7B-4358-4DA9-AA00-E18C5638A2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261443-7811-4237-ABC3-919EF9D8E82F}" type="pres">
      <dgm:prSet presAssocID="{4B8E520D-70D8-4E9D-82C8-EB0AB8FE0EE3}" presName="hierRoot1" presStyleCnt="0"/>
      <dgm:spPr/>
    </dgm:pt>
    <dgm:pt modelId="{703C643E-5C05-44B2-A7D0-598CF6F3CA9E}" type="pres">
      <dgm:prSet presAssocID="{4B8E520D-70D8-4E9D-82C8-EB0AB8FE0EE3}" presName="composite" presStyleCnt="0"/>
      <dgm:spPr/>
    </dgm:pt>
    <dgm:pt modelId="{5BD8A96D-D242-4FE3-B982-4D61B1A55697}" type="pres">
      <dgm:prSet presAssocID="{4B8E520D-70D8-4E9D-82C8-EB0AB8FE0EE3}" presName="background" presStyleLbl="node0" presStyleIdx="0" presStyleCnt="2"/>
      <dgm:spPr/>
    </dgm:pt>
    <dgm:pt modelId="{05D2F09A-FC73-40B0-AA7A-5F351BCF14E7}" type="pres">
      <dgm:prSet presAssocID="{4B8E520D-70D8-4E9D-82C8-EB0AB8FE0EE3}" presName="text" presStyleLbl="fgAcc0" presStyleIdx="0" presStyleCnt="2" custScaleY="200266" custLinFactNeighborX="-19451" custLinFactNeighborY="12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7C4D7F-0D8D-4970-A0F6-51A30BE9CBEE}" type="pres">
      <dgm:prSet presAssocID="{4B8E520D-70D8-4E9D-82C8-EB0AB8FE0EE3}" presName="hierChild2" presStyleCnt="0"/>
      <dgm:spPr/>
    </dgm:pt>
    <dgm:pt modelId="{3A528E89-B2CF-448A-A14C-F5EDFF83BAFE}" type="pres">
      <dgm:prSet presAssocID="{418E494E-DB64-4F8F-916E-41823DBEB444}" presName="hierRoot1" presStyleCnt="0"/>
      <dgm:spPr/>
    </dgm:pt>
    <dgm:pt modelId="{F30834B9-03EE-4F44-B775-04A9782226F1}" type="pres">
      <dgm:prSet presAssocID="{418E494E-DB64-4F8F-916E-41823DBEB444}" presName="composite" presStyleCnt="0"/>
      <dgm:spPr/>
    </dgm:pt>
    <dgm:pt modelId="{F0760C70-F186-40F3-963C-72E99D9813D8}" type="pres">
      <dgm:prSet presAssocID="{418E494E-DB64-4F8F-916E-41823DBEB444}" presName="background" presStyleLbl="node0" presStyleIdx="1" presStyleCnt="2"/>
      <dgm:spPr/>
    </dgm:pt>
    <dgm:pt modelId="{13031C5C-A6B3-4D44-9F57-B7A1598D1030}" type="pres">
      <dgm:prSet presAssocID="{418E494E-DB64-4F8F-916E-41823DBEB444}" presName="text" presStyleLbl="fgAcc0" presStyleIdx="1" presStyleCnt="2" custLinFactNeighborX="10073" custLinFactNeighborY="4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CC627-67FE-4F6F-88D1-B4F69DDFFD4F}" type="pres">
      <dgm:prSet presAssocID="{418E494E-DB64-4F8F-916E-41823DBEB444}" presName="hierChild2" presStyleCnt="0"/>
      <dgm:spPr/>
    </dgm:pt>
    <dgm:pt modelId="{63D8950E-1AE7-4E90-BBBB-91B13A45E4E8}" type="pres">
      <dgm:prSet presAssocID="{C4815218-439C-4FF0-8690-5052C760BA2B}" presName="Name10" presStyleLbl="parChTrans1D2" presStyleIdx="0" presStyleCnt="1"/>
      <dgm:spPr/>
      <dgm:t>
        <a:bodyPr/>
        <a:lstStyle/>
        <a:p>
          <a:endParaRPr lang="en-US"/>
        </a:p>
      </dgm:t>
    </dgm:pt>
    <dgm:pt modelId="{94A1D9D6-6DF4-4946-A54B-C6AC3C7CA5BA}" type="pres">
      <dgm:prSet presAssocID="{16F626CC-D812-4DB8-B5A3-E84930098DFC}" presName="hierRoot2" presStyleCnt="0"/>
      <dgm:spPr/>
    </dgm:pt>
    <dgm:pt modelId="{F26070C8-90AD-4E2F-8D8E-36D6203EAADA}" type="pres">
      <dgm:prSet presAssocID="{16F626CC-D812-4DB8-B5A3-E84930098DFC}" presName="composite2" presStyleCnt="0"/>
      <dgm:spPr/>
    </dgm:pt>
    <dgm:pt modelId="{1DA3320B-B21E-4D8E-97FA-772A7A9B402E}" type="pres">
      <dgm:prSet presAssocID="{16F626CC-D812-4DB8-B5A3-E84930098DFC}" presName="background2" presStyleLbl="node2" presStyleIdx="0" presStyleCnt="1"/>
      <dgm:spPr/>
    </dgm:pt>
    <dgm:pt modelId="{834CFC9F-768F-4109-AB1E-327B16B9F7E4}" type="pres">
      <dgm:prSet presAssocID="{16F626CC-D812-4DB8-B5A3-E84930098DFC}" presName="text2" presStyleLbl="fgAcc2" presStyleIdx="0" presStyleCnt="1" custLinFactNeighborX="13199" custLinFactNeighborY="1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B7FEF-EB9D-4477-A06E-DECF637E4546}" type="pres">
      <dgm:prSet presAssocID="{16F626CC-D812-4DB8-B5A3-E84930098DFC}" presName="hierChild3" presStyleCnt="0"/>
      <dgm:spPr/>
    </dgm:pt>
  </dgm:ptLst>
  <dgm:cxnLst>
    <dgm:cxn modelId="{E02F9335-D5C1-42A4-A40D-A3876E3B68D9}" type="presOf" srcId="{4B8E520D-70D8-4E9D-82C8-EB0AB8FE0EE3}" destId="{05D2F09A-FC73-40B0-AA7A-5F351BCF14E7}" srcOrd="0" destOrd="0" presId="urn:microsoft.com/office/officeart/2005/8/layout/hierarchy1"/>
    <dgm:cxn modelId="{6EDFD8D4-112C-4A87-BDEE-A877B6D4B5E2}" srcId="{91E3AD7B-4358-4DA9-AA00-E18C5638A2B1}" destId="{418E494E-DB64-4F8F-916E-41823DBEB444}" srcOrd="1" destOrd="0" parTransId="{77A857EF-6720-4724-86F3-C89C1E19B23B}" sibTransId="{1D4C49DF-9646-483D-AB8E-89D929B30460}"/>
    <dgm:cxn modelId="{6F8721AE-328A-4790-89FD-99CEECC6832F}" srcId="{91E3AD7B-4358-4DA9-AA00-E18C5638A2B1}" destId="{4B8E520D-70D8-4E9D-82C8-EB0AB8FE0EE3}" srcOrd="0" destOrd="0" parTransId="{B3FDF98F-EA47-4EC2-B133-5382E9058B14}" sibTransId="{43E1E92C-7199-4A72-8138-665CED867D68}"/>
    <dgm:cxn modelId="{16491D84-6E35-459B-81AB-B9996965F59D}" type="presOf" srcId="{91E3AD7B-4358-4DA9-AA00-E18C5638A2B1}" destId="{488E53ED-479F-4028-BFE6-E004EB7F82EA}" srcOrd="0" destOrd="0" presId="urn:microsoft.com/office/officeart/2005/8/layout/hierarchy1"/>
    <dgm:cxn modelId="{77F5065F-F3B8-4E10-B2B1-157845E627D1}" srcId="{418E494E-DB64-4F8F-916E-41823DBEB444}" destId="{16F626CC-D812-4DB8-B5A3-E84930098DFC}" srcOrd="0" destOrd="0" parTransId="{C4815218-439C-4FF0-8690-5052C760BA2B}" sibTransId="{1B3A86CA-3B0B-49EF-9C4A-CF4ADC47FAF7}"/>
    <dgm:cxn modelId="{59B0A00E-1BC1-488E-99ED-6FD3F027AA33}" type="presOf" srcId="{16F626CC-D812-4DB8-B5A3-E84930098DFC}" destId="{834CFC9F-768F-4109-AB1E-327B16B9F7E4}" srcOrd="0" destOrd="0" presId="urn:microsoft.com/office/officeart/2005/8/layout/hierarchy1"/>
    <dgm:cxn modelId="{4958AC33-ACA5-4CC7-A1C0-CC171F8ECD00}" type="presOf" srcId="{C4815218-439C-4FF0-8690-5052C760BA2B}" destId="{63D8950E-1AE7-4E90-BBBB-91B13A45E4E8}" srcOrd="0" destOrd="0" presId="urn:microsoft.com/office/officeart/2005/8/layout/hierarchy1"/>
    <dgm:cxn modelId="{9EFC84D5-750E-4112-AF96-F916E1B0D258}" type="presOf" srcId="{418E494E-DB64-4F8F-916E-41823DBEB444}" destId="{13031C5C-A6B3-4D44-9F57-B7A1598D1030}" srcOrd="0" destOrd="0" presId="urn:microsoft.com/office/officeart/2005/8/layout/hierarchy1"/>
    <dgm:cxn modelId="{08E1894B-B571-4064-88D8-12B4E688A73A}" type="presParOf" srcId="{488E53ED-479F-4028-BFE6-E004EB7F82EA}" destId="{ED261443-7811-4237-ABC3-919EF9D8E82F}" srcOrd="0" destOrd="0" presId="urn:microsoft.com/office/officeart/2005/8/layout/hierarchy1"/>
    <dgm:cxn modelId="{E46B4C40-AADD-438F-81D0-8C8C5F7434B2}" type="presParOf" srcId="{ED261443-7811-4237-ABC3-919EF9D8E82F}" destId="{703C643E-5C05-44B2-A7D0-598CF6F3CA9E}" srcOrd="0" destOrd="0" presId="urn:microsoft.com/office/officeart/2005/8/layout/hierarchy1"/>
    <dgm:cxn modelId="{E246F1C4-C2ED-4420-9794-4F7E7D5A34BF}" type="presParOf" srcId="{703C643E-5C05-44B2-A7D0-598CF6F3CA9E}" destId="{5BD8A96D-D242-4FE3-B982-4D61B1A55697}" srcOrd="0" destOrd="0" presId="urn:microsoft.com/office/officeart/2005/8/layout/hierarchy1"/>
    <dgm:cxn modelId="{709BF627-2D31-46F8-A34F-E23CC54D63A5}" type="presParOf" srcId="{703C643E-5C05-44B2-A7D0-598CF6F3CA9E}" destId="{05D2F09A-FC73-40B0-AA7A-5F351BCF14E7}" srcOrd="1" destOrd="0" presId="urn:microsoft.com/office/officeart/2005/8/layout/hierarchy1"/>
    <dgm:cxn modelId="{E6D28DC2-EEC9-4229-9A62-CAF6E3D3F9D8}" type="presParOf" srcId="{ED261443-7811-4237-ABC3-919EF9D8E82F}" destId="{F67C4D7F-0D8D-4970-A0F6-51A30BE9CBEE}" srcOrd="1" destOrd="0" presId="urn:microsoft.com/office/officeart/2005/8/layout/hierarchy1"/>
    <dgm:cxn modelId="{5D7E9628-99CD-4E12-AB11-6FCC450C05E4}" type="presParOf" srcId="{488E53ED-479F-4028-BFE6-E004EB7F82EA}" destId="{3A528E89-B2CF-448A-A14C-F5EDFF83BAFE}" srcOrd="1" destOrd="0" presId="urn:microsoft.com/office/officeart/2005/8/layout/hierarchy1"/>
    <dgm:cxn modelId="{4E127B85-1F59-476B-AE0D-6525B1E3B463}" type="presParOf" srcId="{3A528E89-B2CF-448A-A14C-F5EDFF83BAFE}" destId="{F30834B9-03EE-4F44-B775-04A9782226F1}" srcOrd="0" destOrd="0" presId="urn:microsoft.com/office/officeart/2005/8/layout/hierarchy1"/>
    <dgm:cxn modelId="{527DCCD1-BB58-466C-97F8-9D49BD6C3976}" type="presParOf" srcId="{F30834B9-03EE-4F44-B775-04A9782226F1}" destId="{F0760C70-F186-40F3-963C-72E99D9813D8}" srcOrd="0" destOrd="0" presId="urn:microsoft.com/office/officeart/2005/8/layout/hierarchy1"/>
    <dgm:cxn modelId="{068ADF04-CAB0-4E1F-BA14-8A50AC05C25B}" type="presParOf" srcId="{F30834B9-03EE-4F44-B775-04A9782226F1}" destId="{13031C5C-A6B3-4D44-9F57-B7A1598D1030}" srcOrd="1" destOrd="0" presId="urn:microsoft.com/office/officeart/2005/8/layout/hierarchy1"/>
    <dgm:cxn modelId="{33BD5A3D-5B86-411E-8F8C-37E1345D2C05}" type="presParOf" srcId="{3A528E89-B2CF-448A-A14C-F5EDFF83BAFE}" destId="{EECCC627-67FE-4F6F-88D1-B4F69DDFFD4F}" srcOrd="1" destOrd="0" presId="urn:microsoft.com/office/officeart/2005/8/layout/hierarchy1"/>
    <dgm:cxn modelId="{93CD5312-45DA-4027-B042-683D8A1B60CB}" type="presParOf" srcId="{EECCC627-67FE-4F6F-88D1-B4F69DDFFD4F}" destId="{63D8950E-1AE7-4E90-BBBB-91B13A45E4E8}" srcOrd="0" destOrd="0" presId="urn:microsoft.com/office/officeart/2005/8/layout/hierarchy1"/>
    <dgm:cxn modelId="{44238F6E-17EF-4396-9DDE-FC9C9972AF5B}" type="presParOf" srcId="{EECCC627-67FE-4F6F-88D1-B4F69DDFFD4F}" destId="{94A1D9D6-6DF4-4946-A54B-C6AC3C7CA5BA}" srcOrd="1" destOrd="0" presId="urn:microsoft.com/office/officeart/2005/8/layout/hierarchy1"/>
    <dgm:cxn modelId="{E52A7F7B-D025-4482-9C3F-7E5ADF893F1E}" type="presParOf" srcId="{94A1D9D6-6DF4-4946-A54B-C6AC3C7CA5BA}" destId="{F26070C8-90AD-4E2F-8D8E-36D6203EAADA}" srcOrd="0" destOrd="0" presId="urn:microsoft.com/office/officeart/2005/8/layout/hierarchy1"/>
    <dgm:cxn modelId="{C0DD52A5-DA8F-4001-BC4C-2CF3ABD493EA}" type="presParOf" srcId="{F26070C8-90AD-4E2F-8D8E-36D6203EAADA}" destId="{1DA3320B-B21E-4D8E-97FA-772A7A9B402E}" srcOrd="0" destOrd="0" presId="urn:microsoft.com/office/officeart/2005/8/layout/hierarchy1"/>
    <dgm:cxn modelId="{E56E762B-2446-4EF8-9642-269EE5FD5E0A}" type="presParOf" srcId="{F26070C8-90AD-4E2F-8D8E-36D6203EAADA}" destId="{834CFC9F-768F-4109-AB1E-327B16B9F7E4}" srcOrd="1" destOrd="0" presId="urn:microsoft.com/office/officeart/2005/8/layout/hierarchy1"/>
    <dgm:cxn modelId="{0DD2BECB-8F8E-4D31-A1B2-04EEE122AEB9}" type="presParOf" srcId="{94A1D9D6-6DF4-4946-A54B-C6AC3C7CA5BA}" destId="{C7AB7FEF-EB9D-4477-A06E-DECF637E45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950E-1AE7-4E90-BBBB-91B13A45E4E8}">
      <dsp:nvSpPr>
        <dsp:cNvPr id="0" name=""/>
        <dsp:cNvSpPr/>
      </dsp:nvSpPr>
      <dsp:spPr>
        <a:xfrm>
          <a:off x="6143959" y="2206474"/>
          <a:ext cx="91440" cy="884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8A96D-D242-4FE3-B982-4D61B1A55697}">
      <dsp:nvSpPr>
        <dsp:cNvPr id="0" name=""/>
        <dsp:cNvSpPr/>
      </dsp:nvSpPr>
      <dsp:spPr>
        <a:xfrm>
          <a:off x="-370894" y="272600"/>
          <a:ext cx="3338051" cy="424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2F09A-FC73-40B0-AA7A-5F351BCF14E7}">
      <dsp:nvSpPr>
        <dsp:cNvPr id="0" name=""/>
        <dsp:cNvSpPr/>
      </dsp:nvSpPr>
      <dsp:spPr>
        <a:xfrm>
          <a:off x="0" y="624950"/>
          <a:ext cx="3338051" cy="42449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19: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sau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Trưng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Vương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Lý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Nam </a:t>
          </a:r>
          <a:r>
            <a:rPr lang="en-US" sz="2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Đế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I – 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vi)</a:t>
          </a:r>
          <a:endParaRPr lang="en-US" sz="24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7768" y="722718"/>
        <a:ext cx="3142515" cy="4049427"/>
      </dsp:txXfrm>
    </dsp:sp>
    <dsp:sp modelId="{F0760C70-F186-40F3-963C-72E99D9813D8}">
      <dsp:nvSpPr>
        <dsp:cNvPr id="0" name=""/>
        <dsp:cNvSpPr/>
      </dsp:nvSpPr>
      <dsp:spPr>
        <a:xfrm>
          <a:off x="4520654" y="86812"/>
          <a:ext cx="3338051" cy="211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31C5C-A6B3-4D44-9F57-B7A1598D1030}">
      <dsp:nvSpPr>
        <dsp:cNvPr id="0" name=""/>
        <dsp:cNvSpPr/>
      </dsp:nvSpPr>
      <dsp:spPr>
        <a:xfrm>
          <a:off x="4891548" y="439161"/>
          <a:ext cx="3338051" cy="2119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cai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VI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3631" y="501244"/>
        <a:ext cx="3213885" cy="1995496"/>
      </dsp:txXfrm>
    </dsp:sp>
    <dsp:sp modelId="{1DA3320B-B21E-4D8E-97FA-772A7A9B402E}">
      <dsp:nvSpPr>
        <dsp:cNvPr id="0" name=""/>
        <dsp:cNvSpPr/>
      </dsp:nvSpPr>
      <dsp:spPr>
        <a:xfrm>
          <a:off x="4520654" y="3090587"/>
          <a:ext cx="3338051" cy="211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CFC9F-768F-4109-AB1E-327B16B9F7E4}">
      <dsp:nvSpPr>
        <dsp:cNvPr id="0" name=""/>
        <dsp:cNvSpPr/>
      </dsp:nvSpPr>
      <dsp:spPr>
        <a:xfrm>
          <a:off x="4891548" y="3442937"/>
          <a:ext cx="3338051" cy="2119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2.Tình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kỉ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VI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gì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0" kern="1200" dirty="0" err="1" smtClean="0">
              <a:latin typeface="Times New Roman" pitchFamily="18" charset="0"/>
              <a:cs typeface="Times New Roman" pitchFamily="18" charset="0"/>
            </a:rPr>
            <a:t>đổi</a:t>
          </a:r>
          <a:endParaRPr lang="en-US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3631" y="3505020"/>
        <a:ext cx="3213885" cy="199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C5D51-CA86-4612-B34E-1445B5182CF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E48C-399D-4F64-AA63-A31FB0E4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CE48C-399D-4F64-AA63-A31FB0E42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CE48C-399D-4F64-AA63-A31FB0E42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7EDB9-DF01-4DE1-9C6E-2D364A235C53}" type="slidenum">
              <a:rPr lang="en-US">
                <a:solidFill>
                  <a:prstClr val="black"/>
                </a:solidFill>
                <a:latin typeface="Tahoma" pitchFamily="34" charset="0"/>
              </a:rPr>
              <a:pPr eaLnBrk="1" hangingPunct="1"/>
              <a:t>37</a:t>
            </a:fld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27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62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61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55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15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58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451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11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871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6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408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71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06AC-063A-40BD-A4C3-8041EEB04D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B794-3121-498E-864A-DC70554A7E9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630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7CD4-C9C6-4E0A-8BAB-EFE99E6EC2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2C5F-C59E-40BE-B73A-794900B5F1E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14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652B-959A-439B-AA9D-752D537A9C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BE4E-44EF-4E83-AE46-CBBECE970F0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5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F6A-E17A-4A59-A8D4-4990E1AED6F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056A-FF0A-413C-AA3F-D2927B150BA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70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9" y="273726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8" y="273726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6AC-F7DF-42B7-B60F-3F264490B29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9087-5DFD-4B07-8AD5-6FFE9411DF4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079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0F42-BA0D-4B02-BB97-9B25304CFB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C9F9-B482-42B5-9628-F656B3C75DB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63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9FF-8292-452F-A8A3-962612B8811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163C-3411-433B-97B4-EE605CFD7D76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3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898C-580D-4B11-A32C-33FB1653F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150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9E8C-2011-45E6-9167-121027D007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34CA-80CB-4167-B08D-DD1D82205D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0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02C6-E043-403D-AEA9-B1FF3092C00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158A-8A09-4AC7-8970-FE47E7A6BE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371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523A-B7C1-4F03-8463-750317BA9C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8C40-4A5A-474E-B45E-E51C498FC32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22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A21C-5627-4C0D-BF76-6E428ABE3D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D16-7E61-4E33-9529-6C75C3AE01C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53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A7E9-200A-4AD4-9968-E0F954138D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ADAE-F43D-47E7-8A9A-9156A72F40ED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826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6F2E-24ED-4B9E-8BBE-D874356413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EC04-B455-4784-B0C5-D12AA15803B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36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E1F7-7CE7-4F27-80A7-9185FE840A4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53EF-55B1-4A65-9C7C-85D5288B10EF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64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45AF-8CE7-430E-9B2D-9D44683EAC4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F9D8-FDC6-450F-AE38-5E13234EDA7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88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5" y="60962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4543-7F52-4D59-BA88-0C05183360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3DCE-AA2A-4DF9-A534-C920311630D1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058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0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06AC-063A-40BD-A4C3-8041EEB04D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B794-3121-498E-864A-DC70554A7E9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4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2A1E-AABE-4A71-A51D-7816BD859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77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7CD4-C9C6-4E0A-8BAB-EFE99E6EC2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2C5F-C59E-40BE-B73A-794900B5F1E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2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652B-959A-439B-AA9D-752D537A9C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BE4E-44EF-4E83-AE46-CBBECE970F0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40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F6A-E17A-4A59-A8D4-4990E1AED6F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056A-FF0A-413C-AA3F-D2927B150BA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0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7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7" y="273726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6" y="273726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6AC-F7DF-42B7-B60F-3F264490B29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9087-5DFD-4B07-8AD5-6FFE9411DF4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8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0F42-BA0D-4B02-BB97-9B25304CFB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C9F9-B482-42B5-9628-F656B3C75DB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386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9FF-8292-452F-A8A3-962612B8811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163C-3411-433B-97B4-EE605CFD7D76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34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9E8C-2011-45E6-9167-121027D007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34CA-80CB-4167-B08D-DD1D82205D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59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02C6-E043-403D-AEA9-B1FF3092C00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158A-8A09-4AC7-8970-FE47E7A6BE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115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523A-B7C1-4F03-8463-750317BA9C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8C40-4A5A-474E-B45E-E51C498FC32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679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A21C-5627-4C0D-BF76-6E428ABE3D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D16-7E61-4E33-9529-6C75C3AE01C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90ED-7488-4048-A898-E40E2931B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65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A7E9-200A-4AD4-9968-E0F954138D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ADAE-F43D-47E7-8A9A-9156A72F40ED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6F2E-24ED-4B9E-8BBE-D874356413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EC04-B455-4784-B0C5-D12AA15803B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98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E1F7-7CE7-4F27-80A7-9185FE840A4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53EF-55B1-4A65-9C7C-85D5288B10EF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52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45AF-8CE7-430E-9B2D-9D44683EAC4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F9D8-FDC6-450F-AE38-5E13234EDA7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28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3" y="609616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9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4543-7F52-4D59-BA88-0C05183360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3DCE-AA2A-4DF9-A534-C920311630D1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412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42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06AC-063A-40BD-A4C3-8041EEB04D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B794-3121-498E-864A-DC70554A7E9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158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7CD4-C9C6-4E0A-8BAB-EFE99E6EC2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2C5F-C59E-40BE-B73A-794900B5F1E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708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652B-959A-439B-AA9D-752D537A9C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BE4E-44EF-4E83-AE46-CBBECE970F0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235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F6A-E17A-4A59-A8D4-4990E1AED6F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056A-FF0A-413C-AA3F-D2927B150BA9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672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3" y="273725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2" y="273725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6AC-F7DF-42B7-B60F-3F264490B29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9087-5DFD-4B07-8AD5-6FFE9411DF4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7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8D66-DB2E-439B-A905-703600119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165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0F42-BA0D-4B02-BB97-9B25304CFB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C9F9-B482-42B5-9628-F656B3C75DB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76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9FF-8292-452F-A8A3-962612B8811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163C-3411-433B-97B4-EE605CFD7D76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046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3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9E8C-2011-45E6-9167-121027D007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34CA-80CB-4167-B08D-DD1D82205D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27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02C6-E043-403D-AEA9-B1FF3092C00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158A-8A09-4AC7-8970-FE47E7A6BE7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526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523A-B7C1-4F03-8463-750317BA9C3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8C40-4A5A-474E-B45E-E51C498FC32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A21C-5627-4C0D-BF76-6E428ABE3D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D16-7E61-4E33-9529-6C75C3AE01C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928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A7E9-200A-4AD4-9968-E0F954138D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ADAE-F43D-47E7-8A9A-9156A72F40ED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551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6F2E-24ED-4B9E-8BBE-D874356413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EC04-B455-4784-B0C5-D12AA15803B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02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E1F7-7CE7-4F27-80A7-9185FE840A4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53EF-55B1-4A65-9C7C-85D5288B10EF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814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45AF-8CE7-430E-9B2D-9D44683EAC4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F9D8-FDC6-450F-AE38-5E13234EDA74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0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8D2A-3962-42E4-A889-54A48405E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617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9" y="609608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5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4543-7F52-4D59-BA88-0C051833602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3DCE-AA2A-4DF9-A534-C920311630D1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70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EDB6-16D1-4657-B96A-EEA50E8908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AB7D-EF09-4E43-8C05-42B9D909138B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05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2ADC-F65A-4FF2-A2CA-7FFCE2582A6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B4EB-74FC-4FF1-A5C2-4C6867A8D2FA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21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61CE-628C-47B0-B405-171E3858B6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38AC-2BC4-47B9-8F86-C8723006CF06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27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6D3B-71AE-43E2-B5F6-B24FB6F1F9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AFED-16D4-4E10-A11C-8655B3E3EB6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528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4BFC-79F1-403B-853C-5C879DDE18B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4BCA-D385-4C20-84B1-4D3E39FA54A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232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4A4B-433C-417A-A7C0-41558DA298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F0BE-3D60-45AD-B8DA-4A4EB5579245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500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D245-E1BA-4331-8E60-DD03AAD99A8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8607-61A7-46C6-A9AF-30423BB48A20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056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CD6B-1E9E-42AA-8037-997A05370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FE61-3834-4750-B6EC-285235930B5A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553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1ACB-244A-4B6E-A3EA-BCCB10511A9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3552-5813-4B6C-B326-05D86055EEBF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2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A4EE-1542-434B-A280-49EF81FC0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77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D30F-2B81-41A3-906B-D39CF839E26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1F9C-85DD-47EC-BE5D-2723B5A50E2D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30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AB93-D9EE-49CA-8D68-9A64A8BA2B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5B06-4F57-4CF9-84D9-139A3E5E9D17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593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20C8-336E-414F-8A2B-EF9BB8B41A2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2E1A-F05F-4ADF-9CE8-A08EEDD68CD0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34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08DD-1962-4596-8373-E3B755ECE36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8233-6140-44C9-8150-9AAE384CFF91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648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D1D-5FAF-4159-8760-FE6D74EBFB2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4A4-2250-41A0-A4A5-343959CC1D2B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39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F8C3-6AB1-48D6-8E10-FB145590D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A346-2533-49FF-8E94-DCE32DB1439B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326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3F4D-4B8C-41F5-9470-4DEF6724EDB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D802-C75F-4DBC-9E46-2160C266D6E0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918E-3FEA-4424-96AB-69B7106D4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8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F3E-FCD6-48BA-899D-95BDD5076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55C5-ABD5-4F6C-A2F1-BA2F8FB7A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4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4DA84-268C-405C-9D31-519961115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0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A91F-5932-4629-AD5D-EE74FDAB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78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2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6A4C-144E-4A75-96F2-0E94C0028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69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92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0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04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12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60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9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29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86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35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2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79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72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0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83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3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1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2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7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9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08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48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0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05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64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59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3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2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5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83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70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2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7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18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31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98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8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5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1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48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08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1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50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40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239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58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5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0898C-580D-4B11-A32C-33FB1653F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2A1E-AABE-4A71-A51D-7816BD859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39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90ED-7488-4048-A898-E40E2931B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9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8D66-DB2E-439B-A905-703600119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1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8D2A-3962-42E4-A889-54A48405E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69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A4EE-1542-434B-A280-49EF81FC0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722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4918E-3FEA-4424-96AB-69B7106D4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21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F3E-FCD6-48BA-899D-95BDD5076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79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55C5-ABD5-4F6C-A2F1-BA2F8FB7A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4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4DA84-268C-405C-9D31-519961115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33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A91F-5932-4629-AD5D-EE74FDAB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2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6A4C-144E-4A75-96F2-0E94C0028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84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42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7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2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2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313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2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78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43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8" y="604204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E73DB-D519-4FF9-ACE1-7499AA72ACC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4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4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542E6-FA91-48E7-BA3E-ADEDF120F7D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6" y="6042042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E73DB-D519-4FF9-ACE1-7499AA72ACC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42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42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542E6-FA91-48E7-BA3E-ADEDF120F7D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2" y="6042034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E73DB-D519-4FF9-ACE1-7499AA72ACC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34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542E6-FA91-48E7-BA3E-ADEDF120F7D3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381F1-66EE-4A02-B8CE-61E99D96212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07/04/2020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ED9BB-12C5-496A-901C-16DA2F4E283C}" type="slidenum">
              <a:rPr lang="vi-VN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0C5C-211C-4A56-B19A-8C5644B72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0C5C-211C-4A56-B19A-8C5644B72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0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F1A3-0F41-4C00-8676-A4B1109FB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24B9-6758-4394-B689-2C58A69C6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image" Target="../media/image2.jpg"/><Relationship Id="rId10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82" y="1814945"/>
            <a:ext cx="5860144" cy="3865420"/>
          </a:xfrm>
          <a:prstGeom prst="rect">
            <a:avLst/>
          </a:prstGeom>
        </p:spPr>
      </p:pic>
      <p:sp>
        <p:nvSpPr>
          <p:cNvPr id="10" name="Rectangle 9">
            <a:hlinkClick r:id="rId6" action="ppaction://hlinksldjump">
              <a:snd r:embed="rId7" name="cashreg.wav"/>
            </a:hlinkClick>
          </p:cNvPr>
          <p:cNvSpPr/>
          <p:nvPr/>
        </p:nvSpPr>
        <p:spPr>
          <a:xfrm>
            <a:off x="2542654" y="1814945"/>
            <a:ext cx="2944091" cy="193271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0" h="533400"/>
            <a:bevelB w="584200" h="5842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5486745" y="1808018"/>
            <a:ext cx="2944091" cy="193271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0" h="533400"/>
            <a:bevelB w="584200" h="5842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2542653" y="3747655"/>
            <a:ext cx="2944091" cy="193271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0" h="533400"/>
            <a:bevelB w="584200" h="5842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3" name="Rectangle 42">
            <a:hlinkClick r:id="rId10" action="ppaction://hlinksldjump"/>
          </p:cNvPr>
          <p:cNvSpPr/>
          <p:nvPr/>
        </p:nvSpPr>
        <p:spPr>
          <a:xfrm>
            <a:off x="5507526" y="3747655"/>
            <a:ext cx="2944091" cy="19327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08000" h="533400"/>
            <a:bevelB w="584200" h="5842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4394" y="2286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Ô CỬA BÍ MẬT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28903"/>
              </p:ext>
            </p:extLst>
          </p:nvPr>
        </p:nvGraphicFramePr>
        <p:xfrm>
          <a:off x="2480957" y="60198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 action="ppaction://hlinksldjump"/>
                        </a:rPr>
                        <a:t>Slide 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Heart 15">
            <a:hlinkClick r:id="rId11" action="ppaction://hlinksldjump">
              <a:snd r:embed="rId7" name="cashreg.wav"/>
            </a:hlinkClick>
          </p:cNvPr>
          <p:cNvSpPr/>
          <p:nvPr/>
        </p:nvSpPr>
        <p:spPr>
          <a:xfrm>
            <a:off x="1409700" y="5943600"/>
            <a:ext cx="838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04800" y="304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1.Chế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cai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triều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phong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kỉ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kỉ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VI.</a:t>
            </a:r>
          </a:p>
          <a:p>
            <a:pPr marL="514350" marR="0" lvl="0" indent="-514350" algn="l" defTabSz="912813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a,Hành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2813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-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III,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marR="0" lvl="0" indent="-342900" algn="l" defTabSz="91281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57382" y="3634031"/>
            <a:ext cx="1937038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3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chemeClr val="accent3"/>
                </a:solidFill>
                <a:latin typeface="Tahoma" pitchFamily="34" charset="0"/>
              </a:rPr>
              <a:t>Huyện</a:t>
            </a:r>
            <a:r>
              <a:rPr lang="en-US" sz="2000" b="1" dirty="0">
                <a:solidFill>
                  <a:schemeClr val="accent3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accent3"/>
                </a:solidFill>
                <a:latin typeface="Tahoma" pitchFamily="34" charset="0"/>
              </a:rPr>
              <a:t>lệnh</a:t>
            </a:r>
            <a:r>
              <a:rPr lang="en-US" sz="2000" b="1" dirty="0" smtClean="0">
                <a:solidFill>
                  <a:schemeClr val="accent3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43800" y="3573469"/>
            <a:ext cx="213360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accent3"/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95600" y="2041549"/>
            <a:ext cx="1447800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05112" y="3694710"/>
            <a:ext cx="1614488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2438400" y="1143000"/>
            <a:ext cx="304800" cy="2165350"/>
          </a:xfrm>
          <a:prstGeom prst="rightBrace">
            <a:avLst>
              <a:gd name="adj1" fmla="val 5920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7200" y="2976587"/>
            <a:ext cx="0" cy="604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6202" y="1066824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Châu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33293" y="1050128"/>
            <a:ext cx="1447800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Thứ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sử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)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" y="2500337"/>
            <a:ext cx="1000125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Quận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400" y="3792538"/>
            <a:ext cx="1000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Huyện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33305" y="2514600"/>
            <a:ext cx="1757507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Thái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thú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Đô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uý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000125" y="3806034"/>
            <a:ext cx="1820862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Lạc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tướng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133600" y="7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419600" y="533400"/>
            <a:ext cx="0" cy="403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777436" y="990624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</a:rPr>
              <a:t>Châu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431930" y="1007724"/>
            <a:ext cx="1436255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Thứ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sử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)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582175" y="2271737"/>
            <a:ext cx="1000125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Quận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374481" y="2225675"/>
            <a:ext cx="1745673" cy="7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Thái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thú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Đô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uý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505975" y="3640138"/>
            <a:ext cx="1000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ahoma" pitchFamily="34" charset="0"/>
              </a:rPr>
              <a:t>Huyện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457200" y="15240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5082236" y="13716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963174" y="281940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AutoShape 31"/>
          <p:cNvSpPr>
            <a:spLocks/>
          </p:cNvSpPr>
          <p:nvPr/>
        </p:nvSpPr>
        <p:spPr bwMode="auto">
          <a:xfrm>
            <a:off x="7096774" y="1066800"/>
            <a:ext cx="395288" cy="2165350"/>
          </a:xfrm>
          <a:prstGeom prst="rightBrace">
            <a:avLst>
              <a:gd name="adj1" fmla="val 4564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543800" y="1951062"/>
            <a:ext cx="1447800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539836" y="4665111"/>
            <a:ext cx="560416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228600" y="53340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4572000" y="533424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khởi nghĩa Hai Bà Trưng</a:t>
            </a:r>
          </a:p>
        </p:txBody>
      </p:sp>
    </p:spTree>
    <p:extLst>
      <p:ext uri="{BB962C8B-B14F-4D97-AF65-F5344CB8AC3E}">
        <p14:creationId xmlns:p14="http://schemas.microsoft.com/office/powerpoint/2010/main" val="26124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04824"/>
            <a:ext cx="8229600" cy="54403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1.Chế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cai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b,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cai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trị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-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Huyện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lệnh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114812"/>
            <a:ext cx="78486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371600" y="838200"/>
            <a:ext cx="7924800" cy="5334000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quyền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223608">
            <a:off x="1828800" y="762000"/>
            <a:ext cx="1143000" cy="1752600"/>
          </a:xfrm>
          <a:prstGeom prst="curvedRightArrow">
            <a:avLst>
              <a:gd name="adj1" fmla="val 30667"/>
              <a:gd name="adj2" fmla="val 61333"/>
              <a:gd name="adj3" fmla="val 33333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38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633414" y="914400"/>
            <a:ext cx="3300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4233863" y="91440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b="7143"/>
          <a:stretch>
            <a:fillRect/>
          </a:stretch>
        </p:blipFill>
        <p:spPr bwMode="auto">
          <a:xfrm>
            <a:off x="4233864" y="3352800"/>
            <a:ext cx="4298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533401" y="3352800"/>
            <a:ext cx="3500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2895602" y="228600"/>
            <a:ext cx="3675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00"/>
                </a:solidFill>
                <a:latin typeface="Tahoma" pitchFamily="34" charset="0"/>
              </a:rPr>
              <a:t>Sản vật cống nạp      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6200" y="2819400"/>
            <a:ext cx="4343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Ngọc trai làm đồ trang sức rất có giá trị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19600" y="2819424"/>
            <a:ext cx="4648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Sừng Tê giác để làm dược liệu quý hiếm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8600" y="5029224"/>
            <a:ext cx="3810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  </a:t>
            </a:r>
            <a:r>
              <a:rPr lang="en-US" smtClean="0">
                <a:solidFill>
                  <a:srgbClr val="FF0000"/>
                </a:solidFill>
              </a:rPr>
              <a:t>Con Đồi mồi làm đồ trang sức, mỹ nghệ,sơn mài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038600" y="5105400"/>
            <a:ext cx="4800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smtClean="0">
                <a:solidFill>
                  <a:srgbClr val="FF0000"/>
                </a:solidFill>
              </a:rPr>
              <a:t>Ngà voi làm đồ mỹ nghệ, thể hiện uy quyền</a:t>
            </a:r>
          </a:p>
        </p:txBody>
      </p:sp>
    </p:spTree>
    <p:extLst>
      <p:ext uri="{BB962C8B-B14F-4D97-AF65-F5344CB8AC3E}">
        <p14:creationId xmlns:p14="http://schemas.microsoft.com/office/powerpoint/2010/main" val="2134929379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  <p:bldP spid="19469" grpId="0" animBg="1"/>
      <p:bldP spid="194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1.Chế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lột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457200"/>
            <a:ext cx="8382000" cy="2514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“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liễm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”. (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1727" y="3352800"/>
            <a:ext cx="8201891" cy="2895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“Ở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bợ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2" y="1398591"/>
            <a:ext cx="567531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52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1.Chế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lột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72024"/>
            <a:ext cx="8305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khốn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1000" y="1143000"/>
            <a:ext cx="8229600" cy="335280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thuế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má,cống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nạp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256309" y="381000"/>
            <a:ext cx="12954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6885709" y="381000"/>
            <a:ext cx="12954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11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76" y="3276600"/>
            <a:ext cx="7530353" cy="28194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12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 …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 …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 …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art 6">
            <a:hlinkClick r:id="rId4" action="ppaction://hlinksldjump">
              <a:snd r:embed="rId5" name="cashreg.wav"/>
            </a:hlinkClick>
          </p:cNvPr>
          <p:cNvSpPr/>
          <p:nvPr/>
        </p:nvSpPr>
        <p:spPr>
          <a:xfrm>
            <a:off x="8039100" y="6213764"/>
            <a:ext cx="838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3810000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1.Chế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3600" dirty="0" smtClean="0"/>
              <a:t>      - 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Cloud 2"/>
          <p:cNvSpPr/>
          <p:nvPr/>
        </p:nvSpPr>
        <p:spPr bwMode="auto">
          <a:xfrm>
            <a:off x="2057400" y="3325091"/>
            <a:ext cx="5943600" cy="327660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đích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4000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4000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kern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12" y="4343400"/>
            <a:ext cx="8721437" cy="1842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19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4101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600" y="2940815"/>
            <a:ext cx="4800600" cy="28907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518181"/>
            <a:ext cx="8077200" cy="32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279084"/>
            <a:ext cx="8991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617519" y="2940815"/>
            <a:ext cx="6002482" cy="3707481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136650"/>
            <a:ext cx="619125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giáo đồng đô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3810000" cy="360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Thanh Giong ra t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00"/>
            <a:ext cx="3886200" cy="2197100"/>
          </a:xfrm>
          <a:prstGeom prst="rect">
            <a:avLst/>
          </a:prstGeom>
          <a:noFill/>
          <a:ln w="38100">
            <a:solidFill>
              <a:srgbClr val="0052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20"/>
            <a:ext cx="41148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0836" y="578480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Chum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sắt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chôn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xác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chết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trong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tư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thế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ngồi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bó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gối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48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1752600" y="2590800"/>
            <a:ext cx="7086600" cy="3276600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3p)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1.Nông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2.Thủ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3.Thương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2" y="228600"/>
            <a:ext cx="8763000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(TK I- VI)</a:t>
            </a: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vi-VN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 hiện về sự phát triển của thủ công nghiệp?</a:t>
            </a:r>
            <a:endParaRPr lang="en-US" sz="2800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vi-VN" sz="2800" b="1" i="1" u="sng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800" b="1" i="1" u="sng" dirty="0" smtClean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sz="2800" b="1" i="1" u="sng" dirty="0">
              <a:solidFill>
                <a:srgbClr val="D4149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defTabSz="457200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</a:pP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>
                <a:solidFill>
                  <a:srgbClr val="D4149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4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11012"/>
              </p:ext>
            </p:extLst>
          </p:nvPr>
        </p:nvGraphicFramePr>
        <p:xfrm>
          <a:off x="457200" y="381000"/>
          <a:ext cx="78486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514600"/>
                <a:gridCol w="2971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7" marB="45697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7"/>
            <a:ext cx="220980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28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8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524008"/>
            <a:ext cx="2514600" cy="4877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12813" fontAlgn="base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2813" fontAlgn="base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427170"/>
            <a:ext cx="2819400" cy="5430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281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Long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1281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3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24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il_fi" descr="http://sgtt.vn/ImageHandler.ashx?ImageID=117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965200"/>
            <a:ext cx="432196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65216"/>
            <a:ext cx="46482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5943600"/>
            <a:ext cx="4495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 RÈN SẮT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00600"/>
            <a:ext cx="1370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03213"/>
            <a:ext cx="1370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Sa-Huynh-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npqx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048000"/>
            <a:ext cx="4819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105400" y="478920"/>
            <a:ext cx="2667000" cy="56991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NGHỀ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GỐM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8" descr="https://encrypted-tbn1.gstatic.com/images?q=tbn:ANd9GcSLz-I06_G-QM7fXd8ijXQd9klUfOtWV3Eh76yijdzME6vnQS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011382"/>
            <a:ext cx="4336474" cy="58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1" descr="https://encrypted-tbn2.gstatic.com/images?q=tbn:ANd9GcQQ0jSqogdRVrbp2mycEOnx0oAevKaB0hPLwEjy1ePfqBERiMFC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28600" y="152419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Nghề dệt vải</a:t>
            </a:r>
          </a:p>
        </p:txBody>
      </p:sp>
    </p:spTree>
    <p:extLst>
      <p:ext uri="{BB962C8B-B14F-4D97-AF65-F5344CB8AC3E}">
        <p14:creationId xmlns:p14="http://schemas.microsoft.com/office/powerpoint/2010/main" val="1568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55753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Ba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42-43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C.Hợp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9224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Đáp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án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Heart 8">
            <a:hlinkClick r:id="rId3" action="ppaction://hlinksldjump">
              <a:snd r:embed="rId4" name="cashreg.wav"/>
            </a:hlinkClick>
          </p:cNvPr>
          <p:cNvSpPr/>
          <p:nvPr/>
        </p:nvSpPr>
        <p:spPr>
          <a:xfrm>
            <a:off x="8153400" y="6163830"/>
            <a:ext cx="838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ui-th-k-xix-ngi-dn-si-gn-gia-nh-mc-d-chu-tc-ng-mnh-m-ca-vn-ha-phng-ty-nhng-trong-sinh-hot-vn-m-nt-d-144993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8"/>
            <a:ext cx="4387455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quex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72" y="8"/>
            <a:ext cx="4682727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30" y="2386013"/>
            <a:ext cx="4212431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6" y="1057276"/>
            <a:ext cx="2820591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4" y="1714500"/>
            <a:ext cx="278963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435228"/>
            <a:ext cx="35480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3600450"/>
            <a:ext cx="4123134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817938"/>
            <a:ext cx="3468291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4675191"/>
            <a:ext cx="35956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870453"/>
            <a:ext cx="3449241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0" name="Picture 10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3060700"/>
            <a:ext cx="2168129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5748" y="13855"/>
            <a:ext cx="91662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Font typeface="Wingdings 3" pitchFamily="18" charset="2"/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1.Trung Quốc bị chia làm 3 nước Ngụy_Thục_Ngô từ :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 . Đầu tk II                              B. Cuối tk II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Đầu tk III                              D. Cuối tk III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Dưới thời cai trị của nhà Ngô, đất Âu Lạc cũ được gọi là gì</a:t>
            </a:r>
            <a:r>
              <a:rPr lang="vi-VN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A. Châu Giao                                B. Giao Châu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Quảng Châu                             D. Âu Lạc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3.Từ sau khởi nghĩa Hai Bà Trưng, cách tổ chức cai trị nước ta của phong kiến phương Bắc có điểm khác so với thời kì trước khởi nghĩa là: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A. Đứng đầu các châu, quận là quan lại người Hán.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Ở các huyện, lạc tướng vẫn cai trị dân như cũ.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Nhà Hán đưa người Hán sang cai trị trực tiếp các huyện.</a:t>
            </a:r>
          </a:p>
          <a:p>
            <a:pPr marL="0" indent="0">
              <a:spcBef>
                <a:spcPts val="0"/>
              </a:spcBef>
              <a:buClr>
                <a:srgbClr val="90C226"/>
              </a:buClr>
              <a:buFont typeface="Wingdings 3" pitchFamily="18" charset="2"/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D. Ở các làng, xã vẫn sử dụng hệ thống chức sắc, chức việt người Việt.</a:t>
            </a:r>
          </a:p>
          <a:p>
            <a:pPr marL="0" indent="0">
              <a:buClr>
                <a:srgbClr val="90C226"/>
              </a:buClr>
            </a:pPr>
            <a:endParaRPr lang="vi-VN" sz="2400" dirty="0" smtClean="0"/>
          </a:p>
        </p:txBody>
      </p:sp>
      <p:sp>
        <p:nvSpPr>
          <p:cNvPr id="3" name="Oval 2"/>
          <p:cNvSpPr/>
          <p:nvPr/>
        </p:nvSpPr>
        <p:spPr bwMode="auto">
          <a:xfrm>
            <a:off x="100300" y="1312719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44" y="2440997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5514108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73038" y="538163"/>
            <a:ext cx="8869362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Nhà Hán giữ độc quyền về sắt, kiểm soát gắt gao việc chế tạo đồ sắt ở Giao Châu là vì: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Nghề buôn bán, rèn sắt đem lại nhiều lợi nhuận cho chính quyền đô hộ.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Sắt là một mặt hàng quý hiếm thời bấy giờ.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Nhằm ngăn chặn ý thức phản kháng của người Việt, hạn chế sự phát triển kinh tế ở Giao Châu.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Tất cả các ý trên.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Ở Giao Châu người dân ven biển đã biết dùng lưới sắt để khai thác san hô từ: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Thế kỉ I					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Thế kỉ II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Thế kỉ III					</a:t>
            </a:r>
          </a:p>
          <a:p>
            <a:pPr marL="0" indent="0" fontAlgn="auto">
              <a:spcAft>
                <a:spcPts val="0"/>
              </a:spcAft>
              <a:buClr>
                <a:srgbClr val="90C226"/>
              </a:buClr>
              <a:buFont typeface="Wingdings 3" charset="2"/>
              <a:buNone/>
              <a:defRPr/>
            </a:pPr>
            <a:r>
              <a:rPr lang="vi-VN" sz="2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Thế kỉ IV</a:t>
            </a:r>
          </a:p>
          <a:p>
            <a:pPr fontAlgn="auto"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  <a:defRPr/>
            </a:pPr>
            <a:endParaRPr lang="vi-VN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2566987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5" y="5486400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59" name="Group 1087"/>
          <p:cNvGraphicFramePr>
            <a:graphicFrameLocks noGrp="1"/>
          </p:cNvGraphicFramePr>
          <p:nvPr/>
        </p:nvGraphicFramePr>
        <p:xfrm>
          <a:off x="4024313" y="2405087"/>
          <a:ext cx="2992437" cy="396875"/>
        </p:xfrm>
        <a:graphic>
          <a:graphicData uri="http://schemas.openxmlformats.org/drawingml/2006/table">
            <a:tbl>
              <a:tblPr/>
              <a:tblGrid>
                <a:gridCol w="428625"/>
                <a:gridCol w="425450"/>
                <a:gridCol w="428625"/>
                <a:gridCol w="409575"/>
                <a:gridCol w="444500"/>
                <a:gridCol w="427037"/>
                <a:gridCol w="4286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00FFFF"/>
          </a:solidFill>
        </p:spPr>
        <p:txBody>
          <a:bodyPr lIns="91440" tIns="45720" rIns="91440" bIns="45720"/>
          <a:lstStyle/>
          <a:p>
            <a:pPr eaLnBrk="1" hangingPunct="1"/>
            <a:r>
              <a:rPr lang="en-US" sz="2000" smtClean="0"/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CHỮ LỊCH S</a:t>
            </a:r>
            <a:r>
              <a:rPr lang="en-US" sz="2000" b="1" smtClean="0"/>
              <a:t>Ử</a:t>
            </a:r>
          </a:p>
        </p:txBody>
      </p:sp>
      <p:graphicFrame>
        <p:nvGraphicFramePr>
          <p:cNvPr id="26492" name="Group 892"/>
          <p:cNvGraphicFramePr>
            <a:graphicFrameLocks noGrp="1"/>
          </p:cNvGraphicFramePr>
          <p:nvPr/>
        </p:nvGraphicFramePr>
        <p:xfrm>
          <a:off x="4462463" y="1614488"/>
          <a:ext cx="3810000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23862"/>
                <a:gridCol w="422275"/>
                <a:gridCol w="423863"/>
                <a:gridCol w="423862"/>
                <a:gridCol w="422275"/>
                <a:gridCol w="4238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38" name="Group 1066"/>
          <p:cNvGraphicFramePr>
            <a:graphicFrameLocks noGrp="1"/>
          </p:cNvGraphicFramePr>
          <p:nvPr>
            <p:ph idx="4294967295"/>
          </p:nvPr>
        </p:nvGraphicFramePr>
        <p:xfrm>
          <a:off x="5300664" y="838203"/>
          <a:ext cx="2984500" cy="396875"/>
        </p:xfrm>
        <a:graphic>
          <a:graphicData uri="http://schemas.openxmlformats.org/drawingml/2006/table">
            <a:tbl>
              <a:tblPr/>
              <a:tblGrid>
                <a:gridCol w="427037"/>
                <a:gridCol w="411163"/>
                <a:gridCol w="441325"/>
                <a:gridCol w="425450"/>
                <a:gridCol w="427037"/>
                <a:gridCol w="425450"/>
                <a:gridCol w="42703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Ả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78" name="Group 978"/>
          <p:cNvGraphicFramePr>
            <a:graphicFrameLocks noGrp="1"/>
          </p:cNvGraphicFramePr>
          <p:nvPr/>
        </p:nvGraphicFramePr>
        <p:xfrm>
          <a:off x="3186115" y="2009799"/>
          <a:ext cx="2540000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23862"/>
                <a:gridCol w="422275"/>
                <a:gridCol w="4238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22" name="Group 1050"/>
          <p:cNvGraphicFramePr>
            <a:graphicFrameLocks noGrp="1"/>
          </p:cNvGraphicFramePr>
          <p:nvPr/>
        </p:nvGraphicFramePr>
        <p:xfrm>
          <a:off x="4462463" y="1600201"/>
          <a:ext cx="3810000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23862"/>
                <a:gridCol w="422275"/>
                <a:gridCol w="423863"/>
                <a:gridCol w="423862"/>
                <a:gridCol w="422275"/>
                <a:gridCol w="4238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Ê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67" name="Group 967"/>
          <p:cNvGraphicFramePr>
            <a:graphicFrameLocks noGrp="1"/>
          </p:cNvGraphicFramePr>
          <p:nvPr/>
        </p:nvGraphicFramePr>
        <p:xfrm>
          <a:off x="3200401" y="1995512"/>
          <a:ext cx="2540000" cy="396875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23863"/>
                <a:gridCol w="422275"/>
                <a:gridCol w="4238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Ắ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60" name="Group 1088"/>
          <p:cNvGraphicFramePr>
            <a:graphicFrameLocks noGrp="1"/>
          </p:cNvGraphicFramePr>
          <p:nvPr/>
        </p:nvGraphicFramePr>
        <p:xfrm>
          <a:off x="4048126" y="2409849"/>
          <a:ext cx="2997200" cy="396875"/>
        </p:xfrm>
        <a:graphic>
          <a:graphicData uri="http://schemas.openxmlformats.org/drawingml/2006/table">
            <a:tbl>
              <a:tblPr/>
              <a:tblGrid>
                <a:gridCol w="428625"/>
                <a:gridCol w="427038"/>
                <a:gridCol w="428625"/>
                <a:gridCol w="428625"/>
                <a:gridCol w="427037"/>
                <a:gridCol w="428625"/>
                <a:gridCol w="4286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Ủ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90" name="Group 1118"/>
          <p:cNvGraphicFramePr>
            <a:graphicFrameLocks noGrp="1"/>
          </p:cNvGraphicFramePr>
          <p:nvPr/>
        </p:nvGraphicFramePr>
        <p:xfrm>
          <a:off x="4895862" y="2819424"/>
          <a:ext cx="3387725" cy="396875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06400"/>
                <a:gridCol w="439738"/>
                <a:gridCol w="423862"/>
                <a:gridCol w="423863"/>
                <a:gridCol w="4238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93" name="Group 1121"/>
          <p:cNvGraphicFramePr>
            <a:graphicFrameLocks noGrp="1"/>
          </p:cNvGraphicFramePr>
          <p:nvPr/>
        </p:nvGraphicFramePr>
        <p:xfrm>
          <a:off x="4914900" y="2819424"/>
          <a:ext cx="3403600" cy="396875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06400"/>
                <a:gridCol w="439738"/>
                <a:gridCol w="439737"/>
                <a:gridCol w="423863"/>
                <a:gridCol w="42386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Ê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16" name="Group 1016"/>
          <p:cNvGraphicFramePr>
            <a:graphicFrameLocks noGrp="1"/>
          </p:cNvGraphicFramePr>
          <p:nvPr/>
        </p:nvGraphicFramePr>
        <p:xfrm>
          <a:off x="4467225" y="3228999"/>
          <a:ext cx="1676400" cy="396875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06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23" name="Group 1023"/>
          <p:cNvGraphicFramePr>
            <a:graphicFrameLocks noGrp="1"/>
          </p:cNvGraphicFramePr>
          <p:nvPr/>
        </p:nvGraphicFramePr>
        <p:xfrm>
          <a:off x="4471988" y="3233744"/>
          <a:ext cx="1676400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06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06" name="Group 1034"/>
          <p:cNvGraphicFramePr>
            <a:graphicFrameLocks noGrp="1"/>
          </p:cNvGraphicFramePr>
          <p:nvPr/>
        </p:nvGraphicFramePr>
        <p:xfrm>
          <a:off x="4891088" y="3629033"/>
          <a:ext cx="2524125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23862"/>
                <a:gridCol w="423863"/>
                <a:gridCol w="406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23" name="Group 1051"/>
          <p:cNvGraphicFramePr>
            <a:graphicFrameLocks noGrp="1"/>
          </p:cNvGraphicFramePr>
          <p:nvPr/>
        </p:nvGraphicFramePr>
        <p:xfrm>
          <a:off x="4891088" y="3643320"/>
          <a:ext cx="2524125" cy="396875"/>
        </p:xfrm>
        <a:graphic>
          <a:graphicData uri="http://schemas.openxmlformats.org/drawingml/2006/table">
            <a:tbl>
              <a:tblPr/>
              <a:tblGrid>
                <a:gridCol w="423862"/>
                <a:gridCol w="422275"/>
                <a:gridCol w="423863"/>
                <a:gridCol w="423862"/>
                <a:gridCol w="423863"/>
                <a:gridCol w="406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724" name="Text Box 1052"/>
          <p:cNvSpPr txBox="1">
            <a:spLocks noChangeArrowheads="1"/>
          </p:cNvSpPr>
          <p:nvPr/>
        </p:nvSpPr>
        <p:spPr bwMode="auto">
          <a:xfrm>
            <a:off x="304800" y="457208"/>
            <a:ext cx="28956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00"/>
                </a:solidFill>
              </a:rPr>
              <a:t>.Cuối </a:t>
            </a:r>
            <a:r>
              <a:rPr lang="en-US" b="1" dirty="0" err="1" smtClean="0">
                <a:solidFill>
                  <a:srgbClr val="000000"/>
                </a:solidFill>
              </a:rPr>
              <a:t>thế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kỷ</a:t>
            </a:r>
            <a:r>
              <a:rPr lang="en-US" b="1" dirty="0" smtClean="0">
                <a:solidFill>
                  <a:srgbClr val="000000"/>
                </a:solidFill>
              </a:rPr>
              <a:t> II </a:t>
            </a:r>
            <a:r>
              <a:rPr lang="en-US" b="1" dirty="0" err="1" smtClean="0">
                <a:solidFill>
                  <a:srgbClr val="000000"/>
                </a:solidFill>
              </a:rPr>
              <a:t>Thứ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sử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Giao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Châu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ai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3300"/>
                </a:solidFill>
              </a:rPr>
              <a:t>2.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Sản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phẩm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gì</a:t>
            </a:r>
            <a:r>
              <a:rPr lang="en-US" b="1" dirty="0" smtClean="0">
                <a:solidFill>
                  <a:srgbClr val="000000"/>
                </a:solidFill>
              </a:rPr>
              <a:t> ở </a:t>
            </a:r>
            <a:r>
              <a:rPr lang="en-US" b="1" dirty="0" err="1" smtClean="0">
                <a:solidFill>
                  <a:srgbClr val="000000"/>
                </a:solidFill>
              </a:rPr>
              <a:t>biển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nhà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Hán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thuế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đặt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biệt</a:t>
            </a:r>
            <a:r>
              <a:rPr lang="en-US" b="1" dirty="0" smtClean="0">
                <a:solidFill>
                  <a:srgbClr val="000000"/>
                </a:solidFill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FF"/>
                </a:solidFill>
              </a:rPr>
              <a:t>3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Sử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nhà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Đông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Hán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cũng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phải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thừa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nhận</a:t>
            </a:r>
            <a:r>
              <a:rPr lang="en-US" b="1" dirty="0" smtClean="0">
                <a:solidFill>
                  <a:srgbClr val="000000"/>
                </a:solidFill>
              </a:rPr>
              <a:t> “ ở </a:t>
            </a:r>
            <a:r>
              <a:rPr lang="en-US" b="1" dirty="0" err="1" smtClean="0">
                <a:solidFill>
                  <a:srgbClr val="000000"/>
                </a:solidFill>
              </a:rPr>
              <a:t>Giao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Chỉ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sử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trước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đều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không</a:t>
            </a:r>
            <a:r>
              <a:rPr lang="en-US" b="1" dirty="0" smtClean="0">
                <a:solidFill>
                  <a:srgbClr val="000000"/>
                </a:solidFill>
              </a:rPr>
              <a:t>.......”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9900"/>
                </a:solidFill>
              </a:rPr>
              <a:t>4</a:t>
            </a:r>
            <a:r>
              <a:rPr lang="en-US" b="1" dirty="0" smtClean="0">
                <a:solidFill>
                  <a:srgbClr val="000000"/>
                </a:solidFill>
              </a:rPr>
              <a:t>.Chính </a:t>
            </a:r>
            <a:r>
              <a:rPr lang="en-US" b="1" dirty="0" err="1" smtClean="0">
                <a:solidFill>
                  <a:srgbClr val="000000"/>
                </a:solidFill>
              </a:rPr>
              <a:t>quyền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Hán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nắm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độc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quyền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về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sắt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đặt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các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chức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quan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để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kiểm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soát</a:t>
            </a:r>
            <a:r>
              <a:rPr lang="en-US" b="1" dirty="0" smtClean="0">
                <a:solidFill>
                  <a:srgbClr val="000000"/>
                </a:solidFill>
              </a:rPr>
              <a:t> .... ....</a:t>
            </a:r>
            <a:r>
              <a:rPr lang="en-US" b="1" dirty="0" err="1" smtClean="0">
                <a:solidFill>
                  <a:srgbClr val="000000"/>
                </a:solidFill>
              </a:rPr>
              <a:t>việc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khai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thác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5.Nghề </a:t>
            </a:r>
            <a:r>
              <a:rPr lang="en-US" b="1" dirty="0" err="1" smtClean="0">
                <a:solidFill>
                  <a:srgbClr val="000000"/>
                </a:solidFill>
              </a:rPr>
              <a:t>rèn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sắt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làm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gốm,dệt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vải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gọi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chung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nghề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gì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5FF25"/>
                </a:solidFill>
              </a:rPr>
              <a:t>6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Nhà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nước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Lạc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đóng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đô</a:t>
            </a:r>
            <a:r>
              <a:rPr lang="en-US" b="1" dirty="0" smtClean="0">
                <a:solidFill>
                  <a:srgbClr val="000000"/>
                </a:solidFill>
              </a:rPr>
              <a:t> ở </a:t>
            </a:r>
            <a:r>
              <a:rPr lang="en-US" b="1" dirty="0" err="1" smtClean="0">
                <a:solidFill>
                  <a:srgbClr val="000000"/>
                </a:solidFill>
              </a:rPr>
              <a:t>đâu</a:t>
            </a:r>
            <a:r>
              <a:rPr lang="en-US" b="1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9726" name="Text Box 1054"/>
          <p:cNvSpPr txBox="1">
            <a:spLocks noChangeArrowheads="1"/>
          </p:cNvSpPr>
          <p:nvPr/>
        </p:nvSpPr>
        <p:spPr bwMode="auto">
          <a:xfrm>
            <a:off x="3733800" y="4876800"/>
            <a:ext cx="487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3300"/>
                </a:solidFill>
              </a:rPr>
              <a:t>7</a:t>
            </a:r>
            <a:r>
              <a:rPr lang="en-US" b="1" smtClean="0">
                <a:solidFill>
                  <a:srgbClr val="000000"/>
                </a:solidFill>
              </a:rPr>
              <a:t>. Để cày, bừa ở đất Giao Châu người dân đã sử dụng sức kéo của con vật gì?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00FF"/>
                </a:solidFill>
              </a:rPr>
              <a:t>8</a:t>
            </a:r>
            <a:r>
              <a:rPr lang="en-US" b="1" smtClean="0">
                <a:solidFill>
                  <a:srgbClr val="000000"/>
                </a:solidFill>
              </a:rPr>
              <a:t>. Ngoài Long Biên, còn nơi nào ở nước ta tập trung đông dân cư lúc bấy giờ?</a:t>
            </a:r>
          </a:p>
        </p:txBody>
      </p:sp>
      <p:sp>
        <p:nvSpPr>
          <p:cNvPr id="19687" name="Text Box 1055"/>
          <p:cNvSpPr txBox="1">
            <a:spLocks noChangeArrowheads="1"/>
          </p:cNvSpPr>
          <p:nvPr/>
        </p:nvSpPr>
        <p:spPr bwMode="auto">
          <a:xfrm>
            <a:off x="4953000" y="8382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688" name="Text Box 1056"/>
          <p:cNvSpPr txBox="1">
            <a:spLocks noChangeArrowheads="1"/>
          </p:cNvSpPr>
          <p:nvPr/>
        </p:nvSpPr>
        <p:spPr bwMode="auto">
          <a:xfrm>
            <a:off x="4114800" y="1676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19689" name="Text Box 1057"/>
          <p:cNvSpPr txBox="1">
            <a:spLocks noChangeArrowheads="1"/>
          </p:cNvSpPr>
          <p:nvPr/>
        </p:nvSpPr>
        <p:spPr bwMode="auto">
          <a:xfrm>
            <a:off x="3594100" y="12573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9690" name="Text Box 1058"/>
          <p:cNvSpPr txBox="1">
            <a:spLocks noChangeArrowheads="1"/>
          </p:cNvSpPr>
          <p:nvPr/>
        </p:nvSpPr>
        <p:spPr bwMode="auto">
          <a:xfrm>
            <a:off x="2819400" y="2057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19691" name="Text Box 1059"/>
          <p:cNvSpPr txBox="1">
            <a:spLocks noChangeArrowheads="1"/>
          </p:cNvSpPr>
          <p:nvPr/>
        </p:nvSpPr>
        <p:spPr bwMode="auto">
          <a:xfrm>
            <a:off x="3657600" y="2514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692" name="Text Box 1060"/>
          <p:cNvSpPr txBox="1">
            <a:spLocks noChangeArrowheads="1"/>
          </p:cNvSpPr>
          <p:nvPr/>
        </p:nvSpPr>
        <p:spPr bwMode="auto">
          <a:xfrm>
            <a:off x="4495800" y="28194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25FF25"/>
                </a:solidFill>
              </a:rPr>
              <a:t>6</a:t>
            </a:r>
          </a:p>
        </p:txBody>
      </p:sp>
      <p:sp>
        <p:nvSpPr>
          <p:cNvPr id="19693" name="Text Box 1061"/>
          <p:cNvSpPr txBox="1">
            <a:spLocks noChangeArrowheads="1"/>
          </p:cNvSpPr>
          <p:nvPr/>
        </p:nvSpPr>
        <p:spPr bwMode="auto">
          <a:xfrm>
            <a:off x="4114800" y="3276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9694" name="Text Box 1062"/>
          <p:cNvSpPr txBox="1">
            <a:spLocks noChangeArrowheads="1"/>
          </p:cNvSpPr>
          <p:nvPr/>
        </p:nvSpPr>
        <p:spPr bwMode="auto">
          <a:xfrm>
            <a:off x="4495800" y="3657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FF"/>
                </a:solidFill>
              </a:rPr>
              <a:t>8</a:t>
            </a:r>
          </a:p>
        </p:txBody>
      </p:sp>
      <p:graphicFrame>
        <p:nvGraphicFramePr>
          <p:cNvPr id="29758" name="Group 1086"/>
          <p:cNvGraphicFramePr>
            <a:graphicFrameLocks noGrp="1"/>
          </p:cNvGraphicFramePr>
          <p:nvPr/>
        </p:nvGraphicFramePr>
        <p:xfrm>
          <a:off x="4052900" y="1219224"/>
          <a:ext cx="1673225" cy="396875"/>
        </p:xfrm>
        <a:graphic>
          <a:graphicData uri="http://schemas.openxmlformats.org/drawingml/2006/table">
            <a:tbl>
              <a:tblPr/>
              <a:tblGrid>
                <a:gridCol w="417512"/>
                <a:gridCol w="419100"/>
                <a:gridCol w="417513"/>
                <a:gridCol w="4191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44" name="Group 1072"/>
          <p:cNvGraphicFramePr>
            <a:graphicFrameLocks noGrp="1"/>
          </p:cNvGraphicFramePr>
          <p:nvPr/>
        </p:nvGraphicFramePr>
        <p:xfrm>
          <a:off x="4067187" y="1219224"/>
          <a:ext cx="1673225" cy="396875"/>
        </p:xfrm>
        <a:graphic>
          <a:graphicData uri="http://schemas.openxmlformats.org/drawingml/2006/table">
            <a:tbl>
              <a:tblPr/>
              <a:tblGrid>
                <a:gridCol w="417513"/>
                <a:gridCol w="419100"/>
                <a:gridCol w="417512"/>
                <a:gridCol w="4191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Ố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785" name="Text Box 1113"/>
          <p:cNvSpPr txBox="1">
            <a:spLocks noChangeArrowheads="1"/>
          </p:cNvSpPr>
          <p:nvPr/>
        </p:nvSpPr>
        <p:spPr bwMode="auto">
          <a:xfrm>
            <a:off x="5286376" y="781050"/>
            <a:ext cx="485775" cy="326548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 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Â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U</a:t>
            </a:r>
          </a:p>
        </p:txBody>
      </p:sp>
      <p:graphicFrame>
        <p:nvGraphicFramePr>
          <p:cNvPr id="26526" name="Group 926"/>
          <p:cNvGraphicFramePr>
            <a:graphicFrameLocks noGrp="1"/>
          </p:cNvGraphicFramePr>
          <p:nvPr/>
        </p:nvGraphicFramePr>
        <p:xfrm>
          <a:off x="5314950" y="838203"/>
          <a:ext cx="2984500" cy="396875"/>
        </p:xfrm>
        <a:graphic>
          <a:graphicData uri="http://schemas.openxmlformats.org/drawingml/2006/table">
            <a:tbl>
              <a:tblPr/>
              <a:tblGrid>
                <a:gridCol w="427038"/>
                <a:gridCol w="411162"/>
                <a:gridCol w="441325"/>
                <a:gridCol w="396875"/>
                <a:gridCol w="455613"/>
                <a:gridCol w="425450"/>
                <a:gridCol w="4270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9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9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9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9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9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9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9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9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9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371600" y="2286024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81000" y="1371624"/>
            <a:ext cx="8458200" cy="33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 thuộc bài và trả lời các câu hỏi trong SGK trang 54.</a:t>
            </a:r>
          </a:p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Làm bài tập trong sách bài tập lịch sử</a:t>
            </a:r>
          </a:p>
          <a:p>
            <a:pPr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trước bài 20: Từ sau Trưng Vương đến trước Lý Nam Đế ( Giữa thế kỉ I- Giữa thế kỉ VI )</a:t>
            </a:r>
          </a:p>
        </p:txBody>
      </p:sp>
      <p:sp>
        <p:nvSpPr>
          <p:cNvPr id="15371" name="WordArt 11" descr="Paper bag"/>
          <p:cNvSpPr>
            <a:spLocks noChangeArrowheads="1" noChangeShapeType="1" noTextEdit="1"/>
          </p:cNvSpPr>
          <p:nvPr/>
        </p:nvSpPr>
        <p:spPr bwMode="auto">
          <a:xfrm>
            <a:off x="1766888" y="381000"/>
            <a:ext cx="56102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60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987433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02106bg7fr7v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9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24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42-43.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53704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eart 7">
            <a:hlinkClick r:id="rId3" action="ppaction://hlinksldjump">
              <a:snd r:embed="rId4" name="cashreg.wav"/>
            </a:hlinkClick>
          </p:cNvPr>
          <p:cNvSpPr/>
          <p:nvPr/>
        </p:nvSpPr>
        <p:spPr>
          <a:xfrm>
            <a:off x="8229600" y="6066849"/>
            <a:ext cx="838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473" y="437346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40-41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B.Năm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41-42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C.Năm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42-43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43-44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32788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Heart 8">
            <a:hlinkClick r:id="rId3" action="ppaction://hlinksldjump">
              <a:snd r:embed="rId4" name="cashreg.wav"/>
            </a:hlinkClick>
          </p:cNvPr>
          <p:cNvSpPr/>
          <p:nvPr/>
        </p:nvSpPr>
        <p:spPr>
          <a:xfrm>
            <a:off x="8077200" y="6112739"/>
            <a:ext cx="838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4" y="1445910"/>
            <a:ext cx="476250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62985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27558"/>
              </p:ext>
            </p:extLst>
          </p:nvPr>
        </p:nvGraphicFramePr>
        <p:xfrm>
          <a:off x="1600200" y="5715000"/>
          <a:ext cx="7391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53491" y="228624"/>
            <a:ext cx="5181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985078"/>
              </p:ext>
            </p:extLst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4114800" y="2362200"/>
            <a:ext cx="533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114800" y="4932218"/>
            <a:ext cx="533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 :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15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1.Chế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73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0"/>
            <a:ext cx="66294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262097"/>
            <a:ext cx="57912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Lược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Châu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Giao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kỉ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thế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kỉ</a:t>
            </a:r>
            <a:r>
              <a:rPr lang="en-US" sz="2400" b="1" dirty="0" smtClean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VI</a:t>
            </a:r>
            <a:endParaRPr lang="en-US" sz="24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976250" y="2667000"/>
            <a:ext cx="304800" cy="1905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94014" y="4023015"/>
            <a:ext cx="304800" cy="1905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28309" y="5353050"/>
            <a:ext cx="304800" cy="1905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457200"/>
            <a:ext cx="2057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hãy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biết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Châu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gồm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nhiêu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quận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Những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quận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trước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đây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Âu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Lạc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quận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5077691" y="678874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109854" y="1752600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158345" y="3151909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033654" y="3622964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793673" y="5257800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087087" y="3920837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934687" y="2535382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414654" y="855519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716982" y="914400"/>
            <a:ext cx="3048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56091</TotalTime>
  <Words>1876</Words>
  <Application>Microsoft Office PowerPoint</Application>
  <PresentationFormat>On-screen Show (4:3)</PresentationFormat>
  <Paragraphs>272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Office Theme</vt:lpstr>
      <vt:lpstr>1_Default Design</vt:lpstr>
      <vt:lpstr>2_Office Theme</vt:lpstr>
      <vt:lpstr>3_Office Theme</vt:lpstr>
      <vt:lpstr>4_Office Theme</vt:lpstr>
      <vt:lpstr>5_Office Theme</vt:lpstr>
      <vt:lpstr>1_Office Theme</vt:lpstr>
      <vt:lpstr>Default Design</vt:lpstr>
      <vt:lpstr>7_Office Theme</vt:lpstr>
      <vt:lpstr>6_Office Theme</vt:lpstr>
      <vt:lpstr>Facet</vt:lpstr>
      <vt:lpstr>2_Facet</vt:lpstr>
      <vt:lpstr>3_Facet</vt:lpstr>
      <vt:lpstr>4_Facet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Tiết 21 : Bài 19:  Từ sau Trưng Vương đến trước Lý Nam Đế (Giữa thế kỉ I- đến thế kỉ VI)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Ô CHỮ LỊCH SỬ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đến dự giờ thăm lớp</dc:title>
  <dc:creator>LINH</dc:creator>
  <cp:lastModifiedBy>Trang</cp:lastModifiedBy>
  <cp:revision>154</cp:revision>
  <dcterms:created xsi:type="dcterms:W3CDTF">2018-10-15T12:48:51Z</dcterms:created>
  <dcterms:modified xsi:type="dcterms:W3CDTF">2020-04-07T04:34:52Z</dcterms:modified>
</cp:coreProperties>
</file>