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48000"/>
            <a:ext cx="7010400" cy="1752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THẬP PHÂN HỮU HẠN – SỐ THẬP PHÂN VÔ HẠN TUẦN HOÀN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68/34: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7620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a/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hữu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, </a:t>
            </a:r>
            <a:r>
              <a:rPr lang="en-US" sz="2800" dirty="0" err="1" smtClean="0"/>
              <a:t>vô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 </a:t>
            </a:r>
            <a:r>
              <a:rPr lang="en-US" sz="2800" dirty="0" err="1" smtClean="0"/>
              <a:t>tuần</a:t>
            </a:r>
            <a:r>
              <a:rPr lang="en-US" sz="2800" dirty="0" smtClean="0"/>
              <a:t> </a:t>
            </a:r>
            <a:r>
              <a:rPr lang="en-US" sz="2800" dirty="0" err="1" smtClean="0"/>
              <a:t>hoàn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86000" y="1752600"/>
          <a:ext cx="4247536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371600" imgH="393480" progId="Equation.DSMT4">
                  <p:embed/>
                </p:oleObj>
              </mc:Choice>
              <mc:Fallback>
                <p:oleObj name="Equation" r:id="rId3" imgW="13716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52600"/>
                        <a:ext cx="4247536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31242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hữu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33600" y="3733800"/>
          <a:ext cx="2590800" cy="1147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888840" imgH="393480" progId="Equation.DSMT4">
                  <p:embed/>
                </p:oleObj>
              </mc:Choice>
              <mc:Fallback>
                <p:oleObj name="Equation" r:id="rId5" imgW="8888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733800"/>
                        <a:ext cx="2590800" cy="1147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51816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ta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: 8 = 2</a:t>
            </a:r>
            <a:r>
              <a:rPr lang="en-US" sz="2800" baseline="30000" dirty="0" smtClean="0"/>
              <a:t>3 </a:t>
            </a:r>
            <a:r>
              <a:rPr lang="en-US" sz="2800" dirty="0" smtClean="0"/>
              <a:t>   ; 20 = 2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. 5   ; 5 = 5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Ta </a:t>
            </a:r>
            <a:r>
              <a:rPr lang="en-US" sz="3200" dirty="0" err="1" smtClean="0"/>
              <a:t>viết</a:t>
            </a:r>
            <a:r>
              <a:rPr lang="en-US" sz="3200" dirty="0" smtClean="0"/>
              <a:t> </a:t>
            </a:r>
            <a:r>
              <a:rPr lang="en-US" sz="3200" dirty="0" err="1" smtClean="0"/>
              <a:t>được</a:t>
            </a:r>
            <a:r>
              <a:rPr lang="en-US" sz="3200" dirty="0" smtClean="0"/>
              <a:t> </a:t>
            </a:r>
            <a:r>
              <a:rPr lang="en-US" sz="3200" dirty="0" err="1" smtClean="0"/>
              <a:t>như</a:t>
            </a:r>
            <a:r>
              <a:rPr lang="en-US" sz="3200" dirty="0" smtClean="0"/>
              <a:t> </a:t>
            </a:r>
            <a:r>
              <a:rPr lang="en-US" sz="3200" dirty="0" err="1" smtClean="0"/>
              <a:t>sau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990600"/>
          <a:ext cx="191729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660240" imgH="393480" progId="Equation.DSMT4">
                  <p:embed/>
                </p:oleObj>
              </mc:Choice>
              <mc:Fallback>
                <p:oleObj name="Equation" r:id="rId3" imgW="660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90600"/>
                        <a:ext cx="191729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47801" y="1981200"/>
          <a:ext cx="213851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736560" imgH="393480" progId="Equation.DSMT4">
                  <p:embed/>
                </p:oleObj>
              </mc:Choice>
              <mc:Fallback>
                <p:oleObj name="Equation" r:id="rId5" imgW="7365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1" y="1981200"/>
                        <a:ext cx="2138516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524000" y="3124200"/>
          <a:ext cx="239661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825480" imgH="393480" progId="Equation.DSMT4">
                  <p:embed/>
                </p:oleObj>
              </mc:Choice>
              <mc:Fallback>
                <p:oleObj name="Equation" r:id="rId7" imgW="825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124200"/>
                        <a:ext cx="2396612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vô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 </a:t>
            </a:r>
            <a:r>
              <a:rPr lang="en-US" sz="2800" dirty="0" err="1" smtClean="0"/>
              <a:t>tuần</a:t>
            </a:r>
            <a:r>
              <a:rPr lang="en-US" sz="2800" dirty="0" smtClean="0"/>
              <a:t> </a:t>
            </a:r>
            <a:r>
              <a:rPr lang="en-US" sz="2800" dirty="0" err="1" smtClean="0"/>
              <a:t>hoàn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43200" y="990600"/>
          <a:ext cx="1904999" cy="1054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711000" imgH="393480" progId="Equation.DSMT4">
                  <p:embed/>
                </p:oleObj>
              </mc:Choice>
              <mc:Fallback>
                <p:oleObj name="Equation" r:id="rId3" imgW="7110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990600"/>
                        <a:ext cx="1904999" cy="10545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21336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ta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: 11 = 11   ; 22 = 2.11   ; 12 = 2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.3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27432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Ta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352800" y="3200400"/>
          <a:ext cx="213851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736560" imgH="393480" progId="Equation.DSMT4">
                  <p:embed/>
                </p:oleObj>
              </mc:Choice>
              <mc:Fallback>
                <p:oleObj name="Equation" r:id="rId5" imgW="7365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2138516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429000" y="4343400"/>
          <a:ext cx="233004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7" imgW="825480" imgH="393480" progId="Equation.DSMT4">
                  <p:embed/>
                </p:oleObj>
              </mc:Choice>
              <mc:Fallback>
                <p:oleObj name="Equation" r:id="rId7" imgW="825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2330040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429000" y="5486400"/>
          <a:ext cx="2365887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9" imgW="838080" imgH="393480" progId="Equation.DSMT4">
                  <p:embed/>
                </p:oleObj>
              </mc:Choice>
              <mc:Fallback>
                <p:oleObj name="Equation" r:id="rId9" imgW="838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86400"/>
                        <a:ext cx="2365887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69/34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152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dấu</a:t>
            </a:r>
            <a:r>
              <a:rPr lang="en-US" sz="2800" dirty="0" smtClean="0"/>
              <a:t> </a:t>
            </a:r>
            <a:r>
              <a:rPr lang="en-US" sz="2800" dirty="0" err="1" smtClean="0"/>
              <a:t>ngoặc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chỉ</a:t>
            </a:r>
            <a:r>
              <a:rPr lang="en-US" sz="2800" dirty="0" smtClean="0"/>
              <a:t> </a:t>
            </a:r>
            <a:r>
              <a:rPr lang="en-US" sz="2800" dirty="0" err="1" smtClean="0"/>
              <a:t>rõ</a:t>
            </a:r>
            <a:r>
              <a:rPr lang="en-US" sz="2800" dirty="0" smtClean="0"/>
              <a:t> </a:t>
            </a:r>
            <a:r>
              <a:rPr lang="en-US" sz="2800" dirty="0" err="1" smtClean="0"/>
              <a:t>chu</a:t>
            </a:r>
            <a:r>
              <a:rPr lang="en-US" sz="2800" dirty="0" smtClean="0"/>
              <a:t> </a:t>
            </a:r>
            <a:r>
              <a:rPr lang="en-US" sz="2800" dirty="0" err="1" smtClean="0"/>
              <a:t>kỳ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thương</a:t>
            </a:r>
            <a:endParaRPr lang="en-US" sz="28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685800"/>
          <a:ext cx="1536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558720" imgH="203040" progId="Equation.DSMT4">
                  <p:embed/>
                </p:oleObj>
              </mc:Choice>
              <mc:Fallback>
                <p:oleObj name="Equation" r:id="rId3" imgW="55872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85800"/>
                        <a:ext cx="1536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19200" y="990600"/>
          <a:ext cx="6297561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2323800" imgH="393480" progId="Equation.DSMT4">
                  <p:embed/>
                </p:oleObj>
              </mc:Choice>
              <mc:Fallback>
                <p:oleObj name="Equation" r:id="rId5" imgW="23238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990600"/>
                        <a:ext cx="6297561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81000" y="1981200"/>
          <a:ext cx="18161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660240" imgH="190440" progId="Equation.DSMT4">
                  <p:embed/>
                </p:oleObj>
              </mc:Choice>
              <mc:Fallback>
                <p:oleObj name="Equation" r:id="rId7" imgW="660240" imgH="19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81200"/>
                        <a:ext cx="18161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143000" y="2286000"/>
          <a:ext cx="72612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2679480" imgH="393480" progId="Equation.DSMT4">
                  <p:embed/>
                </p:oleObj>
              </mc:Choice>
              <mc:Fallback>
                <p:oleObj name="Equation" r:id="rId9" imgW="26794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726122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61975" y="3370263"/>
          <a:ext cx="16065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1" imgW="583920" imgH="177480" progId="Equation.DSMT4">
                  <p:embed/>
                </p:oleObj>
              </mc:Choice>
              <mc:Fallback>
                <p:oleObj name="Equation" r:id="rId11" imgW="5839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370263"/>
                        <a:ext cx="16065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730375" y="3810000"/>
          <a:ext cx="57816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3" imgW="2133360" imgH="393480" progId="Equation.DSMT4">
                  <p:embed/>
                </p:oleObj>
              </mc:Choice>
              <mc:Fallback>
                <p:oleObj name="Equation" r:id="rId13" imgW="21333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75" y="3810000"/>
                        <a:ext cx="57816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1000" y="4953000"/>
          <a:ext cx="23399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5" imgW="850680" imgH="190440" progId="Equation.DSMT4">
                  <p:embed/>
                </p:oleObj>
              </mc:Choice>
              <mc:Fallback>
                <p:oleObj name="Equation" r:id="rId15" imgW="85068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953000"/>
                        <a:ext cx="233997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26999" y="5562600"/>
          <a:ext cx="9017001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7" imgW="3327120" imgH="406080" progId="Equation.DSMT4">
                  <p:embed/>
                </p:oleObj>
              </mc:Choice>
              <mc:Fallback>
                <p:oleObj name="Equation" r:id="rId17" imgW="332712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99" y="5562600"/>
                        <a:ext cx="9017001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70/35: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hữu</a:t>
            </a:r>
            <a:r>
              <a:rPr lang="en-US" sz="2800" dirty="0" smtClean="0"/>
              <a:t> </a:t>
            </a:r>
            <a:r>
              <a:rPr lang="en-US" sz="2800" dirty="0" err="1" smtClean="0"/>
              <a:t>hạn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tối</a:t>
            </a:r>
            <a:r>
              <a:rPr lang="en-US" sz="2800" dirty="0" smtClean="0"/>
              <a:t> </a:t>
            </a:r>
            <a:r>
              <a:rPr lang="en-US" sz="2800" dirty="0" err="1" smtClean="0"/>
              <a:t>giản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7200" y="1295400"/>
          <a:ext cx="143637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495000" imgH="190440" progId="Equation.DSMT4">
                  <p:embed/>
                </p:oleObj>
              </mc:Choice>
              <mc:Fallback>
                <p:oleObj name="Equation" r:id="rId3" imgW="495000" imgH="190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143637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05000" y="1676400"/>
          <a:ext cx="3057525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3057525" cy="114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1000" y="2819400"/>
          <a:ext cx="19161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660240" imgH="190440" progId="Equation.DSMT4">
                  <p:embed/>
                </p:oleObj>
              </mc:Choice>
              <mc:Fallback>
                <p:oleObj name="Equation" r:id="rId7" imgW="66024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1916112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05000" y="3048000"/>
          <a:ext cx="4054475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1396800" imgH="393480" progId="Equation.DSMT4">
                  <p:embed/>
                </p:oleObj>
              </mc:Choice>
              <mc:Fallback>
                <p:oleObj name="Equation" r:id="rId9" imgW="13968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4054475" cy="114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7200" y="3962400"/>
          <a:ext cx="13271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457200" imgH="190440" progId="Equation.DSMT4">
                  <p:embed/>
                </p:oleObj>
              </mc:Choice>
              <mc:Fallback>
                <p:oleObj name="Equation" r:id="rId11" imgW="45720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13271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7200" y="5334000"/>
          <a:ext cx="16954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583920" imgH="190440" progId="Equation.DSMT4">
                  <p:embed/>
                </p:oleObj>
              </mc:Choice>
              <mc:Fallback>
                <p:oleObj name="Equation" r:id="rId13" imgW="58392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16954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286000" y="4191000"/>
          <a:ext cx="29860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1028520" imgH="393480" progId="Equation.DSMT4">
                  <p:embed/>
                </p:oleObj>
              </mc:Choice>
              <mc:Fallback>
                <p:oleObj name="Equation" r:id="rId15" imgW="10285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191000"/>
                        <a:ext cx="2986088" cy="1141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905000" y="5716588"/>
          <a:ext cx="3797300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7" imgW="1307880" imgH="393480" progId="Equation.DSMT4">
                  <p:embed/>
                </p:oleObj>
              </mc:Choice>
              <mc:Fallback>
                <p:oleObj name="Equation" r:id="rId17" imgW="13078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716588"/>
                        <a:ext cx="3797300" cy="114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71/35: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dạng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thập</a:t>
            </a:r>
            <a:r>
              <a:rPr lang="en-US" sz="2800" dirty="0" smtClean="0"/>
              <a:t> </a:t>
            </a:r>
            <a:r>
              <a:rPr lang="en-US" sz="2800" dirty="0" err="1" smtClean="0"/>
              <a:t>phân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66800" y="5257800"/>
          <a:ext cx="70056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412720" imgH="393480" progId="Equation.DSMT4">
                  <p:embed/>
                </p:oleObj>
              </mc:Choice>
              <mc:Fallback>
                <p:oleObj name="Equation" r:id="rId3" imgW="24127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257800"/>
                        <a:ext cx="700563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1828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Ta </a:t>
            </a:r>
            <a:r>
              <a:rPr lang="en-US" sz="2800" dirty="0" err="1" smtClean="0"/>
              <a:t>có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524000" y="1981200"/>
          <a:ext cx="376078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295280" imgH="393480" progId="Equation.DSMT4">
                  <p:embed/>
                </p:oleObj>
              </mc:Choice>
              <mc:Fallback>
                <p:oleObj name="Equation" r:id="rId5" imgW="12952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81200"/>
                        <a:ext cx="376078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447800" y="3048000"/>
          <a:ext cx="47561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1638000" imgH="393480" progId="Equation.DSMT4">
                  <p:embed/>
                </p:oleObj>
              </mc:Choice>
              <mc:Fallback>
                <p:oleObj name="Equation" r:id="rId7" imgW="16380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048000"/>
                        <a:ext cx="47561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447800" y="4114800"/>
          <a:ext cx="58626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2019240" imgH="393480" progId="Equation.DSMT4">
                  <p:embed/>
                </p:oleObj>
              </mc:Choice>
              <mc:Fallback>
                <p:oleObj name="Equation" r:id="rId9" imgW="20192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14800"/>
                        <a:ext cx="586263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352550" y="838200"/>
          <a:ext cx="379888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11" imgW="1307880" imgH="393480" progId="Equation.DSMT4">
                  <p:embed/>
                </p:oleObj>
              </mc:Choice>
              <mc:Fallback>
                <p:oleObj name="Equation" r:id="rId11" imgW="13078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838200"/>
                        <a:ext cx="379888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160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Equation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hello</dc:creator>
  <cp:lastModifiedBy>Van Anh</cp:lastModifiedBy>
  <cp:revision>16</cp:revision>
  <dcterms:created xsi:type="dcterms:W3CDTF">2006-08-16T00:00:00Z</dcterms:created>
  <dcterms:modified xsi:type="dcterms:W3CDTF">2020-04-06T06:57:24Z</dcterms:modified>
</cp:coreProperties>
</file>