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31ABB-C68F-4C16-ACA5-E5528DED5FC1}" type="datetimeFigureOut">
              <a:rPr lang="en-US" smtClean="0"/>
              <a:t>06/04/2020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06580-0D0C-47A3-B189-2D2C3C8AD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58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06580-0D0C-47A3-B189-2D2C3C8AD2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101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D4AC-1684-4E83-AFBA-DF7F9C72CCC8}" type="datetimeFigureOut">
              <a:rPr lang="en-US" smtClean="0"/>
              <a:t>06/04/2020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0257-7710-40B5-8827-91DD8B6844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D4AC-1684-4E83-AFBA-DF7F9C72CCC8}" type="datetimeFigureOut">
              <a:rPr lang="en-US" smtClean="0"/>
              <a:t>06/04/2020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0257-7710-40B5-8827-91DD8B6844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D4AC-1684-4E83-AFBA-DF7F9C72CCC8}" type="datetimeFigureOut">
              <a:rPr lang="en-US" smtClean="0"/>
              <a:t>06/04/2020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0257-7710-40B5-8827-91DD8B6844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D4AC-1684-4E83-AFBA-DF7F9C72CCC8}" type="datetimeFigureOut">
              <a:rPr lang="en-US" smtClean="0"/>
              <a:t>06/04/2020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0257-7710-40B5-8827-91DD8B6844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D4AC-1684-4E83-AFBA-DF7F9C72CCC8}" type="datetimeFigureOut">
              <a:rPr lang="en-US" smtClean="0"/>
              <a:t>06/04/2020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0257-7710-40B5-8827-91DD8B6844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D4AC-1684-4E83-AFBA-DF7F9C72CCC8}" type="datetimeFigureOut">
              <a:rPr lang="en-US" smtClean="0"/>
              <a:t>06/04/2020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0257-7710-40B5-8827-91DD8B6844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D4AC-1684-4E83-AFBA-DF7F9C72CCC8}" type="datetimeFigureOut">
              <a:rPr lang="en-US" smtClean="0"/>
              <a:t>06/04/2020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0257-7710-40B5-8827-91DD8B6844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D4AC-1684-4E83-AFBA-DF7F9C72CCC8}" type="datetimeFigureOut">
              <a:rPr lang="en-US" smtClean="0"/>
              <a:t>06/04/2020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0257-7710-40B5-8827-91DD8B6844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D4AC-1684-4E83-AFBA-DF7F9C72CCC8}" type="datetimeFigureOut">
              <a:rPr lang="en-US" smtClean="0"/>
              <a:t>06/04/2020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0257-7710-40B5-8827-91DD8B6844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D4AC-1684-4E83-AFBA-DF7F9C72CCC8}" type="datetimeFigureOut">
              <a:rPr lang="en-US" smtClean="0"/>
              <a:t>06/04/2020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0257-7710-40B5-8827-91DD8B6844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D4AC-1684-4E83-AFBA-DF7F9C72CCC8}" type="datetimeFigureOut">
              <a:rPr lang="en-US" smtClean="0"/>
              <a:t>06/04/2020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0257-7710-40B5-8827-91DD8B6844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7D4AC-1684-4E83-AFBA-DF7F9C72CCC8}" type="datetimeFigureOut">
              <a:rPr lang="en-US" smtClean="0"/>
              <a:t>06/04/2020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00257-7710-40B5-8827-91DD8B68449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62000" y="2286000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Verdana" pitchFamily="34" charset="0"/>
                <a:cs typeface="Times New Roman" pitchFamily="18" charset="0"/>
              </a:rPr>
              <a:t>LUYỆN TẬP HÀM SỐ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810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Bài</a:t>
            </a:r>
            <a:r>
              <a:rPr lang="en-US" sz="2800" b="1" dirty="0" smtClean="0"/>
              <a:t> 25/64 SGK: Cho </a:t>
            </a:r>
            <a:r>
              <a:rPr lang="en-US" sz="2800" b="1" dirty="0" err="1" smtClean="0"/>
              <a:t>hàm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số</a:t>
            </a:r>
            <a:r>
              <a:rPr lang="en-US" sz="2800" b="1" dirty="0" smtClean="0"/>
              <a:t> y = f(x) = 3x</a:t>
            </a:r>
            <a:r>
              <a:rPr lang="en-US" sz="2800" b="1" baseline="30000" dirty="0" smtClean="0"/>
              <a:t>2</a:t>
            </a:r>
            <a:r>
              <a:rPr lang="en-US" sz="2800" b="1" dirty="0" smtClean="0"/>
              <a:t>  + 1. </a:t>
            </a:r>
            <a:r>
              <a:rPr lang="en-US" sz="2800" b="1" dirty="0" err="1" smtClean="0"/>
              <a:t>Tính</a:t>
            </a:r>
            <a:r>
              <a:rPr lang="en-US" sz="2800" b="1" dirty="0" smtClean="0"/>
              <a:t>:</a:t>
            </a:r>
            <a:endParaRPr lang="en-US" sz="2800" b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57200" y="1066800"/>
          <a:ext cx="1524000" cy="1126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583920" imgH="431640" progId="Equation.DSMT4">
                  <p:embed/>
                </p:oleObj>
              </mc:Choice>
              <mc:Fallback>
                <p:oleObj name="Equation" r:id="rId3" imgW="58392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066800"/>
                        <a:ext cx="1524000" cy="11264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015196" y="976532"/>
          <a:ext cx="5367338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2057400" imgH="469800" progId="Equation.DSMT4">
                  <p:embed/>
                </p:oleObj>
              </mc:Choice>
              <mc:Fallback>
                <p:oleObj name="Equation" r:id="rId5" imgW="205740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5196" y="976532"/>
                        <a:ext cx="5367338" cy="1225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3400" y="24384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b/ f(1)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2600" y="24384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= 3.(1)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+ 1 = 3.1 + 1 = 4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33528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c/ f(3)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52600" y="3380936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= 3.(3)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+ 1 = 3.9 + 1 = 27 + 1= 28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228600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26/64 SGK: Cho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y = f(x) = 5x – 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137160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x = -5 ; - 4 ; - 3 ; - 2 ; 0 ;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513388" y="1150938"/>
          <a:ext cx="395287" cy="102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388" y="1150938"/>
                        <a:ext cx="395287" cy="1027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2438400"/>
          <a:ext cx="8305801" cy="236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6543"/>
                <a:gridCol w="1186543"/>
                <a:gridCol w="1186543"/>
                <a:gridCol w="1186543"/>
                <a:gridCol w="1186543"/>
                <a:gridCol w="1186543"/>
                <a:gridCol w="1186543"/>
              </a:tblGrid>
              <a:tr h="118110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latin typeface="Times New Roman" pitchFamily="18" charset="0"/>
                          <a:cs typeface="Times New Roman" pitchFamily="18" charset="0"/>
                        </a:rPr>
                        <a:t>-5</a:t>
                      </a:r>
                      <a:endParaRPr lang="en-US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latin typeface="Times New Roman" pitchFamily="18" charset="0"/>
                          <a:cs typeface="Times New Roman" pitchFamily="18" charset="0"/>
                        </a:rPr>
                        <a:t>-4</a:t>
                      </a:r>
                      <a:endParaRPr lang="en-US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lang="en-US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  <a:endParaRPr lang="en-US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81100"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en-US" sz="4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7981950" y="2397125"/>
          <a:ext cx="46990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152280" imgH="406080" progId="Equation.DSMT4">
                  <p:embed/>
                </p:oleObj>
              </mc:Choice>
              <mc:Fallback>
                <p:oleObj name="Equation" r:id="rId5" imgW="152280" imgH="406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1950" y="2397125"/>
                        <a:ext cx="469900" cy="1255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676400" y="3733800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-26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03808" y="3733800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-21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4800" y="3733800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-16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56276" y="3733800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-11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97752" y="3733800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-1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924800" y="3753728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0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228600"/>
            <a:ext cx="807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27/64 SGK: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447800" y="1752600"/>
          <a:ext cx="7239001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143"/>
                <a:gridCol w="1034143"/>
                <a:gridCol w="1034143"/>
                <a:gridCol w="1034143"/>
                <a:gridCol w="1034143"/>
                <a:gridCol w="1034143"/>
                <a:gridCol w="1034143"/>
              </a:tblGrid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x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-3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-2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-1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</a:t>
                      </a:r>
                      <a:endParaRPr lang="en-US" sz="4000" dirty="0"/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FF0000"/>
                          </a:solidFill>
                        </a:rPr>
                        <a:t>y</a:t>
                      </a:r>
                      <a:endParaRPr lang="en-US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FF0000"/>
                          </a:solidFill>
                        </a:rPr>
                        <a:t>-5 </a:t>
                      </a:r>
                      <a:endParaRPr lang="en-US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FF0000"/>
                          </a:solidFill>
                        </a:rPr>
                        <a:t>-7,5</a:t>
                      </a:r>
                      <a:endParaRPr lang="en-US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FF0000"/>
                          </a:solidFill>
                        </a:rPr>
                        <a:t>-15</a:t>
                      </a:r>
                      <a:endParaRPr lang="en-US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FF0000"/>
                          </a:solidFill>
                        </a:rPr>
                        <a:t>30</a:t>
                      </a:r>
                      <a:endParaRPr lang="en-US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FF0000"/>
                          </a:solidFill>
                        </a:rPr>
                        <a:t>15</a:t>
                      </a:r>
                      <a:endParaRPr lang="en-US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FF0000"/>
                          </a:solidFill>
                        </a:rPr>
                        <a:t>7,5</a:t>
                      </a:r>
                      <a:endParaRPr lang="en-US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4648200"/>
          <a:ext cx="678180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0300"/>
                <a:gridCol w="1130300"/>
                <a:gridCol w="1130300"/>
                <a:gridCol w="1130300"/>
                <a:gridCol w="1130300"/>
                <a:gridCol w="1130300"/>
              </a:tblGrid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x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3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4</a:t>
                      </a:r>
                      <a:endParaRPr lang="en-US" sz="4000" dirty="0"/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FF0000"/>
                          </a:solidFill>
                        </a:rPr>
                        <a:t>y</a:t>
                      </a:r>
                      <a:endParaRPr lang="en-US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5800" y="2438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a/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52578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b/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943600" y="1690468"/>
          <a:ext cx="395287" cy="102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690468"/>
                        <a:ext cx="395287" cy="1027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2286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28/64 SGK: Cho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y = f(x) =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6496928" y="-28136"/>
          <a:ext cx="560388" cy="102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4" imgW="215640" imgH="393480" progId="Equation.DSMT4">
                  <p:embed/>
                </p:oleObj>
              </mc:Choice>
              <mc:Fallback>
                <p:oleObj name="Equation" r:id="rId4" imgW="2156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6928" y="-28136"/>
                        <a:ext cx="560388" cy="1027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444260" y="838200"/>
            <a:ext cx="1441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 2,4  ;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8382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95800" y="8382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 -4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1600200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b/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33400" y="2895600"/>
          <a:ext cx="8381997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2666"/>
                <a:gridCol w="931333"/>
                <a:gridCol w="931333"/>
                <a:gridCol w="931333"/>
                <a:gridCol w="931333"/>
                <a:gridCol w="931333"/>
                <a:gridCol w="931333"/>
                <a:gridCol w="931333"/>
              </a:tblGrid>
              <a:tr h="12192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x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-6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-4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-3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5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6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12</a:t>
                      </a:r>
                      <a:endParaRPr lang="en-US" sz="4000" dirty="0"/>
                    </a:p>
                  </a:txBody>
                  <a:tcPr/>
                </a:tc>
              </a:tr>
              <a:tr h="1219200"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36588" y="4175125"/>
          <a:ext cx="1614487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6" imgW="622080" imgH="406080" progId="Equation.DSMT4">
                  <p:embed/>
                </p:oleObj>
              </mc:Choice>
              <mc:Fallback>
                <p:oleObj name="Equation" r:id="rId6" imgW="622080" imgH="406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88" y="4175125"/>
                        <a:ext cx="1614487" cy="1060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508740" y="43434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- 2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9000" y="43434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- 3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43400" y="43434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- 4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06688" y="4343400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6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69852" y="43434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2,4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86600" y="43434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  2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01000" y="43434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  1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52600" y="838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f(5)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10000" y="8382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f(-3)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228600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29/64 SGK: Cho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y = f(x) = x</a:t>
            </a:r>
            <a:r>
              <a:rPr lang="en-US" sz="28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2.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1430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f(2)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11430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 2</a:t>
            </a:r>
            <a:r>
              <a:rPr lang="en-US" sz="28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2 = 4 – 2  = 2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19050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f(1)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19050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 1</a:t>
            </a:r>
            <a:r>
              <a:rPr lang="en-US" sz="28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2 = 1 – 2  = - 1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26670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f(0)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9200" y="26670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 0</a:t>
            </a:r>
            <a:r>
              <a:rPr lang="en-US" sz="28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2 = 0 – 2  = - 2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33528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f(- 1)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95400" y="33528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 (- 1)</a:t>
            </a:r>
            <a:r>
              <a:rPr lang="en-US" sz="28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2 = 1 – 2  = - 1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" y="41148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f(- 2)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95400" y="41148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 (- 2)</a:t>
            </a:r>
            <a:r>
              <a:rPr lang="en-US" sz="28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2 = 4 – 2  = - 2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77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30/64 SGK: Cho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y = f(x) = 1 – 8x.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083188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a/ f(- 1) = 9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0" y="2040984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3060" y="308199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b/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876300" y="2776538"/>
          <a:ext cx="1844675" cy="1160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711000" imgH="444240" progId="Equation.DSMT4">
                  <p:embed/>
                </p:oleObj>
              </mc:Choice>
              <mc:Fallback>
                <p:oleObj name="Equation" r:id="rId3" imgW="71100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2776538"/>
                        <a:ext cx="1844675" cy="1160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971800" y="3048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42672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c/ f(3) = 25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0" y="4267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048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31/65 SGK: Cho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143000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5095875" y="52388"/>
          <a:ext cx="1252538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3" imgW="482400" imgH="406080" progId="Equation.DSMT4">
                  <p:embed/>
                </p:oleObj>
              </mc:Choice>
              <mc:Fallback>
                <p:oleObj name="Equation" r:id="rId3" imgW="482400" imgH="406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5875" y="52388"/>
                        <a:ext cx="1252538" cy="1060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3400" y="2514600"/>
          <a:ext cx="8077201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7771"/>
                <a:gridCol w="1153886"/>
                <a:gridCol w="1153886"/>
                <a:gridCol w="1153886"/>
                <a:gridCol w="1153886"/>
                <a:gridCol w="1153886"/>
              </a:tblGrid>
              <a:tr h="121920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x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-0,5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4,5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9</a:t>
                      </a:r>
                      <a:endParaRPr lang="en-US" sz="4400" dirty="0"/>
                    </a:p>
                  </a:txBody>
                  <a:tcPr/>
                </a:tc>
              </a:tr>
              <a:tr h="1219200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rgbClr val="FF0000"/>
                          </a:solidFill>
                        </a:rPr>
                        <a:t>y</a:t>
                      </a:r>
                      <a:endParaRPr lang="en-US" sz="4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rgbClr val="FF0000"/>
                          </a:solidFill>
                        </a:rPr>
                        <a:t>-2</a:t>
                      </a:r>
                      <a:endParaRPr lang="en-US" sz="4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sz="4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2927248" y="3725592"/>
          <a:ext cx="71180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5" imgW="253800" imgH="406080" progId="Equation.DSMT4">
                  <p:embed/>
                </p:oleObj>
              </mc:Choice>
              <mc:Fallback>
                <p:oleObj name="Equation" r:id="rId5" imgW="25380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248" y="3725592"/>
                        <a:ext cx="711808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267200" y="2667000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-3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0" y="2667000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0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93880" y="3829928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3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28672" y="3801792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6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419</Words>
  <Application>Microsoft Office PowerPoint</Application>
  <PresentationFormat>On-screen Show (4:3)</PresentationFormat>
  <Paragraphs>104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Verdana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Van Anh</cp:lastModifiedBy>
  <cp:revision>14</cp:revision>
  <dcterms:created xsi:type="dcterms:W3CDTF">2015-12-02T12:58:33Z</dcterms:created>
  <dcterms:modified xsi:type="dcterms:W3CDTF">2020-04-06T07:36:50Z</dcterms:modified>
</cp:coreProperties>
</file>