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93" r:id="rId3"/>
    <p:sldId id="280" r:id="rId4"/>
    <p:sldId id="292" r:id="rId5"/>
    <p:sldId id="264" r:id="rId6"/>
    <p:sldId id="266" r:id="rId7"/>
    <p:sldId id="287" r:id="rId8"/>
    <p:sldId id="289" r:id="rId9"/>
    <p:sldId id="263" r:id="rId10"/>
    <p:sldId id="277" r:id="rId11"/>
    <p:sldId id="278" r:id="rId12"/>
    <p:sldId id="282" r:id="rId13"/>
    <p:sldId id="283" r:id="rId14"/>
    <p:sldId id="270" r:id="rId15"/>
    <p:sldId id="272" r:id="rId16"/>
    <p:sldId id="295" r:id="rId17"/>
    <p:sldId id="275" r:id="rId18"/>
    <p:sldId id="276" r:id="rId19"/>
    <p:sldId id="296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CCFFFF"/>
    <a:srgbClr val="CC0099"/>
    <a:srgbClr val="FFFF00"/>
    <a:srgbClr val="7D3379"/>
    <a:srgbClr val="CCECFF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9933" autoAdjust="0"/>
  </p:normalViewPr>
  <p:slideViewPr>
    <p:cSldViewPr snapToGrid="0">
      <p:cViewPr varScale="1">
        <p:scale>
          <a:sx n="65" d="100"/>
          <a:sy n="65" d="100"/>
        </p:scale>
        <p:origin x="-91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F4BA2A-381E-4F3A-ACFD-8E4765488CF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721C54A2-9D4C-48E7-9673-734FEAA2256C}">
      <dgm:prSet custT="1"/>
      <dgm:spPr>
        <a:solidFill>
          <a:srgbClr val="CCFFFF">
            <a:alpha val="92157"/>
          </a:srgbClr>
        </a:solidFill>
        <a:ln w="28575">
          <a:solidFill>
            <a:srgbClr val="CC00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Một số phép tu từ từ vựng</a:t>
          </a:r>
          <a:endParaRPr kumimoji="0" lang="en-US" sz="17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9F9E68-E117-43CD-8DA9-AB4616E0CC46}" type="parTrans" cxnId="{C313DF94-0431-4BD1-B22D-44285338C820}">
      <dgm:prSet/>
      <dgm:spPr/>
      <dgm:t>
        <a:bodyPr/>
        <a:lstStyle/>
        <a:p>
          <a:endParaRPr lang="en-US"/>
        </a:p>
      </dgm:t>
    </dgm:pt>
    <dgm:pt modelId="{5C5D9FF6-F64D-45D9-91BD-5427A8C18765}" type="sibTrans" cxnId="{C313DF94-0431-4BD1-B22D-44285338C820}">
      <dgm:prSet/>
      <dgm:spPr/>
      <dgm:t>
        <a:bodyPr/>
        <a:lstStyle/>
        <a:p>
          <a:endParaRPr lang="en-US"/>
        </a:p>
      </dgm:t>
    </dgm:pt>
    <dgm:pt modelId="{57344DE7-5A9A-4258-B87D-64468418E2C7}">
      <dgm:prSet custT="1"/>
      <dgm:spPr>
        <a:solidFill>
          <a:srgbClr val="FFFFCC">
            <a:alpha val="98039"/>
          </a:srgbClr>
        </a:solidFill>
        <a:ln w="28575">
          <a:solidFill>
            <a:srgbClr val="CC00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So sánh</a:t>
          </a:r>
        </a:p>
      </dgm:t>
    </dgm:pt>
    <dgm:pt modelId="{289C192F-0713-41EF-8E6D-FCE1A870009F}" type="parTrans" cxnId="{FC05B706-1644-4DE7-AF98-EC128A6111E1}">
      <dgm:prSet/>
      <dgm:spPr/>
      <dgm:t>
        <a:bodyPr/>
        <a:lstStyle/>
        <a:p>
          <a:endParaRPr lang="en-US"/>
        </a:p>
      </dgm:t>
    </dgm:pt>
    <dgm:pt modelId="{84FD409C-F700-4329-BC5E-1943E55DC3D0}" type="sibTrans" cxnId="{FC05B706-1644-4DE7-AF98-EC128A6111E1}">
      <dgm:prSet/>
      <dgm:spPr/>
      <dgm:t>
        <a:bodyPr/>
        <a:lstStyle/>
        <a:p>
          <a:endParaRPr lang="en-US"/>
        </a:p>
      </dgm:t>
    </dgm:pt>
    <dgm:pt modelId="{866DFF45-EAED-4CA1-B417-1A89C6DD3B76}">
      <dgm:prSet custT="1"/>
      <dgm:spPr>
        <a:solidFill>
          <a:srgbClr val="FFFFCC">
            <a:alpha val="98039"/>
          </a:srgbClr>
        </a:solidFill>
        <a:ln w="28575">
          <a:solidFill>
            <a:srgbClr val="CC00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Nhân hóa</a:t>
          </a:r>
        </a:p>
      </dgm:t>
    </dgm:pt>
    <dgm:pt modelId="{33A568D9-B499-4BC5-8EFE-97A96371F28F}" type="parTrans" cxnId="{E119751B-D3A0-41DE-981E-80AD2BA457C2}">
      <dgm:prSet/>
      <dgm:spPr/>
      <dgm:t>
        <a:bodyPr/>
        <a:lstStyle/>
        <a:p>
          <a:endParaRPr lang="en-US"/>
        </a:p>
      </dgm:t>
    </dgm:pt>
    <dgm:pt modelId="{115D49BD-C0DF-4C1B-A56E-964817E3CCDD}" type="sibTrans" cxnId="{E119751B-D3A0-41DE-981E-80AD2BA457C2}">
      <dgm:prSet/>
      <dgm:spPr/>
      <dgm:t>
        <a:bodyPr/>
        <a:lstStyle/>
        <a:p>
          <a:endParaRPr lang="en-US"/>
        </a:p>
      </dgm:t>
    </dgm:pt>
    <dgm:pt modelId="{B1A2C8FD-65EE-415C-852C-24F72E251796}">
      <dgm:prSet custT="1"/>
      <dgm:spPr>
        <a:solidFill>
          <a:srgbClr val="FFFFCC">
            <a:alpha val="98039"/>
          </a:srgbClr>
        </a:solidFill>
        <a:ln w="28575">
          <a:solidFill>
            <a:srgbClr val="CC00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Ẩn dụ</a:t>
          </a:r>
        </a:p>
      </dgm:t>
    </dgm:pt>
    <dgm:pt modelId="{70F40353-F276-4BCE-BF1D-1020CD3B54BC}" type="parTrans" cxnId="{ED055A90-B022-4728-9F56-ABAB88C6E99B}">
      <dgm:prSet/>
      <dgm:spPr/>
      <dgm:t>
        <a:bodyPr/>
        <a:lstStyle/>
        <a:p>
          <a:endParaRPr lang="en-US"/>
        </a:p>
      </dgm:t>
    </dgm:pt>
    <dgm:pt modelId="{7871B8BD-C10B-491C-AEA9-064DB9B8F4F8}" type="sibTrans" cxnId="{ED055A90-B022-4728-9F56-ABAB88C6E99B}">
      <dgm:prSet/>
      <dgm:spPr/>
      <dgm:t>
        <a:bodyPr/>
        <a:lstStyle/>
        <a:p>
          <a:endParaRPr lang="en-US"/>
        </a:p>
      </dgm:t>
    </dgm:pt>
    <dgm:pt modelId="{B97274A0-DBEE-48A4-9FBB-B99916F7A4CB}">
      <dgm:prSet custT="1"/>
      <dgm:spPr>
        <a:solidFill>
          <a:srgbClr val="FFFFCC">
            <a:alpha val="98039"/>
          </a:srgbClr>
        </a:solidFill>
        <a:ln w="28575">
          <a:solidFill>
            <a:srgbClr val="CC00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Hoán dụ</a:t>
          </a:r>
        </a:p>
      </dgm:t>
    </dgm:pt>
    <dgm:pt modelId="{1AD9019F-E035-496B-9AC1-FDD7FF6A2B8B}" type="parTrans" cxnId="{01C0D0B0-A402-48DB-A5AA-D2E0E51D06C8}">
      <dgm:prSet/>
      <dgm:spPr/>
      <dgm:t>
        <a:bodyPr/>
        <a:lstStyle/>
        <a:p>
          <a:endParaRPr lang="en-US"/>
        </a:p>
      </dgm:t>
    </dgm:pt>
    <dgm:pt modelId="{830B613D-B262-413B-9852-EF37FBDE6632}" type="sibTrans" cxnId="{01C0D0B0-A402-48DB-A5AA-D2E0E51D06C8}">
      <dgm:prSet/>
      <dgm:spPr/>
      <dgm:t>
        <a:bodyPr/>
        <a:lstStyle/>
        <a:p>
          <a:endParaRPr lang="en-US"/>
        </a:p>
      </dgm:t>
    </dgm:pt>
    <dgm:pt modelId="{690795BC-8180-4CA0-9223-42A4AA00A6CA}">
      <dgm:prSet custT="1"/>
      <dgm:spPr>
        <a:solidFill>
          <a:srgbClr val="FFFFCC">
            <a:alpha val="98039"/>
          </a:srgbClr>
        </a:solidFill>
        <a:ln w="28575">
          <a:solidFill>
            <a:srgbClr val="CC00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Nói quá</a:t>
          </a:r>
        </a:p>
      </dgm:t>
    </dgm:pt>
    <dgm:pt modelId="{3C953C7E-0107-463C-8800-29F60802E12E}" type="parTrans" cxnId="{A6F5F792-790A-454A-81D0-917EB7B5C843}">
      <dgm:prSet/>
      <dgm:spPr/>
      <dgm:t>
        <a:bodyPr/>
        <a:lstStyle/>
        <a:p>
          <a:endParaRPr lang="en-US"/>
        </a:p>
      </dgm:t>
    </dgm:pt>
    <dgm:pt modelId="{17E2EBF6-17FE-4461-8491-7CD784E28B65}" type="sibTrans" cxnId="{A6F5F792-790A-454A-81D0-917EB7B5C843}">
      <dgm:prSet/>
      <dgm:spPr/>
      <dgm:t>
        <a:bodyPr/>
        <a:lstStyle/>
        <a:p>
          <a:endParaRPr lang="en-US"/>
        </a:p>
      </dgm:t>
    </dgm:pt>
    <dgm:pt modelId="{9BC454D6-3F25-4B3A-A557-6784FEA3CDBF}">
      <dgm:prSet custT="1"/>
      <dgm:spPr>
        <a:solidFill>
          <a:srgbClr val="FFFFCC">
            <a:alpha val="98039"/>
          </a:srgbClr>
        </a:solidFill>
        <a:ln w="28575">
          <a:solidFill>
            <a:srgbClr val="CC00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Nói giảm nói tránh</a:t>
          </a:r>
        </a:p>
      </dgm:t>
    </dgm:pt>
    <dgm:pt modelId="{6FF44A14-3AF9-4B92-A129-F3046BC51A6D}" type="parTrans" cxnId="{8A95A4D5-5857-44AA-AC63-7DFD3C02AEE3}">
      <dgm:prSet/>
      <dgm:spPr/>
      <dgm:t>
        <a:bodyPr/>
        <a:lstStyle/>
        <a:p>
          <a:endParaRPr lang="en-US"/>
        </a:p>
      </dgm:t>
    </dgm:pt>
    <dgm:pt modelId="{AA29D6C1-7504-4CA6-8527-FA6AF78A43A2}" type="sibTrans" cxnId="{8A95A4D5-5857-44AA-AC63-7DFD3C02AEE3}">
      <dgm:prSet/>
      <dgm:spPr/>
      <dgm:t>
        <a:bodyPr/>
        <a:lstStyle/>
        <a:p>
          <a:endParaRPr lang="en-US"/>
        </a:p>
      </dgm:t>
    </dgm:pt>
    <dgm:pt modelId="{4F019015-AB66-4D4A-AEC6-AFB5FDA2F7D4}">
      <dgm:prSet custT="1"/>
      <dgm:spPr>
        <a:solidFill>
          <a:srgbClr val="FFFFCC">
            <a:alpha val="98039"/>
          </a:srgbClr>
        </a:solidFill>
        <a:ln w="28575">
          <a:solidFill>
            <a:srgbClr val="CC00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Điệp ngữ</a:t>
          </a:r>
        </a:p>
      </dgm:t>
    </dgm:pt>
    <dgm:pt modelId="{2308D993-4C60-4D68-A562-52944EFC7042}" type="parTrans" cxnId="{504B9B6A-4886-4FA0-95DD-FCA348A28131}">
      <dgm:prSet/>
      <dgm:spPr/>
      <dgm:t>
        <a:bodyPr/>
        <a:lstStyle/>
        <a:p>
          <a:endParaRPr lang="en-US"/>
        </a:p>
      </dgm:t>
    </dgm:pt>
    <dgm:pt modelId="{43CE55AE-E195-46C8-A56C-F78BB63F6E1A}" type="sibTrans" cxnId="{504B9B6A-4886-4FA0-95DD-FCA348A28131}">
      <dgm:prSet/>
      <dgm:spPr/>
      <dgm:t>
        <a:bodyPr/>
        <a:lstStyle/>
        <a:p>
          <a:endParaRPr lang="en-US"/>
        </a:p>
      </dgm:t>
    </dgm:pt>
    <dgm:pt modelId="{4D36F058-B547-4093-973A-CBEA5D79D15F}">
      <dgm:prSet custT="1"/>
      <dgm:spPr>
        <a:solidFill>
          <a:srgbClr val="FFFFCC">
            <a:alpha val="98039"/>
          </a:srgbClr>
        </a:solidFill>
        <a:ln w="28575">
          <a:solidFill>
            <a:srgbClr val="CC00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Chơi chữ</a:t>
          </a:r>
        </a:p>
      </dgm:t>
    </dgm:pt>
    <dgm:pt modelId="{959A335E-79BB-4215-AE0E-4242A8533F1D}" type="parTrans" cxnId="{EE39F1AA-F4DD-4FE8-9B58-9B726F87A51B}">
      <dgm:prSet/>
      <dgm:spPr/>
      <dgm:t>
        <a:bodyPr/>
        <a:lstStyle/>
        <a:p>
          <a:endParaRPr lang="en-US"/>
        </a:p>
      </dgm:t>
    </dgm:pt>
    <dgm:pt modelId="{CD1F9DC4-B43D-4063-8669-F2623F09EF41}" type="sibTrans" cxnId="{EE39F1AA-F4DD-4FE8-9B58-9B726F87A51B}">
      <dgm:prSet/>
      <dgm:spPr/>
      <dgm:t>
        <a:bodyPr/>
        <a:lstStyle/>
        <a:p>
          <a:endParaRPr lang="en-US"/>
        </a:p>
      </dgm:t>
    </dgm:pt>
    <dgm:pt modelId="{628357F0-32A9-4CD0-B24D-83AD000B790E}" type="pres">
      <dgm:prSet presAssocID="{61F4BA2A-381E-4F3A-ACFD-8E4765488CF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AFC40EF-C823-4F55-A290-FBD581B7B137}" type="pres">
      <dgm:prSet presAssocID="{721C54A2-9D4C-48E7-9673-734FEAA2256C}" presName="centerShape" presStyleLbl="node0" presStyleIdx="0" presStyleCnt="1"/>
      <dgm:spPr/>
      <dgm:t>
        <a:bodyPr/>
        <a:lstStyle/>
        <a:p>
          <a:endParaRPr lang="en-US"/>
        </a:p>
      </dgm:t>
    </dgm:pt>
    <dgm:pt modelId="{1FA41ECC-7251-454F-B1FD-7AC45513F466}" type="pres">
      <dgm:prSet presAssocID="{289C192F-0713-41EF-8E6D-FCE1A870009F}" presName="Name9" presStyleLbl="parChTrans1D2" presStyleIdx="0" presStyleCnt="8"/>
      <dgm:spPr/>
      <dgm:t>
        <a:bodyPr/>
        <a:lstStyle/>
        <a:p>
          <a:endParaRPr lang="en-US"/>
        </a:p>
      </dgm:t>
    </dgm:pt>
    <dgm:pt modelId="{47D8337E-1D6B-41FC-9578-43C2741C322A}" type="pres">
      <dgm:prSet presAssocID="{289C192F-0713-41EF-8E6D-FCE1A870009F}" presName="connTx" presStyleLbl="parChTrans1D2" presStyleIdx="0" presStyleCnt="8"/>
      <dgm:spPr/>
      <dgm:t>
        <a:bodyPr/>
        <a:lstStyle/>
        <a:p>
          <a:endParaRPr lang="en-US"/>
        </a:p>
      </dgm:t>
    </dgm:pt>
    <dgm:pt modelId="{85C3E7CC-F980-4F15-9FF8-0C8223DE5BB5}" type="pres">
      <dgm:prSet presAssocID="{57344DE7-5A9A-4258-B87D-64468418E2C7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02AE4A-E319-47C6-85C9-033B18AA5F22}" type="pres">
      <dgm:prSet presAssocID="{33A568D9-B499-4BC5-8EFE-97A96371F28F}" presName="Name9" presStyleLbl="parChTrans1D2" presStyleIdx="1" presStyleCnt="8"/>
      <dgm:spPr/>
      <dgm:t>
        <a:bodyPr/>
        <a:lstStyle/>
        <a:p>
          <a:endParaRPr lang="en-US"/>
        </a:p>
      </dgm:t>
    </dgm:pt>
    <dgm:pt modelId="{884A1347-7179-4294-95EE-5D662D10596F}" type="pres">
      <dgm:prSet presAssocID="{33A568D9-B499-4BC5-8EFE-97A96371F28F}" presName="connTx" presStyleLbl="parChTrans1D2" presStyleIdx="1" presStyleCnt="8"/>
      <dgm:spPr/>
      <dgm:t>
        <a:bodyPr/>
        <a:lstStyle/>
        <a:p>
          <a:endParaRPr lang="en-US"/>
        </a:p>
      </dgm:t>
    </dgm:pt>
    <dgm:pt modelId="{92628C5D-9A4E-4635-A911-579D13A43EC0}" type="pres">
      <dgm:prSet presAssocID="{866DFF45-EAED-4CA1-B417-1A89C6DD3B76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AE0BF2-DC64-4649-9E6D-07D50A9DD95F}" type="pres">
      <dgm:prSet presAssocID="{70F40353-F276-4BCE-BF1D-1020CD3B54BC}" presName="Name9" presStyleLbl="parChTrans1D2" presStyleIdx="2" presStyleCnt="8"/>
      <dgm:spPr/>
      <dgm:t>
        <a:bodyPr/>
        <a:lstStyle/>
        <a:p>
          <a:endParaRPr lang="en-US"/>
        </a:p>
      </dgm:t>
    </dgm:pt>
    <dgm:pt modelId="{4251550A-1C46-4F69-A95F-1B1A0A744130}" type="pres">
      <dgm:prSet presAssocID="{70F40353-F276-4BCE-BF1D-1020CD3B54BC}" presName="connTx" presStyleLbl="parChTrans1D2" presStyleIdx="2" presStyleCnt="8"/>
      <dgm:spPr/>
      <dgm:t>
        <a:bodyPr/>
        <a:lstStyle/>
        <a:p>
          <a:endParaRPr lang="en-US"/>
        </a:p>
      </dgm:t>
    </dgm:pt>
    <dgm:pt modelId="{D3208406-040E-47E6-92AE-D011EE00B695}" type="pres">
      <dgm:prSet presAssocID="{B1A2C8FD-65EE-415C-852C-24F72E251796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99384-CF33-41F4-8EDC-6EFC83A9B285}" type="pres">
      <dgm:prSet presAssocID="{1AD9019F-E035-496B-9AC1-FDD7FF6A2B8B}" presName="Name9" presStyleLbl="parChTrans1D2" presStyleIdx="3" presStyleCnt="8"/>
      <dgm:spPr/>
      <dgm:t>
        <a:bodyPr/>
        <a:lstStyle/>
        <a:p>
          <a:endParaRPr lang="en-US"/>
        </a:p>
      </dgm:t>
    </dgm:pt>
    <dgm:pt modelId="{51EAF9A1-8EC2-4A04-BAAD-BEA09985D05F}" type="pres">
      <dgm:prSet presAssocID="{1AD9019F-E035-496B-9AC1-FDD7FF6A2B8B}" presName="connTx" presStyleLbl="parChTrans1D2" presStyleIdx="3" presStyleCnt="8"/>
      <dgm:spPr/>
      <dgm:t>
        <a:bodyPr/>
        <a:lstStyle/>
        <a:p>
          <a:endParaRPr lang="en-US"/>
        </a:p>
      </dgm:t>
    </dgm:pt>
    <dgm:pt modelId="{DB6BC7B8-F605-4027-9DFD-02FA980267DC}" type="pres">
      <dgm:prSet presAssocID="{B97274A0-DBEE-48A4-9FBB-B99916F7A4CB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5812D6-F941-42A9-9629-2FB372CBC24D}" type="pres">
      <dgm:prSet presAssocID="{3C953C7E-0107-463C-8800-29F60802E12E}" presName="Name9" presStyleLbl="parChTrans1D2" presStyleIdx="4" presStyleCnt="8"/>
      <dgm:spPr/>
      <dgm:t>
        <a:bodyPr/>
        <a:lstStyle/>
        <a:p>
          <a:endParaRPr lang="en-US"/>
        </a:p>
      </dgm:t>
    </dgm:pt>
    <dgm:pt modelId="{23B1CE69-9897-45E5-8AFB-4D2636D361B9}" type="pres">
      <dgm:prSet presAssocID="{3C953C7E-0107-463C-8800-29F60802E12E}" presName="connTx" presStyleLbl="parChTrans1D2" presStyleIdx="4" presStyleCnt="8"/>
      <dgm:spPr/>
      <dgm:t>
        <a:bodyPr/>
        <a:lstStyle/>
        <a:p>
          <a:endParaRPr lang="en-US"/>
        </a:p>
      </dgm:t>
    </dgm:pt>
    <dgm:pt modelId="{AE7DF076-A622-47FB-AD1B-F1CC6F0A9C54}" type="pres">
      <dgm:prSet presAssocID="{690795BC-8180-4CA0-9223-42A4AA00A6CA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847BCC-6816-44AC-9FC6-3EA00ACEDABB}" type="pres">
      <dgm:prSet presAssocID="{6FF44A14-3AF9-4B92-A129-F3046BC51A6D}" presName="Name9" presStyleLbl="parChTrans1D2" presStyleIdx="5" presStyleCnt="8"/>
      <dgm:spPr/>
      <dgm:t>
        <a:bodyPr/>
        <a:lstStyle/>
        <a:p>
          <a:endParaRPr lang="en-US"/>
        </a:p>
      </dgm:t>
    </dgm:pt>
    <dgm:pt modelId="{1D6C0237-537D-4794-9755-E5EA4FD132D6}" type="pres">
      <dgm:prSet presAssocID="{6FF44A14-3AF9-4B92-A129-F3046BC51A6D}" presName="connTx" presStyleLbl="parChTrans1D2" presStyleIdx="5" presStyleCnt="8"/>
      <dgm:spPr/>
      <dgm:t>
        <a:bodyPr/>
        <a:lstStyle/>
        <a:p>
          <a:endParaRPr lang="en-US"/>
        </a:p>
      </dgm:t>
    </dgm:pt>
    <dgm:pt modelId="{E3295EA7-34E6-46C4-99A6-24032D24B4A1}" type="pres">
      <dgm:prSet presAssocID="{9BC454D6-3F25-4B3A-A557-6784FEA3CDB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A0D30-717B-4298-9302-BA8D0B7CA445}" type="pres">
      <dgm:prSet presAssocID="{2308D993-4C60-4D68-A562-52944EFC7042}" presName="Name9" presStyleLbl="parChTrans1D2" presStyleIdx="6" presStyleCnt="8"/>
      <dgm:spPr/>
      <dgm:t>
        <a:bodyPr/>
        <a:lstStyle/>
        <a:p>
          <a:endParaRPr lang="en-US"/>
        </a:p>
      </dgm:t>
    </dgm:pt>
    <dgm:pt modelId="{0F4C2F03-7271-40C1-9730-FFD6A3CC75B0}" type="pres">
      <dgm:prSet presAssocID="{2308D993-4C60-4D68-A562-52944EFC7042}" presName="connTx" presStyleLbl="parChTrans1D2" presStyleIdx="6" presStyleCnt="8"/>
      <dgm:spPr/>
      <dgm:t>
        <a:bodyPr/>
        <a:lstStyle/>
        <a:p>
          <a:endParaRPr lang="en-US"/>
        </a:p>
      </dgm:t>
    </dgm:pt>
    <dgm:pt modelId="{C75A1CA0-9DA3-41DB-B1FD-916731DC28EF}" type="pres">
      <dgm:prSet presAssocID="{4F019015-AB66-4D4A-AEC6-AFB5FDA2F7D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2D422B-EBF5-4C9B-B6AF-7FDF68194696}" type="pres">
      <dgm:prSet presAssocID="{959A335E-79BB-4215-AE0E-4242A8533F1D}" presName="Name9" presStyleLbl="parChTrans1D2" presStyleIdx="7" presStyleCnt="8"/>
      <dgm:spPr/>
      <dgm:t>
        <a:bodyPr/>
        <a:lstStyle/>
        <a:p>
          <a:endParaRPr lang="en-US"/>
        </a:p>
      </dgm:t>
    </dgm:pt>
    <dgm:pt modelId="{1CF96758-9888-4167-9541-A322FA681CCD}" type="pres">
      <dgm:prSet presAssocID="{959A335E-79BB-4215-AE0E-4242A8533F1D}" presName="connTx" presStyleLbl="parChTrans1D2" presStyleIdx="7" presStyleCnt="8"/>
      <dgm:spPr/>
      <dgm:t>
        <a:bodyPr/>
        <a:lstStyle/>
        <a:p>
          <a:endParaRPr lang="en-US"/>
        </a:p>
      </dgm:t>
    </dgm:pt>
    <dgm:pt modelId="{7A5ABEC0-F958-4A87-87D6-E3E1A6A0F135}" type="pres">
      <dgm:prSet presAssocID="{4D36F058-B547-4093-973A-CBEA5D79D15F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34E788-790F-41A8-A800-ADBFF5A87F8D}" type="presOf" srcId="{33A568D9-B499-4BC5-8EFE-97A96371F28F}" destId="{9502AE4A-E319-47C6-85C9-033B18AA5F22}" srcOrd="0" destOrd="0" presId="urn:microsoft.com/office/officeart/2005/8/layout/radial1"/>
    <dgm:cxn modelId="{7C1CD8C9-BA2A-48FA-A2AF-083F5D5EE8BE}" type="presOf" srcId="{2308D993-4C60-4D68-A562-52944EFC7042}" destId="{6B4A0D30-717B-4298-9302-BA8D0B7CA445}" srcOrd="0" destOrd="0" presId="urn:microsoft.com/office/officeart/2005/8/layout/radial1"/>
    <dgm:cxn modelId="{A510A440-85C0-4BFC-9B49-5B8A31015E9D}" type="presOf" srcId="{3C953C7E-0107-463C-8800-29F60802E12E}" destId="{D95812D6-F941-42A9-9629-2FB372CBC24D}" srcOrd="0" destOrd="0" presId="urn:microsoft.com/office/officeart/2005/8/layout/radial1"/>
    <dgm:cxn modelId="{E119751B-D3A0-41DE-981E-80AD2BA457C2}" srcId="{721C54A2-9D4C-48E7-9673-734FEAA2256C}" destId="{866DFF45-EAED-4CA1-B417-1A89C6DD3B76}" srcOrd="1" destOrd="0" parTransId="{33A568D9-B499-4BC5-8EFE-97A96371F28F}" sibTransId="{115D49BD-C0DF-4C1B-A56E-964817E3CCDD}"/>
    <dgm:cxn modelId="{6ED8C141-1C62-4051-8556-D40C1FC2E429}" type="presOf" srcId="{1AD9019F-E035-496B-9AC1-FDD7FF6A2B8B}" destId="{E9E99384-CF33-41F4-8EDC-6EFC83A9B285}" srcOrd="0" destOrd="0" presId="urn:microsoft.com/office/officeart/2005/8/layout/radial1"/>
    <dgm:cxn modelId="{1389DC5A-5ADA-4269-9DA1-B523988A4788}" type="presOf" srcId="{721C54A2-9D4C-48E7-9673-734FEAA2256C}" destId="{AAFC40EF-C823-4F55-A290-FBD581B7B137}" srcOrd="0" destOrd="0" presId="urn:microsoft.com/office/officeart/2005/8/layout/radial1"/>
    <dgm:cxn modelId="{5D3B2F41-0BEB-407D-A1B7-DD7DF9E7D64E}" type="presOf" srcId="{866DFF45-EAED-4CA1-B417-1A89C6DD3B76}" destId="{92628C5D-9A4E-4635-A911-579D13A43EC0}" srcOrd="0" destOrd="0" presId="urn:microsoft.com/office/officeart/2005/8/layout/radial1"/>
    <dgm:cxn modelId="{EE39F1AA-F4DD-4FE8-9B58-9B726F87A51B}" srcId="{721C54A2-9D4C-48E7-9673-734FEAA2256C}" destId="{4D36F058-B547-4093-973A-CBEA5D79D15F}" srcOrd="7" destOrd="0" parTransId="{959A335E-79BB-4215-AE0E-4242A8533F1D}" sibTransId="{CD1F9DC4-B43D-4063-8669-F2623F09EF41}"/>
    <dgm:cxn modelId="{29746497-15A8-4568-AC8D-BEC5665B49DD}" type="presOf" srcId="{33A568D9-B499-4BC5-8EFE-97A96371F28F}" destId="{884A1347-7179-4294-95EE-5D662D10596F}" srcOrd="1" destOrd="0" presId="urn:microsoft.com/office/officeart/2005/8/layout/radial1"/>
    <dgm:cxn modelId="{8A95A4D5-5857-44AA-AC63-7DFD3C02AEE3}" srcId="{721C54A2-9D4C-48E7-9673-734FEAA2256C}" destId="{9BC454D6-3F25-4B3A-A557-6784FEA3CDBF}" srcOrd="5" destOrd="0" parTransId="{6FF44A14-3AF9-4B92-A129-F3046BC51A6D}" sibTransId="{AA29D6C1-7504-4CA6-8527-FA6AF78A43A2}"/>
    <dgm:cxn modelId="{1F4A5377-C97D-4175-931C-E3ECF1DEB96B}" type="presOf" srcId="{B1A2C8FD-65EE-415C-852C-24F72E251796}" destId="{D3208406-040E-47E6-92AE-D011EE00B695}" srcOrd="0" destOrd="0" presId="urn:microsoft.com/office/officeart/2005/8/layout/radial1"/>
    <dgm:cxn modelId="{441170A0-58A0-407A-A584-D2FB962CD6E6}" type="presOf" srcId="{4F019015-AB66-4D4A-AEC6-AFB5FDA2F7D4}" destId="{C75A1CA0-9DA3-41DB-B1FD-916731DC28EF}" srcOrd="0" destOrd="0" presId="urn:microsoft.com/office/officeart/2005/8/layout/radial1"/>
    <dgm:cxn modelId="{504B9B6A-4886-4FA0-95DD-FCA348A28131}" srcId="{721C54A2-9D4C-48E7-9673-734FEAA2256C}" destId="{4F019015-AB66-4D4A-AEC6-AFB5FDA2F7D4}" srcOrd="6" destOrd="0" parTransId="{2308D993-4C60-4D68-A562-52944EFC7042}" sibTransId="{43CE55AE-E195-46C8-A56C-F78BB63F6E1A}"/>
    <dgm:cxn modelId="{D783B63B-126F-4D8A-8352-9DC8A9EC28F6}" type="presOf" srcId="{4D36F058-B547-4093-973A-CBEA5D79D15F}" destId="{7A5ABEC0-F958-4A87-87D6-E3E1A6A0F135}" srcOrd="0" destOrd="0" presId="urn:microsoft.com/office/officeart/2005/8/layout/radial1"/>
    <dgm:cxn modelId="{0A47F5B5-E89A-4987-8341-7742819C1644}" type="presOf" srcId="{690795BC-8180-4CA0-9223-42A4AA00A6CA}" destId="{AE7DF076-A622-47FB-AD1B-F1CC6F0A9C54}" srcOrd="0" destOrd="0" presId="urn:microsoft.com/office/officeart/2005/8/layout/radial1"/>
    <dgm:cxn modelId="{A1E82F7C-BC07-481D-9C18-B39E52A945E2}" type="presOf" srcId="{6FF44A14-3AF9-4B92-A129-F3046BC51A6D}" destId="{47847BCC-6816-44AC-9FC6-3EA00ACEDABB}" srcOrd="0" destOrd="0" presId="urn:microsoft.com/office/officeart/2005/8/layout/radial1"/>
    <dgm:cxn modelId="{ED055A90-B022-4728-9F56-ABAB88C6E99B}" srcId="{721C54A2-9D4C-48E7-9673-734FEAA2256C}" destId="{B1A2C8FD-65EE-415C-852C-24F72E251796}" srcOrd="2" destOrd="0" parTransId="{70F40353-F276-4BCE-BF1D-1020CD3B54BC}" sibTransId="{7871B8BD-C10B-491C-AEA9-064DB9B8F4F8}"/>
    <dgm:cxn modelId="{DC2AD328-B829-4D99-B8FB-8CFD68DC17CF}" type="presOf" srcId="{3C953C7E-0107-463C-8800-29F60802E12E}" destId="{23B1CE69-9897-45E5-8AFB-4D2636D361B9}" srcOrd="1" destOrd="0" presId="urn:microsoft.com/office/officeart/2005/8/layout/radial1"/>
    <dgm:cxn modelId="{19ED826B-3D39-4FAE-BD47-8DA0DA4260BC}" type="presOf" srcId="{70F40353-F276-4BCE-BF1D-1020CD3B54BC}" destId="{4251550A-1C46-4F69-A95F-1B1A0A744130}" srcOrd="1" destOrd="0" presId="urn:microsoft.com/office/officeart/2005/8/layout/radial1"/>
    <dgm:cxn modelId="{78678997-990F-427F-A255-8CEEDD72D210}" type="presOf" srcId="{289C192F-0713-41EF-8E6D-FCE1A870009F}" destId="{47D8337E-1D6B-41FC-9578-43C2741C322A}" srcOrd="1" destOrd="0" presId="urn:microsoft.com/office/officeart/2005/8/layout/radial1"/>
    <dgm:cxn modelId="{FC05B706-1644-4DE7-AF98-EC128A6111E1}" srcId="{721C54A2-9D4C-48E7-9673-734FEAA2256C}" destId="{57344DE7-5A9A-4258-B87D-64468418E2C7}" srcOrd="0" destOrd="0" parTransId="{289C192F-0713-41EF-8E6D-FCE1A870009F}" sibTransId="{84FD409C-F700-4329-BC5E-1943E55DC3D0}"/>
    <dgm:cxn modelId="{C313DF94-0431-4BD1-B22D-44285338C820}" srcId="{61F4BA2A-381E-4F3A-ACFD-8E4765488CF8}" destId="{721C54A2-9D4C-48E7-9673-734FEAA2256C}" srcOrd="0" destOrd="0" parTransId="{B79F9E68-E117-43CD-8DA9-AB4616E0CC46}" sibTransId="{5C5D9FF6-F64D-45D9-91BD-5427A8C18765}"/>
    <dgm:cxn modelId="{E07131EF-5822-4CE1-9EB5-4B856AE90CD7}" type="presOf" srcId="{289C192F-0713-41EF-8E6D-FCE1A870009F}" destId="{1FA41ECC-7251-454F-B1FD-7AC45513F466}" srcOrd="0" destOrd="0" presId="urn:microsoft.com/office/officeart/2005/8/layout/radial1"/>
    <dgm:cxn modelId="{E75BC7BF-0E80-4E9C-8980-AD362D3D530C}" type="presOf" srcId="{70F40353-F276-4BCE-BF1D-1020CD3B54BC}" destId="{8EAE0BF2-DC64-4649-9E6D-07D50A9DD95F}" srcOrd="0" destOrd="0" presId="urn:microsoft.com/office/officeart/2005/8/layout/radial1"/>
    <dgm:cxn modelId="{A6F5F792-790A-454A-81D0-917EB7B5C843}" srcId="{721C54A2-9D4C-48E7-9673-734FEAA2256C}" destId="{690795BC-8180-4CA0-9223-42A4AA00A6CA}" srcOrd="4" destOrd="0" parTransId="{3C953C7E-0107-463C-8800-29F60802E12E}" sibTransId="{17E2EBF6-17FE-4461-8491-7CD784E28B65}"/>
    <dgm:cxn modelId="{402B1A8D-5113-4D4C-82D9-4C7C527B7012}" type="presOf" srcId="{9BC454D6-3F25-4B3A-A557-6784FEA3CDBF}" destId="{E3295EA7-34E6-46C4-99A6-24032D24B4A1}" srcOrd="0" destOrd="0" presId="urn:microsoft.com/office/officeart/2005/8/layout/radial1"/>
    <dgm:cxn modelId="{CE0AB255-1DC6-4903-A674-D6372C10FDB2}" type="presOf" srcId="{57344DE7-5A9A-4258-B87D-64468418E2C7}" destId="{85C3E7CC-F980-4F15-9FF8-0C8223DE5BB5}" srcOrd="0" destOrd="0" presId="urn:microsoft.com/office/officeart/2005/8/layout/radial1"/>
    <dgm:cxn modelId="{01C0D0B0-A402-48DB-A5AA-D2E0E51D06C8}" srcId="{721C54A2-9D4C-48E7-9673-734FEAA2256C}" destId="{B97274A0-DBEE-48A4-9FBB-B99916F7A4CB}" srcOrd="3" destOrd="0" parTransId="{1AD9019F-E035-496B-9AC1-FDD7FF6A2B8B}" sibTransId="{830B613D-B262-413B-9852-EF37FBDE6632}"/>
    <dgm:cxn modelId="{B0C937B5-56E8-4952-98DD-8895D454D546}" type="presOf" srcId="{2308D993-4C60-4D68-A562-52944EFC7042}" destId="{0F4C2F03-7271-40C1-9730-FFD6A3CC75B0}" srcOrd="1" destOrd="0" presId="urn:microsoft.com/office/officeart/2005/8/layout/radial1"/>
    <dgm:cxn modelId="{E6FBB765-5CD4-4D77-A186-7184ACA19206}" type="presOf" srcId="{1AD9019F-E035-496B-9AC1-FDD7FF6A2B8B}" destId="{51EAF9A1-8EC2-4A04-BAAD-BEA09985D05F}" srcOrd="1" destOrd="0" presId="urn:microsoft.com/office/officeart/2005/8/layout/radial1"/>
    <dgm:cxn modelId="{5E6FD8C6-1564-4B0D-BC9B-F4F56B7F353C}" type="presOf" srcId="{B97274A0-DBEE-48A4-9FBB-B99916F7A4CB}" destId="{DB6BC7B8-F605-4027-9DFD-02FA980267DC}" srcOrd="0" destOrd="0" presId="urn:microsoft.com/office/officeart/2005/8/layout/radial1"/>
    <dgm:cxn modelId="{90E4D046-A1E6-4F15-9680-8042ED968152}" type="presOf" srcId="{959A335E-79BB-4215-AE0E-4242A8533F1D}" destId="{172D422B-EBF5-4C9B-B6AF-7FDF68194696}" srcOrd="0" destOrd="0" presId="urn:microsoft.com/office/officeart/2005/8/layout/radial1"/>
    <dgm:cxn modelId="{E6F8F3A1-100B-4173-8ED8-D8B1C8C92FE5}" type="presOf" srcId="{959A335E-79BB-4215-AE0E-4242A8533F1D}" destId="{1CF96758-9888-4167-9541-A322FA681CCD}" srcOrd="1" destOrd="0" presId="urn:microsoft.com/office/officeart/2005/8/layout/radial1"/>
    <dgm:cxn modelId="{0156A303-00C0-47F5-9358-11C2C6EFA7C8}" type="presOf" srcId="{61F4BA2A-381E-4F3A-ACFD-8E4765488CF8}" destId="{628357F0-32A9-4CD0-B24D-83AD000B790E}" srcOrd="0" destOrd="0" presId="urn:microsoft.com/office/officeart/2005/8/layout/radial1"/>
    <dgm:cxn modelId="{8660121F-6264-479F-9B90-BBCC4F325F59}" type="presOf" srcId="{6FF44A14-3AF9-4B92-A129-F3046BC51A6D}" destId="{1D6C0237-537D-4794-9755-E5EA4FD132D6}" srcOrd="1" destOrd="0" presId="urn:microsoft.com/office/officeart/2005/8/layout/radial1"/>
    <dgm:cxn modelId="{1F24D24D-9F98-4676-9AA6-5008DA48C97B}" type="presParOf" srcId="{628357F0-32A9-4CD0-B24D-83AD000B790E}" destId="{AAFC40EF-C823-4F55-A290-FBD581B7B137}" srcOrd="0" destOrd="0" presId="urn:microsoft.com/office/officeart/2005/8/layout/radial1"/>
    <dgm:cxn modelId="{26124167-90F5-49A0-BCDB-8C1FAA961BE7}" type="presParOf" srcId="{628357F0-32A9-4CD0-B24D-83AD000B790E}" destId="{1FA41ECC-7251-454F-B1FD-7AC45513F466}" srcOrd="1" destOrd="0" presId="urn:microsoft.com/office/officeart/2005/8/layout/radial1"/>
    <dgm:cxn modelId="{3514AE04-84C3-4D10-BE0A-2C5E14CA9D48}" type="presParOf" srcId="{1FA41ECC-7251-454F-B1FD-7AC45513F466}" destId="{47D8337E-1D6B-41FC-9578-43C2741C322A}" srcOrd="0" destOrd="0" presId="urn:microsoft.com/office/officeart/2005/8/layout/radial1"/>
    <dgm:cxn modelId="{24C6EA83-DE08-4B72-9DB3-D586E762BA6C}" type="presParOf" srcId="{628357F0-32A9-4CD0-B24D-83AD000B790E}" destId="{85C3E7CC-F980-4F15-9FF8-0C8223DE5BB5}" srcOrd="2" destOrd="0" presId="urn:microsoft.com/office/officeart/2005/8/layout/radial1"/>
    <dgm:cxn modelId="{0FE5C87D-02CF-4D65-A4F9-FD1CF330DDDA}" type="presParOf" srcId="{628357F0-32A9-4CD0-B24D-83AD000B790E}" destId="{9502AE4A-E319-47C6-85C9-033B18AA5F22}" srcOrd="3" destOrd="0" presId="urn:microsoft.com/office/officeart/2005/8/layout/radial1"/>
    <dgm:cxn modelId="{E2F74876-A3F7-4087-AEDB-16463B92F374}" type="presParOf" srcId="{9502AE4A-E319-47C6-85C9-033B18AA5F22}" destId="{884A1347-7179-4294-95EE-5D662D10596F}" srcOrd="0" destOrd="0" presId="urn:microsoft.com/office/officeart/2005/8/layout/radial1"/>
    <dgm:cxn modelId="{F80EAD4A-E51D-4375-B1B6-4F4C744025C4}" type="presParOf" srcId="{628357F0-32A9-4CD0-B24D-83AD000B790E}" destId="{92628C5D-9A4E-4635-A911-579D13A43EC0}" srcOrd="4" destOrd="0" presId="urn:microsoft.com/office/officeart/2005/8/layout/radial1"/>
    <dgm:cxn modelId="{B88F23A4-5016-42A2-AEAF-2CAB8DC51482}" type="presParOf" srcId="{628357F0-32A9-4CD0-B24D-83AD000B790E}" destId="{8EAE0BF2-DC64-4649-9E6D-07D50A9DD95F}" srcOrd="5" destOrd="0" presId="urn:microsoft.com/office/officeart/2005/8/layout/radial1"/>
    <dgm:cxn modelId="{68EA8242-AFBB-4C8D-99B2-F0FDAB7207D1}" type="presParOf" srcId="{8EAE0BF2-DC64-4649-9E6D-07D50A9DD95F}" destId="{4251550A-1C46-4F69-A95F-1B1A0A744130}" srcOrd="0" destOrd="0" presId="urn:microsoft.com/office/officeart/2005/8/layout/radial1"/>
    <dgm:cxn modelId="{EB65DD27-203C-4424-B02E-93693AD3447E}" type="presParOf" srcId="{628357F0-32A9-4CD0-B24D-83AD000B790E}" destId="{D3208406-040E-47E6-92AE-D011EE00B695}" srcOrd="6" destOrd="0" presId="urn:microsoft.com/office/officeart/2005/8/layout/radial1"/>
    <dgm:cxn modelId="{AB7504DF-5729-45E5-9C6B-2880DB74093A}" type="presParOf" srcId="{628357F0-32A9-4CD0-B24D-83AD000B790E}" destId="{E9E99384-CF33-41F4-8EDC-6EFC83A9B285}" srcOrd="7" destOrd="0" presId="urn:microsoft.com/office/officeart/2005/8/layout/radial1"/>
    <dgm:cxn modelId="{482BD1FE-ED63-4BF8-B95B-7A6B682BF079}" type="presParOf" srcId="{E9E99384-CF33-41F4-8EDC-6EFC83A9B285}" destId="{51EAF9A1-8EC2-4A04-BAAD-BEA09985D05F}" srcOrd="0" destOrd="0" presId="urn:microsoft.com/office/officeart/2005/8/layout/radial1"/>
    <dgm:cxn modelId="{99E566D9-E788-4430-911C-972D4AD16C61}" type="presParOf" srcId="{628357F0-32A9-4CD0-B24D-83AD000B790E}" destId="{DB6BC7B8-F605-4027-9DFD-02FA980267DC}" srcOrd="8" destOrd="0" presId="urn:microsoft.com/office/officeart/2005/8/layout/radial1"/>
    <dgm:cxn modelId="{4913F456-21B1-43A9-9433-989CB164FB13}" type="presParOf" srcId="{628357F0-32A9-4CD0-B24D-83AD000B790E}" destId="{D95812D6-F941-42A9-9629-2FB372CBC24D}" srcOrd="9" destOrd="0" presId="urn:microsoft.com/office/officeart/2005/8/layout/radial1"/>
    <dgm:cxn modelId="{642CE586-92A2-4251-95F2-6555E02DD461}" type="presParOf" srcId="{D95812D6-F941-42A9-9629-2FB372CBC24D}" destId="{23B1CE69-9897-45E5-8AFB-4D2636D361B9}" srcOrd="0" destOrd="0" presId="urn:microsoft.com/office/officeart/2005/8/layout/radial1"/>
    <dgm:cxn modelId="{B7BA9CA7-3A9A-44F0-8096-A34F01A78C17}" type="presParOf" srcId="{628357F0-32A9-4CD0-B24D-83AD000B790E}" destId="{AE7DF076-A622-47FB-AD1B-F1CC6F0A9C54}" srcOrd="10" destOrd="0" presId="urn:microsoft.com/office/officeart/2005/8/layout/radial1"/>
    <dgm:cxn modelId="{B7FB2C95-B957-49FD-8D2B-ACBE42344F34}" type="presParOf" srcId="{628357F0-32A9-4CD0-B24D-83AD000B790E}" destId="{47847BCC-6816-44AC-9FC6-3EA00ACEDABB}" srcOrd="11" destOrd="0" presId="urn:microsoft.com/office/officeart/2005/8/layout/radial1"/>
    <dgm:cxn modelId="{8DC63348-49D6-4029-BE98-34E85D70A360}" type="presParOf" srcId="{47847BCC-6816-44AC-9FC6-3EA00ACEDABB}" destId="{1D6C0237-537D-4794-9755-E5EA4FD132D6}" srcOrd="0" destOrd="0" presId="urn:microsoft.com/office/officeart/2005/8/layout/radial1"/>
    <dgm:cxn modelId="{4DEDFCE0-5172-46EB-B4FE-AB9CC53F9486}" type="presParOf" srcId="{628357F0-32A9-4CD0-B24D-83AD000B790E}" destId="{E3295EA7-34E6-46C4-99A6-24032D24B4A1}" srcOrd="12" destOrd="0" presId="urn:microsoft.com/office/officeart/2005/8/layout/radial1"/>
    <dgm:cxn modelId="{D53BCF78-94D2-4D5B-BA89-2F6DFE134FEC}" type="presParOf" srcId="{628357F0-32A9-4CD0-B24D-83AD000B790E}" destId="{6B4A0D30-717B-4298-9302-BA8D0B7CA445}" srcOrd="13" destOrd="0" presId="urn:microsoft.com/office/officeart/2005/8/layout/radial1"/>
    <dgm:cxn modelId="{15A7D14A-77DF-4ED9-85E0-C8F554173797}" type="presParOf" srcId="{6B4A0D30-717B-4298-9302-BA8D0B7CA445}" destId="{0F4C2F03-7271-40C1-9730-FFD6A3CC75B0}" srcOrd="0" destOrd="0" presId="urn:microsoft.com/office/officeart/2005/8/layout/radial1"/>
    <dgm:cxn modelId="{08126DFB-A9A1-4843-9BF5-F1586518C36C}" type="presParOf" srcId="{628357F0-32A9-4CD0-B24D-83AD000B790E}" destId="{C75A1CA0-9DA3-41DB-B1FD-916731DC28EF}" srcOrd="14" destOrd="0" presId="urn:microsoft.com/office/officeart/2005/8/layout/radial1"/>
    <dgm:cxn modelId="{DA7849AA-3F3E-4013-A2D6-CA9A64115434}" type="presParOf" srcId="{628357F0-32A9-4CD0-B24D-83AD000B790E}" destId="{172D422B-EBF5-4C9B-B6AF-7FDF68194696}" srcOrd="15" destOrd="0" presId="urn:microsoft.com/office/officeart/2005/8/layout/radial1"/>
    <dgm:cxn modelId="{95FAA0B7-3A1E-453B-8BB1-EE461220949C}" type="presParOf" srcId="{172D422B-EBF5-4C9B-B6AF-7FDF68194696}" destId="{1CF96758-9888-4167-9541-A322FA681CCD}" srcOrd="0" destOrd="0" presId="urn:microsoft.com/office/officeart/2005/8/layout/radial1"/>
    <dgm:cxn modelId="{6DD2AE91-FD35-4FFD-ACDF-C79C9E7A75C3}" type="presParOf" srcId="{628357F0-32A9-4CD0-B24D-83AD000B790E}" destId="{7A5ABEC0-F958-4A87-87D6-E3E1A6A0F135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C40EF-C823-4F55-A290-FBD581B7B137}">
      <dsp:nvSpPr>
        <dsp:cNvPr id="0" name=""/>
        <dsp:cNvSpPr/>
      </dsp:nvSpPr>
      <dsp:spPr>
        <a:xfrm>
          <a:off x="4638542" y="2480091"/>
          <a:ext cx="1443923" cy="1443923"/>
        </a:xfrm>
        <a:prstGeom prst="ellipse">
          <a:avLst/>
        </a:prstGeom>
        <a:solidFill>
          <a:srgbClr val="CCFFFF">
            <a:alpha val="92157"/>
          </a:srgbClr>
        </a:solidFill>
        <a:ln w="28575" cap="flat" cmpd="sng" algn="ctr">
          <a:solidFill>
            <a:srgbClr val="CC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Một số phép tu từ từ vựng</a:t>
          </a:r>
          <a:endParaRPr kumimoji="0" lang="en-US" sz="17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50000" y="2691549"/>
        <a:ext cx="1021007" cy="1021007"/>
      </dsp:txXfrm>
    </dsp:sp>
    <dsp:sp modelId="{1FA41ECC-7251-454F-B1FD-7AC45513F466}">
      <dsp:nvSpPr>
        <dsp:cNvPr id="0" name=""/>
        <dsp:cNvSpPr/>
      </dsp:nvSpPr>
      <dsp:spPr>
        <a:xfrm rot="16200000">
          <a:off x="4854298" y="1961764"/>
          <a:ext cx="1012410" cy="24242"/>
        </a:xfrm>
        <a:custGeom>
          <a:avLst/>
          <a:gdLst/>
          <a:ahLst/>
          <a:cxnLst/>
          <a:rect l="0" t="0" r="0" b="0"/>
          <a:pathLst>
            <a:path>
              <a:moveTo>
                <a:pt x="0" y="12121"/>
              </a:moveTo>
              <a:lnTo>
                <a:pt x="1012410" y="121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35193" y="1948575"/>
        <a:ext cx="50620" cy="50620"/>
      </dsp:txXfrm>
    </dsp:sp>
    <dsp:sp modelId="{85C3E7CC-F980-4F15-9FF8-0C8223DE5BB5}">
      <dsp:nvSpPr>
        <dsp:cNvPr id="0" name=""/>
        <dsp:cNvSpPr/>
      </dsp:nvSpPr>
      <dsp:spPr>
        <a:xfrm>
          <a:off x="4638542" y="23756"/>
          <a:ext cx="1443923" cy="1443923"/>
        </a:xfrm>
        <a:prstGeom prst="ellipse">
          <a:avLst/>
        </a:prstGeom>
        <a:solidFill>
          <a:srgbClr val="FFFFCC">
            <a:alpha val="98039"/>
          </a:srgbClr>
        </a:solidFill>
        <a:ln w="28575" cap="flat" cmpd="sng" algn="ctr">
          <a:solidFill>
            <a:srgbClr val="CC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So sánh</a:t>
          </a:r>
        </a:p>
      </dsp:txBody>
      <dsp:txXfrm>
        <a:off x="4850000" y="235214"/>
        <a:ext cx="1021007" cy="1021007"/>
      </dsp:txXfrm>
    </dsp:sp>
    <dsp:sp modelId="{9502AE4A-E319-47C6-85C9-033B18AA5F22}">
      <dsp:nvSpPr>
        <dsp:cNvPr id="0" name=""/>
        <dsp:cNvSpPr/>
      </dsp:nvSpPr>
      <dsp:spPr>
        <a:xfrm rot="18900000">
          <a:off x="5722743" y="2321486"/>
          <a:ext cx="1012410" cy="24242"/>
        </a:xfrm>
        <a:custGeom>
          <a:avLst/>
          <a:gdLst/>
          <a:ahLst/>
          <a:cxnLst/>
          <a:rect l="0" t="0" r="0" b="0"/>
          <a:pathLst>
            <a:path>
              <a:moveTo>
                <a:pt x="0" y="12121"/>
              </a:moveTo>
              <a:lnTo>
                <a:pt x="1012410" y="121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03639" y="2308297"/>
        <a:ext cx="50620" cy="50620"/>
      </dsp:txXfrm>
    </dsp:sp>
    <dsp:sp modelId="{92628C5D-9A4E-4635-A911-579D13A43EC0}">
      <dsp:nvSpPr>
        <dsp:cNvPr id="0" name=""/>
        <dsp:cNvSpPr/>
      </dsp:nvSpPr>
      <dsp:spPr>
        <a:xfrm>
          <a:off x="6375432" y="743200"/>
          <a:ext cx="1443923" cy="1443923"/>
        </a:xfrm>
        <a:prstGeom prst="ellipse">
          <a:avLst/>
        </a:prstGeom>
        <a:solidFill>
          <a:srgbClr val="FFFFCC">
            <a:alpha val="98039"/>
          </a:srgbClr>
        </a:solidFill>
        <a:ln w="28575" cap="flat" cmpd="sng" algn="ctr">
          <a:solidFill>
            <a:srgbClr val="CC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Nhân hóa</a:t>
          </a:r>
        </a:p>
      </dsp:txBody>
      <dsp:txXfrm>
        <a:off x="6586890" y="954658"/>
        <a:ext cx="1021007" cy="1021007"/>
      </dsp:txXfrm>
    </dsp:sp>
    <dsp:sp modelId="{8EAE0BF2-DC64-4649-9E6D-07D50A9DD95F}">
      <dsp:nvSpPr>
        <dsp:cNvPr id="0" name=""/>
        <dsp:cNvSpPr/>
      </dsp:nvSpPr>
      <dsp:spPr>
        <a:xfrm>
          <a:off x="6082465" y="3189931"/>
          <a:ext cx="1012410" cy="24242"/>
        </a:xfrm>
        <a:custGeom>
          <a:avLst/>
          <a:gdLst/>
          <a:ahLst/>
          <a:cxnLst/>
          <a:rect l="0" t="0" r="0" b="0"/>
          <a:pathLst>
            <a:path>
              <a:moveTo>
                <a:pt x="0" y="12121"/>
              </a:moveTo>
              <a:lnTo>
                <a:pt x="1012410" y="121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563360" y="3176742"/>
        <a:ext cx="50620" cy="50620"/>
      </dsp:txXfrm>
    </dsp:sp>
    <dsp:sp modelId="{D3208406-040E-47E6-92AE-D011EE00B695}">
      <dsp:nvSpPr>
        <dsp:cNvPr id="0" name=""/>
        <dsp:cNvSpPr/>
      </dsp:nvSpPr>
      <dsp:spPr>
        <a:xfrm>
          <a:off x="7094876" y="2480091"/>
          <a:ext cx="1443923" cy="1443923"/>
        </a:xfrm>
        <a:prstGeom prst="ellipse">
          <a:avLst/>
        </a:prstGeom>
        <a:solidFill>
          <a:srgbClr val="FFFFCC">
            <a:alpha val="98039"/>
          </a:srgbClr>
        </a:solidFill>
        <a:ln w="28575" cap="flat" cmpd="sng" algn="ctr">
          <a:solidFill>
            <a:srgbClr val="CC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Ẩn dụ</a:t>
          </a:r>
        </a:p>
      </dsp:txBody>
      <dsp:txXfrm>
        <a:off x="7306334" y="2691549"/>
        <a:ext cx="1021007" cy="1021007"/>
      </dsp:txXfrm>
    </dsp:sp>
    <dsp:sp modelId="{E9E99384-CF33-41F4-8EDC-6EFC83A9B285}">
      <dsp:nvSpPr>
        <dsp:cNvPr id="0" name=""/>
        <dsp:cNvSpPr/>
      </dsp:nvSpPr>
      <dsp:spPr>
        <a:xfrm rot="2700000">
          <a:off x="5722743" y="4058376"/>
          <a:ext cx="1012410" cy="24242"/>
        </a:xfrm>
        <a:custGeom>
          <a:avLst/>
          <a:gdLst/>
          <a:ahLst/>
          <a:cxnLst/>
          <a:rect l="0" t="0" r="0" b="0"/>
          <a:pathLst>
            <a:path>
              <a:moveTo>
                <a:pt x="0" y="12121"/>
              </a:moveTo>
              <a:lnTo>
                <a:pt x="1012410" y="121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03639" y="4045188"/>
        <a:ext cx="50620" cy="50620"/>
      </dsp:txXfrm>
    </dsp:sp>
    <dsp:sp modelId="{DB6BC7B8-F605-4027-9DFD-02FA980267DC}">
      <dsp:nvSpPr>
        <dsp:cNvPr id="0" name=""/>
        <dsp:cNvSpPr/>
      </dsp:nvSpPr>
      <dsp:spPr>
        <a:xfrm>
          <a:off x="6375432" y="4216981"/>
          <a:ext cx="1443923" cy="1443923"/>
        </a:xfrm>
        <a:prstGeom prst="ellipse">
          <a:avLst/>
        </a:prstGeom>
        <a:solidFill>
          <a:srgbClr val="FFFFCC">
            <a:alpha val="98039"/>
          </a:srgbClr>
        </a:solidFill>
        <a:ln w="28575" cap="flat" cmpd="sng" algn="ctr">
          <a:solidFill>
            <a:srgbClr val="CC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Hoán dụ</a:t>
          </a:r>
        </a:p>
      </dsp:txBody>
      <dsp:txXfrm>
        <a:off x="6586890" y="4428439"/>
        <a:ext cx="1021007" cy="1021007"/>
      </dsp:txXfrm>
    </dsp:sp>
    <dsp:sp modelId="{D95812D6-F941-42A9-9629-2FB372CBC24D}">
      <dsp:nvSpPr>
        <dsp:cNvPr id="0" name=""/>
        <dsp:cNvSpPr/>
      </dsp:nvSpPr>
      <dsp:spPr>
        <a:xfrm rot="5400000">
          <a:off x="4854298" y="4418098"/>
          <a:ext cx="1012410" cy="24242"/>
        </a:xfrm>
        <a:custGeom>
          <a:avLst/>
          <a:gdLst/>
          <a:ahLst/>
          <a:cxnLst/>
          <a:rect l="0" t="0" r="0" b="0"/>
          <a:pathLst>
            <a:path>
              <a:moveTo>
                <a:pt x="0" y="12121"/>
              </a:moveTo>
              <a:lnTo>
                <a:pt x="1012410" y="121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35193" y="4404909"/>
        <a:ext cx="50620" cy="50620"/>
      </dsp:txXfrm>
    </dsp:sp>
    <dsp:sp modelId="{AE7DF076-A622-47FB-AD1B-F1CC6F0A9C54}">
      <dsp:nvSpPr>
        <dsp:cNvPr id="0" name=""/>
        <dsp:cNvSpPr/>
      </dsp:nvSpPr>
      <dsp:spPr>
        <a:xfrm>
          <a:off x="4638542" y="4936425"/>
          <a:ext cx="1443923" cy="1443923"/>
        </a:xfrm>
        <a:prstGeom prst="ellipse">
          <a:avLst/>
        </a:prstGeom>
        <a:solidFill>
          <a:srgbClr val="FFFFCC">
            <a:alpha val="98039"/>
          </a:srgbClr>
        </a:solidFill>
        <a:ln w="28575" cap="flat" cmpd="sng" algn="ctr">
          <a:solidFill>
            <a:srgbClr val="CC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Nói quá</a:t>
          </a:r>
        </a:p>
      </dsp:txBody>
      <dsp:txXfrm>
        <a:off x="4850000" y="5147883"/>
        <a:ext cx="1021007" cy="1021007"/>
      </dsp:txXfrm>
    </dsp:sp>
    <dsp:sp modelId="{47847BCC-6816-44AC-9FC6-3EA00ACEDABB}">
      <dsp:nvSpPr>
        <dsp:cNvPr id="0" name=""/>
        <dsp:cNvSpPr/>
      </dsp:nvSpPr>
      <dsp:spPr>
        <a:xfrm rot="8100000">
          <a:off x="3985853" y="4058376"/>
          <a:ext cx="1012410" cy="24242"/>
        </a:xfrm>
        <a:custGeom>
          <a:avLst/>
          <a:gdLst/>
          <a:ahLst/>
          <a:cxnLst/>
          <a:rect l="0" t="0" r="0" b="0"/>
          <a:pathLst>
            <a:path>
              <a:moveTo>
                <a:pt x="0" y="12121"/>
              </a:moveTo>
              <a:lnTo>
                <a:pt x="1012410" y="121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466748" y="4045188"/>
        <a:ext cx="50620" cy="50620"/>
      </dsp:txXfrm>
    </dsp:sp>
    <dsp:sp modelId="{E3295EA7-34E6-46C4-99A6-24032D24B4A1}">
      <dsp:nvSpPr>
        <dsp:cNvPr id="0" name=""/>
        <dsp:cNvSpPr/>
      </dsp:nvSpPr>
      <dsp:spPr>
        <a:xfrm>
          <a:off x="2901651" y="4216981"/>
          <a:ext cx="1443923" cy="1443923"/>
        </a:xfrm>
        <a:prstGeom prst="ellipse">
          <a:avLst/>
        </a:prstGeom>
        <a:solidFill>
          <a:srgbClr val="FFFFCC">
            <a:alpha val="98039"/>
          </a:srgbClr>
        </a:solidFill>
        <a:ln w="28575" cap="flat" cmpd="sng" algn="ctr">
          <a:solidFill>
            <a:srgbClr val="CC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Nói giảm nói tránh</a:t>
          </a:r>
        </a:p>
      </dsp:txBody>
      <dsp:txXfrm>
        <a:off x="3113109" y="4428439"/>
        <a:ext cx="1021007" cy="1021007"/>
      </dsp:txXfrm>
    </dsp:sp>
    <dsp:sp modelId="{6B4A0D30-717B-4298-9302-BA8D0B7CA445}">
      <dsp:nvSpPr>
        <dsp:cNvPr id="0" name=""/>
        <dsp:cNvSpPr/>
      </dsp:nvSpPr>
      <dsp:spPr>
        <a:xfrm rot="10800000">
          <a:off x="3626131" y="3189931"/>
          <a:ext cx="1012410" cy="24242"/>
        </a:xfrm>
        <a:custGeom>
          <a:avLst/>
          <a:gdLst/>
          <a:ahLst/>
          <a:cxnLst/>
          <a:rect l="0" t="0" r="0" b="0"/>
          <a:pathLst>
            <a:path>
              <a:moveTo>
                <a:pt x="0" y="12121"/>
              </a:moveTo>
              <a:lnTo>
                <a:pt x="1012410" y="121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107026" y="3176742"/>
        <a:ext cx="50620" cy="50620"/>
      </dsp:txXfrm>
    </dsp:sp>
    <dsp:sp modelId="{C75A1CA0-9DA3-41DB-B1FD-916731DC28EF}">
      <dsp:nvSpPr>
        <dsp:cNvPr id="0" name=""/>
        <dsp:cNvSpPr/>
      </dsp:nvSpPr>
      <dsp:spPr>
        <a:xfrm>
          <a:off x="2182207" y="2480091"/>
          <a:ext cx="1443923" cy="1443923"/>
        </a:xfrm>
        <a:prstGeom prst="ellipse">
          <a:avLst/>
        </a:prstGeom>
        <a:solidFill>
          <a:srgbClr val="FFFFCC">
            <a:alpha val="98039"/>
          </a:srgbClr>
        </a:solidFill>
        <a:ln w="28575" cap="flat" cmpd="sng" algn="ctr">
          <a:solidFill>
            <a:srgbClr val="CC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Điệp ngữ</a:t>
          </a:r>
        </a:p>
      </dsp:txBody>
      <dsp:txXfrm>
        <a:off x="2393665" y="2691549"/>
        <a:ext cx="1021007" cy="1021007"/>
      </dsp:txXfrm>
    </dsp:sp>
    <dsp:sp modelId="{172D422B-EBF5-4C9B-B6AF-7FDF68194696}">
      <dsp:nvSpPr>
        <dsp:cNvPr id="0" name=""/>
        <dsp:cNvSpPr/>
      </dsp:nvSpPr>
      <dsp:spPr>
        <a:xfrm rot="13500000">
          <a:off x="3985853" y="2321486"/>
          <a:ext cx="1012410" cy="24242"/>
        </a:xfrm>
        <a:custGeom>
          <a:avLst/>
          <a:gdLst/>
          <a:ahLst/>
          <a:cxnLst/>
          <a:rect l="0" t="0" r="0" b="0"/>
          <a:pathLst>
            <a:path>
              <a:moveTo>
                <a:pt x="0" y="12121"/>
              </a:moveTo>
              <a:lnTo>
                <a:pt x="1012410" y="121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466748" y="2308297"/>
        <a:ext cx="50620" cy="50620"/>
      </dsp:txXfrm>
    </dsp:sp>
    <dsp:sp modelId="{7A5ABEC0-F958-4A87-87D6-E3E1A6A0F135}">
      <dsp:nvSpPr>
        <dsp:cNvPr id="0" name=""/>
        <dsp:cNvSpPr/>
      </dsp:nvSpPr>
      <dsp:spPr>
        <a:xfrm>
          <a:off x="2901651" y="743200"/>
          <a:ext cx="1443923" cy="1443923"/>
        </a:xfrm>
        <a:prstGeom prst="ellipse">
          <a:avLst/>
        </a:prstGeom>
        <a:solidFill>
          <a:srgbClr val="FFFFCC">
            <a:alpha val="98039"/>
          </a:srgbClr>
        </a:solidFill>
        <a:ln w="28575" cap="flat" cmpd="sng" algn="ctr">
          <a:solidFill>
            <a:srgbClr val="CC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Chơi chữ</a:t>
          </a:r>
        </a:p>
      </dsp:txBody>
      <dsp:txXfrm>
        <a:off x="3113109" y="954658"/>
        <a:ext cx="1021007" cy="1021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9B30A-1348-4B53-81CE-DE70A5D3AC28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7506B-CB1E-4018-811F-A08D9C754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606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746255-9546-4CFC-B681-AB09AE5DA88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9182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746255-9546-4CFC-B681-AB09AE5DA88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273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0866E-D18B-452F-9762-3A9A933E522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83D0-3ABF-4A5F-9CF5-F587D74AB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826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0866E-D18B-452F-9762-3A9A933E522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83D0-3ABF-4A5F-9CF5-F587D74AB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521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0866E-D18B-452F-9762-3A9A933E522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83D0-3ABF-4A5F-9CF5-F587D74AB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481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DD87D-B406-4945-8B4C-79FF3CCA2E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825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0"/>
              </a:spcBef>
              <a:defRPr sz="54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0"/>
              </a:spcBef>
              <a:defRPr sz="54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0"/>
              </a:spcBef>
              <a:defRPr sz="54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8F62124-48D8-455B-8844-410D49D3C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649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0866E-D18B-452F-9762-3A9A933E522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83D0-3ABF-4A5F-9CF5-F587D74AB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013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0866E-D18B-452F-9762-3A9A933E522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83D0-3ABF-4A5F-9CF5-F587D74AB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865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0866E-D18B-452F-9762-3A9A933E522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83D0-3ABF-4A5F-9CF5-F587D74AB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898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0866E-D18B-452F-9762-3A9A933E522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83D0-3ABF-4A5F-9CF5-F587D74AB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799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0866E-D18B-452F-9762-3A9A933E522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83D0-3ABF-4A5F-9CF5-F587D74AB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986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0866E-D18B-452F-9762-3A9A933E522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83D0-3ABF-4A5F-9CF5-F587D74AB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834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0866E-D18B-452F-9762-3A9A933E522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83D0-3ABF-4A5F-9CF5-F587D74AB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119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0866E-D18B-452F-9762-3A9A933E522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83D0-3ABF-4A5F-9CF5-F587D74AB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16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0866E-D18B-452F-9762-3A9A933E522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D83D0-3ABF-4A5F-9CF5-F587D74AB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084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.w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.w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microsoft.com/office/2007/relationships/media" Target="../media/media1.mp3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microsoft.com/office/2007/relationships/media" Target="../media/media4.mp3"/><Relationship Id="rId5" Type="http://schemas.openxmlformats.org/officeDocument/2006/relationships/image" Target="../media/image8.jpeg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microsoft.com/office/2007/relationships/media" Target="../media/media3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59451" y="2621481"/>
            <a:ext cx="9555291" cy="1054135"/>
          </a:xfrm>
          <a:prstGeom prst="rect">
            <a:avLst/>
          </a:prstGeom>
          <a:solidFill>
            <a:schemeClr val="bg1"/>
          </a:solidFill>
          <a:ln w="38100">
            <a:solidFill>
              <a:srgbClr val="CC00CC"/>
            </a:solidFill>
            <a:miter lim="800000"/>
            <a:headEnd/>
            <a:tailEnd/>
          </a:ln>
          <a:effectLst/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1" hangingPunct="1">
              <a:spcBef>
                <a:spcPts val="1200"/>
              </a:spcBef>
            </a:pP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Từ 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 thanh là từ mô phỏng âm thanh của tự nhiên, của con </a:t>
            </a:r>
            <a:r>
              <a:rPr lang="en-US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người.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" descr="POINSET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25605" y="81405"/>
            <a:ext cx="1447800" cy="128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POINSET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9505" y="5390560"/>
            <a:ext cx="1600200" cy="136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58520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56" name="Group 8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39062228"/>
              </p:ext>
            </p:extLst>
          </p:nvPr>
        </p:nvGraphicFramePr>
        <p:xfrm>
          <a:off x="116113" y="551545"/>
          <a:ext cx="11771087" cy="6182487"/>
        </p:xfrm>
        <a:graphic>
          <a:graphicData uri="http://schemas.openxmlformats.org/drawingml/2006/table">
            <a:tbl>
              <a:tblPr/>
              <a:tblGrid>
                <a:gridCol w="2571835"/>
                <a:gridCol w="8023595"/>
                <a:gridCol w="1175657"/>
              </a:tblGrid>
              <a:tr h="7692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Các phép tu từ (A)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Khái niệm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(B)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Nối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9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1. So sánh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just" eaLnBrk="1" hangingPunct="1"/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 là </a:t>
                      </a:r>
                      <a:r>
                        <a:rPr lang="en-US" altLang="en-US" sz="2800" b="1" dirty="0" smtClean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gọi, tả những con vật, cây cối, đồ vật, ... bằng những từ ngữ vốn được dùng để gọi hoặc tả con người.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1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2. Nhân hóa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just" eaLnBrk="1" hangingPunct="1"/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B/ là </a:t>
                      </a:r>
                      <a:r>
                        <a:rPr lang="en-US" altLang="en-US" sz="2800" b="1" dirty="0" smtClean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gọi tên sự vật, hiện tượng này bằng tên sự vật, hiện tượng khác có nét tương đồng.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9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3. Ẩn dụ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just" eaLnBrk="1" hangingPunct="1"/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C/ là </a:t>
                      </a:r>
                      <a:r>
                        <a:rPr lang="en-US" altLang="en-US" sz="2800" b="1" dirty="0" smtClean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gọi sự vật, hiện tượng, khái niệm bằng tên của một sự vật, hiện tượng khác có quan hệ gần gũi.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-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4. Hoán dụ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just" eaLnBrk="1" hangingPunct="1"/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D/ là </a:t>
                      </a:r>
                      <a:r>
                        <a:rPr lang="en-US" altLang="en-US" sz="2800" b="1" dirty="0" smtClean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 chiếu sự vật, sự việc này với sự vật, sự việc khác có nét tương đồng.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-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55" name="Text Box 83"/>
          <p:cNvSpPr txBox="1">
            <a:spLocks noChangeArrowheads="1"/>
          </p:cNvSpPr>
          <p:nvPr/>
        </p:nvSpPr>
        <p:spPr bwMode="auto">
          <a:xfrm>
            <a:off x="3294742" y="43542"/>
            <a:ext cx="532674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Nối </a:t>
            </a:r>
            <a:r>
              <a:rPr lang="en-US" sz="2600" dirty="0">
                <a:solidFill>
                  <a:srgbClr val="FF00FF"/>
                </a:solidFill>
                <a:latin typeface="Times New Roman" panose="02020603050405020304" pitchFamily="18" charset="0"/>
              </a:rPr>
              <a:t>cột (A) và (B) sao cho phù hợp:</a:t>
            </a:r>
          </a:p>
        </p:txBody>
      </p:sp>
      <p:sp>
        <p:nvSpPr>
          <p:cNvPr id="28757" name="Text Box 85"/>
          <p:cNvSpPr txBox="1">
            <a:spLocks noChangeArrowheads="1"/>
          </p:cNvSpPr>
          <p:nvPr/>
        </p:nvSpPr>
        <p:spPr bwMode="auto">
          <a:xfrm>
            <a:off x="11259454" y="1429658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8758" name="Text Box 86"/>
          <p:cNvSpPr txBox="1">
            <a:spLocks noChangeArrowheads="1"/>
          </p:cNvSpPr>
          <p:nvPr/>
        </p:nvSpPr>
        <p:spPr bwMode="auto">
          <a:xfrm>
            <a:off x="11259230" y="2825294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8759" name="Text Box 87"/>
          <p:cNvSpPr txBox="1">
            <a:spLocks noChangeArrowheads="1"/>
          </p:cNvSpPr>
          <p:nvPr/>
        </p:nvSpPr>
        <p:spPr bwMode="auto">
          <a:xfrm>
            <a:off x="11259230" y="4467900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11244942" y="5863535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xmlns="" val="108917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55" grpId="0"/>
      <p:bldP spid="28757" grpId="0"/>
      <p:bldP spid="28758" grpId="0"/>
      <p:bldP spid="28759" grpId="0"/>
      <p:bldP spid="287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56" name="Group 8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1494099152"/>
              </p:ext>
            </p:extLst>
          </p:nvPr>
        </p:nvGraphicFramePr>
        <p:xfrm>
          <a:off x="116113" y="609601"/>
          <a:ext cx="11771087" cy="5779263"/>
        </p:xfrm>
        <a:graphic>
          <a:graphicData uri="http://schemas.openxmlformats.org/drawingml/2006/table">
            <a:tbl>
              <a:tblPr/>
              <a:tblGrid>
                <a:gridCol w="2571835"/>
                <a:gridCol w="8023595"/>
                <a:gridCol w="1175657"/>
              </a:tblGrid>
              <a:tr h="7692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Các phép tu từ (A)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Ví dụ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(B)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Nối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9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1. So sánh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just" eaLnBrk="1" hangingPunct="1"/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 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 ngày mặt trời đi qua trên lăng</a:t>
                      </a:r>
                    </a:p>
                    <a:p>
                      <a:pPr algn="just" eaLnBrk="1" hangingPunct="1"/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Thấy một mặt trời trong lăng rất đỏ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1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2. Nhân hóa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just" eaLnBrk="1" hangingPunct="1"/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B/ 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 trời xuống biển như hòn lửa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9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3. Ẩn dụ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just" eaLnBrk="1" hangingPunct="1"/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C/ 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 vẫn chạy vì miền Nam phía trước</a:t>
                      </a:r>
                    </a:p>
                    <a:p>
                      <a:pPr algn="just" eaLnBrk="1" hangingPunct="1"/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Chỉ cần trong xe có một trái tim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-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4. Hoán dụ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just" eaLnBrk="1" hangingPunct="1"/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D/ 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ngắm trăng soi ngoài cửa sổ</a:t>
                      </a:r>
                    </a:p>
                    <a:p>
                      <a:pPr algn="just" eaLnBrk="1" hangingPunct="1"/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Trăng nhòm khe cửa ngắm nhà thơ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-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55" name="Text Box 83"/>
          <p:cNvSpPr txBox="1">
            <a:spLocks noChangeArrowheads="1"/>
          </p:cNvSpPr>
          <p:nvPr/>
        </p:nvSpPr>
        <p:spPr bwMode="auto">
          <a:xfrm>
            <a:off x="3294742" y="101598"/>
            <a:ext cx="532674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Nối </a:t>
            </a:r>
            <a:r>
              <a:rPr lang="en-US" sz="2600" dirty="0">
                <a:solidFill>
                  <a:srgbClr val="FF00FF"/>
                </a:solidFill>
                <a:latin typeface="Times New Roman" panose="02020603050405020304" pitchFamily="18" charset="0"/>
              </a:rPr>
              <a:t>cột (A) và (B) sao cho phù hợp:</a:t>
            </a:r>
          </a:p>
        </p:txBody>
      </p:sp>
      <p:sp>
        <p:nvSpPr>
          <p:cNvPr id="28757" name="Text Box 85"/>
          <p:cNvSpPr txBox="1">
            <a:spLocks noChangeArrowheads="1"/>
          </p:cNvSpPr>
          <p:nvPr/>
        </p:nvSpPr>
        <p:spPr bwMode="auto">
          <a:xfrm>
            <a:off x="11259454" y="1487714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58" name="Text Box 86"/>
          <p:cNvSpPr txBox="1">
            <a:spLocks noChangeArrowheads="1"/>
          </p:cNvSpPr>
          <p:nvPr/>
        </p:nvSpPr>
        <p:spPr bwMode="auto">
          <a:xfrm>
            <a:off x="11273973" y="2665862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59" name="Text Box 87"/>
          <p:cNvSpPr txBox="1">
            <a:spLocks noChangeArrowheads="1"/>
          </p:cNvSpPr>
          <p:nvPr/>
        </p:nvSpPr>
        <p:spPr bwMode="auto">
          <a:xfrm>
            <a:off x="11259230" y="4337277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11244942" y="5500681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236683" y="3129191"/>
            <a:ext cx="31931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31314" y="3120571"/>
            <a:ext cx="1219200" cy="86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36969" y="4791078"/>
            <a:ext cx="1052288" cy="131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38172" y="5976251"/>
            <a:ext cx="9724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727373" y="5983511"/>
            <a:ext cx="9724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71144" y="2474685"/>
            <a:ext cx="1219200" cy="86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1112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55" grpId="0"/>
      <p:bldP spid="28757" grpId="0"/>
      <p:bldP spid="28758" grpId="0"/>
      <p:bldP spid="28759" grpId="0"/>
      <p:bldP spid="287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0572" y="2509520"/>
            <a:ext cx="114082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…          là 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 pháp tu từ phóng đại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quy 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mô, tính chất của sự vật, hiện 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 được 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 tả để nhấn mạnh, gây 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tượng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tăng sức biểu cảm.</a:t>
            </a:r>
            <a:endParaRPr lang="en-US" sz="2800" b="1" i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771" y="783770"/>
            <a:ext cx="111905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…                           là 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biện pháp 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dùng cách diễn đạt tế nhị, 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uyển chuyển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tránh gây cảm giác đau buồn, ghê 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nặng nề; tránh thô tục, thiếu lịch sự.</a:t>
            </a:r>
            <a:endParaRPr lang="en-US" sz="2800" b="1" i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570" y="5293886"/>
            <a:ext cx="11393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…            là khi 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hoặc viết, 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có thể dùng biện pháp 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 lại 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ngữ (hoặc cả một câu) 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làm 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 bật ý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gây 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xúc 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mạnh.</a:t>
            </a:r>
            <a:endParaRPr lang="en-US" sz="2800" b="1" i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056" y="4151084"/>
            <a:ext cx="11408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…             là 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 dụng đặc sắc về âm, 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 của từ ngữ để tạo sắc thái dí dỏm</a:t>
            </a:r>
            <a:r>
              <a:rPr lang="en-US" alt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hài </a:t>
            </a:r>
            <a:r>
              <a:rPr lang="en-US" alt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hước ... làm câu văn hấp dẫn, thú vị.</a:t>
            </a:r>
            <a:endParaRPr lang="en-US" sz="2800" b="1" i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83"/>
          <p:cNvSpPr txBox="1">
            <a:spLocks noChangeArrowheads="1"/>
          </p:cNvSpPr>
          <p:nvPr/>
        </p:nvSpPr>
        <p:spPr bwMode="auto">
          <a:xfrm>
            <a:off x="580570" y="101598"/>
            <a:ext cx="1161142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dirty="0" smtClean="0">
                <a:latin typeface="Times New Roman" panose="02020603050405020304" pitchFamily="18" charset="0"/>
              </a:rPr>
              <a:t>Điền vào chỗ trống</a:t>
            </a:r>
            <a:r>
              <a:rPr lang="en-US" sz="2600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tên các phép tu từ</a:t>
            </a:r>
            <a:r>
              <a:rPr lang="en-US" sz="2600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</a:rPr>
              <a:t>tương ứng với các khái niệm sau:</a:t>
            </a:r>
            <a:endParaRPr lang="en-US" sz="2600" dirty="0"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4333" y="783773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giảm nói tránh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3192" y="2503719"/>
            <a:ext cx="156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quá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4170" y="4158342"/>
            <a:ext cx="1923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chữ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1598" y="5290461"/>
            <a:ext cx="1923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Điệp ngữ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264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64458" y="257625"/>
            <a:ext cx="118726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b="1" dirty="0" smtClean="0">
                <a:solidFill>
                  <a:srgbClr val="CC00CC"/>
                </a:solidFill>
              </a:rPr>
              <a:t>Trong </a:t>
            </a:r>
            <a:r>
              <a:rPr lang="en-US" sz="2400" b="1" dirty="0">
                <a:solidFill>
                  <a:srgbClr val="CC00CC"/>
                </a:solidFill>
              </a:rPr>
              <a:t>những câu sau đây, câu nào có sử dụng </a:t>
            </a:r>
            <a:r>
              <a:rPr lang="en-US" sz="2400" b="1" dirty="0" smtClean="0">
                <a:solidFill>
                  <a:srgbClr val="6600FF"/>
                </a:solidFill>
              </a:rPr>
              <a:t>phép tu từ nói giảm nói tránh</a:t>
            </a:r>
            <a:r>
              <a:rPr lang="en-US" sz="2400" b="1" dirty="0" smtClean="0">
                <a:solidFill>
                  <a:srgbClr val="CC0099"/>
                </a:solidFill>
              </a:rPr>
              <a:t>?</a:t>
            </a:r>
            <a:endParaRPr lang="en-US" sz="2400" b="1" dirty="0">
              <a:solidFill>
                <a:srgbClr val="CC0099"/>
              </a:solidFill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518227" y="1008522"/>
            <a:ext cx="719183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b="1" dirty="0" smtClean="0"/>
              <a:t>A.  </a:t>
            </a:r>
            <a:r>
              <a:rPr lang="en-US" sz="2800" b="1" i="1" dirty="0" smtClean="0"/>
              <a:t>Một bếp lửa chờn vờn sương sớm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sz="2800" b="1" dirty="0" smtClean="0"/>
              <a:t>     </a:t>
            </a:r>
            <a:r>
              <a:rPr lang="en-US" sz="2800" b="1" i="1" dirty="0" smtClean="0"/>
              <a:t>Một bếp lửa ấp iu nồng đượm </a:t>
            </a:r>
            <a:r>
              <a:rPr lang="en-US" sz="2800" b="1" dirty="0" smtClean="0"/>
              <a:t> </a:t>
            </a:r>
            <a:endParaRPr lang="en-US" sz="2000" b="1" dirty="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518227" y="2779260"/>
            <a:ext cx="608874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b="1" dirty="0" smtClean="0"/>
              <a:t>B.</a:t>
            </a:r>
            <a:r>
              <a:rPr lang="en-US" sz="2800" b="1" i="1" dirty="0" smtClean="0"/>
              <a:t>  Có tài mà cậy chi tài,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sz="2800" b="1" i="1" dirty="0" smtClean="0"/>
              <a:t>Chữ </a:t>
            </a:r>
            <a:r>
              <a:rPr lang="en-US" sz="2800" b="1" i="1" dirty="0"/>
              <a:t>tài</a:t>
            </a:r>
            <a:r>
              <a:rPr lang="en-US" sz="2800" b="1" i="1" dirty="0" smtClean="0"/>
              <a:t> liền với chữ tai một vần.</a:t>
            </a:r>
            <a:endParaRPr lang="en-US" sz="2800" b="1" i="1" dirty="0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489199" y="4434112"/>
            <a:ext cx="6629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b="1" dirty="0"/>
              <a:t>C.  </a:t>
            </a:r>
            <a:r>
              <a:rPr lang="en-US" sz="2800" b="1" i="1" dirty="0" smtClean="0"/>
              <a:t>Bác đã                                        .</a:t>
            </a:r>
            <a:endParaRPr lang="en-US" sz="2000" b="1" i="1" dirty="0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2466521" y="5224923"/>
            <a:ext cx="771525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b="1" dirty="0"/>
              <a:t> D.  </a:t>
            </a:r>
            <a:r>
              <a:rPr lang="en-US" sz="2800" b="1" i="1" dirty="0" smtClean="0"/>
              <a:t>Gác kinh viện sách đôi nơi,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sz="2800" b="1" i="1" dirty="0" smtClean="0"/>
              <a:t>Trong gang tấc lại gấp mười quan san.</a:t>
            </a:r>
            <a:endParaRPr lang="en-US" sz="2000" b="1" dirty="0"/>
          </a:p>
        </p:txBody>
      </p:sp>
      <p:sp>
        <p:nvSpPr>
          <p:cNvPr id="11275" name="Oval 11"/>
          <p:cNvSpPr>
            <a:spLocks noChangeArrowheads="1"/>
          </p:cNvSpPr>
          <p:nvPr/>
        </p:nvSpPr>
        <p:spPr bwMode="auto">
          <a:xfrm>
            <a:off x="2427514" y="4357911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4368801" y="4433882"/>
            <a:ext cx="458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lên đường theo tổ tiên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9313" y="3976917"/>
            <a:ext cx="343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Truyện Kiều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Nguyễn Du)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6232" y="6393550"/>
            <a:ext cx="343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Truyện Kiều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Nguyễn Du)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8280" y="3425368"/>
            <a:ext cx="624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58109" y="3418113"/>
            <a:ext cx="624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2916" y="5863323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gang tấc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24285" y="5857526"/>
            <a:ext cx="3737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mười quan san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51713" y="2242457"/>
            <a:ext cx="343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Bếp lửa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Bằng Việt)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2508" y="1015999"/>
            <a:ext cx="287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bếp lửa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11708" y="1647368"/>
            <a:ext cx="287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bếp lửa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606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2"/>
                  </p:tgtEl>
                </p:cond>
              </p:nextCondLst>
            </p:seq>
          </p:childTnLst>
        </p:cTn>
      </p:par>
    </p:tnLst>
    <p:bldLst>
      <p:bldP spid="11269" grpId="0"/>
      <p:bldP spid="11270" grpId="0"/>
      <p:bldP spid="11271" grpId="0"/>
      <p:bldP spid="11272" grpId="0"/>
      <p:bldP spid="11273" grpId="0"/>
      <p:bldP spid="11275" grpId="0" animBg="1"/>
      <p:bldP spid="2" grpId="0"/>
      <p:bldP spid="2" grpId="1"/>
      <p:bldP spid="3" grpId="0"/>
      <p:bldP spid="13" grpId="0"/>
      <p:bldP spid="4" grpId="0"/>
      <p:bldP spid="15" grpId="0"/>
      <p:bldP spid="5" grpId="0"/>
      <p:bldP spid="6" grpId="0"/>
      <p:bldP spid="18" grpId="0"/>
      <p:bldP spid="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06400" y="177800"/>
            <a:ext cx="11480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en-US" sz="28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2/147.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kiến thức đã học về một số phép tu từ từ vựng để phân 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nét nghệ thuật độc đáo của những câu thơ sau:</a:t>
            </a:r>
          </a:p>
        </p:txBody>
      </p:sp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2293257" y="1513115"/>
            <a:ext cx="754742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a/     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 rằng liều một thân 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  <a:p>
            <a:pPr eaLnBrk="1" hangingPunct="1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Hoa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 rã cánh lá còn xanh 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cây.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Truyện Kiều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Nguyễn Du)</a:t>
            </a:r>
          </a:p>
          <a:p>
            <a:pPr algn="ctr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2067176" y="3138715"/>
            <a:ext cx="7773509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b/     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như tiếng hạc bay qua,</a:t>
            </a:r>
          </a:p>
          <a:p>
            <a:pPr eaLnBrk="1" hangingPunct="1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Đục như tiếng suối mới sa nửa vời.</a:t>
            </a:r>
          </a:p>
          <a:p>
            <a:pPr eaLnBrk="1" hangingPunct="1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Tiếng khoan như gió thoảng ngoài,</a:t>
            </a:r>
          </a:p>
          <a:p>
            <a:pPr eaLnBrk="1" hangingPunct="1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Tiếng mau sầm sập như trời đổ mưa.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Truyện Kiều –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Du)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3086640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2264228" y="889001"/>
            <a:ext cx="5892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</a:rPr>
              <a:t>Thà rằng liều một thân con</a:t>
            </a:r>
          </a:p>
          <a:p>
            <a:pPr algn="ctr" eaLnBrk="1" hangingPunct="1"/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</a:rPr>
              <a:t>Hoa</a:t>
            </a:r>
            <a:r>
              <a:rPr lang="en-US" sz="2800" b="1" i="1" dirty="0">
                <a:latin typeface="Arial" panose="020B0604020202020204" pitchFamily="34" charset="0"/>
              </a:rPr>
              <a:t> dù rã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</a:rPr>
              <a:t> cánh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</a:rPr>
              <a:t>lá</a:t>
            </a:r>
            <a:r>
              <a:rPr lang="en-US" sz="2800" b="1" i="1" dirty="0">
                <a:latin typeface="Arial" panose="020B0604020202020204" pitchFamily="34" charset="0"/>
              </a:rPr>
              <a:t> còn xanh </a:t>
            </a:r>
            <a:r>
              <a:rPr lang="en-US" sz="28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cây</a:t>
            </a:r>
            <a:r>
              <a:rPr lang="en-US" sz="2800" b="1" i="1" dirty="0" smtClean="0">
                <a:latin typeface="Arial" panose="020B0604020202020204" pitchFamily="34" charset="0"/>
              </a:rPr>
              <a:t>.</a:t>
            </a:r>
            <a:endParaRPr lang="en-US" sz="2800" b="1" i="1" dirty="0">
              <a:latin typeface="Arial" panose="020B0604020202020204" pitchFamily="34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8069942" y="1164774"/>
            <a:ext cx="304800" cy="508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8476342" y="1063174"/>
            <a:ext cx="162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CC0099"/>
                </a:solidFill>
                <a:latin typeface="Arial" panose="020B0604020202020204" pitchFamily="34" charset="0"/>
              </a:rPr>
              <a:t>Ẩn dụ</a:t>
            </a:r>
          </a:p>
        </p:txBody>
      </p:sp>
      <p:sp>
        <p:nvSpPr>
          <p:cNvPr id="2" name="Rectangle 1"/>
          <p:cNvSpPr/>
          <p:nvPr/>
        </p:nvSpPr>
        <p:spPr>
          <a:xfrm>
            <a:off x="5639012" y="1746742"/>
            <a:ext cx="3168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Truyện Kiều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– Nguyễn Du)</a:t>
            </a:r>
          </a:p>
        </p:txBody>
      </p:sp>
    </p:spTree>
    <p:extLst>
      <p:ext uri="{BB962C8B-B14F-4D97-AF65-F5344CB8AC3E}">
        <p14:creationId xmlns:p14="http://schemas.microsoft.com/office/powerpoint/2010/main" xmlns="" val="160235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7" grpId="0" animBg="1"/>
      <p:bldP spid="1639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1980091" y="47170"/>
            <a:ext cx="868790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b/      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như tiếng hạc bay qua,</a:t>
            </a:r>
          </a:p>
          <a:p>
            <a:pPr eaLnBrk="1" hangingPunct="1"/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Đục như tiếng suối mới sa nửa vời.</a:t>
            </a:r>
          </a:p>
          <a:p>
            <a:pPr eaLnBrk="1" hangingPunct="1"/>
            <a:r>
              <a:rPr 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Tiếng khoan như gió thoảng ngoài,</a:t>
            </a:r>
          </a:p>
          <a:p>
            <a:pPr eaLnBrk="1" hangingPunct="1"/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Tiếng mau sầm sập như trời đổ mưa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Kiều –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Du)</a:t>
            </a:r>
            <a:endParaRPr lang="en-US" sz="2400" b="1" dirty="0"/>
          </a:p>
        </p:txBody>
      </p:sp>
      <p:pic>
        <p:nvPicPr>
          <p:cNvPr id="4098" name="Picture 2" descr="Kết quả hình ảnh cho kiều đàn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8857" y="2355494"/>
            <a:ext cx="3904344" cy="43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586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1930400" y="1320801"/>
            <a:ext cx="7315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>
                <a:latin typeface="Arial" panose="020B0604020202020204" pitchFamily="34" charset="0"/>
              </a:rPr>
              <a:t>   </a:t>
            </a:r>
            <a:r>
              <a:rPr lang="en-US" sz="3200" b="1" dirty="0" smtClean="0">
                <a:latin typeface="Arial" panose="020B0604020202020204" pitchFamily="34" charset="0"/>
              </a:rPr>
              <a:t>a/  </a:t>
            </a:r>
            <a:r>
              <a:rPr lang="en-US" sz="3200" b="1" i="1" dirty="0">
                <a:latin typeface="Arial" panose="020B0604020202020204" pitchFamily="34" charset="0"/>
              </a:rPr>
              <a:t>Còn trời còn nước còn non</a:t>
            </a:r>
          </a:p>
          <a:p>
            <a:pPr eaLnBrk="1" hangingPunct="1"/>
            <a:r>
              <a:rPr lang="en-US" sz="3200" b="1" i="1" dirty="0" smtClean="0">
                <a:latin typeface="Arial" panose="020B0604020202020204" pitchFamily="34" charset="0"/>
              </a:rPr>
              <a:t>   Còn </a:t>
            </a:r>
            <a:r>
              <a:rPr lang="en-US" sz="3200" b="1" i="1" dirty="0">
                <a:latin typeface="Arial" panose="020B0604020202020204" pitchFamily="34" charset="0"/>
              </a:rPr>
              <a:t>cô bán rượu anh còn say sưa</a:t>
            </a:r>
          </a:p>
          <a:p>
            <a:pPr eaLnBrk="1" hangingPunct="1"/>
            <a:r>
              <a:rPr lang="en-US" sz="3200" dirty="0">
                <a:latin typeface="Arial" panose="020B0604020202020204" pitchFamily="34" charset="0"/>
              </a:rPr>
              <a:t>                                         </a:t>
            </a:r>
            <a:r>
              <a:rPr lang="en-US" sz="3200" dirty="0" smtClean="0">
                <a:latin typeface="Arial" panose="020B0604020202020204" pitchFamily="34" charset="0"/>
              </a:rPr>
              <a:t>   (</a:t>
            </a:r>
            <a:r>
              <a:rPr lang="en-US" sz="3200" dirty="0">
                <a:latin typeface="Arial" panose="020B0604020202020204" pitchFamily="34" charset="0"/>
              </a:rPr>
              <a:t>Ca dao)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06400" y="177800"/>
            <a:ext cx="114808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u="sng" dirty="0">
                <a:solidFill>
                  <a:srgbClr val="00B050"/>
                </a:solidFill>
                <a:latin typeface="Arial" panose="020B0604020202020204" pitchFamily="34" charset="0"/>
              </a:rPr>
              <a:t>Bài tập </a:t>
            </a:r>
            <a:r>
              <a:rPr lang="en-US" sz="2600" b="1" u="sng" dirty="0" smtClean="0">
                <a:solidFill>
                  <a:srgbClr val="00B050"/>
                </a:solidFill>
                <a:latin typeface="Arial" panose="020B0604020202020204" pitchFamily="34" charset="0"/>
              </a:rPr>
              <a:t>2/147.</a:t>
            </a:r>
            <a:r>
              <a:rPr lang="en-US" sz="2600" b="1" dirty="0" smtClean="0">
                <a:latin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srgbClr val="3333FF"/>
                </a:solidFill>
                <a:latin typeface="Arial" panose="020B0604020202020204" pitchFamily="34" charset="0"/>
              </a:rPr>
              <a:t>Vận dụng kiến thức đã học về một số phép tu từ từ vựng để phân </a:t>
            </a:r>
            <a:r>
              <a:rPr lang="en-US" sz="2600" b="1" dirty="0">
                <a:solidFill>
                  <a:srgbClr val="3333FF"/>
                </a:solidFill>
                <a:latin typeface="Arial" panose="020B0604020202020204" pitchFamily="34" charset="0"/>
              </a:rPr>
              <a:t>tích nét nghệ thuật độc đáo của những câu </a:t>
            </a:r>
            <a:r>
              <a:rPr lang="en-US" sz="2600" b="1" dirty="0" smtClean="0">
                <a:solidFill>
                  <a:srgbClr val="3333FF"/>
                </a:solidFill>
                <a:latin typeface="Arial" panose="020B0604020202020204" pitchFamily="34" charset="0"/>
              </a:rPr>
              <a:t>(đoạn) </a:t>
            </a:r>
            <a:r>
              <a:rPr lang="en-US" sz="2600" b="1" dirty="0">
                <a:solidFill>
                  <a:srgbClr val="3333FF"/>
                </a:solidFill>
                <a:latin typeface="Arial" panose="020B0604020202020204" pitchFamily="34" charset="0"/>
              </a:rPr>
              <a:t>sau: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94114" y="3272976"/>
            <a:ext cx="99930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>
                <a:latin typeface="Arial" panose="020B0604020202020204" pitchFamily="34" charset="0"/>
              </a:rPr>
              <a:t>   </a:t>
            </a:r>
            <a:r>
              <a:rPr lang="en-US" sz="3200" b="1" i="1" dirty="0">
                <a:latin typeface="Arial" panose="020B0604020202020204" pitchFamily="34" charset="0"/>
              </a:rPr>
              <a:t>e</a:t>
            </a:r>
            <a:r>
              <a:rPr lang="en-US" sz="3200" b="1" i="1" dirty="0" smtClean="0">
                <a:latin typeface="Arial" panose="020B0604020202020204" pitchFamily="34" charset="0"/>
              </a:rPr>
              <a:t>/  Mặt trời của bắp thì nằm trên đồi</a:t>
            </a:r>
          </a:p>
          <a:p>
            <a:pPr eaLnBrk="1" hangingPunct="1"/>
            <a:r>
              <a:rPr lang="en-US" sz="3200" b="1" i="1" dirty="0">
                <a:latin typeface="Arial" panose="020B0604020202020204" pitchFamily="34" charset="0"/>
              </a:rPr>
              <a:t> </a:t>
            </a:r>
            <a:r>
              <a:rPr lang="en-US" sz="3200" b="1" i="1" dirty="0" smtClean="0">
                <a:latin typeface="Arial" panose="020B0604020202020204" pitchFamily="34" charset="0"/>
              </a:rPr>
              <a:t>       Mặt trời của mẹ, em nằm trên lưng.</a:t>
            </a:r>
            <a:endParaRPr lang="en-US" sz="3200" b="1" i="1" dirty="0">
              <a:latin typeface="Arial" panose="020B0604020202020204" pitchFamily="34" charset="0"/>
            </a:endParaRPr>
          </a:p>
          <a:p>
            <a:pPr eaLnBrk="1" hangingPunct="1"/>
            <a:r>
              <a:rPr lang="en-US" sz="3200" dirty="0">
                <a:latin typeface="Arial" panose="020B0604020202020204" pitchFamily="34" charset="0"/>
              </a:rPr>
              <a:t>                       </a:t>
            </a:r>
            <a:r>
              <a:rPr lang="en-US" b="1" dirty="0" smtClean="0">
                <a:latin typeface="Arial" panose="020B0604020202020204" pitchFamily="34" charset="0"/>
              </a:rPr>
              <a:t>(</a:t>
            </a:r>
            <a:r>
              <a:rPr lang="en-US" b="1" i="1" dirty="0" smtClean="0">
                <a:latin typeface="Arial" panose="020B0604020202020204" pitchFamily="34" charset="0"/>
              </a:rPr>
              <a:t>Khúc hát ru những em bé lớn trên lưng mẹ</a:t>
            </a:r>
            <a:r>
              <a:rPr lang="en-US" b="1" dirty="0" smtClean="0">
                <a:latin typeface="Arial" panose="020B0604020202020204" pitchFamily="34" charset="0"/>
              </a:rPr>
              <a:t> - Nguyễn Khoa Điềm)</a:t>
            </a:r>
            <a:endParaRPr lang="en-US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775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45" name="Text Box 21"/>
          <p:cNvSpPr txBox="1">
            <a:spLocks noChangeArrowheads="1"/>
          </p:cNvSpPr>
          <p:nvPr/>
        </p:nvSpPr>
        <p:spPr bwMode="auto">
          <a:xfrm>
            <a:off x="304800" y="304801"/>
            <a:ext cx="4165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latin typeface=".VnAristote" panose="020B7200000000000000" pitchFamily="34" charset="0"/>
              </a:rPr>
              <a:t>  </a:t>
            </a:r>
            <a:r>
              <a:rPr lang="en-US" sz="3200" b="1">
                <a:latin typeface="Times New Roman" panose="02020603050405020304" pitchFamily="18" charset="0"/>
              </a:rPr>
              <a:t>3.</a:t>
            </a:r>
            <a:endParaRPr lang="en-US" sz="3200" b="1" u="sng">
              <a:latin typeface="Times New Roman" panose="02020603050405020304" pitchFamily="18" charset="0"/>
            </a:endParaRPr>
          </a:p>
        </p:txBody>
      </p:sp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2336800" y="1320800"/>
            <a:ext cx="6908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     Còn </a:t>
            </a:r>
            <a:r>
              <a:rPr lang="en-US" sz="2800" b="1">
                <a:latin typeface="Arial" panose="020B0604020202020204" pitchFamily="34" charset="0"/>
              </a:rPr>
              <a:t>trời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còn</a:t>
            </a:r>
            <a:r>
              <a:rPr lang="en-US" sz="2800" b="1">
                <a:latin typeface="Arial" panose="020B0604020202020204" pitchFamily="34" charset="0"/>
              </a:rPr>
              <a:t> nước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còn</a:t>
            </a:r>
            <a:r>
              <a:rPr lang="en-US" sz="2800" b="1">
                <a:latin typeface="Arial" panose="020B0604020202020204" pitchFamily="34" charset="0"/>
              </a:rPr>
              <a:t> non</a:t>
            </a:r>
          </a:p>
          <a:p>
            <a:pPr eaLnBrk="1" hangingPunct="1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Còn</a:t>
            </a:r>
            <a:r>
              <a:rPr lang="en-US" sz="2800" b="1">
                <a:latin typeface="Arial" panose="020B0604020202020204" pitchFamily="34" charset="0"/>
              </a:rPr>
              <a:t> cô bán rượu anh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còn</a:t>
            </a:r>
            <a:r>
              <a:rPr lang="en-US" sz="2800" b="1">
                <a:latin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say sưa</a:t>
            </a:r>
          </a:p>
          <a:p>
            <a:pPr eaLnBrk="1" hangingPunct="1"/>
            <a:r>
              <a:rPr lang="en-US" sz="2800">
                <a:latin typeface="Arial" panose="020B0604020202020204" pitchFamily="34" charset="0"/>
              </a:rPr>
              <a:t>                                         (Ca dao)</a:t>
            </a:r>
          </a:p>
        </p:txBody>
      </p:sp>
    </p:spTree>
    <p:extLst>
      <p:ext uri="{BB962C8B-B14F-4D97-AF65-F5344CB8AC3E}">
        <p14:creationId xmlns:p14="http://schemas.microsoft.com/office/powerpoint/2010/main" xmlns="" val="198856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299029" y="1429662"/>
            <a:ext cx="99930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smtClean="0">
                <a:latin typeface="Arial" panose="020B0604020202020204" pitchFamily="34" charset="0"/>
              </a:rPr>
              <a:t>   </a:t>
            </a:r>
            <a:r>
              <a:rPr lang="en-US" sz="3200" b="1" i="1" dirty="0" smtClean="0">
                <a:latin typeface="Arial" panose="020B0604020202020204" pitchFamily="34" charset="0"/>
              </a:rPr>
              <a:t>e/  Mặt trời của bắp thì nằm trên đồi</a:t>
            </a:r>
          </a:p>
          <a:p>
            <a:pPr eaLnBrk="1" hangingPunct="1"/>
            <a:r>
              <a:rPr lang="en-US" sz="3200" b="1" i="1" dirty="0" smtClean="0">
                <a:latin typeface="Arial" panose="020B0604020202020204" pitchFamily="34" charset="0"/>
              </a:rPr>
              <a:t>        Mặt trời của mẹ, em nằm trên lưng.</a:t>
            </a:r>
          </a:p>
          <a:p>
            <a:pPr eaLnBrk="1" hangingPunct="1"/>
            <a:r>
              <a:rPr lang="en-US" sz="3200" dirty="0" smtClean="0">
                <a:latin typeface="Arial" panose="020B0604020202020204" pitchFamily="34" charset="0"/>
              </a:rPr>
              <a:t>                       </a:t>
            </a:r>
            <a:r>
              <a:rPr lang="en-US" b="1" dirty="0" smtClean="0">
                <a:latin typeface="Arial" panose="020B0604020202020204" pitchFamily="34" charset="0"/>
              </a:rPr>
              <a:t>(</a:t>
            </a:r>
            <a:r>
              <a:rPr lang="en-US" b="1" i="1" dirty="0" smtClean="0">
                <a:latin typeface="Arial" panose="020B0604020202020204" pitchFamily="34" charset="0"/>
              </a:rPr>
              <a:t>Khúc hát ru những em bé lớn trên lưng mẹ</a:t>
            </a:r>
            <a:r>
              <a:rPr lang="en-US" b="1" dirty="0" smtClean="0">
                <a:latin typeface="Arial" panose="020B0604020202020204" pitchFamily="34" charset="0"/>
              </a:rPr>
              <a:t> - Nguyễn Khoa Điềm)</a:t>
            </a:r>
            <a:endParaRPr lang="en-US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69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5" name="Text Box 83"/>
          <p:cNvSpPr txBox="1">
            <a:spLocks noChangeArrowheads="1"/>
          </p:cNvSpPr>
          <p:nvPr/>
        </p:nvSpPr>
        <p:spPr bwMode="auto">
          <a:xfrm>
            <a:off x="2699656" y="188683"/>
            <a:ext cx="81860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Tìm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từ tượng thanh</a:t>
            </a:r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phù hợp với các hình ảnh sau:</a:t>
            </a:r>
            <a:endParaRPr lang="en-US" sz="2800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57" name="Text Box 85"/>
          <p:cNvSpPr txBox="1">
            <a:spLocks noChangeArrowheads="1"/>
          </p:cNvSpPr>
          <p:nvPr/>
        </p:nvSpPr>
        <p:spPr bwMode="auto">
          <a:xfrm>
            <a:off x="8606973" y="1717428"/>
            <a:ext cx="1915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Tích tắc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59" name="Text Box 87"/>
          <p:cNvSpPr txBox="1">
            <a:spLocks noChangeArrowheads="1"/>
          </p:cNvSpPr>
          <p:nvPr/>
        </p:nvSpPr>
        <p:spPr bwMode="auto">
          <a:xfrm>
            <a:off x="8621488" y="4729160"/>
            <a:ext cx="17417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Lộp độp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9483" y="711904"/>
            <a:ext cx="3831773" cy="2829582"/>
          </a:xfrm>
          <a:prstGeom prst="rect">
            <a:avLst/>
          </a:prstGeom>
          <a:ln w="28575">
            <a:solidFill>
              <a:srgbClr val="3333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4969" y="3743982"/>
            <a:ext cx="3831773" cy="2961618"/>
          </a:xfrm>
          <a:prstGeom prst="rect">
            <a:avLst/>
          </a:prstGeom>
          <a:ln w="28575"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1259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57" grpId="0"/>
      <p:bldP spid="287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299029" y="1429662"/>
            <a:ext cx="99930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smtClean="0">
                <a:latin typeface="Arial" panose="020B0604020202020204" pitchFamily="34" charset="0"/>
              </a:rPr>
              <a:t>   </a:t>
            </a:r>
            <a:r>
              <a:rPr lang="en-US" sz="3200" b="1" i="1" dirty="0" smtClean="0">
                <a:latin typeface="Arial" panose="020B0604020202020204" pitchFamily="34" charset="0"/>
              </a:rPr>
              <a:t>e/  Mặt trời của bắp thì nằm trên đồi</a:t>
            </a:r>
          </a:p>
          <a:p>
            <a:pPr eaLnBrk="1" hangingPunct="1"/>
            <a:r>
              <a:rPr lang="en-US" sz="3200" b="1" i="1" dirty="0" smtClean="0">
                <a:latin typeface="Arial" panose="020B0604020202020204" pitchFamily="34" charset="0"/>
              </a:rPr>
              <a:t>        </a:t>
            </a:r>
            <a:r>
              <a:rPr lang="en-US" sz="32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Mặt trời</a:t>
            </a:r>
            <a:r>
              <a:rPr lang="en-US" sz="3200" b="1" i="1" dirty="0" smtClean="0">
                <a:latin typeface="Arial" panose="020B0604020202020204" pitchFamily="34" charset="0"/>
              </a:rPr>
              <a:t> của mẹ, em nằm trên lưng.</a:t>
            </a:r>
          </a:p>
          <a:p>
            <a:pPr eaLnBrk="1" hangingPunct="1"/>
            <a:r>
              <a:rPr lang="en-US" sz="3200" dirty="0" smtClean="0">
                <a:latin typeface="Arial" panose="020B0604020202020204" pitchFamily="34" charset="0"/>
              </a:rPr>
              <a:t>                       </a:t>
            </a:r>
            <a:r>
              <a:rPr lang="en-US" b="1" dirty="0" smtClean="0">
                <a:latin typeface="Arial" panose="020B0604020202020204" pitchFamily="34" charset="0"/>
              </a:rPr>
              <a:t>(</a:t>
            </a:r>
            <a:r>
              <a:rPr lang="en-US" b="1" i="1" dirty="0" smtClean="0">
                <a:latin typeface="Arial" panose="020B0604020202020204" pitchFamily="34" charset="0"/>
              </a:rPr>
              <a:t>Khúc hát ru những em bé lớn trên lưng mẹ</a:t>
            </a:r>
            <a:r>
              <a:rPr lang="en-US" b="1" dirty="0" smtClean="0">
                <a:latin typeface="Arial" panose="020B0604020202020204" pitchFamily="34" charset="0"/>
              </a:rPr>
              <a:t> - Nguyễn Khoa Điềm)</a:t>
            </a:r>
            <a:endParaRPr lang="en-US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61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67114" y="2242848"/>
            <a:ext cx="8770256" cy="1054135"/>
          </a:xfrm>
          <a:prstGeom prst="rect">
            <a:avLst/>
          </a:prstGeom>
          <a:solidFill>
            <a:schemeClr val="bg1"/>
          </a:solidFill>
          <a:ln w="38100">
            <a:solidFill>
              <a:srgbClr val="CC00CC"/>
            </a:solidFill>
            <a:miter lim="800000"/>
            <a:headEnd/>
            <a:tailEnd/>
          </a:ln>
          <a:effectLst/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1" hangingPunct="1">
              <a:spcBef>
                <a:spcPts val="1200"/>
              </a:spcBef>
            </a:pPr>
            <a:r>
              <a:rPr lang="en-US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Từ 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 hình là từ gợi tả hình ảnh, dáng vẻ, trạng thái của sự vật.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" descr="POINSET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25605" y="81405"/>
            <a:ext cx="1447800" cy="128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POINSET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9505" y="5390560"/>
            <a:ext cx="1600200" cy="136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05122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5" name="Text Box 83"/>
          <p:cNvSpPr txBox="1">
            <a:spLocks noChangeArrowheads="1"/>
          </p:cNvSpPr>
          <p:nvPr/>
        </p:nvSpPr>
        <p:spPr bwMode="auto">
          <a:xfrm>
            <a:off x="1625600" y="116112"/>
            <a:ext cx="83021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Nối 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cột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từ tượng hình</a:t>
            </a:r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phù hợp với các bức tranh sau:</a:t>
            </a:r>
            <a:endParaRPr lang="en-US" sz="2800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57" name="Text Box 85"/>
          <p:cNvSpPr txBox="1">
            <a:spLocks noChangeArrowheads="1"/>
          </p:cNvSpPr>
          <p:nvPr/>
        </p:nvSpPr>
        <p:spPr bwMode="auto">
          <a:xfrm>
            <a:off x="5584352" y="3287491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59" name="Text Box 87"/>
          <p:cNvSpPr txBox="1">
            <a:spLocks noChangeArrowheads="1"/>
          </p:cNvSpPr>
          <p:nvPr/>
        </p:nvSpPr>
        <p:spPr bwMode="auto">
          <a:xfrm>
            <a:off x="5598641" y="1260253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5555327" y="5529712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7380" y="666299"/>
            <a:ext cx="3223987" cy="1815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7380" y="2700781"/>
            <a:ext cx="3223987" cy="1767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8220" y="4746171"/>
            <a:ext cx="3193147" cy="1988458"/>
          </a:xfrm>
          <a:prstGeom prst="rect">
            <a:avLst/>
          </a:prstGeom>
        </p:spPr>
      </p:pic>
      <p:sp>
        <p:nvSpPr>
          <p:cNvPr id="12" name="Text Box 87"/>
          <p:cNvSpPr txBox="1">
            <a:spLocks noChangeArrowheads="1"/>
          </p:cNvSpPr>
          <p:nvPr/>
        </p:nvSpPr>
        <p:spPr bwMode="auto">
          <a:xfrm>
            <a:off x="1730594" y="1122365"/>
            <a:ext cx="2115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1. lấm tấm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7"/>
          <p:cNvSpPr txBox="1">
            <a:spLocks noChangeArrowheads="1"/>
          </p:cNvSpPr>
          <p:nvPr/>
        </p:nvSpPr>
        <p:spPr bwMode="auto">
          <a:xfrm>
            <a:off x="1795910" y="3161615"/>
            <a:ext cx="2115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lấp lánh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87"/>
          <p:cNvSpPr txBox="1">
            <a:spLocks noChangeArrowheads="1"/>
          </p:cNvSpPr>
          <p:nvPr/>
        </p:nvSpPr>
        <p:spPr bwMode="auto">
          <a:xfrm>
            <a:off x="1890254" y="5375045"/>
            <a:ext cx="2115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3. rực rỡ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55999" y="1434981"/>
            <a:ext cx="2090057" cy="4298721"/>
          </a:xfrm>
          <a:prstGeom prst="straightConnector1">
            <a:avLst/>
          </a:prstGeom>
          <a:ln w="2857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672113" y="1734808"/>
            <a:ext cx="1912239" cy="1676049"/>
          </a:xfrm>
          <a:prstGeom prst="straightConnector1">
            <a:avLst/>
          </a:prstGeom>
          <a:ln w="2857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555999" y="3684835"/>
            <a:ext cx="2090057" cy="1990252"/>
          </a:xfrm>
          <a:prstGeom prst="straightConnector1">
            <a:avLst/>
          </a:prstGeom>
          <a:ln w="2857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3068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57" grpId="0"/>
      <p:bldP spid="28759" grpId="0"/>
      <p:bldP spid="28760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12" name="Rectangle 8"/>
          <p:cNvSpPr>
            <a:spLocks noGrp="1" noChangeArrowheads="1"/>
          </p:cNvSpPr>
          <p:nvPr>
            <p:ph type="title"/>
          </p:nvPr>
        </p:nvSpPr>
        <p:spPr>
          <a:xfrm>
            <a:off x="3171689" y="94663"/>
            <a:ext cx="6330121" cy="662608"/>
          </a:xfr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âm thanh đoán tên loài 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m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33595" y="1322904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5371" y="1364345"/>
            <a:ext cx="60960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601" y="2823028"/>
            <a:ext cx="60960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3601" y="4245423"/>
            <a:ext cx="60960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4573" y="5740405"/>
            <a:ext cx="60960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3341915" y="914400"/>
            <a:ext cx="3454400" cy="2717800"/>
            <a:chOff x="0" y="2400"/>
            <a:chExt cx="1632" cy="1248"/>
          </a:xfrm>
        </p:grpSpPr>
        <p:pic>
          <p:nvPicPr>
            <p:cNvPr id="9" name="Picture 37" descr="CAT_009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00"/>
              <a:ext cx="1632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38"/>
            <p:cNvSpPr>
              <a:spLocks noChangeArrowheads="1"/>
            </p:cNvSpPr>
            <p:nvPr/>
          </p:nvSpPr>
          <p:spPr bwMode="auto">
            <a:xfrm>
              <a:off x="7" y="3443"/>
              <a:ext cx="490" cy="192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667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èo</a:t>
              </a:r>
              <a:endPara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67" t="25000" r="6250" b="36111"/>
          <a:stretch>
            <a:fillRect/>
          </a:stretch>
        </p:blipFill>
        <p:spPr bwMode="auto">
          <a:xfrm>
            <a:off x="7402288" y="787400"/>
            <a:ext cx="3657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7416802" y="3262086"/>
            <a:ext cx="836023" cy="355600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67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US" sz="26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1915" y="3899354"/>
            <a:ext cx="3429001" cy="2571750"/>
          </a:xfrm>
          <a:prstGeom prst="rect">
            <a:avLst/>
          </a:prstGeom>
        </p:spPr>
      </p:pic>
      <p:pic>
        <p:nvPicPr>
          <p:cNvPr id="4" name="Tiengb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33595" y="2804883"/>
            <a:ext cx="609600" cy="609600"/>
          </a:xfrm>
          <a:prstGeom prst="rect">
            <a:avLst/>
          </a:prstGeom>
        </p:spPr>
      </p:pic>
      <p:pic>
        <p:nvPicPr>
          <p:cNvPr id="18" name="Tiengtuh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33595" y="4250007"/>
            <a:ext cx="609600" cy="609600"/>
          </a:xfrm>
          <a:prstGeom prst="rect">
            <a:avLst/>
          </a:prstGeom>
        </p:spPr>
      </p:pic>
      <p:pic>
        <p:nvPicPr>
          <p:cNvPr id="1030" name="Picture 6" descr="Kết quả hình ảnh cho tắc kè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7688" y="3838617"/>
            <a:ext cx="3516081" cy="263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iengtack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33595" y="5741553"/>
            <a:ext cx="609600" cy="609600"/>
          </a:xfrm>
          <a:prstGeom prst="rect">
            <a:avLst/>
          </a:prstGeom>
        </p:spPr>
      </p:pic>
      <p:sp>
        <p:nvSpPr>
          <p:cNvPr id="27" name="Rectangle 38"/>
          <p:cNvSpPr>
            <a:spLocks noChangeArrowheads="1"/>
          </p:cNvSpPr>
          <p:nvPr/>
        </p:nvSpPr>
        <p:spPr bwMode="auto">
          <a:xfrm>
            <a:off x="3349168" y="6005145"/>
            <a:ext cx="1037167" cy="418123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67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hú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38"/>
          <p:cNvSpPr>
            <a:spLocks noChangeArrowheads="1"/>
          </p:cNvSpPr>
          <p:nvPr/>
        </p:nvSpPr>
        <p:spPr bwMode="auto">
          <a:xfrm>
            <a:off x="7449454" y="6026919"/>
            <a:ext cx="1037167" cy="418123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67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 kè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04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0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9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2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174171" y="511622"/>
            <a:ext cx="120613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CC0099"/>
                </a:solidFill>
                <a:latin typeface="Arial" panose="020B0604020202020204" pitchFamily="34" charset="0"/>
              </a:rPr>
              <a:t>Xác định </a:t>
            </a:r>
            <a:r>
              <a:rPr lang="en-US" sz="2600" b="1" dirty="0">
                <a:solidFill>
                  <a:srgbClr val="3333FF"/>
                </a:solidFill>
                <a:latin typeface="Arial" panose="020B0604020202020204" pitchFamily="34" charset="0"/>
              </a:rPr>
              <a:t>từ tượng </a:t>
            </a:r>
            <a:r>
              <a:rPr lang="en-US" sz="2600" b="1" dirty="0" smtClean="0">
                <a:solidFill>
                  <a:srgbClr val="3333FF"/>
                </a:solidFill>
                <a:latin typeface="Arial" panose="020B0604020202020204" pitchFamily="34" charset="0"/>
              </a:rPr>
              <a:t>hình</a:t>
            </a:r>
            <a:r>
              <a:rPr lang="en-US" sz="2600" b="1" dirty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srgbClr val="CC0099"/>
                </a:solidFill>
                <a:latin typeface="Arial" panose="020B0604020202020204" pitchFamily="34" charset="0"/>
              </a:rPr>
              <a:t>và giá trị sử dụng của chúng trong đoạn trích sau.</a:t>
            </a:r>
            <a:endParaRPr lang="en-US" sz="2600" b="1" dirty="0">
              <a:solidFill>
                <a:srgbClr val="CC0099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203200" y="1092204"/>
            <a:ext cx="1177108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3200" b="1" dirty="0" smtClean="0">
                <a:latin typeface="Arial" panose="020B0604020202020204" pitchFamily="34" charset="0"/>
              </a:rPr>
              <a:t> 	</a:t>
            </a:r>
            <a:r>
              <a:rPr lang="en-US" sz="3200" b="1" i="1" dirty="0" smtClean="0">
                <a:latin typeface="Arial" panose="020B0604020202020204" pitchFamily="34" charset="0"/>
              </a:rPr>
              <a:t>Đám </a:t>
            </a:r>
            <a:r>
              <a:rPr lang="en-US" sz="3200" b="1" i="1" dirty="0">
                <a:latin typeface="Arial" panose="020B0604020202020204" pitchFamily="34" charset="0"/>
              </a:rPr>
              <a:t>mây lốm đốm, xám như đuôi con sóc </a:t>
            </a:r>
            <a:r>
              <a:rPr lang="en-US" sz="3200" b="1" i="1" dirty="0" smtClean="0">
                <a:latin typeface="Arial" panose="020B0604020202020204" pitchFamily="34" charset="0"/>
              </a:rPr>
              <a:t>nối </a:t>
            </a:r>
            <a:r>
              <a:rPr lang="en-US" sz="3200" b="1" i="1" dirty="0">
                <a:latin typeface="Arial" panose="020B0604020202020204" pitchFamily="34" charset="0"/>
              </a:rPr>
              <a:t>nhau bay quấn sát ngọn </a:t>
            </a:r>
            <a:r>
              <a:rPr lang="en-US" sz="3200" b="1" i="1" dirty="0" smtClean="0">
                <a:latin typeface="Arial" panose="020B0604020202020204" pitchFamily="34" charset="0"/>
              </a:rPr>
              <a:t>cây, </a:t>
            </a:r>
            <a:r>
              <a:rPr lang="en-US" sz="3200" b="1" i="1" dirty="0">
                <a:latin typeface="Arial" panose="020B0604020202020204" pitchFamily="34" charset="0"/>
              </a:rPr>
              <a:t>lê thê đi mãi, bây giờ cứ loáng thoáng nhạt dần, thỉnh thoảng đứt quãng, đã lồ lộ đằng xa một bức vách trắng toát.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66628" y="3135089"/>
            <a:ext cx="159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(Tô Hoài)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7027" y="3386535"/>
            <a:ext cx="5587998" cy="3362614"/>
          </a:xfrm>
          <a:prstGeom prst="rect">
            <a:avLst/>
          </a:prstGeom>
          <a:ln w="19050"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1417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203200" y="148769"/>
            <a:ext cx="1177108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3200" b="1" dirty="0" smtClean="0">
                <a:latin typeface="Arial" panose="020B0604020202020204" pitchFamily="34" charset="0"/>
              </a:rPr>
              <a:t> 	</a:t>
            </a:r>
            <a:r>
              <a:rPr lang="en-US" sz="2800" b="1" i="1" dirty="0" smtClean="0">
                <a:latin typeface="Arial" panose="020B0604020202020204" pitchFamily="34" charset="0"/>
              </a:rPr>
              <a:t>Đám </a:t>
            </a:r>
            <a:r>
              <a:rPr lang="en-US" sz="2800" b="1" i="1" dirty="0">
                <a:latin typeface="Arial" panose="020B0604020202020204" pitchFamily="34" charset="0"/>
              </a:rPr>
              <a:t>mây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</a:rPr>
              <a:t>lốm đốm</a:t>
            </a:r>
            <a:r>
              <a:rPr lang="en-US" sz="2800" b="1" i="1" dirty="0">
                <a:latin typeface="Arial" panose="020B0604020202020204" pitchFamily="34" charset="0"/>
              </a:rPr>
              <a:t>, xám như đuôi con sóc </a:t>
            </a:r>
            <a:r>
              <a:rPr lang="en-US" sz="2800" b="1" i="1" dirty="0" smtClean="0">
                <a:latin typeface="Arial" panose="020B0604020202020204" pitchFamily="34" charset="0"/>
              </a:rPr>
              <a:t>nối </a:t>
            </a:r>
            <a:r>
              <a:rPr lang="en-US" sz="2800" b="1" i="1" dirty="0">
                <a:latin typeface="Arial" panose="020B0604020202020204" pitchFamily="34" charset="0"/>
              </a:rPr>
              <a:t>nhau bay quấn sát ngọn </a:t>
            </a:r>
            <a:r>
              <a:rPr lang="en-US" sz="2800" b="1" i="1" dirty="0" smtClean="0">
                <a:latin typeface="Arial" panose="020B0604020202020204" pitchFamily="34" charset="0"/>
              </a:rPr>
              <a:t>cây,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</a:rPr>
              <a:t>lê thê</a:t>
            </a:r>
            <a:r>
              <a:rPr lang="en-US" sz="2800" b="1" i="1" dirty="0">
                <a:latin typeface="Arial" panose="020B0604020202020204" pitchFamily="34" charset="0"/>
              </a:rPr>
              <a:t> đi mãi, bây giờ cứ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</a:rPr>
              <a:t>loáng thoáng </a:t>
            </a:r>
            <a:r>
              <a:rPr lang="en-US" sz="2800" b="1" i="1" dirty="0">
                <a:latin typeface="Arial" panose="020B0604020202020204" pitchFamily="34" charset="0"/>
              </a:rPr>
              <a:t>nhạt dần, thỉnh thoảng đứt quãng, đã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</a:rPr>
              <a:t>lồ lộ</a:t>
            </a:r>
            <a:r>
              <a:rPr lang="en-US" sz="2800" b="1" i="1" dirty="0">
                <a:latin typeface="Arial" panose="020B0604020202020204" pitchFamily="34" charset="0"/>
              </a:rPr>
              <a:t> đằng xa một bức vách trắng toát.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66628" y="1553029"/>
            <a:ext cx="159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(Tô Hoài)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Kết quả hình ảnh cho mây xám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6512" y="2082293"/>
            <a:ext cx="8577943" cy="4732053"/>
          </a:xfrm>
          <a:prstGeom prst="rect">
            <a:avLst/>
          </a:prstGeom>
          <a:noFill/>
          <a:ln w="19050"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6512" y="2017490"/>
            <a:ext cx="8577943" cy="4764765"/>
          </a:xfrm>
          <a:prstGeom prst="rect">
            <a:avLst/>
          </a:prstGeom>
          <a:ln w="19050">
            <a:solidFill>
              <a:srgbClr val="3333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6508" y="1998826"/>
            <a:ext cx="8577943" cy="4808378"/>
          </a:xfrm>
          <a:prstGeom prst="rect">
            <a:avLst/>
          </a:prstGeom>
          <a:ln w="19050">
            <a:solidFill>
              <a:srgbClr val="3333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6512" y="2013339"/>
            <a:ext cx="8577943" cy="4808379"/>
          </a:xfrm>
          <a:prstGeom prst="rect">
            <a:avLst/>
          </a:prstGeom>
          <a:ln w="19050"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0688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88684" y="286653"/>
            <a:ext cx="118726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b="1" dirty="0" smtClean="0">
                <a:solidFill>
                  <a:srgbClr val="CC00CC"/>
                </a:solidFill>
              </a:rPr>
              <a:t>Nghe âm thanh trong đoạn phim sau đây và đặt câu có </a:t>
            </a:r>
            <a:r>
              <a:rPr lang="en-US" sz="2400" b="1" dirty="0" smtClean="0">
                <a:solidFill>
                  <a:srgbClr val="FF0000"/>
                </a:solidFill>
              </a:rPr>
              <a:t>từ tượng thanh</a:t>
            </a:r>
            <a:r>
              <a:rPr lang="en-US" sz="2400" b="1" dirty="0" smtClean="0">
                <a:solidFill>
                  <a:srgbClr val="CC00CC"/>
                </a:solidFill>
              </a:rPr>
              <a:t> phù hợp.</a:t>
            </a:r>
            <a:endParaRPr lang="en-US" sz="2400" b="1" dirty="0">
              <a:solidFill>
                <a:srgbClr val="CC0099"/>
              </a:solidFill>
            </a:endParaRPr>
          </a:p>
        </p:txBody>
      </p:sp>
      <p:pic>
        <p:nvPicPr>
          <p:cNvPr id="5" name="SuoiCh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257" y="885371"/>
            <a:ext cx="8810172" cy="57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819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3638282671"/>
              </p:ext>
            </p:extLst>
          </p:nvPr>
        </p:nvGraphicFramePr>
        <p:xfrm>
          <a:off x="556592" y="165240"/>
          <a:ext cx="10721008" cy="6404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3330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Dropbox\B\GA\Tu trai nghia\222\10.1.mp3"/>
  <p:tag name="PPSNARRATION" val="14,2026679744,E:\Dropbox\B\Elearning\Eleaning2017_Hoa\TEPNGUON\Tu trai nghia EL1_pptx\Media.ppcx"/>
  <p:tag name="HTML_SHAPEINFO" val="&lt;SlideThumbPath val=&quot;Slide15.PNG&quot;/&gt;"/>
  <p:tag name="ISPRING_CUSTOM_TIMING_USED" val="1"/>
  <p:tag name="ISPRING_SLIDE_INDENT_LEVEL" val="0"/>
  <p:tag name="ISPRING_PRESENTER_ID" val="{03F918F7-8362-49B1-BC9C-124D94E31157}"/>
  <p:tag name="TIMING" val="|11.702"/>
  <p:tag name="GENSWF_SLIDE_TITLE" val="Ghi nhớ"/>
  <p:tag name="GENSWF_ADVANCE_TIME" val="44.496"/>
  <p:tag name="ISPRING_SLIDE_ID_2" val="{2BD19FBB-72A0-4E79-972A-44A0CD1C2D3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Dropbox\B\Elearning\Eleaning2017_Hoa\BAIDUTHI_NV7_TUTRAINGHIA\data\asimages\{D65A230E-C8F6-4B82-A928-966C3E29519B}_15.png&quot;/&gt;&lt;left val=&quot;30&quot;/&gt;&lt;top val=&quot;149&quot;/&gt;&lt;width val=&quot;901&quot;/&gt;&lt;height val=&quot;292&quot;/&gt;&lt;hasText val=&quot;1&quot;/&gt;&lt;/Image&gt;&lt;/ThreeDShapeInfo&gt;"/>
  <p:tag name="PRESENTER_SHAPETEXTINFO" val="&lt;ShapeTextInfo&gt;&lt;TableIndex row=&quot;-1&quot; col=&quot;-1&quot;&gt;&lt;linesCount val=&quot;6&quot;/&gt;&lt;lineCharCount val=&quot;11&quot;/&gt;&lt;lineCharCount val=&quot;1&quot;/&gt;&lt;lineCharCount val=&quot;61&quot;/&gt;&lt;lineCharCount val=&quot;1&quot;/&gt;&lt;lineCharCount val=&quot;61&quot;/&gt;&lt;lineCharCount val=&quot;18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A1DC4A1-9C0A-4C15-AA60-E2B082177A6D}&quot;/&gt;&lt;isInvalidForFieldText val=&quot;0&quot;/&gt;&lt;Image&gt;&lt;filename val=&quot;E:\Dropbox\B\Elearning\Eleaning2017_Hoa\BAIDUTHI_NV7_TUTRAINGHIA\data\asimages\{4A1DC4A1-9C0A-4C15-AA60-E2B082177A6D}.png&quot;/&gt;&lt;left val=&quot;803&quot;/&gt;&lt;top val=&quot;8&quot;/&gt;&lt;width val=&quot;143&quot;/&gt;&lt;height val=&quot;10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69AD78A-5EDA-4613-8F5F-91BA8FDBBC94}&quot;/&gt;&lt;isInvalidForFieldText val=&quot;0&quot;/&gt;&lt;Image&gt;&lt;filename val=&quot;E:\Dropbox\B\Elearning\Eleaning2017_Hoa\BAIDUTHI_NV7_TUTRAINGHIA\data\asimages\{C69AD78A-5EDA-4613-8F5F-91BA8FDBBC94}.png&quot;/&gt;&lt;left val=&quot;9&quot;/&gt;&lt;top val=&quot;406&quot;/&gt;&lt;width val=&quot;143&quot;/&gt;&lt;height val=&quot;128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Dropbox\B\GA\Tu trai nghia\222\10.1.mp3"/>
  <p:tag name="PPSNARRATION" val="14,2026679744,E:\Dropbox\B\Elearning\Eleaning2017_Hoa\TEPNGUON\Tu trai nghia EL1_pptx\Media.ppcx"/>
  <p:tag name="HTML_SHAPEINFO" val="&lt;SlideThumbPath val=&quot;Slide15.PNG&quot;/&gt;"/>
  <p:tag name="ISPRING_CUSTOM_TIMING_USED" val="1"/>
  <p:tag name="ISPRING_SLIDE_INDENT_LEVEL" val="0"/>
  <p:tag name="ISPRING_PRESENTER_ID" val="{03F918F7-8362-49B1-BC9C-124D94E31157}"/>
  <p:tag name="TIMING" val="|11.702"/>
  <p:tag name="GENSWF_SLIDE_TITLE" val="Ghi nhớ"/>
  <p:tag name="GENSWF_ADVANCE_TIME" val="44.496"/>
  <p:tag name="ISPRING_SLIDE_ID_2" val="{2BD19FBB-72A0-4E79-972A-44A0CD1C2D3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Dropbox\B\Elearning\Eleaning2017_Hoa\BAIDUTHI_NV7_TUTRAINGHIA\data\asimages\{D65A230E-C8F6-4B82-A928-966C3E29519B}_15.png&quot;/&gt;&lt;left val=&quot;30&quot;/&gt;&lt;top val=&quot;149&quot;/&gt;&lt;width val=&quot;901&quot;/&gt;&lt;height val=&quot;292&quot;/&gt;&lt;hasText val=&quot;1&quot;/&gt;&lt;/Image&gt;&lt;/ThreeDShapeInfo&gt;"/>
  <p:tag name="PRESENTER_SHAPETEXTINFO" val="&lt;ShapeTextInfo&gt;&lt;TableIndex row=&quot;-1&quot; col=&quot;-1&quot;&gt;&lt;linesCount val=&quot;6&quot;/&gt;&lt;lineCharCount val=&quot;11&quot;/&gt;&lt;lineCharCount val=&quot;1&quot;/&gt;&lt;lineCharCount val=&quot;61&quot;/&gt;&lt;lineCharCount val=&quot;1&quot;/&gt;&lt;lineCharCount val=&quot;61&quot;/&gt;&lt;lineCharCount val=&quot;18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A1DC4A1-9C0A-4C15-AA60-E2B082177A6D}&quot;/&gt;&lt;isInvalidForFieldText val=&quot;0&quot;/&gt;&lt;Image&gt;&lt;filename val=&quot;E:\Dropbox\B\Elearning\Eleaning2017_Hoa\BAIDUTHI_NV7_TUTRAINGHIA\data\asimages\{4A1DC4A1-9C0A-4C15-AA60-E2B082177A6D}.png&quot;/&gt;&lt;left val=&quot;803&quot;/&gt;&lt;top val=&quot;8&quot;/&gt;&lt;width val=&quot;143&quot;/&gt;&lt;height val=&quot;10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69AD78A-5EDA-4613-8F5F-91BA8FDBBC94}&quot;/&gt;&lt;isInvalidForFieldText val=&quot;0&quot;/&gt;&lt;Image&gt;&lt;filename val=&quot;E:\Dropbox\B\Elearning\Eleaning2017_Hoa\BAIDUTHI_NV7_TUTRAINGHIA\data\asimages\{C69AD78A-5EDA-4613-8F5F-91BA8FDBBC94}.png&quot;/&gt;&lt;left val=&quot;9&quot;/&gt;&lt;top val=&quot;406&quot;/&gt;&lt;width val=&quot;143&quot;/&gt;&lt;height val=&quot;128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1117</Words>
  <Application>Microsoft Office PowerPoint</Application>
  <PresentationFormat>Custom</PresentationFormat>
  <Paragraphs>149</Paragraphs>
  <Slides>20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 Nghe âm thanh đoán tên loài vật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Mr.Quang</dc:creator>
  <cp:lastModifiedBy>dell</cp:lastModifiedBy>
  <cp:revision>49</cp:revision>
  <dcterms:created xsi:type="dcterms:W3CDTF">2019-11-14T02:33:35Z</dcterms:created>
  <dcterms:modified xsi:type="dcterms:W3CDTF">2020-04-09T05:01:14Z</dcterms:modified>
</cp:coreProperties>
</file>