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5" r:id="rId4"/>
    <p:sldId id="260" r:id="rId5"/>
    <p:sldId id="256" r:id="rId6"/>
    <p:sldId id="261" r:id="rId7"/>
    <p:sldId id="262" r:id="rId8"/>
    <p:sldId id="266" r:id="rId9"/>
    <p:sldId id="263" r:id="rId10"/>
    <p:sldId id="267" r:id="rId11"/>
    <p:sldId id="264" r:id="rId12"/>
    <p:sldId id="270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A206A"/>
    <a:srgbClr val="FFF1E7"/>
    <a:srgbClr val="FFE6D5"/>
    <a:srgbClr val="FFFFD9"/>
    <a:srgbClr val="FFFFC1"/>
    <a:srgbClr val="000000"/>
    <a:srgbClr val="FDCAFE"/>
    <a:srgbClr val="FFEFFF"/>
    <a:srgbClr val="D2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71BB6-2BD8-447D-8924-DB12B625168D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</dgm:pt>
    <dgm:pt modelId="{7CB1EA8C-53AF-4E81-B40A-70442E0F069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 smtClean="0">
              <a:ln/>
              <a:effectLst/>
              <a:latin typeface=".VnTime" panose="020B7200000000000000" pitchFamily="34" charset="0"/>
            </a:rPr>
            <a:t>Tõ tiÕng ViÖt</a:t>
          </a:r>
        </a:p>
      </dgm:t>
    </dgm:pt>
    <dgm:pt modelId="{6ACD292D-5B8F-441B-9359-6F51E006403E}" type="parTrans" cxnId="{9FD65FA5-9F58-4339-8770-973D78B1F1E5}">
      <dgm:prSet/>
      <dgm:spPr/>
      <dgm:t>
        <a:bodyPr/>
        <a:lstStyle/>
        <a:p>
          <a:endParaRPr lang="en-US" sz="4400"/>
        </a:p>
      </dgm:t>
    </dgm:pt>
    <dgm:pt modelId="{8FFFCECD-CA4B-48E8-B53B-FE07C5A1DD9C}" type="sibTrans" cxnId="{9FD65FA5-9F58-4339-8770-973D78B1F1E5}">
      <dgm:prSet/>
      <dgm:spPr/>
      <dgm:t>
        <a:bodyPr/>
        <a:lstStyle/>
        <a:p>
          <a:endParaRPr lang="en-US" sz="4400"/>
        </a:p>
      </dgm:t>
    </dgm:pt>
    <dgm:pt modelId="{A184FC4C-17E9-4366-9CC7-9F32169401D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 smtClean="0">
              <a:ln/>
              <a:effectLst/>
              <a:latin typeface=".VnTime" panose="020B7200000000000000" pitchFamily="34" charset="0"/>
            </a:rPr>
            <a:t>Tõ ®¬n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 smtClean="0">
              <a:ln/>
              <a:effectLst/>
              <a:latin typeface=".VnTime" panose="020B7200000000000000" pitchFamily="34" charset="0"/>
            </a:rPr>
            <a:t>(Tõ mét tiÕng)</a:t>
          </a:r>
        </a:p>
      </dgm:t>
    </dgm:pt>
    <dgm:pt modelId="{D67A3191-C3F2-44F5-B7B1-1667E943E518}" type="parTrans" cxnId="{F2499AF8-2213-4878-A092-E222B3915ABE}">
      <dgm:prSet/>
      <dgm:spPr/>
      <dgm:t>
        <a:bodyPr/>
        <a:lstStyle/>
        <a:p>
          <a:endParaRPr lang="en-US" sz="4400"/>
        </a:p>
      </dgm:t>
    </dgm:pt>
    <dgm:pt modelId="{25AB5CE4-892A-4C9D-A801-B69A98184044}" type="sibTrans" cxnId="{F2499AF8-2213-4878-A092-E222B3915ABE}">
      <dgm:prSet/>
      <dgm:spPr/>
      <dgm:t>
        <a:bodyPr/>
        <a:lstStyle/>
        <a:p>
          <a:endParaRPr lang="en-US" sz="4400"/>
        </a:p>
      </dgm:t>
    </dgm:pt>
    <dgm:pt modelId="{E30A0313-DF1A-48E3-BEC6-61C18EB13F8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 dirty="0" err="1" smtClean="0">
              <a:ln/>
              <a:effectLst/>
              <a:latin typeface=".VnTime" panose="020B7200000000000000" pitchFamily="34" charset="0"/>
            </a:rPr>
            <a:t>Tõ</a:t>
          </a:r>
          <a:r>
            <a:rPr kumimoji="0" lang="en-US" sz="4400" b="0" i="0" u="none" strike="noStrike" cap="none" normalizeH="0" baseline="0" dirty="0" smtClean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cap="none" normalizeH="0" baseline="0" dirty="0" err="1" smtClean="0">
              <a:ln/>
              <a:effectLst/>
              <a:latin typeface=".VnTime" panose="020B7200000000000000" pitchFamily="34" charset="0"/>
            </a:rPr>
            <a:t>phøc</a:t>
          </a:r>
          <a:endParaRPr kumimoji="0" lang="en-US" sz="4400" b="0" i="0" u="none" strike="noStrike" cap="none" normalizeH="0" baseline="0" dirty="0" smtClean="0">
            <a:ln/>
            <a:effectLst/>
            <a:latin typeface=".VnTime" panose="020B7200000000000000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 dirty="0" smtClean="0">
              <a:ln/>
              <a:effectLst/>
              <a:latin typeface=".VnTime" panose="020B7200000000000000" pitchFamily="34" charset="0"/>
            </a:rPr>
            <a:t>(</a:t>
          </a:r>
          <a:r>
            <a:rPr kumimoji="0" lang="en-US" sz="4400" b="0" i="0" u="none" strike="noStrike" cap="none" normalizeH="0" baseline="0" dirty="0" err="1" smtClean="0">
              <a:ln/>
              <a:effectLst/>
              <a:latin typeface=".VnTime" panose="020B7200000000000000" pitchFamily="34" charset="0"/>
            </a:rPr>
            <a:t>Tõ</a:t>
          </a:r>
          <a:r>
            <a:rPr kumimoji="0" lang="en-US" sz="4400" b="0" i="0" u="none" strike="noStrike" cap="none" normalizeH="0" baseline="0" dirty="0" smtClean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cap="none" normalizeH="0" baseline="0" dirty="0" err="1" smtClean="0">
              <a:ln/>
              <a:effectLst/>
              <a:latin typeface=".VnTime" panose="020B7200000000000000" pitchFamily="34" charset="0"/>
            </a:rPr>
            <a:t>nhiÒu</a:t>
          </a:r>
          <a:r>
            <a:rPr kumimoji="0" lang="en-US" sz="4400" b="0" i="0" u="none" strike="noStrike" cap="none" normalizeH="0" baseline="0" dirty="0" smtClean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cap="none" normalizeH="0" baseline="0" dirty="0" err="1" smtClean="0">
              <a:ln/>
              <a:effectLst/>
              <a:latin typeface=".VnTime" panose="020B7200000000000000" pitchFamily="34" charset="0"/>
            </a:rPr>
            <a:t>tiÕng</a:t>
          </a:r>
          <a:r>
            <a:rPr kumimoji="0" lang="en-US" sz="4400" b="0" i="0" u="none" strike="noStrike" cap="none" normalizeH="0" baseline="0" dirty="0" smtClean="0">
              <a:ln/>
              <a:effectLst/>
              <a:latin typeface=".VnTime" panose="020B7200000000000000" pitchFamily="34" charset="0"/>
            </a:rPr>
            <a:t>)</a:t>
          </a:r>
        </a:p>
      </dgm:t>
    </dgm:pt>
    <dgm:pt modelId="{BFEDEAB2-B933-48FD-B55C-7245F07D6D69}" type="parTrans" cxnId="{BE4CF10D-1D67-4EBD-9068-8F898CCA05C1}">
      <dgm:prSet/>
      <dgm:spPr/>
      <dgm:t>
        <a:bodyPr/>
        <a:lstStyle/>
        <a:p>
          <a:endParaRPr lang="en-US" sz="4400"/>
        </a:p>
      </dgm:t>
    </dgm:pt>
    <dgm:pt modelId="{BD73971E-77EC-4665-A122-3FCFC9452E22}" type="sibTrans" cxnId="{BE4CF10D-1D67-4EBD-9068-8F898CCA05C1}">
      <dgm:prSet/>
      <dgm:spPr/>
      <dgm:t>
        <a:bodyPr/>
        <a:lstStyle/>
        <a:p>
          <a:endParaRPr lang="en-US" sz="4400"/>
        </a:p>
      </dgm:t>
    </dgm:pt>
    <dgm:pt modelId="{2ED91818-4C27-4C77-851B-87EE81622EE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 smtClean="0">
              <a:ln/>
              <a:effectLst/>
              <a:latin typeface=".VnTime" panose="020B7200000000000000" pitchFamily="34" charset="0"/>
            </a:rPr>
            <a:t>Tõ ghÐp</a:t>
          </a:r>
          <a:endParaRPr kumimoji="0" lang="en-US" sz="4400" b="0" i="0" u="none" strike="noStrike" cap="none" normalizeH="0" baseline="0" dirty="0" smtClean="0">
            <a:ln/>
            <a:effectLst/>
            <a:latin typeface=".VnTime" panose="020B7200000000000000" pitchFamily="34" charset="0"/>
          </a:endParaRPr>
        </a:p>
      </dgm:t>
    </dgm:pt>
    <dgm:pt modelId="{8F2101DC-322A-4078-82D6-21748956FF97}" type="parTrans" cxnId="{0F8E535D-E2FE-46EE-A4B0-6D199D29DF5C}">
      <dgm:prSet/>
      <dgm:spPr/>
      <dgm:t>
        <a:bodyPr/>
        <a:lstStyle/>
        <a:p>
          <a:endParaRPr lang="en-US" sz="4400"/>
        </a:p>
      </dgm:t>
    </dgm:pt>
    <dgm:pt modelId="{EDA79BC1-A4FA-4BE1-8140-2B9CF0B922CD}" type="sibTrans" cxnId="{0F8E535D-E2FE-46EE-A4B0-6D199D29DF5C}">
      <dgm:prSet/>
      <dgm:spPr/>
      <dgm:t>
        <a:bodyPr/>
        <a:lstStyle/>
        <a:p>
          <a:endParaRPr lang="en-US" sz="4400"/>
        </a:p>
      </dgm:t>
    </dgm:pt>
    <dgm:pt modelId="{E132F386-31D8-4BE7-A41F-11D96D4B2ED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 smtClean="0">
              <a:ln/>
              <a:effectLst/>
              <a:latin typeface=".VnTime" panose="020B7200000000000000" pitchFamily="34" charset="0"/>
            </a:rPr>
            <a:t>Tõ l¸y</a:t>
          </a:r>
          <a:endParaRPr kumimoji="0" lang="en-US" sz="4400" b="0" i="0" u="none" strike="noStrike" cap="none" normalizeH="0" baseline="0" dirty="0" smtClean="0">
            <a:ln/>
            <a:effectLst/>
            <a:latin typeface=".VnTime" panose="020B7200000000000000" pitchFamily="34" charset="0"/>
          </a:endParaRPr>
        </a:p>
      </dgm:t>
    </dgm:pt>
    <dgm:pt modelId="{6C9B81D3-E18B-468E-BAAD-CEE56F92A343}" type="parTrans" cxnId="{88361904-81CB-4D61-A7E6-42A02CABC667}">
      <dgm:prSet/>
      <dgm:spPr/>
      <dgm:t>
        <a:bodyPr/>
        <a:lstStyle/>
        <a:p>
          <a:endParaRPr lang="en-US" sz="4400"/>
        </a:p>
      </dgm:t>
    </dgm:pt>
    <dgm:pt modelId="{5A45BA22-9A06-4AB9-A4C5-40599DB03C36}" type="sibTrans" cxnId="{88361904-81CB-4D61-A7E6-42A02CABC667}">
      <dgm:prSet/>
      <dgm:spPr/>
      <dgm:t>
        <a:bodyPr/>
        <a:lstStyle/>
        <a:p>
          <a:endParaRPr lang="en-US" sz="4400"/>
        </a:p>
      </dgm:t>
    </dgm:pt>
    <dgm:pt modelId="{EBB5DD6F-46CE-47CB-8994-AA476897B573}" type="pres">
      <dgm:prSet presAssocID="{A5171BB6-2BD8-447D-8924-DB12B62516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BCB7BB-974E-449E-A667-8B3528705FAD}" type="pres">
      <dgm:prSet presAssocID="{7CB1EA8C-53AF-4E81-B40A-70442E0F0695}" presName="hierRoot1" presStyleCnt="0">
        <dgm:presLayoutVars>
          <dgm:hierBranch/>
        </dgm:presLayoutVars>
      </dgm:prSet>
      <dgm:spPr/>
    </dgm:pt>
    <dgm:pt modelId="{91FCA520-C025-4411-AA98-EF24B43EE569}" type="pres">
      <dgm:prSet presAssocID="{7CB1EA8C-53AF-4E81-B40A-70442E0F0695}" presName="rootComposite1" presStyleCnt="0"/>
      <dgm:spPr/>
    </dgm:pt>
    <dgm:pt modelId="{785E604B-3D26-4301-84AE-4CBE78CBAD4C}" type="pres">
      <dgm:prSet presAssocID="{7CB1EA8C-53AF-4E81-B40A-70442E0F0695}" presName="rootText1" presStyleLbl="node0" presStyleIdx="0" presStyleCnt="1" custScaleX="124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52A51-08CE-4D56-B7B4-5F38C8458EF6}" type="pres">
      <dgm:prSet presAssocID="{7CB1EA8C-53AF-4E81-B40A-70442E0F069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0FC9BE7-2DEE-4A59-881D-A9F0665F53EC}" type="pres">
      <dgm:prSet presAssocID="{7CB1EA8C-53AF-4E81-B40A-70442E0F0695}" presName="hierChild2" presStyleCnt="0"/>
      <dgm:spPr/>
    </dgm:pt>
    <dgm:pt modelId="{893D2201-2E37-4BA7-8591-BBE14A1BC5AE}" type="pres">
      <dgm:prSet presAssocID="{D67A3191-C3F2-44F5-B7B1-1667E943E518}" presName="Name35" presStyleLbl="parChTrans1D2" presStyleIdx="0" presStyleCnt="2"/>
      <dgm:spPr/>
      <dgm:t>
        <a:bodyPr/>
        <a:lstStyle/>
        <a:p>
          <a:endParaRPr lang="en-US"/>
        </a:p>
      </dgm:t>
    </dgm:pt>
    <dgm:pt modelId="{D01C07C4-1A7A-4084-AB2A-805C62EC5E34}" type="pres">
      <dgm:prSet presAssocID="{A184FC4C-17E9-4366-9CC7-9F32169401DF}" presName="hierRoot2" presStyleCnt="0">
        <dgm:presLayoutVars>
          <dgm:hierBranch/>
        </dgm:presLayoutVars>
      </dgm:prSet>
      <dgm:spPr/>
    </dgm:pt>
    <dgm:pt modelId="{CEA3C422-CCDF-4508-A797-266EBA08EBE6}" type="pres">
      <dgm:prSet presAssocID="{A184FC4C-17E9-4366-9CC7-9F32169401DF}" presName="rootComposite" presStyleCnt="0"/>
      <dgm:spPr/>
    </dgm:pt>
    <dgm:pt modelId="{512BB4BC-99F4-418B-B9BC-6A966A54208D}" type="pres">
      <dgm:prSet presAssocID="{A184FC4C-17E9-4366-9CC7-9F32169401DF}" presName="rootText" presStyleLbl="node2" presStyleIdx="0" presStyleCnt="2" custScaleX="140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56F067-85D3-4DF1-86C4-C27B8200332F}" type="pres">
      <dgm:prSet presAssocID="{A184FC4C-17E9-4366-9CC7-9F32169401DF}" presName="rootConnector" presStyleLbl="node2" presStyleIdx="0" presStyleCnt="2"/>
      <dgm:spPr/>
      <dgm:t>
        <a:bodyPr/>
        <a:lstStyle/>
        <a:p>
          <a:endParaRPr lang="en-US"/>
        </a:p>
      </dgm:t>
    </dgm:pt>
    <dgm:pt modelId="{A96CEC2F-7BA8-4575-947E-24ABE9130B31}" type="pres">
      <dgm:prSet presAssocID="{A184FC4C-17E9-4366-9CC7-9F32169401DF}" presName="hierChild4" presStyleCnt="0"/>
      <dgm:spPr/>
    </dgm:pt>
    <dgm:pt modelId="{21A84A7E-CAA4-4440-80E6-1F1E9C7EA2C2}" type="pres">
      <dgm:prSet presAssocID="{A184FC4C-17E9-4366-9CC7-9F32169401DF}" presName="hierChild5" presStyleCnt="0"/>
      <dgm:spPr/>
    </dgm:pt>
    <dgm:pt modelId="{FD832D37-05B4-4561-9272-29861030533A}" type="pres">
      <dgm:prSet presAssocID="{BFEDEAB2-B933-48FD-B55C-7245F07D6D69}" presName="Name35" presStyleLbl="parChTrans1D2" presStyleIdx="1" presStyleCnt="2"/>
      <dgm:spPr/>
      <dgm:t>
        <a:bodyPr/>
        <a:lstStyle/>
        <a:p>
          <a:endParaRPr lang="en-US"/>
        </a:p>
      </dgm:t>
    </dgm:pt>
    <dgm:pt modelId="{D356EE22-1A79-49DF-B12C-32D180600CA6}" type="pres">
      <dgm:prSet presAssocID="{E30A0313-DF1A-48E3-BEC6-61C18EB13F80}" presName="hierRoot2" presStyleCnt="0">
        <dgm:presLayoutVars>
          <dgm:hierBranch/>
        </dgm:presLayoutVars>
      </dgm:prSet>
      <dgm:spPr/>
    </dgm:pt>
    <dgm:pt modelId="{A2D02CC4-0DEC-4E7D-B96F-EC588687D4DE}" type="pres">
      <dgm:prSet presAssocID="{E30A0313-DF1A-48E3-BEC6-61C18EB13F80}" presName="rootComposite" presStyleCnt="0"/>
      <dgm:spPr/>
    </dgm:pt>
    <dgm:pt modelId="{7CB8426B-5DA6-48D7-991B-59A7B307413F}" type="pres">
      <dgm:prSet presAssocID="{E30A0313-DF1A-48E3-BEC6-61C18EB13F80}" presName="rootText" presStyleLbl="node2" presStyleIdx="1" presStyleCnt="2" custScaleX="139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9FD7C7-0091-48E4-A7B1-C3864117E113}" type="pres">
      <dgm:prSet presAssocID="{E30A0313-DF1A-48E3-BEC6-61C18EB13F80}" presName="rootConnector" presStyleLbl="node2" presStyleIdx="1" presStyleCnt="2"/>
      <dgm:spPr/>
      <dgm:t>
        <a:bodyPr/>
        <a:lstStyle/>
        <a:p>
          <a:endParaRPr lang="en-US"/>
        </a:p>
      </dgm:t>
    </dgm:pt>
    <dgm:pt modelId="{A46F66E0-373F-473D-A83C-AF27427D8536}" type="pres">
      <dgm:prSet presAssocID="{E30A0313-DF1A-48E3-BEC6-61C18EB13F80}" presName="hierChild4" presStyleCnt="0"/>
      <dgm:spPr/>
    </dgm:pt>
    <dgm:pt modelId="{0E1C228C-5072-4AA7-91D6-04FDEB8DD1C9}" type="pres">
      <dgm:prSet presAssocID="{8F2101DC-322A-4078-82D6-21748956FF97}" presName="Name35" presStyleLbl="parChTrans1D3" presStyleIdx="0" presStyleCnt="2"/>
      <dgm:spPr/>
      <dgm:t>
        <a:bodyPr/>
        <a:lstStyle/>
        <a:p>
          <a:endParaRPr lang="en-US"/>
        </a:p>
      </dgm:t>
    </dgm:pt>
    <dgm:pt modelId="{4BD51018-2506-47C8-BA7C-CDC6D4B68BA7}" type="pres">
      <dgm:prSet presAssocID="{2ED91818-4C27-4C77-851B-87EE81622EEC}" presName="hierRoot2" presStyleCnt="0">
        <dgm:presLayoutVars>
          <dgm:hierBranch val="r"/>
        </dgm:presLayoutVars>
      </dgm:prSet>
      <dgm:spPr/>
    </dgm:pt>
    <dgm:pt modelId="{F3964E4F-889D-4431-A8F0-8C46EE9945C6}" type="pres">
      <dgm:prSet presAssocID="{2ED91818-4C27-4C77-851B-87EE81622EEC}" presName="rootComposite" presStyleCnt="0"/>
      <dgm:spPr/>
    </dgm:pt>
    <dgm:pt modelId="{F97BB7E5-8416-4B30-BE5A-E353622EFDC1}" type="pres">
      <dgm:prSet presAssocID="{2ED91818-4C27-4C77-851B-87EE81622EE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775CAF-551B-4FF0-B195-13219D888399}" type="pres">
      <dgm:prSet presAssocID="{2ED91818-4C27-4C77-851B-87EE81622EEC}" presName="rootConnector" presStyleLbl="node3" presStyleIdx="0" presStyleCnt="2"/>
      <dgm:spPr/>
      <dgm:t>
        <a:bodyPr/>
        <a:lstStyle/>
        <a:p>
          <a:endParaRPr lang="en-US"/>
        </a:p>
      </dgm:t>
    </dgm:pt>
    <dgm:pt modelId="{E3485DE5-D72A-400E-986C-A80384FF7460}" type="pres">
      <dgm:prSet presAssocID="{2ED91818-4C27-4C77-851B-87EE81622EEC}" presName="hierChild4" presStyleCnt="0"/>
      <dgm:spPr/>
    </dgm:pt>
    <dgm:pt modelId="{2F31309B-CC4D-4A83-8020-84A84BD9D336}" type="pres">
      <dgm:prSet presAssocID="{2ED91818-4C27-4C77-851B-87EE81622EEC}" presName="hierChild5" presStyleCnt="0"/>
      <dgm:spPr/>
    </dgm:pt>
    <dgm:pt modelId="{C17B5508-B123-4F1B-A370-96F56D7A400E}" type="pres">
      <dgm:prSet presAssocID="{6C9B81D3-E18B-468E-BAAD-CEE56F92A343}" presName="Name35" presStyleLbl="parChTrans1D3" presStyleIdx="1" presStyleCnt="2"/>
      <dgm:spPr/>
      <dgm:t>
        <a:bodyPr/>
        <a:lstStyle/>
        <a:p>
          <a:endParaRPr lang="en-US"/>
        </a:p>
      </dgm:t>
    </dgm:pt>
    <dgm:pt modelId="{09884DB1-D06F-4910-99F2-6F92D84BB2F1}" type="pres">
      <dgm:prSet presAssocID="{E132F386-31D8-4BE7-A41F-11D96D4B2ED8}" presName="hierRoot2" presStyleCnt="0">
        <dgm:presLayoutVars>
          <dgm:hierBranch val="r"/>
        </dgm:presLayoutVars>
      </dgm:prSet>
      <dgm:spPr/>
    </dgm:pt>
    <dgm:pt modelId="{8CB9287F-81B1-4850-B57F-FC1C5235DF7E}" type="pres">
      <dgm:prSet presAssocID="{E132F386-31D8-4BE7-A41F-11D96D4B2ED8}" presName="rootComposite" presStyleCnt="0"/>
      <dgm:spPr/>
    </dgm:pt>
    <dgm:pt modelId="{C495F80E-AC1B-4B4F-B8CA-6506E0785235}" type="pres">
      <dgm:prSet presAssocID="{E132F386-31D8-4BE7-A41F-11D96D4B2ED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8F03BF-E92C-4949-8B2A-6B1948E94AC4}" type="pres">
      <dgm:prSet presAssocID="{E132F386-31D8-4BE7-A41F-11D96D4B2ED8}" presName="rootConnector" presStyleLbl="node3" presStyleIdx="1" presStyleCnt="2"/>
      <dgm:spPr/>
      <dgm:t>
        <a:bodyPr/>
        <a:lstStyle/>
        <a:p>
          <a:endParaRPr lang="en-US"/>
        </a:p>
      </dgm:t>
    </dgm:pt>
    <dgm:pt modelId="{B9843FBC-C5F9-41AA-AB56-F03B53721299}" type="pres">
      <dgm:prSet presAssocID="{E132F386-31D8-4BE7-A41F-11D96D4B2ED8}" presName="hierChild4" presStyleCnt="0"/>
      <dgm:spPr/>
    </dgm:pt>
    <dgm:pt modelId="{1A7E96BF-CF56-4692-9707-DF14AE1BC18B}" type="pres">
      <dgm:prSet presAssocID="{E132F386-31D8-4BE7-A41F-11D96D4B2ED8}" presName="hierChild5" presStyleCnt="0"/>
      <dgm:spPr/>
    </dgm:pt>
    <dgm:pt modelId="{3A3FC049-A5A8-4539-AD4B-9E9A610B0C52}" type="pres">
      <dgm:prSet presAssocID="{E30A0313-DF1A-48E3-BEC6-61C18EB13F80}" presName="hierChild5" presStyleCnt="0"/>
      <dgm:spPr/>
    </dgm:pt>
    <dgm:pt modelId="{264DF99B-7317-4CF8-AFB7-6684D1A2C93D}" type="pres">
      <dgm:prSet presAssocID="{7CB1EA8C-53AF-4E81-B40A-70442E0F0695}" presName="hierChild3" presStyleCnt="0"/>
      <dgm:spPr/>
    </dgm:pt>
  </dgm:ptLst>
  <dgm:cxnLst>
    <dgm:cxn modelId="{8641EFDC-F14C-4070-B297-9B5550854C45}" type="presOf" srcId="{D67A3191-C3F2-44F5-B7B1-1667E943E518}" destId="{893D2201-2E37-4BA7-8591-BBE14A1BC5AE}" srcOrd="0" destOrd="0" presId="urn:microsoft.com/office/officeart/2005/8/layout/orgChart1"/>
    <dgm:cxn modelId="{4E2BDFB1-EC26-4EF4-8820-9B898E5BE91A}" type="presOf" srcId="{8F2101DC-322A-4078-82D6-21748956FF97}" destId="{0E1C228C-5072-4AA7-91D6-04FDEB8DD1C9}" srcOrd="0" destOrd="0" presId="urn:microsoft.com/office/officeart/2005/8/layout/orgChart1"/>
    <dgm:cxn modelId="{565309DF-E55D-4371-8341-A0B6AB703D4F}" type="presOf" srcId="{E132F386-31D8-4BE7-A41F-11D96D4B2ED8}" destId="{C495F80E-AC1B-4B4F-B8CA-6506E0785235}" srcOrd="0" destOrd="0" presId="urn:microsoft.com/office/officeart/2005/8/layout/orgChart1"/>
    <dgm:cxn modelId="{5DB4EA04-E655-402F-9B99-63F545B5C66F}" type="presOf" srcId="{2ED91818-4C27-4C77-851B-87EE81622EEC}" destId="{59775CAF-551B-4FF0-B195-13219D888399}" srcOrd="1" destOrd="0" presId="urn:microsoft.com/office/officeart/2005/8/layout/orgChart1"/>
    <dgm:cxn modelId="{8130C729-8CB8-478D-AEB9-86B9432C6613}" type="presOf" srcId="{BFEDEAB2-B933-48FD-B55C-7245F07D6D69}" destId="{FD832D37-05B4-4561-9272-29861030533A}" srcOrd="0" destOrd="0" presId="urn:microsoft.com/office/officeart/2005/8/layout/orgChart1"/>
    <dgm:cxn modelId="{F2499AF8-2213-4878-A092-E222B3915ABE}" srcId="{7CB1EA8C-53AF-4E81-B40A-70442E0F0695}" destId="{A184FC4C-17E9-4366-9CC7-9F32169401DF}" srcOrd="0" destOrd="0" parTransId="{D67A3191-C3F2-44F5-B7B1-1667E943E518}" sibTransId="{25AB5CE4-892A-4C9D-A801-B69A98184044}"/>
    <dgm:cxn modelId="{BE4CF10D-1D67-4EBD-9068-8F898CCA05C1}" srcId="{7CB1EA8C-53AF-4E81-B40A-70442E0F0695}" destId="{E30A0313-DF1A-48E3-BEC6-61C18EB13F80}" srcOrd="1" destOrd="0" parTransId="{BFEDEAB2-B933-48FD-B55C-7245F07D6D69}" sibTransId="{BD73971E-77EC-4665-A122-3FCFC9452E22}"/>
    <dgm:cxn modelId="{88361904-81CB-4D61-A7E6-42A02CABC667}" srcId="{E30A0313-DF1A-48E3-BEC6-61C18EB13F80}" destId="{E132F386-31D8-4BE7-A41F-11D96D4B2ED8}" srcOrd="1" destOrd="0" parTransId="{6C9B81D3-E18B-468E-BAAD-CEE56F92A343}" sibTransId="{5A45BA22-9A06-4AB9-A4C5-40599DB03C36}"/>
    <dgm:cxn modelId="{AAFC781B-510A-4130-9FF8-E78B9D84C21D}" type="presOf" srcId="{E30A0313-DF1A-48E3-BEC6-61C18EB13F80}" destId="{7CB8426B-5DA6-48D7-991B-59A7B307413F}" srcOrd="0" destOrd="0" presId="urn:microsoft.com/office/officeart/2005/8/layout/orgChart1"/>
    <dgm:cxn modelId="{78E93648-C316-4D17-B5D9-295BF5D3231C}" type="presOf" srcId="{2ED91818-4C27-4C77-851B-87EE81622EEC}" destId="{F97BB7E5-8416-4B30-BE5A-E353622EFDC1}" srcOrd="0" destOrd="0" presId="urn:microsoft.com/office/officeart/2005/8/layout/orgChart1"/>
    <dgm:cxn modelId="{90B793AA-1EDF-4359-A659-2B65BB203E7E}" type="presOf" srcId="{E30A0313-DF1A-48E3-BEC6-61C18EB13F80}" destId="{CA9FD7C7-0091-48E4-A7B1-C3864117E113}" srcOrd="1" destOrd="0" presId="urn:microsoft.com/office/officeart/2005/8/layout/orgChart1"/>
    <dgm:cxn modelId="{E2C51F05-440C-4A2D-A605-6E934566A6D3}" type="presOf" srcId="{A184FC4C-17E9-4366-9CC7-9F32169401DF}" destId="{512BB4BC-99F4-418B-B9BC-6A966A54208D}" srcOrd="0" destOrd="0" presId="urn:microsoft.com/office/officeart/2005/8/layout/orgChart1"/>
    <dgm:cxn modelId="{9FD65FA5-9F58-4339-8770-973D78B1F1E5}" srcId="{A5171BB6-2BD8-447D-8924-DB12B625168D}" destId="{7CB1EA8C-53AF-4E81-B40A-70442E0F0695}" srcOrd="0" destOrd="0" parTransId="{6ACD292D-5B8F-441B-9359-6F51E006403E}" sibTransId="{8FFFCECD-CA4B-48E8-B53B-FE07C5A1DD9C}"/>
    <dgm:cxn modelId="{C251A58D-749C-4843-9CDD-E4761FB1E353}" type="presOf" srcId="{A5171BB6-2BD8-447D-8924-DB12B625168D}" destId="{EBB5DD6F-46CE-47CB-8994-AA476897B573}" srcOrd="0" destOrd="0" presId="urn:microsoft.com/office/officeart/2005/8/layout/orgChart1"/>
    <dgm:cxn modelId="{0F8E535D-E2FE-46EE-A4B0-6D199D29DF5C}" srcId="{E30A0313-DF1A-48E3-BEC6-61C18EB13F80}" destId="{2ED91818-4C27-4C77-851B-87EE81622EEC}" srcOrd="0" destOrd="0" parTransId="{8F2101DC-322A-4078-82D6-21748956FF97}" sibTransId="{EDA79BC1-A4FA-4BE1-8140-2B9CF0B922CD}"/>
    <dgm:cxn modelId="{53E4BEA6-E26F-44EF-B26D-322F0E87BE52}" type="presOf" srcId="{E132F386-31D8-4BE7-A41F-11D96D4B2ED8}" destId="{788F03BF-E92C-4949-8B2A-6B1948E94AC4}" srcOrd="1" destOrd="0" presId="urn:microsoft.com/office/officeart/2005/8/layout/orgChart1"/>
    <dgm:cxn modelId="{5663F54C-7404-4DA3-B2C3-8C919A72D81F}" type="presOf" srcId="{6C9B81D3-E18B-468E-BAAD-CEE56F92A343}" destId="{C17B5508-B123-4F1B-A370-96F56D7A400E}" srcOrd="0" destOrd="0" presId="urn:microsoft.com/office/officeart/2005/8/layout/orgChart1"/>
    <dgm:cxn modelId="{7C4FF6A1-C280-4726-B14C-ED27D2CDE792}" type="presOf" srcId="{A184FC4C-17E9-4366-9CC7-9F32169401DF}" destId="{8256F067-85D3-4DF1-86C4-C27B8200332F}" srcOrd="1" destOrd="0" presId="urn:microsoft.com/office/officeart/2005/8/layout/orgChart1"/>
    <dgm:cxn modelId="{7868160B-50D3-4D41-8749-73BE8E9383F5}" type="presOf" srcId="{7CB1EA8C-53AF-4E81-B40A-70442E0F0695}" destId="{785E604B-3D26-4301-84AE-4CBE78CBAD4C}" srcOrd="0" destOrd="0" presId="urn:microsoft.com/office/officeart/2005/8/layout/orgChart1"/>
    <dgm:cxn modelId="{EB0644B5-954E-4C29-AD73-D8D01F26BC41}" type="presOf" srcId="{7CB1EA8C-53AF-4E81-B40A-70442E0F0695}" destId="{85A52A51-08CE-4D56-B7B4-5F38C8458EF6}" srcOrd="1" destOrd="0" presId="urn:microsoft.com/office/officeart/2005/8/layout/orgChart1"/>
    <dgm:cxn modelId="{065F21FA-5A4C-4D9C-BDF3-A45A3DED3559}" type="presParOf" srcId="{EBB5DD6F-46CE-47CB-8994-AA476897B573}" destId="{E7BCB7BB-974E-449E-A667-8B3528705FAD}" srcOrd="0" destOrd="0" presId="urn:microsoft.com/office/officeart/2005/8/layout/orgChart1"/>
    <dgm:cxn modelId="{1B8C47B5-D194-4B45-A91E-69262A7081E0}" type="presParOf" srcId="{E7BCB7BB-974E-449E-A667-8B3528705FAD}" destId="{91FCA520-C025-4411-AA98-EF24B43EE569}" srcOrd="0" destOrd="0" presId="urn:microsoft.com/office/officeart/2005/8/layout/orgChart1"/>
    <dgm:cxn modelId="{5BE86C91-DD2F-49C3-9A4B-D2FB9424ABE7}" type="presParOf" srcId="{91FCA520-C025-4411-AA98-EF24B43EE569}" destId="{785E604B-3D26-4301-84AE-4CBE78CBAD4C}" srcOrd="0" destOrd="0" presId="urn:microsoft.com/office/officeart/2005/8/layout/orgChart1"/>
    <dgm:cxn modelId="{C94F4905-8300-44E9-B1B3-8D3F1DA7ED91}" type="presParOf" srcId="{91FCA520-C025-4411-AA98-EF24B43EE569}" destId="{85A52A51-08CE-4D56-B7B4-5F38C8458EF6}" srcOrd="1" destOrd="0" presId="urn:microsoft.com/office/officeart/2005/8/layout/orgChart1"/>
    <dgm:cxn modelId="{2D10E709-21FE-4C7B-8A9B-E4F851794124}" type="presParOf" srcId="{E7BCB7BB-974E-449E-A667-8B3528705FAD}" destId="{50FC9BE7-2DEE-4A59-881D-A9F0665F53EC}" srcOrd="1" destOrd="0" presId="urn:microsoft.com/office/officeart/2005/8/layout/orgChart1"/>
    <dgm:cxn modelId="{068D47E5-89A0-422D-B250-CD7703303A6E}" type="presParOf" srcId="{50FC9BE7-2DEE-4A59-881D-A9F0665F53EC}" destId="{893D2201-2E37-4BA7-8591-BBE14A1BC5AE}" srcOrd="0" destOrd="0" presId="urn:microsoft.com/office/officeart/2005/8/layout/orgChart1"/>
    <dgm:cxn modelId="{0EFB9F3B-8AFD-4DE7-90C8-62C746F67961}" type="presParOf" srcId="{50FC9BE7-2DEE-4A59-881D-A9F0665F53EC}" destId="{D01C07C4-1A7A-4084-AB2A-805C62EC5E34}" srcOrd="1" destOrd="0" presId="urn:microsoft.com/office/officeart/2005/8/layout/orgChart1"/>
    <dgm:cxn modelId="{B7F78CAC-EFDB-45C6-A324-3B6F5DB361ED}" type="presParOf" srcId="{D01C07C4-1A7A-4084-AB2A-805C62EC5E34}" destId="{CEA3C422-CCDF-4508-A797-266EBA08EBE6}" srcOrd="0" destOrd="0" presId="urn:microsoft.com/office/officeart/2005/8/layout/orgChart1"/>
    <dgm:cxn modelId="{E3C0AF48-BD8E-4D80-A452-5C9873575137}" type="presParOf" srcId="{CEA3C422-CCDF-4508-A797-266EBA08EBE6}" destId="{512BB4BC-99F4-418B-B9BC-6A966A54208D}" srcOrd="0" destOrd="0" presId="urn:microsoft.com/office/officeart/2005/8/layout/orgChart1"/>
    <dgm:cxn modelId="{ACB40793-CEB7-4352-9D91-80CE05949F93}" type="presParOf" srcId="{CEA3C422-CCDF-4508-A797-266EBA08EBE6}" destId="{8256F067-85D3-4DF1-86C4-C27B8200332F}" srcOrd="1" destOrd="0" presId="urn:microsoft.com/office/officeart/2005/8/layout/orgChart1"/>
    <dgm:cxn modelId="{4E363A8C-FB2E-47FC-96AA-1B7138D62CB4}" type="presParOf" srcId="{D01C07C4-1A7A-4084-AB2A-805C62EC5E34}" destId="{A96CEC2F-7BA8-4575-947E-24ABE9130B31}" srcOrd="1" destOrd="0" presId="urn:microsoft.com/office/officeart/2005/8/layout/orgChart1"/>
    <dgm:cxn modelId="{B8E55054-C3CD-4DCE-AF4E-99B8B2A2B56C}" type="presParOf" srcId="{D01C07C4-1A7A-4084-AB2A-805C62EC5E34}" destId="{21A84A7E-CAA4-4440-80E6-1F1E9C7EA2C2}" srcOrd="2" destOrd="0" presId="urn:microsoft.com/office/officeart/2005/8/layout/orgChart1"/>
    <dgm:cxn modelId="{9A2193B7-B278-4820-B5FD-BC1E258CFF0D}" type="presParOf" srcId="{50FC9BE7-2DEE-4A59-881D-A9F0665F53EC}" destId="{FD832D37-05B4-4561-9272-29861030533A}" srcOrd="2" destOrd="0" presId="urn:microsoft.com/office/officeart/2005/8/layout/orgChart1"/>
    <dgm:cxn modelId="{FA3EF2FA-2FBD-4E2F-B0F5-7E17A6288EA0}" type="presParOf" srcId="{50FC9BE7-2DEE-4A59-881D-A9F0665F53EC}" destId="{D356EE22-1A79-49DF-B12C-32D180600CA6}" srcOrd="3" destOrd="0" presId="urn:microsoft.com/office/officeart/2005/8/layout/orgChart1"/>
    <dgm:cxn modelId="{7F76EE4D-1A9E-4F58-95A8-ABE40E0A63F5}" type="presParOf" srcId="{D356EE22-1A79-49DF-B12C-32D180600CA6}" destId="{A2D02CC4-0DEC-4E7D-B96F-EC588687D4DE}" srcOrd="0" destOrd="0" presId="urn:microsoft.com/office/officeart/2005/8/layout/orgChart1"/>
    <dgm:cxn modelId="{285BFA7F-31D0-445D-BFD9-3E2DD458BF64}" type="presParOf" srcId="{A2D02CC4-0DEC-4E7D-B96F-EC588687D4DE}" destId="{7CB8426B-5DA6-48D7-991B-59A7B307413F}" srcOrd="0" destOrd="0" presId="urn:microsoft.com/office/officeart/2005/8/layout/orgChart1"/>
    <dgm:cxn modelId="{20BB5478-C020-4D26-AEA8-4747E6FFB863}" type="presParOf" srcId="{A2D02CC4-0DEC-4E7D-B96F-EC588687D4DE}" destId="{CA9FD7C7-0091-48E4-A7B1-C3864117E113}" srcOrd="1" destOrd="0" presId="urn:microsoft.com/office/officeart/2005/8/layout/orgChart1"/>
    <dgm:cxn modelId="{2D42C4E8-5000-4EC0-9167-100E811344F2}" type="presParOf" srcId="{D356EE22-1A79-49DF-B12C-32D180600CA6}" destId="{A46F66E0-373F-473D-A83C-AF27427D8536}" srcOrd="1" destOrd="0" presId="urn:microsoft.com/office/officeart/2005/8/layout/orgChart1"/>
    <dgm:cxn modelId="{63800707-82BD-43EF-82EA-0CC08489BBB1}" type="presParOf" srcId="{A46F66E0-373F-473D-A83C-AF27427D8536}" destId="{0E1C228C-5072-4AA7-91D6-04FDEB8DD1C9}" srcOrd="0" destOrd="0" presId="urn:microsoft.com/office/officeart/2005/8/layout/orgChart1"/>
    <dgm:cxn modelId="{07830D7D-B328-40A7-841D-A5AF4802FC19}" type="presParOf" srcId="{A46F66E0-373F-473D-A83C-AF27427D8536}" destId="{4BD51018-2506-47C8-BA7C-CDC6D4B68BA7}" srcOrd="1" destOrd="0" presId="urn:microsoft.com/office/officeart/2005/8/layout/orgChart1"/>
    <dgm:cxn modelId="{207FACC9-7FE0-4052-96FA-1A2E67A39EB9}" type="presParOf" srcId="{4BD51018-2506-47C8-BA7C-CDC6D4B68BA7}" destId="{F3964E4F-889D-4431-A8F0-8C46EE9945C6}" srcOrd="0" destOrd="0" presId="urn:microsoft.com/office/officeart/2005/8/layout/orgChart1"/>
    <dgm:cxn modelId="{0D3BF96B-452B-4A34-940D-C8ED34E90823}" type="presParOf" srcId="{F3964E4F-889D-4431-A8F0-8C46EE9945C6}" destId="{F97BB7E5-8416-4B30-BE5A-E353622EFDC1}" srcOrd="0" destOrd="0" presId="urn:microsoft.com/office/officeart/2005/8/layout/orgChart1"/>
    <dgm:cxn modelId="{0C3B89E7-466B-44B5-B244-00B8FE6ED2DB}" type="presParOf" srcId="{F3964E4F-889D-4431-A8F0-8C46EE9945C6}" destId="{59775CAF-551B-4FF0-B195-13219D888399}" srcOrd="1" destOrd="0" presId="urn:microsoft.com/office/officeart/2005/8/layout/orgChart1"/>
    <dgm:cxn modelId="{D0620E44-0D30-4C38-BE49-7DEDD2328722}" type="presParOf" srcId="{4BD51018-2506-47C8-BA7C-CDC6D4B68BA7}" destId="{E3485DE5-D72A-400E-986C-A80384FF7460}" srcOrd="1" destOrd="0" presId="urn:microsoft.com/office/officeart/2005/8/layout/orgChart1"/>
    <dgm:cxn modelId="{F35B921E-578F-42ED-888F-E8BBC78C06FD}" type="presParOf" srcId="{4BD51018-2506-47C8-BA7C-CDC6D4B68BA7}" destId="{2F31309B-CC4D-4A83-8020-84A84BD9D336}" srcOrd="2" destOrd="0" presId="urn:microsoft.com/office/officeart/2005/8/layout/orgChart1"/>
    <dgm:cxn modelId="{FBCFD3E4-E0E9-4A73-892C-ECDEDC11874E}" type="presParOf" srcId="{A46F66E0-373F-473D-A83C-AF27427D8536}" destId="{C17B5508-B123-4F1B-A370-96F56D7A400E}" srcOrd="2" destOrd="0" presId="urn:microsoft.com/office/officeart/2005/8/layout/orgChart1"/>
    <dgm:cxn modelId="{9C1B53FF-1D38-423F-BC62-A9A50901534E}" type="presParOf" srcId="{A46F66E0-373F-473D-A83C-AF27427D8536}" destId="{09884DB1-D06F-4910-99F2-6F92D84BB2F1}" srcOrd="3" destOrd="0" presId="urn:microsoft.com/office/officeart/2005/8/layout/orgChart1"/>
    <dgm:cxn modelId="{AAFC2AE2-E5B2-47C8-88E3-CAAF4921D04B}" type="presParOf" srcId="{09884DB1-D06F-4910-99F2-6F92D84BB2F1}" destId="{8CB9287F-81B1-4850-B57F-FC1C5235DF7E}" srcOrd="0" destOrd="0" presId="urn:microsoft.com/office/officeart/2005/8/layout/orgChart1"/>
    <dgm:cxn modelId="{0C28A876-A504-4BA2-A607-4D0013F99376}" type="presParOf" srcId="{8CB9287F-81B1-4850-B57F-FC1C5235DF7E}" destId="{C495F80E-AC1B-4B4F-B8CA-6506E0785235}" srcOrd="0" destOrd="0" presId="urn:microsoft.com/office/officeart/2005/8/layout/orgChart1"/>
    <dgm:cxn modelId="{117947A1-122A-4ED1-87F3-570F75F1599B}" type="presParOf" srcId="{8CB9287F-81B1-4850-B57F-FC1C5235DF7E}" destId="{788F03BF-E92C-4949-8B2A-6B1948E94AC4}" srcOrd="1" destOrd="0" presId="urn:microsoft.com/office/officeart/2005/8/layout/orgChart1"/>
    <dgm:cxn modelId="{3E48F8FE-8FB0-48FF-A87F-29AA16B978AA}" type="presParOf" srcId="{09884DB1-D06F-4910-99F2-6F92D84BB2F1}" destId="{B9843FBC-C5F9-41AA-AB56-F03B53721299}" srcOrd="1" destOrd="0" presId="urn:microsoft.com/office/officeart/2005/8/layout/orgChart1"/>
    <dgm:cxn modelId="{5FE60542-5293-485E-A9B9-9AA6125B0C3D}" type="presParOf" srcId="{09884DB1-D06F-4910-99F2-6F92D84BB2F1}" destId="{1A7E96BF-CF56-4692-9707-DF14AE1BC18B}" srcOrd="2" destOrd="0" presId="urn:microsoft.com/office/officeart/2005/8/layout/orgChart1"/>
    <dgm:cxn modelId="{421A7352-D077-4F14-9B3E-A946D1EBFE1F}" type="presParOf" srcId="{D356EE22-1A79-49DF-B12C-32D180600CA6}" destId="{3A3FC049-A5A8-4539-AD4B-9E9A610B0C52}" srcOrd="2" destOrd="0" presId="urn:microsoft.com/office/officeart/2005/8/layout/orgChart1"/>
    <dgm:cxn modelId="{588833E0-1DFE-474E-8C2B-C8730B7E4721}" type="presParOf" srcId="{E7BCB7BB-974E-449E-A667-8B3528705FAD}" destId="{264DF99B-7317-4CF8-AFB7-6684D1A2C9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F2035-DB3D-4799-A854-F8B636E98644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5895D-FF79-4D04-A58A-D21E74716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6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3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16633F1-8EFA-4879-BF5C-743FC4130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0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4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6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8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8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89D2-9BDF-4683-8BC4-DCB1CC0BD95C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5420" y="212831"/>
            <a:ext cx="7800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le3D" panose="020B0703020102020204" pitchFamily="34" charset="0"/>
                <a:ea typeface="Arial Unicode MS" panose="020B0604020202020204" pitchFamily="34" charset="-128"/>
              </a:rPr>
              <a:t>TỪ VÀ CẤU TẠO CỦA TIẾNG VIỆT</a:t>
            </a:r>
          </a:p>
        </p:txBody>
      </p:sp>
      <p:pic>
        <p:nvPicPr>
          <p:cNvPr id="10244" name="Picture 4" descr="Kết quả hình ảnh cho cấu tạo từ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129" y="2555714"/>
            <a:ext cx="5651056" cy="430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552891"/>
              </p:ext>
            </p:extLst>
          </p:nvPr>
        </p:nvGraphicFramePr>
        <p:xfrm>
          <a:off x="512956" y="1382753"/>
          <a:ext cx="11108474" cy="41482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77119">
                  <a:extLst>
                    <a:ext uri="{9D8B030D-6E8A-4147-A177-3AD203B41FA5}">
                      <a16:colId xmlns="" xmlns:a16="http://schemas.microsoft.com/office/drawing/2014/main" val="1465883328"/>
                    </a:ext>
                  </a:extLst>
                </a:gridCol>
                <a:gridCol w="2777119">
                  <a:extLst>
                    <a:ext uri="{9D8B030D-6E8A-4147-A177-3AD203B41FA5}">
                      <a16:colId xmlns="" xmlns:a16="http://schemas.microsoft.com/office/drawing/2014/main" val="2901733893"/>
                    </a:ext>
                  </a:extLst>
                </a:gridCol>
                <a:gridCol w="5554236">
                  <a:extLst>
                    <a:ext uri="{9D8B030D-6E8A-4147-A177-3AD203B41FA5}">
                      <a16:colId xmlns="" xmlns:a16="http://schemas.microsoft.com/office/drawing/2014/main" val="1917374071"/>
                    </a:ext>
                  </a:extLst>
                </a:gridCol>
              </a:tblGrid>
              <a:tr h="100189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5098660"/>
                  </a:ext>
                </a:extLst>
              </a:tr>
              <a:tr h="1573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4321981"/>
                  </a:ext>
                </a:extLst>
              </a:tr>
              <a:tr h="1573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7406853"/>
                  </a:ext>
                </a:extLst>
              </a:tr>
            </a:tbl>
          </a:graphicData>
        </a:graphic>
      </p:graphicFrame>
      <p:sp>
        <p:nvSpPr>
          <p:cNvPr id="3" name="Cloud Callout 2"/>
          <p:cNvSpPr/>
          <p:nvPr/>
        </p:nvSpPr>
        <p:spPr>
          <a:xfrm>
            <a:off x="7738946" y="2620537"/>
            <a:ext cx="1884557" cy="1071824"/>
          </a:xfrm>
          <a:prstGeom prst="cloudCallout">
            <a:avLst>
              <a:gd name="adj1" fmla="val -33259"/>
              <a:gd name="adj2" fmla="val 6146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856462" y="3156449"/>
            <a:ext cx="1884557" cy="1071824"/>
          </a:xfrm>
          <a:prstGeom prst="cloudCallou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738945" y="4125996"/>
            <a:ext cx="1884557" cy="1071824"/>
          </a:xfrm>
          <a:prstGeom prst="cloudCallout">
            <a:avLst>
              <a:gd name="adj1" fmla="val -39176"/>
              <a:gd name="adj2" fmla="val 5209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38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85610"/>
              </p:ext>
            </p:extLst>
          </p:nvPr>
        </p:nvGraphicFramePr>
        <p:xfrm>
          <a:off x="579864" y="1706137"/>
          <a:ext cx="11041566" cy="39364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60392">
                  <a:extLst>
                    <a:ext uri="{9D8B030D-6E8A-4147-A177-3AD203B41FA5}">
                      <a16:colId xmlns="" xmlns:a16="http://schemas.microsoft.com/office/drawing/2014/main" val="1465883328"/>
                    </a:ext>
                  </a:extLst>
                </a:gridCol>
                <a:gridCol w="2760392">
                  <a:extLst>
                    <a:ext uri="{9D8B030D-6E8A-4147-A177-3AD203B41FA5}">
                      <a16:colId xmlns="" xmlns:a16="http://schemas.microsoft.com/office/drawing/2014/main" val="2901733893"/>
                    </a:ext>
                  </a:extLst>
                </a:gridCol>
                <a:gridCol w="5520782">
                  <a:extLst>
                    <a:ext uri="{9D8B030D-6E8A-4147-A177-3AD203B41FA5}">
                      <a16:colId xmlns="" xmlns:a16="http://schemas.microsoft.com/office/drawing/2014/main" val="1917374071"/>
                    </a:ext>
                  </a:extLst>
                </a:gridCol>
              </a:tblGrid>
              <a:tr h="95072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5098660"/>
                  </a:ext>
                </a:extLst>
              </a:tr>
              <a:tr h="1492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4400" b="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4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4321981"/>
                  </a:ext>
                </a:extLst>
              </a:tr>
              <a:tr h="1492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740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6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8797281"/>
              </p:ext>
            </p:extLst>
          </p:nvPr>
        </p:nvGraphicFramePr>
        <p:xfrm>
          <a:off x="1394828" y="1419971"/>
          <a:ext cx="9337341" cy="514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868714" y="348343"/>
            <a:ext cx="7543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8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66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8686" y="478372"/>
            <a:ext cx="11727543" cy="5760382"/>
          </a:xfrm>
          <a:prstGeom prst="roundRect">
            <a:avLst/>
          </a:prstGeom>
          <a:ln w="57150" cmpd="thinThick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nhớ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phức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phức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ghép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ghép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endParaRPr lang="en-US" sz="3600" dirty="0" smtClean="0">
              <a:solidFill>
                <a:srgbClr val="000099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phức</a:t>
            </a:r>
            <a:r>
              <a:rPr lang="en-US" sz="3600" dirty="0">
                <a:solidFill>
                  <a:srgbClr val="4A206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láy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láy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50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284" y="774923"/>
            <a:ext cx="121920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.VnTime" panose="020B7200000000000000" pitchFamily="34" charset="0"/>
              </a:rPr>
              <a:t>Bµi</a:t>
            </a:r>
            <a:r>
              <a:rPr lang="en-US" sz="3600" b="1" dirty="0" smtClean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.VnTime" panose="020B7200000000000000" pitchFamily="34" charset="0"/>
              </a:rPr>
              <a:t>1: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.VnTime" panose="020B7200000000000000" pitchFamily="34" charset="0"/>
              </a:rPr>
              <a:t>[…] </a:t>
            </a:r>
            <a:r>
              <a:rPr lang="en-US" sz="3600" dirty="0" err="1" smtClean="0">
                <a:latin typeface=".VnTime" panose="020B7200000000000000" pitchFamily="34" charset="0"/>
              </a:rPr>
              <a:t>Ng­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 err="1" smtClean="0">
                <a:latin typeface=".VnTime" panose="020B7200000000000000" pitchFamily="34" charset="0"/>
              </a:rPr>
              <a:t>êi</a:t>
            </a:r>
            <a:r>
              <a:rPr lang="en-US" sz="3600" dirty="0" smtClean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ViÖt</a:t>
            </a:r>
            <a:r>
              <a:rPr lang="en-US" sz="3600" dirty="0">
                <a:latin typeface=".VnTime" panose="020B7200000000000000" pitchFamily="34" charset="0"/>
              </a:rPr>
              <a:t> Nam </a:t>
            </a:r>
            <a:r>
              <a:rPr lang="en-US" sz="3600" dirty="0" smtClean="0">
                <a:latin typeface=".VnTime" panose="020B7200000000000000" pitchFamily="34" charset="0"/>
              </a:rPr>
              <a:t>ta - </a:t>
            </a:r>
            <a:r>
              <a:rPr lang="en-US" sz="3600" i="1" u="sng" dirty="0">
                <a:latin typeface=".VnTime" panose="020B7200000000000000" pitchFamily="34" charset="0"/>
              </a:rPr>
              <a:t>con </a:t>
            </a:r>
            <a:r>
              <a:rPr lang="en-US" sz="3600" i="1" u="sng" dirty="0" err="1">
                <a:latin typeface=".VnTime" panose="020B7200000000000000" pitchFamily="34" charset="0"/>
              </a:rPr>
              <a:t>ch¸u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vua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Hïng</a:t>
            </a:r>
            <a:r>
              <a:rPr lang="en-US" sz="3600" dirty="0" smtClean="0">
                <a:latin typeface=".VnTime" panose="020B7200000000000000" pitchFamily="34" charset="0"/>
              </a:rPr>
              <a:t> - </a:t>
            </a:r>
            <a:r>
              <a:rPr lang="en-US" sz="3600" dirty="0" err="1">
                <a:latin typeface=".VnTime" panose="020B7200000000000000" pitchFamily="34" charset="0"/>
              </a:rPr>
              <a:t>khi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nh¾c</a:t>
            </a:r>
            <a:r>
              <a:rPr lang="en-US" sz="3600" dirty="0">
                <a:latin typeface=".VnTime" panose="020B7200000000000000" pitchFamily="34" charset="0"/>
              </a:rPr>
              <a:t> ®</a:t>
            </a:r>
            <a:r>
              <a:rPr lang="en-US" sz="3600" dirty="0" err="1">
                <a:latin typeface=".VnTime" panose="020B7200000000000000" pitchFamily="34" charset="0"/>
              </a:rPr>
              <a:t>Õn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i="1" u="sng" dirty="0" err="1">
                <a:latin typeface=".VnTime" panose="020B7200000000000000" pitchFamily="34" charset="0"/>
              </a:rPr>
              <a:t>nguån</a:t>
            </a:r>
            <a:r>
              <a:rPr lang="en-US" sz="3600" i="1" u="sng" dirty="0">
                <a:latin typeface=".VnTime" panose="020B7200000000000000" pitchFamily="34" charset="0"/>
              </a:rPr>
              <a:t> </a:t>
            </a:r>
            <a:r>
              <a:rPr lang="en-US" sz="3600" i="1" u="sng" dirty="0" err="1">
                <a:latin typeface=".VnTime" panose="020B7200000000000000" pitchFamily="34" charset="0"/>
              </a:rPr>
              <a:t>gèc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cña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m×nh</a:t>
            </a:r>
            <a:r>
              <a:rPr lang="en-US" sz="3600" dirty="0" smtClean="0">
                <a:latin typeface=".VnTime" panose="020B7200000000000000" pitchFamily="34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.VnTime" panose="020B7200000000000000" pitchFamily="34" charset="0"/>
              </a:rPr>
              <a:t>con </a:t>
            </a:r>
            <a:r>
              <a:rPr lang="en-US" sz="3600" dirty="0" err="1">
                <a:latin typeface=".VnTime" panose="020B7200000000000000" pitchFamily="34" charset="0"/>
              </a:rPr>
              <a:t>Rång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ch¸u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Tiªn</a:t>
            </a:r>
            <a:r>
              <a:rPr lang="en-US" sz="3600" dirty="0">
                <a:latin typeface=".VnTime" panose="020B7200000000000000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i="1" dirty="0">
                <a:latin typeface=".VnTime" panose="020B7200000000000000" pitchFamily="34" charset="0"/>
              </a:rPr>
              <a:t>				(Con </a:t>
            </a:r>
            <a:r>
              <a:rPr lang="en-US" sz="3600" i="1" dirty="0" err="1">
                <a:latin typeface=".VnTime" panose="020B7200000000000000" pitchFamily="34" charset="0"/>
              </a:rPr>
              <a:t>Rång</a:t>
            </a:r>
            <a:r>
              <a:rPr lang="en-US" sz="3600" i="1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ch¸u</a:t>
            </a:r>
            <a:r>
              <a:rPr lang="en-US" sz="3600" i="1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tiªn</a:t>
            </a:r>
            <a:r>
              <a:rPr lang="en-US" sz="3600" i="1" dirty="0">
                <a:latin typeface=".VnTime" panose="020B7200000000000000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.VnTime" panose="020B7200000000000000" pitchFamily="34" charset="0"/>
              </a:rPr>
              <a:t>a, </a:t>
            </a:r>
            <a:r>
              <a:rPr lang="en-US" sz="3600" dirty="0" err="1">
                <a:latin typeface=".VnTime" panose="020B7200000000000000" pitchFamily="34" charset="0"/>
              </a:rPr>
              <a:t>C¸c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nguån</a:t>
            </a:r>
            <a:r>
              <a:rPr lang="en-US" sz="3600" i="1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gèc</a:t>
            </a:r>
            <a:r>
              <a:rPr lang="en-US" sz="3600" i="1" dirty="0">
                <a:latin typeface=".VnTime" panose="020B7200000000000000" pitchFamily="34" charset="0"/>
              </a:rPr>
              <a:t>, con </a:t>
            </a:r>
            <a:r>
              <a:rPr lang="en-US" sz="3600" i="1" dirty="0" err="1">
                <a:latin typeface=".VnTime" panose="020B7200000000000000" pitchFamily="34" charset="0"/>
              </a:rPr>
              <a:t>ch¸u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thuéc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kiÓu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cÊu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t¹o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nµo</a:t>
            </a:r>
            <a:r>
              <a:rPr lang="en-US" sz="3600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.VnTime" panose="020B7200000000000000" pitchFamily="34" charset="0"/>
              </a:rPr>
              <a:t>b, </a:t>
            </a:r>
            <a:r>
              <a:rPr lang="en-US" sz="3600" dirty="0" err="1">
                <a:latin typeface=".VnTime" panose="020B7200000000000000" pitchFamily="34" charset="0"/>
              </a:rPr>
              <a:t>T×m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nh÷ng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®</a:t>
            </a:r>
            <a:r>
              <a:rPr lang="en-US" sz="3600" dirty="0" err="1">
                <a:latin typeface=".VnTime" panose="020B7200000000000000" pitchFamily="34" charset="0"/>
              </a:rPr>
              <a:t>ång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nghÜa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víi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nguån</a:t>
            </a:r>
            <a:r>
              <a:rPr lang="en-US" sz="3600" i="1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gèc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trong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c©u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v¨n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trªn</a:t>
            </a:r>
            <a:r>
              <a:rPr lang="en-US" sz="3600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.VnTime" panose="020B7200000000000000" pitchFamily="34" charset="0"/>
              </a:rPr>
              <a:t>c, </a:t>
            </a:r>
            <a:r>
              <a:rPr lang="en-US" sz="3600" dirty="0" err="1">
                <a:latin typeface=".VnTime" panose="020B7200000000000000" pitchFamily="34" charset="0"/>
              </a:rPr>
              <a:t>T×m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thªm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c¸c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ghÐp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chØ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quan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hÖ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th©n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thuéc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theo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kiÓu</a:t>
            </a:r>
            <a:r>
              <a:rPr lang="en-US" sz="3600" dirty="0">
                <a:latin typeface=".VnTime" panose="020B7200000000000000" pitchFamily="34" charset="0"/>
              </a:rPr>
              <a:t>: con </a:t>
            </a:r>
            <a:r>
              <a:rPr lang="en-US" sz="3600" dirty="0" err="1">
                <a:latin typeface=".VnTime" panose="020B7200000000000000" pitchFamily="34" charset="0"/>
              </a:rPr>
              <a:t>ch¸u</a:t>
            </a:r>
            <a:r>
              <a:rPr lang="en-US" sz="3600" dirty="0">
                <a:latin typeface=".VnTime" panose="020B7200000000000000" pitchFamily="34" charset="0"/>
              </a:rPr>
              <a:t>, </a:t>
            </a:r>
            <a:r>
              <a:rPr lang="en-US" sz="3600" dirty="0" err="1">
                <a:latin typeface=".VnTime" panose="020B7200000000000000" pitchFamily="34" charset="0"/>
              </a:rPr>
              <a:t>anh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chÞ</a:t>
            </a:r>
            <a:r>
              <a:rPr lang="en-US" sz="3600" dirty="0">
                <a:latin typeface=".VnTime" panose="020B7200000000000000" pitchFamily="34" charset="0"/>
              </a:rPr>
              <a:t>, «</a:t>
            </a:r>
            <a:r>
              <a:rPr lang="en-US" sz="3600" dirty="0" err="1">
                <a:latin typeface=".VnTime" panose="020B7200000000000000" pitchFamily="34" charset="0"/>
              </a:rPr>
              <a:t>ng</a:t>
            </a:r>
            <a:r>
              <a:rPr lang="en-US" sz="3600" dirty="0">
                <a:latin typeface=".VnTime" panose="020B7200000000000000" pitchFamily="34" charset="0"/>
              </a:rPr>
              <a:t> bµ,…?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34083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.VnTime" panose="020B7200000000000000" pitchFamily="34" charset="0"/>
              </a:rPr>
              <a:t>III, </a:t>
            </a:r>
            <a:r>
              <a:rPr lang="en-US" sz="4000" b="1" u="sng" dirty="0" err="1">
                <a:solidFill>
                  <a:srgbClr val="FF0000"/>
                </a:solidFill>
                <a:latin typeface=".VnTime" panose="020B7200000000000000" pitchFamily="34" charset="0"/>
              </a:rPr>
              <a:t>LuyÖn</a:t>
            </a:r>
            <a:r>
              <a:rPr lang="en-US" sz="4000" b="1" u="sng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.VnTime" panose="020B7200000000000000" pitchFamily="34" charset="0"/>
              </a:rPr>
              <a:t>tËp</a:t>
            </a:r>
            <a:r>
              <a:rPr lang="en-US" sz="4000" b="1" u="sng" dirty="0">
                <a:solidFill>
                  <a:srgbClr val="FF0000"/>
                </a:solidFill>
                <a:latin typeface=".VnTime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6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3230524"/>
            <a:ext cx="1219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 smtClean="0">
                <a:latin typeface=".VnTime" panose="020B7200000000000000" pitchFamily="34" charset="0"/>
              </a:rPr>
              <a:t>c, </a:t>
            </a:r>
            <a:r>
              <a:rPr lang="en-US" sz="3600" dirty="0" err="1" smtClean="0">
                <a:latin typeface=".VnTime" panose="020B7200000000000000" pitchFamily="34" charset="0"/>
              </a:rPr>
              <a:t>C¸c</a:t>
            </a:r>
            <a:r>
              <a:rPr lang="en-US" sz="3600" dirty="0" smtClean="0">
                <a:latin typeface=".VnTime" panose="020B7200000000000000" pitchFamily="34" charset="0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tõ</a:t>
            </a:r>
            <a:r>
              <a:rPr lang="en-US" sz="3600" dirty="0" smtClean="0">
                <a:latin typeface=".VnTime" panose="020B7200000000000000" pitchFamily="34" charset="0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ghÐp</a:t>
            </a:r>
            <a:r>
              <a:rPr lang="en-US" sz="3600" dirty="0" smtClean="0">
                <a:latin typeface=".VnTime" panose="020B7200000000000000" pitchFamily="34" charset="0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chØ</a:t>
            </a:r>
            <a:r>
              <a:rPr lang="en-US" sz="3600" dirty="0" smtClean="0">
                <a:latin typeface=".VnTime" panose="020B7200000000000000" pitchFamily="34" charset="0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quan</a:t>
            </a:r>
            <a:r>
              <a:rPr lang="en-US" sz="3600" dirty="0" smtClean="0">
                <a:latin typeface=".VnTime" panose="020B7200000000000000" pitchFamily="34" charset="0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hÖ</a:t>
            </a:r>
            <a:r>
              <a:rPr lang="en-US" sz="3600" dirty="0" smtClean="0">
                <a:latin typeface=".VnTime" panose="020B7200000000000000" pitchFamily="34" charset="0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th©n</a:t>
            </a:r>
            <a:r>
              <a:rPr lang="en-US" sz="3600" dirty="0" smtClean="0">
                <a:latin typeface=".VnTime" panose="020B7200000000000000" pitchFamily="34" charset="0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thuéc</a:t>
            </a:r>
            <a:r>
              <a:rPr lang="en-US" sz="3600" dirty="0" smtClean="0">
                <a:latin typeface=".VnTime" panose="020B7200000000000000" pitchFamily="34" charset="0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theo</a:t>
            </a:r>
            <a:r>
              <a:rPr lang="en-US" sz="3600" dirty="0" smtClean="0">
                <a:latin typeface=".VnTime" panose="020B7200000000000000" pitchFamily="34" charset="0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kiÓu</a:t>
            </a:r>
            <a:r>
              <a:rPr lang="en-US" sz="3600" dirty="0" smtClean="0">
                <a:latin typeface=".VnTime" panose="020B7200000000000000" pitchFamily="34" charset="0"/>
              </a:rPr>
              <a:t>: con </a:t>
            </a:r>
            <a:r>
              <a:rPr lang="en-US" sz="3600" dirty="0" err="1" smtClean="0">
                <a:latin typeface=".VnTime" panose="020B7200000000000000" pitchFamily="34" charset="0"/>
              </a:rPr>
              <a:t>ch¸u</a:t>
            </a:r>
            <a:r>
              <a:rPr lang="en-US" sz="3600" dirty="0" smtClean="0">
                <a:latin typeface=".VnTime" panose="020B7200000000000000" pitchFamily="34" charset="0"/>
              </a:rPr>
              <a:t>, </a:t>
            </a:r>
            <a:r>
              <a:rPr lang="en-US" sz="3600" dirty="0" err="1" smtClean="0">
                <a:latin typeface=".VnTime" panose="020B7200000000000000" pitchFamily="34" charset="0"/>
              </a:rPr>
              <a:t>anh</a:t>
            </a:r>
            <a:r>
              <a:rPr lang="en-US" sz="3600" dirty="0" smtClean="0">
                <a:latin typeface=".VnTime" panose="020B7200000000000000" pitchFamily="34" charset="0"/>
              </a:rPr>
              <a:t> </a:t>
            </a:r>
            <a:r>
              <a:rPr lang="en-US" sz="3600" dirty="0" err="1" smtClean="0">
                <a:latin typeface=".VnTime" panose="020B7200000000000000" pitchFamily="34" charset="0"/>
              </a:rPr>
              <a:t>chÞ</a:t>
            </a:r>
            <a:r>
              <a:rPr lang="en-US" sz="3600" dirty="0" smtClean="0">
                <a:latin typeface=".VnTime" panose="020B7200000000000000" pitchFamily="34" charset="0"/>
              </a:rPr>
              <a:t>, «</a:t>
            </a:r>
            <a:r>
              <a:rPr lang="en-US" sz="3600" dirty="0" err="1" smtClean="0">
                <a:latin typeface=".VnTime" panose="020B7200000000000000" pitchFamily="34" charset="0"/>
              </a:rPr>
              <a:t>ng</a:t>
            </a:r>
            <a:r>
              <a:rPr lang="en-US" sz="3600" dirty="0" smtClean="0">
                <a:latin typeface=".VnTime" panose="020B7200000000000000" pitchFamily="34" charset="0"/>
              </a:rPr>
              <a:t> bµ: </a:t>
            </a:r>
            <a:r>
              <a:rPr lang="en-US" sz="3600" dirty="0" err="1" smtClean="0">
                <a:solidFill>
                  <a:srgbClr val="FF3399"/>
                </a:solidFill>
                <a:latin typeface=".VnTime" panose="020B7200000000000000" pitchFamily="34" charset="0"/>
              </a:rPr>
              <a:t>Bè</a:t>
            </a:r>
            <a:r>
              <a:rPr lang="en-US" sz="3600" dirty="0" smtClean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mÑ</a:t>
            </a:r>
            <a:r>
              <a:rPr lang="en-US" sz="3600" dirty="0" smtClean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dirty="0" err="1" smtClean="0">
                <a:solidFill>
                  <a:srgbClr val="FF3399"/>
                </a:solidFill>
                <a:latin typeface=".VnTime" panose="020B7200000000000000" pitchFamily="34" charset="0"/>
              </a:rPr>
              <a:t>cËu</a:t>
            </a:r>
            <a:r>
              <a:rPr lang="en-US" sz="3600" dirty="0" smtClean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mî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c« d×,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chó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ch¸u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anh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em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cha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anh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c«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b¸c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chó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thÝm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756292" y="653205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 1: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81688"/>
            <a:ext cx="10810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.VnTime" panose="020B7200000000000000" pitchFamily="34" charset="0"/>
              </a:rPr>
              <a:t>a, </a:t>
            </a:r>
            <a:r>
              <a:rPr lang="en-US" sz="3600" dirty="0" err="1">
                <a:latin typeface=".VnTime" panose="020B7200000000000000" pitchFamily="34" charset="0"/>
              </a:rPr>
              <a:t>C¸c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nguån</a:t>
            </a:r>
            <a:r>
              <a:rPr lang="en-US" sz="3600" i="1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gèc</a:t>
            </a:r>
            <a:r>
              <a:rPr lang="en-US" sz="3600" i="1" dirty="0">
                <a:latin typeface=".VnTime" panose="020B7200000000000000" pitchFamily="34" charset="0"/>
              </a:rPr>
              <a:t>, con </a:t>
            </a:r>
            <a:r>
              <a:rPr lang="en-US" sz="3600" i="1" dirty="0" err="1">
                <a:latin typeface=".VnTime" panose="020B7200000000000000" pitchFamily="34" charset="0"/>
              </a:rPr>
              <a:t>ch¸u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thuéc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kiÓu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cÊu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t¹o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tõ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ghÐp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662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.VnTime" panose="020B7200000000000000" pitchFamily="34" charset="0"/>
              </a:rPr>
              <a:t>b, </a:t>
            </a:r>
            <a:r>
              <a:rPr lang="en-US" sz="3600" dirty="0" err="1">
                <a:latin typeface=".VnTime" panose="020B7200000000000000" pitchFamily="34" charset="0"/>
              </a:rPr>
              <a:t>Nh÷ng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®</a:t>
            </a:r>
            <a:r>
              <a:rPr lang="en-US" sz="3600" dirty="0" err="1">
                <a:latin typeface=".VnTime" panose="020B7200000000000000" pitchFamily="34" charset="0"/>
              </a:rPr>
              <a:t>ång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nghÜa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víi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tõ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nguån</a:t>
            </a:r>
            <a:r>
              <a:rPr lang="en-US" sz="3600" i="1" dirty="0">
                <a:latin typeface=".VnTime" panose="020B7200000000000000" pitchFamily="34" charset="0"/>
              </a:rPr>
              <a:t> </a:t>
            </a:r>
            <a:r>
              <a:rPr lang="en-US" sz="3600" i="1" dirty="0" err="1">
                <a:latin typeface=".VnTime" panose="020B7200000000000000" pitchFamily="34" charset="0"/>
              </a:rPr>
              <a:t>gèc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trong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c©u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v¨n</a:t>
            </a:r>
            <a:r>
              <a:rPr lang="en-US" sz="3600" dirty="0">
                <a:latin typeface=".VnTime" panose="020B7200000000000000" pitchFamily="34" charset="0"/>
              </a:rPr>
              <a:t> </a:t>
            </a:r>
            <a:r>
              <a:rPr lang="en-US" sz="3600" dirty="0" err="1">
                <a:latin typeface=".VnTime" panose="020B7200000000000000" pitchFamily="34" charset="0"/>
              </a:rPr>
              <a:t>trªn</a:t>
            </a:r>
            <a:r>
              <a:rPr lang="en-US" sz="3600" dirty="0">
                <a:latin typeface=".VnTime" panose="020B7200000000000000" pitchFamily="34" charset="0"/>
              </a:rPr>
              <a:t>: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céi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nguån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gèc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g¸c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gèc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.VnTime" panose="020B7200000000000000" pitchFamily="34" charset="0"/>
              </a:rPr>
              <a:t>rÔ</a:t>
            </a:r>
            <a:r>
              <a:rPr lang="en-US" sz="3600" dirty="0">
                <a:solidFill>
                  <a:srgbClr val="FF3399"/>
                </a:solidFill>
                <a:latin typeface=".VnTime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53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"/>
            <a:ext cx="10273778" cy="6843715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337" y="394491"/>
            <a:ext cx="8229701" cy="56118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tËp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tr¾c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nghiÖm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6188" y="1897064"/>
            <a:ext cx="8405812" cy="1143000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4400" b="1" dirty="0" err="1">
                <a:latin typeface=".VnTime" panose="020B7200000000000000" pitchFamily="34" charset="0"/>
              </a:rPr>
              <a:t>C©u</a:t>
            </a:r>
            <a:r>
              <a:rPr lang="en-US" sz="4400" b="1" dirty="0">
                <a:latin typeface=".VnTime" panose="020B7200000000000000" pitchFamily="34" charset="0"/>
              </a:rPr>
              <a:t> 1</a:t>
            </a:r>
            <a:r>
              <a:rPr lang="en-US" sz="4400" b="1" dirty="0" smtClean="0">
                <a:latin typeface=".VnTime" panose="020B7200000000000000" pitchFamily="34" charset="0"/>
              </a:rPr>
              <a:t>: §¬</a:t>
            </a:r>
            <a:r>
              <a:rPr lang="en-US" sz="4400" b="1" dirty="0">
                <a:latin typeface=".VnTime" panose="020B7200000000000000" pitchFamily="34" charset="0"/>
              </a:rPr>
              <a:t>n </a:t>
            </a:r>
            <a:r>
              <a:rPr lang="en-US" sz="4400" b="1" dirty="0" err="1">
                <a:latin typeface=".VnTime" panose="020B7200000000000000" pitchFamily="34" charset="0"/>
              </a:rPr>
              <a:t>vÞ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cÊu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t¹o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tõ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cña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endParaRPr lang="en-US" sz="4400" b="1" dirty="0" smtClean="0">
              <a:latin typeface=".VnTime" panose="020B7200000000000000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sz="4400" b="1" dirty="0" err="1" smtClean="0">
                <a:latin typeface=".VnTime" panose="020B7200000000000000" pitchFamily="34" charset="0"/>
              </a:rPr>
              <a:t>TiÕng</a:t>
            </a:r>
            <a:r>
              <a:rPr lang="en-US" sz="4400" b="1" dirty="0" smtClean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ViÖt</a:t>
            </a:r>
            <a:r>
              <a:rPr lang="en-US" sz="4400" b="1" dirty="0">
                <a:latin typeface=".VnTime" panose="020B7200000000000000" pitchFamily="34" charset="0"/>
              </a:rPr>
              <a:t> lµ g×?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dirty="0" smtClean="0">
                <a:latin typeface=".VnTime" panose="020B7200000000000000" pitchFamily="34" charset="0"/>
              </a:rPr>
              <a:t>		A</a:t>
            </a:r>
            <a:r>
              <a:rPr lang="en-US" sz="4400" dirty="0">
                <a:latin typeface=".VnTime" panose="020B7200000000000000" pitchFamily="34" charset="0"/>
              </a:rPr>
              <a:t>. </a:t>
            </a:r>
            <a:r>
              <a:rPr lang="en-US" sz="4400" dirty="0" err="1">
                <a:latin typeface=".VnTime" panose="020B7200000000000000" pitchFamily="34" charset="0"/>
              </a:rPr>
              <a:t>TiÕng</a:t>
            </a:r>
            <a:r>
              <a:rPr lang="en-US" sz="4400" dirty="0">
                <a:latin typeface=".VnTime" panose="020B7200000000000000" pitchFamily="34" charset="0"/>
              </a:rPr>
              <a:t>;      </a:t>
            </a:r>
            <a:endParaRPr lang="en-US" sz="4400" dirty="0" smtClean="0">
              <a:latin typeface=".VnTime" panose="020B7200000000000000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4400" dirty="0" smtClean="0">
                <a:latin typeface=".VnTime" panose="020B7200000000000000" pitchFamily="34" charset="0"/>
              </a:rPr>
              <a:t>		B. </a:t>
            </a:r>
            <a:r>
              <a:rPr lang="en-US" sz="4400" dirty="0" err="1" smtClean="0">
                <a:latin typeface=".VnTime" panose="020B7200000000000000" pitchFamily="34" charset="0"/>
              </a:rPr>
              <a:t>Tõ</a:t>
            </a:r>
            <a:r>
              <a:rPr lang="en-US" sz="4400" dirty="0" smtClean="0">
                <a:latin typeface=".VnTime" panose="020B7200000000000000" pitchFamily="34" charset="0"/>
              </a:rPr>
              <a:t> </a:t>
            </a:r>
            <a:r>
              <a:rPr lang="en-US" sz="4400" dirty="0">
                <a:latin typeface=".VnTime" panose="020B7200000000000000" pitchFamily="34" charset="0"/>
              </a:rPr>
              <a:t>;        </a:t>
            </a:r>
            <a:endParaRPr lang="en-US" sz="4400" dirty="0" smtClean="0">
              <a:latin typeface=".VnTime" panose="020B7200000000000000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4400" dirty="0" smtClean="0">
                <a:latin typeface=".VnTime" panose="020B7200000000000000" pitchFamily="34" charset="0"/>
              </a:rPr>
              <a:t>		C</a:t>
            </a:r>
            <a:r>
              <a:rPr lang="en-US" sz="4400" dirty="0">
                <a:latin typeface=".VnTime" panose="020B7200000000000000" pitchFamily="34" charset="0"/>
              </a:rPr>
              <a:t>. Ng÷ ;       </a:t>
            </a:r>
            <a:endParaRPr lang="en-US" sz="4400" dirty="0" smtClean="0">
              <a:latin typeface=".VnTime" panose="020B7200000000000000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z="4400" dirty="0" smtClean="0">
                <a:latin typeface=".VnTime" panose="020B7200000000000000" pitchFamily="34" charset="0"/>
              </a:rPr>
              <a:t>		D</a:t>
            </a:r>
            <a:r>
              <a:rPr lang="en-US" sz="4400" dirty="0">
                <a:latin typeface=".VnTime" panose="020B7200000000000000" pitchFamily="34" charset="0"/>
              </a:rPr>
              <a:t>. </a:t>
            </a:r>
            <a:r>
              <a:rPr lang="en-US" sz="4400" dirty="0" err="1">
                <a:latin typeface=".VnTime" panose="020B7200000000000000" pitchFamily="34" charset="0"/>
              </a:rPr>
              <a:t>C©u</a:t>
            </a:r>
            <a:r>
              <a:rPr lang="en-US" sz="44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4772847" y="3271039"/>
            <a:ext cx="486018" cy="457201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3329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5141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0174" y="1090613"/>
            <a:ext cx="985837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C©u</a:t>
            </a:r>
            <a:r>
              <a:rPr lang="en-US" sz="4400" b="1" dirty="0">
                <a:solidFill>
                  <a:srgbClr val="FF0000"/>
                </a:solidFill>
                <a:latin typeface=".VnTime" panose="020B7200000000000000" pitchFamily="34" charset="0"/>
              </a:rPr>
              <a:t> 2</a:t>
            </a:r>
            <a:r>
              <a:rPr lang="en-US" sz="4400" b="1" dirty="0">
                <a:latin typeface=".VnTime" panose="020B7200000000000000" pitchFamily="34" charset="0"/>
              </a:rPr>
              <a:t>:  </a:t>
            </a:r>
            <a:r>
              <a:rPr lang="en-US" sz="4400" b="1" dirty="0" err="1">
                <a:latin typeface=".VnTime" panose="020B7200000000000000" pitchFamily="34" charset="0"/>
              </a:rPr>
              <a:t>Tõ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phøc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gåm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bao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nhiªu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tiÕng</a:t>
            </a:r>
            <a:r>
              <a:rPr lang="en-US" sz="4400" b="1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A</a:t>
            </a:r>
            <a:r>
              <a:rPr lang="en-US" sz="4400" dirty="0" smtClean="0">
                <a:latin typeface=".VnTime" panose="020B7200000000000000" pitchFamily="34" charset="0"/>
              </a:rPr>
              <a:t>. </a:t>
            </a:r>
            <a:r>
              <a:rPr lang="en-US" sz="4400" dirty="0" err="1" smtClean="0">
                <a:latin typeface=".VnTime" panose="020B7200000000000000" pitchFamily="34" charset="0"/>
              </a:rPr>
              <a:t>Mét</a:t>
            </a:r>
            <a:r>
              <a:rPr lang="en-US" sz="4400" dirty="0">
                <a:latin typeface=".VnTime" panose="020B7200000000000000" pitchFamily="34" charset="0"/>
              </a:rPr>
              <a:t>;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B. </a:t>
            </a:r>
            <a:r>
              <a:rPr lang="en-US" sz="4400" dirty="0" err="1">
                <a:latin typeface=".VnTime" panose="020B7200000000000000" pitchFamily="34" charset="0"/>
              </a:rPr>
              <a:t>Hai</a:t>
            </a:r>
            <a:r>
              <a:rPr lang="en-US" sz="4400" dirty="0">
                <a:latin typeface=".VnTime" panose="020B7200000000000000" pitchFamily="34" charset="0"/>
              </a:rPr>
              <a:t>;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C. </a:t>
            </a:r>
            <a:r>
              <a:rPr lang="en-US" sz="4400" dirty="0" smtClean="0">
                <a:latin typeface=".VnTime" panose="020B7200000000000000" pitchFamily="34" charset="0"/>
              </a:rPr>
              <a:t>Ba;     </a:t>
            </a:r>
            <a:endParaRPr lang="en-US" sz="4400" dirty="0">
              <a:latin typeface=".VnTime" panose="020B7200000000000000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D. </a:t>
            </a:r>
            <a:r>
              <a:rPr lang="en-US" sz="4400" dirty="0" err="1">
                <a:latin typeface=".VnTime" panose="020B7200000000000000" pitchFamily="34" charset="0"/>
              </a:rPr>
              <a:t>Hai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hoÆc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nhiÒu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h¬n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hai</a:t>
            </a:r>
            <a:r>
              <a:rPr lang="en-US" sz="44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071522" y="2824163"/>
            <a:ext cx="543091" cy="457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5262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92993" y="2766218"/>
            <a:ext cx="100060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C©u</a:t>
            </a:r>
            <a:r>
              <a:rPr lang="en-US" sz="4400" b="1" dirty="0">
                <a:solidFill>
                  <a:srgbClr val="FF0000"/>
                </a:solidFill>
                <a:latin typeface=".VnTime" panose="020B7200000000000000" pitchFamily="34" charset="0"/>
              </a:rPr>
              <a:t> 3</a:t>
            </a:r>
            <a:r>
              <a:rPr lang="en-US" sz="4400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: </a:t>
            </a:r>
            <a:r>
              <a:rPr lang="en-US" sz="4400" b="1" dirty="0" err="1" smtClean="0">
                <a:latin typeface=".VnTime" panose="020B7200000000000000" pitchFamily="34" charset="0"/>
              </a:rPr>
              <a:t>Trong</a:t>
            </a:r>
            <a:r>
              <a:rPr lang="en-US" sz="4400" b="1" dirty="0" smtClean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bèn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c¸ch</a:t>
            </a:r>
            <a:r>
              <a:rPr lang="en-US" sz="4400" b="1" dirty="0">
                <a:latin typeface=".VnTime" panose="020B7200000000000000" pitchFamily="34" charset="0"/>
              </a:rPr>
              <a:t> chia </a:t>
            </a:r>
            <a:r>
              <a:rPr lang="en-US" sz="4400" b="1" dirty="0" err="1">
                <a:latin typeface=".VnTime" panose="020B7200000000000000" pitchFamily="34" charset="0"/>
              </a:rPr>
              <a:t>lo¹i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tõ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phøc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sau</a:t>
            </a:r>
            <a:r>
              <a:rPr lang="en-US" sz="4400" b="1" dirty="0">
                <a:latin typeface=".VnTime" panose="020B7200000000000000" pitchFamily="34" charset="0"/>
              </a:rPr>
              <a:t> ®©y</a:t>
            </a:r>
            <a:r>
              <a:rPr lang="en-US" sz="4400" b="1" dirty="0" smtClean="0">
                <a:latin typeface=".VnTime" panose="020B7200000000000000" pitchFamily="34" charset="0"/>
              </a:rPr>
              <a:t>, </a:t>
            </a:r>
            <a:r>
              <a:rPr lang="en-US" sz="4400" b="1" dirty="0" err="1" smtClean="0">
                <a:latin typeface=".VnTime" panose="020B7200000000000000" pitchFamily="34" charset="0"/>
              </a:rPr>
              <a:t>c¸ch</a:t>
            </a:r>
            <a:r>
              <a:rPr lang="en-US" sz="4400" b="1" dirty="0" smtClean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nµo</a:t>
            </a:r>
            <a:r>
              <a:rPr lang="en-US" sz="4400" b="1" dirty="0">
                <a:latin typeface=".VnTime" panose="020B7200000000000000" pitchFamily="34" charset="0"/>
              </a:rPr>
              <a:t> ®</a:t>
            </a:r>
            <a:r>
              <a:rPr lang="en-US" sz="4400" b="1" dirty="0" err="1">
                <a:latin typeface=".VnTime" panose="020B7200000000000000" pitchFamily="34" charset="0"/>
              </a:rPr>
              <a:t>óng</a:t>
            </a:r>
            <a:r>
              <a:rPr lang="en-US" sz="4400" b="1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</a:t>
            </a:r>
            <a:r>
              <a:rPr lang="en-US" sz="4400" dirty="0" err="1">
                <a:latin typeface=".VnTime" panose="020B7200000000000000" pitchFamily="34" charset="0"/>
              </a:rPr>
              <a:t>A.Tõ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ghÐp</a:t>
            </a:r>
            <a:r>
              <a:rPr lang="en-US" sz="4400" dirty="0">
                <a:latin typeface=".VnTime" panose="020B7200000000000000" pitchFamily="34" charset="0"/>
              </a:rPr>
              <a:t> vµ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l¸y</a:t>
            </a:r>
            <a:r>
              <a:rPr lang="en-US" sz="4400" dirty="0">
                <a:latin typeface=".VnTime" panose="020B7200000000000000" pitchFamily="34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B.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phøc</a:t>
            </a:r>
            <a:r>
              <a:rPr lang="en-US" sz="4400" dirty="0">
                <a:latin typeface=".VnTime" panose="020B7200000000000000" pitchFamily="34" charset="0"/>
              </a:rPr>
              <a:t> vµ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ghÐp</a:t>
            </a:r>
            <a:r>
              <a:rPr lang="en-US" sz="4400" dirty="0">
                <a:latin typeface=".VnTime" panose="020B7200000000000000" pitchFamily="34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C.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phøc</a:t>
            </a:r>
            <a:r>
              <a:rPr lang="en-US" sz="4400" dirty="0">
                <a:latin typeface=".VnTime" panose="020B7200000000000000" pitchFamily="34" charset="0"/>
              </a:rPr>
              <a:t> vµ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l¸y</a:t>
            </a:r>
            <a:r>
              <a:rPr lang="en-US" sz="4400" dirty="0">
                <a:latin typeface=".VnTime" panose="020B7200000000000000" pitchFamily="34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</a:t>
            </a:r>
            <a:r>
              <a:rPr lang="en-US" sz="4400" dirty="0" err="1">
                <a:latin typeface=".VnTime" panose="020B7200000000000000" pitchFamily="34" charset="0"/>
              </a:rPr>
              <a:t>D.Tõ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phøc</a:t>
            </a:r>
            <a:r>
              <a:rPr lang="en-US" sz="4400" dirty="0">
                <a:latin typeface=".VnTime" panose="020B7200000000000000" pitchFamily="34" charset="0"/>
              </a:rPr>
              <a:t> vµ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®¬n.</a:t>
            </a: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643062" y="2871788"/>
            <a:ext cx="533820" cy="385762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2721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400" y="1327414"/>
            <a:ext cx="9786944" cy="1325563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" y="2777781"/>
            <a:ext cx="11390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3549733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91" y="4443978"/>
            <a:ext cx="12651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49221"/>
            <a:ext cx="11858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1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05" y="1032353"/>
            <a:ext cx="12192001" cy="1587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trọt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/,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4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(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Rồng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06" y="-65279"/>
            <a:ext cx="6096000" cy="8086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TỪ LÀ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[​IM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08623"/>
            <a:ext cx="6167907" cy="41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[​IM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07" y="2619647"/>
            <a:ext cx="6024094" cy="421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8772" y="460492"/>
            <a:ext cx="5945858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263" y="1679574"/>
            <a:ext cx="82677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57587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42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7" y="-122643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363"/>
            <a:ext cx="121920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chi.</a:t>
            </a:r>
          </a:p>
          <a:p>
            <a:pPr marL="0" indent="0" algn="ctr">
              <a:buNone/>
            </a:pP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Ai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509" y="0"/>
            <a:ext cx="1052510" cy="2424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0" y="140476"/>
            <a:ext cx="7524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5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057400"/>
            <a:ext cx="70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29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66962" y="1210111"/>
            <a:ext cx="95403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900799"/>
            <a:ext cx="114014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01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3688"/>
          </a:xfrm>
        </p:spPr>
      </p:pic>
    </p:spTree>
    <p:extLst>
      <p:ext uri="{BB962C8B-B14F-4D97-AF65-F5344CB8AC3E}">
        <p14:creationId xmlns:p14="http://schemas.microsoft.com/office/powerpoint/2010/main" val="292825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066120"/>
              </p:ext>
            </p:extLst>
          </p:nvPr>
        </p:nvGraphicFramePr>
        <p:xfrm>
          <a:off x="836342" y="1371600"/>
          <a:ext cx="10103005" cy="36018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4791711">
                  <a:extLst>
                    <a:ext uri="{9D8B030D-6E8A-4147-A177-3AD203B41FA5}">
                      <a16:colId xmlns="" xmlns:a16="http://schemas.microsoft.com/office/drawing/2014/main" val="1511020177"/>
                    </a:ext>
                  </a:extLst>
                </a:gridCol>
                <a:gridCol w="5311294">
                  <a:extLst>
                    <a:ext uri="{9D8B030D-6E8A-4147-A177-3AD203B41FA5}">
                      <a16:colId xmlns="" xmlns:a16="http://schemas.microsoft.com/office/drawing/2014/main" val="3766042699"/>
                    </a:ext>
                  </a:extLst>
                </a:gridCol>
              </a:tblGrid>
              <a:tr h="1062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48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BFF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1288689"/>
                  </a:ext>
                </a:extLst>
              </a:tr>
              <a:tr h="25397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4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48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331024"/>
                  </a:ext>
                </a:extLst>
              </a:tr>
            </a:tbl>
          </a:graphicData>
        </a:graphic>
      </p:graphicFrame>
      <p:sp>
        <p:nvSpPr>
          <p:cNvPr id="2" name="Cloud Callout 1"/>
          <p:cNvSpPr/>
          <p:nvPr/>
        </p:nvSpPr>
        <p:spPr>
          <a:xfrm>
            <a:off x="2107580" y="2776653"/>
            <a:ext cx="2676293" cy="1739590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947209" y="2687444"/>
            <a:ext cx="2676293" cy="1739590"/>
          </a:xfrm>
          <a:prstGeom prst="cloudCallou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6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39594"/>
              </p:ext>
            </p:extLst>
          </p:nvPr>
        </p:nvGraphicFramePr>
        <p:xfrm>
          <a:off x="500063" y="562585"/>
          <a:ext cx="10393285" cy="32801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4929386">
                  <a:extLst>
                    <a:ext uri="{9D8B030D-6E8A-4147-A177-3AD203B41FA5}">
                      <a16:colId xmlns="" xmlns:a16="http://schemas.microsoft.com/office/drawing/2014/main" val="1511020177"/>
                    </a:ext>
                  </a:extLst>
                </a:gridCol>
                <a:gridCol w="5463899">
                  <a:extLst>
                    <a:ext uri="{9D8B030D-6E8A-4147-A177-3AD203B41FA5}">
                      <a16:colId xmlns="" xmlns:a16="http://schemas.microsoft.com/office/drawing/2014/main" val="3766042699"/>
                    </a:ext>
                  </a:extLst>
                </a:gridCol>
              </a:tblGrid>
              <a:tr h="966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BFF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1288689"/>
                  </a:ext>
                </a:extLst>
              </a:tr>
              <a:tr h="2311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ở.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ở</a:t>
                      </a:r>
                      <a:r>
                        <a:rPr lang="en-US" sz="4400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331024"/>
                  </a:ext>
                </a:extLst>
              </a:tr>
            </a:tbl>
          </a:graphicData>
        </a:graphic>
      </p:graphicFrame>
      <p:sp>
        <p:nvSpPr>
          <p:cNvPr id="5" name="Striped Right Arrow 4"/>
          <p:cNvSpPr/>
          <p:nvPr/>
        </p:nvSpPr>
        <p:spPr>
          <a:xfrm rot="5400000" flipV="1">
            <a:off x="2598234" y="4321096"/>
            <a:ext cx="970156" cy="1003610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 rot="5400000" flipV="1">
            <a:off x="7828155" y="4321096"/>
            <a:ext cx="970156" cy="1003610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ctagon 6"/>
          <p:cNvSpPr/>
          <p:nvPr/>
        </p:nvSpPr>
        <p:spPr>
          <a:xfrm>
            <a:off x="1637835" y="5448417"/>
            <a:ext cx="2979468" cy="1070517"/>
          </a:xfrm>
          <a:prstGeom prst="octagon">
            <a:avLst/>
          </a:prstGeom>
          <a:solidFill>
            <a:srgbClr val="D2E7C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9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Octagon 7"/>
          <p:cNvSpPr/>
          <p:nvPr/>
        </p:nvSpPr>
        <p:spPr>
          <a:xfrm>
            <a:off x="6878907" y="5448417"/>
            <a:ext cx="2979468" cy="1070517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12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Tiếng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3305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971982" y="6354762"/>
            <a:ext cx="63722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QUAN SÁT TRANH VÀ ĐẶT CÂU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156" y="1370505"/>
            <a:ext cx="120808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Kết quả hình ảnh cho tiế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501"/>
            <a:ext cx="4586514" cy="43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ết quả hình ảnh cho tiế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30193"/>
            <a:ext cx="6400801" cy="41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9055" y="-143793"/>
            <a:ext cx="2741456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156" y="459517"/>
            <a:ext cx="10811421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83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2153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TỪ ĐƠN VÀ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PHỨC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02919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đấy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trọt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giầy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algn="r"/>
            <a:r>
              <a:rPr lang="en-US" sz="4000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bành</a:t>
            </a:r>
            <a:r>
              <a:rPr lang="en-US" sz="40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giầy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857"/>
            <a:ext cx="12192000" cy="395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3764" y="428482"/>
            <a:ext cx="4190571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378641"/>
              </p:ext>
            </p:extLst>
          </p:nvPr>
        </p:nvGraphicFramePr>
        <p:xfrm>
          <a:off x="412594" y="1326995"/>
          <a:ext cx="11017407" cy="47551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883977">
                  <a:extLst>
                    <a:ext uri="{9D8B030D-6E8A-4147-A177-3AD203B41FA5}">
                      <a16:colId xmlns="" xmlns:a16="http://schemas.microsoft.com/office/drawing/2014/main" val="3358101920"/>
                    </a:ext>
                  </a:extLst>
                </a:gridCol>
                <a:gridCol w="3758542">
                  <a:extLst>
                    <a:ext uri="{9D8B030D-6E8A-4147-A177-3AD203B41FA5}">
                      <a16:colId xmlns="" xmlns:a16="http://schemas.microsoft.com/office/drawing/2014/main" val="4130213977"/>
                    </a:ext>
                  </a:extLst>
                </a:gridCol>
                <a:gridCol w="5374888">
                  <a:extLst>
                    <a:ext uri="{9D8B030D-6E8A-4147-A177-3AD203B41FA5}">
                      <a16:colId xmlns="" xmlns:a16="http://schemas.microsoft.com/office/drawing/2014/main" val="3154600098"/>
                    </a:ext>
                  </a:extLst>
                </a:gridCol>
              </a:tblGrid>
              <a:tr h="5819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00211308"/>
                  </a:ext>
                </a:extLst>
              </a:tr>
              <a:tr h="131558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44908413"/>
                  </a:ext>
                </a:extLst>
              </a:tr>
              <a:tr h="141237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09081737"/>
                  </a:ext>
                </a:extLst>
              </a:tr>
              <a:tr h="13178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94441402"/>
                  </a:ext>
                </a:extLst>
              </a:tr>
            </a:tbl>
          </a:graphicData>
        </a:graphic>
      </p:graphicFrame>
      <p:sp>
        <p:nvSpPr>
          <p:cNvPr id="5" name="Cloud Callout 4"/>
          <p:cNvSpPr/>
          <p:nvPr/>
        </p:nvSpPr>
        <p:spPr>
          <a:xfrm>
            <a:off x="7437864" y="2052174"/>
            <a:ext cx="2007220" cy="1028525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437864" y="3390146"/>
            <a:ext cx="2007220" cy="1028525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590148" y="4728118"/>
            <a:ext cx="1884557" cy="1071824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1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91843"/>
              </p:ext>
            </p:extLst>
          </p:nvPr>
        </p:nvGraphicFramePr>
        <p:xfrm>
          <a:off x="369731" y="769782"/>
          <a:ext cx="11300435" cy="54753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32375">
                  <a:extLst>
                    <a:ext uri="{9D8B030D-6E8A-4147-A177-3AD203B41FA5}">
                      <a16:colId xmlns="" xmlns:a16="http://schemas.microsoft.com/office/drawing/2014/main" val="3358101920"/>
                    </a:ext>
                  </a:extLst>
                </a:gridCol>
                <a:gridCol w="2894688">
                  <a:extLst>
                    <a:ext uri="{9D8B030D-6E8A-4147-A177-3AD203B41FA5}">
                      <a16:colId xmlns="" xmlns:a16="http://schemas.microsoft.com/office/drawing/2014/main" val="4130213977"/>
                    </a:ext>
                  </a:extLst>
                </a:gridCol>
                <a:gridCol w="6473372">
                  <a:extLst>
                    <a:ext uri="{9D8B030D-6E8A-4147-A177-3AD203B41FA5}">
                      <a16:colId xmlns="" xmlns:a16="http://schemas.microsoft.com/office/drawing/2014/main" val="3154600098"/>
                    </a:ext>
                  </a:extLst>
                </a:gridCol>
              </a:tblGrid>
              <a:tr h="5819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00211308"/>
                  </a:ext>
                </a:extLst>
              </a:tr>
              <a:tr h="131558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ta,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Tết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44908413"/>
                  </a:ext>
                </a:extLst>
              </a:tr>
              <a:tr h="87757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giầy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09081737"/>
                  </a:ext>
                </a:extLst>
              </a:tr>
              <a:tr h="1033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9444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8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850</Words>
  <Application>Microsoft Office PowerPoint</Application>
  <PresentationFormat>Widescreen</PresentationFormat>
  <Paragraphs>121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 Unicode MS</vt:lpstr>
      <vt:lpstr>.VnTime</vt:lpstr>
      <vt:lpstr>Arial</vt:lpstr>
      <vt:lpstr>Calibri</vt:lpstr>
      <vt:lpstr>Calibri Light</vt:lpstr>
      <vt:lpstr>Circle3D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Bµi tËp tr¾c nghiÖm</vt:lpstr>
      <vt:lpstr>PowerPoint Presentation</vt:lpstr>
      <vt:lpstr>C©u 3: Trong bèn c¸ch chia lo¹i tõ phøc sau ®©y, c¸ch nµo ®óng?      A.Tõ ghÐp vµ tõ l¸y;      B. Tõ phøc vµ tõ ghÐp;      C. Tõ phøc vµ tõ l¸y;      D.Tõ phøc vµ tõ ®¬n.</vt:lpstr>
      <vt:lpstr>Câu 4: Từ ghép chính phụ là từ ghép như thế nào?</vt:lpstr>
      <vt:lpstr>Hãy sắp xếp các từ sau đây vào bảng phân loại từ ghép?</vt:lpstr>
      <vt:lpstr>Xác định từ ghép trong các câu sau:</vt:lpstr>
      <vt:lpstr> Thi tìm nhanh các từ láy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Sat Thu</dc:creator>
  <cp:lastModifiedBy>LE</cp:lastModifiedBy>
  <cp:revision>28</cp:revision>
  <dcterms:created xsi:type="dcterms:W3CDTF">2017-07-13T03:28:47Z</dcterms:created>
  <dcterms:modified xsi:type="dcterms:W3CDTF">2017-08-16T11:57:07Z</dcterms:modified>
</cp:coreProperties>
</file>