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7"/>
  </p:notesMasterIdLst>
  <p:sldIdLst>
    <p:sldId id="256" r:id="rId2"/>
    <p:sldId id="257" r:id="rId3"/>
    <p:sldId id="258" r:id="rId4"/>
    <p:sldId id="268" r:id="rId5"/>
    <p:sldId id="284" r:id="rId6"/>
    <p:sldId id="308" r:id="rId7"/>
    <p:sldId id="309" r:id="rId8"/>
    <p:sldId id="311" r:id="rId9"/>
    <p:sldId id="312" r:id="rId10"/>
    <p:sldId id="313" r:id="rId11"/>
    <p:sldId id="307" r:id="rId12"/>
    <p:sldId id="261" r:id="rId13"/>
    <p:sldId id="262" r:id="rId14"/>
    <p:sldId id="263" r:id="rId15"/>
    <p:sldId id="285" r:id="rId16"/>
    <p:sldId id="286" r:id="rId17"/>
    <p:sldId id="260" r:id="rId18"/>
    <p:sldId id="267" r:id="rId19"/>
    <p:sldId id="314" r:id="rId20"/>
    <p:sldId id="275" r:id="rId21"/>
    <p:sldId id="266" r:id="rId22"/>
    <p:sldId id="315" r:id="rId23"/>
    <p:sldId id="264" r:id="rId24"/>
    <p:sldId id="259" r:id="rId25"/>
    <p:sldId id="283" r:id="rId26"/>
  </p:sldIdLst>
  <p:sldSz cx="9144000" cy="5143500" type="screen16x9"/>
  <p:notesSz cx="6858000" cy="9144000"/>
  <p:embeddedFontLst>
    <p:embeddedFont>
      <p:font typeface="Mulish" panose="020B0604020202020204" charset="0"/>
      <p:regular r:id="rId28"/>
      <p:bold r:id="rId29"/>
      <p:italic r:id="rId30"/>
      <p:boldItalic r:id="rId31"/>
    </p:embeddedFont>
    <p:embeddedFont>
      <p:font typeface="Fira Sans Extra Condensed Medium" panose="020B0604020202020204" charset="0"/>
      <p:regular r:id="rId32"/>
      <p:bold r:id="rId33"/>
      <p:italic r:id="rId34"/>
      <p:boldItalic r:id="rId35"/>
    </p:embeddedFont>
    <p:embeddedFont>
      <p:font typeface="Sansita" panose="020B0604020202020204" charset="0"/>
      <p:regular r:id="rId36"/>
      <p:bold r:id="rId37"/>
      <p:italic r:id="rId38"/>
      <p:boldItalic r:id="rId39"/>
    </p:embeddedFont>
    <p:embeddedFont>
      <p:font typeface="Tahoma" panose="020B0604030504040204" pitchFamily="34" charset="0"/>
      <p:regular r:id="rId40"/>
      <p:bold r:id="rId41"/>
    </p:embeddedFont>
    <p:embeddedFont>
      <p:font typeface="Nunito Light" panose="020B0604020202020204" charset="0"/>
      <p:regular r:id="rId42"/>
      <p:italic r:id="rId43"/>
    </p:embeddedFont>
    <p:embeddedFont>
      <p:font typeface="PT Serif" panose="020B0604020202020204" charset="0"/>
      <p:regular r:id="rId44"/>
      <p:bold r:id="rId45"/>
      <p:italic r:id="rId46"/>
      <p:boldItalic r:id="rId47"/>
    </p:embeddedFont>
    <p:embeddedFont>
      <p:font typeface="Sansita ExtraBold" panose="020B0604020202020204" charset="0"/>
      <p:bold r:id="rId48"/>
      <p:italic r:id="rId49"/>
      <p:boldItalic r:id="rId50"/>
    </p:embeddedFont>
    <p:embeddedFont>
      <p:font typeface="Roboto Condensed Light" panose="020B0604020202020204" charset="0"/>
      <p:regular r:id="rId51"/>
      <p:italic r:id="rId52"/>
    </p:embeddedFont>
    <p:embeddedFont>
      <p:font typeface="Raleway SemiBold"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5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5F2CA5-F810-4F90-89F9-A3A25F8B0CF2}">
  <a:tblStyle styleId="{B95F2CA5-F810-4F90-89F9-A3A25F8B0CF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9"/>
    <p:restoredTop sz="94646"/>
  </p:normalViewPr>
  <p:slideViewPr>
    <p:cSldViewPr snapToGrid="0">
      <p:cViewPr varScale="1">
        <p:scale>
          <a:sx n="92" d="100"/>
          <a:sy n="92" d="100"/>
        </p:scale>
        <p:origin x="612" y="72"/>
      </p:cViewPr>
      <p:guideLst>
        <p:guide orient="horz" pos="285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font" Target="fonts/font2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3"/>
        <p:cNvGrpSpPr/>
        <p:nvPr/>
      </p:nvGrpSpPr>
      <p:grpSpPr>
        <a:xfrm>
          <a:off x="0" y="0"/>
          <a:ext cx="0" cy="0"/>
          <a:chOff x="0" y="0"/>
          <a:chExt cx="0" cy="0"/>
        </a:xfrm>
      </p:grpSpPr>
      <p:sp>
        <p:nvSpPr>
          <p:cNvPr id="2244" name="Google Shape;2244;gdc08af5061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5" name="Google Shape;2245;gdc08af5061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041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3"/>
        <p:cNvGrpSpPr/>
        <p:nvPr/>
      </p:nvGrpSpPr>
      <p:grpSpPr>
        <a:xfrm>
          <a:off x="0" y="0"/>
          <a:ext cx="0" cy="0"/>
          <a:chOff x="0" y="0"/>
          <a:chExt cx="0" cy="0"/>
        </a:xfrm>
      </p:grpSpPr>
      <p:sp>
        <p:nvSpPr>
          <p:cNvPr id="2244" name="Google Shape;2244;gdc08af5061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5" name="Google Shape;2245;gdc08af5061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8525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df3a1b8eb5_0_1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df3a1b8eb5_0_1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df3a1b8eb5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df3a1b8eb5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df3a1b8eb5_0_1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df3a1b8eb5_0_1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3"/>
        <p:cNvGrpSpPr/>
        <p:nvPr/>
      </p:nvGrpSpPr>
      <p:grpSpPr>
        <a:xfrm>
          <a:off x="0" y="0"/>
          <a:ext cx="0" cy="0"/>
          <a:chOff x="0" y="0"/>
          <a:chExt cx="0" cy="0"/>
        </a:xfrm>
      </p:grpSpPr>
      <p:sp>
        <p:nvSpPr>
          <p:cNvPr id="2344" name="Google Shape;2344;gdc08af5061_0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5" name="Google Shape;2345;gdc08af5061_0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gdc08af5061_0_1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3" name="Google Shape;2413;gdc08af5061_0_1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df3a1b8eb5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df3a1b8eb5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df3a1b8eb5_0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df3a1b8eb5_0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df3a1b8eb5_0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df3a1b8eb5_0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df3a1b8eb5_0_1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df3a1b8eb5_0_1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gdc08af5061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1" name="Google Shape;1401;gdc08af5061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df3a1b8eb5_0_1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df3a1b8eb5_0_1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df3a1b8eb5_0_1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df3a1b8eb5_0_1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0543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df3a1b8eb5_0_1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df3a1b8eb5_0_1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df3a1b8eb5_0_1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df3a1b8eb5_0_1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3"/>
        <p:cNvGrpSpPr/>
        <p:nvPr/>
      </p:nvGrpSpPr>
      <p:grpSpPr>
        <a:xfrm>
          <a:off x="0" y="0"/>
          <a:ext cx="0" cy="0"/>
          <a:chOff x="0" y="0"/>
          <a:chExt cx="0" cy="0"/>
        </a:xfrm>
      </p:grpSpPr>
      <p:sp>
        <p:nvSpPr>
          <p:cNvPr id="2184" name="Google Shape;2184;gdc08af5061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5" name="Google Shape;2185;gdc08af5061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df3a1b8eb5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df3a1b8eb5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df3a1b8eb5_0_1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df3a1b8eb5_0_1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3"/>
        <p:cNvGrpSpPr/>
        <p:nvPr/>
      </p:nvGrpSpPr>
      <p:grpSpPr>
        <a:xfrm>
          <a:off x="0" y="0"/>
          <a:ext cx="0" cy="0"/>
          <a:chOff x="0" y="0"/>
          <a:chExt cx="0" cy="0"/>
        </a:xfrm>
      </p:grpSpPr>
      <p:sp>
        <p:nvSpPr>
          <p:cNvPr id="2244" name="Google Shape;2244;gdc08af5061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5" name="Google Shape;2245;gdc08af5061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3"/>
        <p:cNvGrpSpPr/>
        <p:nvPr/>
      </p:nvGrpSpPr>
      <p:grpSpPr>
        <a:xfrm>
          <a:off x="0" y="0"/>
          <a:ext cx="0" cy="0"/>
          <a:chOff x="0" y="0"/>
          <a:chExt cx="0" cy="0"/>
        </a:xfrm>
      </p:grpSpPr>
      <p:sp>
        <p:nvSpPr>
          <p:cNvPr id="2244" name="Google Shape;2244;gdc08af5061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5" name="Google Shape;2245;gdc08af5061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536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3"/>
        <p:cNvGrpSpPr/>
        <p:nvPr/>
      </p:nvGrpSpPr>
      <p:grpSpPr>
        <a:xfrm>
          <a:off x="0" y="0"/>
          <a:ext cx="0" cy="0"/>
          <a:chOff x="0" y="0"/>
          <a:chExt cx="0" cy="0"/>
        </a:xfrm>
      </p:grpSpPr>
      <p:sp>
        <p:nvSpPr>
          <p:cNvPr id="2244" name="Google Shape;2244;gdc08af5061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5" name="Google Shape;2245;gdc08af5061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2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3"/>
        <p:cNvGrpSpPr/>
        <p:nvPr/>
      </p:nvGrpSpPr>
      <p:grpSpPr>
        <a:xfrm>
          <a:off x="0" y="0"/>
          <a:ext cx="0" cy="0"/>
          <a:chOff x="0" y="0"/>
          <a:chExt cx="0" cy="0"/>
        </a:xfrm>
      </p:grpSpPr>
      <p:sp>
        <p:nvSpPr>
          <p:cNvPr id="2244" name="Google Shape;2244;gdc08af5061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5" name="Google Shape;2245;gdc08af5061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059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3"/>
        <p:cNvGrpSpPr/>
        <p:nvPr/>
      </p:nvGrpSpPr>
      <p:grpSpPr>
        <a:xfrm>
          <a:off x="0" y="0"/>
          <a:ext cx="0" cy="0"/>
          <a:chOff x="0" y="0"/>
          <a:chExt cx="0" cy="0"/>
        </a:xfrm>
      </p:grpSpPr>
      <p:sp>
        <p:nvSpPr>
          <p:cNvPr id="2244" name="Google Shape;2244;gdc08af5061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5" name="Google Shape;2245;gdc08af5061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667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rot="954">
            <a:off x="2409750" y="540100"/>
            <a:ext cx="4324500" cy="171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500">
                <a:solidFill>
                  <a:schemeClr val="accen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rot="1312">
            <a:off x="3000300" y="2252699"/>
            <a:ext cx="3143400" cy="63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PT Serif"/>
              <a:buNone/>
              <a:defRPr sz="1600"/>
            </a:lvl1pPr>
            <a:lvl2pPr lvl="1" algn="ctr" rtl="0">
              <a:lnSpc>
                <a:spcPct val="100000"/>
              </a:lnSpc>
              <a:spcBef>
                <a:spcPts val="0"/>
              </a:spcBef>
              <a:spcAft>
                <a:spcPts val="0"/>
              </a:spcAft>
              <a:buSzPts val="2800"/>
              <a:buFont typeface="PT Serif"/>
              <a:buNone/>
              <a:defRPr sz="2800">
                <a:latin typeface="PT Serif"/>
                <a:ea typeface="PT Serif"/>
                <a:cs typeface="PT Serif"/>
                <a:sym typeface="PT Serif"/>
              </a:defRPr>
            </a:lvl2pPr>
            <a:lvl3pPr lvl="2" algn="ctr" rtl="0">
              <a:lnSpc>
                <a:spcPct val="100000"/>
              </a:lnSpc>
              <a:spcBef>
                <a:spcPts val="0"/>
              </a:spcBef>
              <a:spcAft>
                <a:spcPts val="0"/>
              </a:spcAft>
              <a:buSzPts val="2800"/>
              <a:buFont typeface="PT Serif"/>
              <a:buNone/>
              <a:defRPr sz="2800">
                <a:latin typeface="PT Serif"/>
                <a:ea typeface="PT Serif"/>
                <a:cs typeface="PT Serif"/>
                <a:sym typeface="PT Serif"/>
              </a:defRPr>
            </a:lvl3pPr>
            <a:lvl4pPr lvl="3" algn="ctr" rtl="0">
              <a:lnSpc>
                <a:spcPct val="100000"/>
              </a:lnSpc>
              <a:spcBef>
                <a:spcPts val="0"/>
              </a:spcBef>
              <a:spcAft>
                <a:spcPts val="0"/>
              </a:spcAft>
              <a:buSzPts val="2800"/>
              <a:buFont typeface="PT Serif"/>
              <a:buNone/>
              <a:defRPr sz="2800">
                <a:latin typeface="PT Serif"/>
                <a:ea typeface="PT Serif"/>
                <a:cs typeface="PT Serif"/>
                <a:sym typeface="PT Serif"/>
              </a:defRPr>
            </a:lvl4pPr>
            <a:lvl5pPr lvl="4" algn="ctr" rtl="0">
              <a:lnSpc>
                <a:spcPct val="100000"/>
              </a:lnSpc>
              <a:spcBef>
                <a:spcPts val="0"/>
              </a:spcBef>
              <a:spcAft>
                <a:spcPts val="0"/>
              </a:spcAft>
              <a:buSzPts val="2800"/>
              <a:buFont typeface="PT Serif"/>
              <a:buNone/>
              <a:defRPr sz="2800">
                <a:latin typeface="PT Serif"/>
                <a:ea typeface="PT Serif"/>
                <a:cs typeface="PT Serif"/>
                <a:sym typeface="PT Serif"/>
              </a:defRPr>
            </a:lvl5pPr>
            <a:lvl6pPr lvl="5" algn="ctr" rtl="0">
              <a:lnSpc>
                <a:spcPct val="100000"/>
              </a:lnSpc>
              <a:spcBef>
                <a:spcPts val="0"/>
              </a:spcBef>
              <a:spcAft>
                <a:spcPts val="0"/>
              </a:spcAft>
              <a:buSzPts val="2800"/>
              <a:buFont typeface="PT Serif"/>
              <a:buNone/>
              <a:defRPr sz="2800">
                <a:latin typeface="PT Serif"/>
                <a:ea typeface="PT Serif"/>
                <a:cs typeface="PT Serif"/>
                <a:sym typeface="PT Serif"/>
              </a:defRPr>
            </a:lvl6pPr>
            <a:lvl7pPr lvl="6" algn="ctr" rtl="0">
              <a:lnSpc>
                <a:spcPct val="100000"/>
              </a:lnSpc>
              <a:spcBef>
                <a:spcPts val="0"/>
              </a:spcBef>
              <a:spcAft>
                <a:spcPts val="0"/>
              </a:spcAft>
              <a:buSzPts val="2800"/>
              <a:buFont typeface="PT Serif"/>
              <a:buNone/>
              <a:defRPr sz="2800">
                <a:latin typeface="PT Serif"/>
                <a:ea typeface="PT Serif"/>
                <a:cs typeface="PT Serif"/>
                <a:sym typeface="PT Serif"/>
              </a:defRPr>
            </a:lvl7pPr>
            <a:lvl8pPr lvl="7" algn="ctr" rtl="0">
              <a:lnSpc>
                <a:spcPct val="100000"/>
              </a:lnSpc>
              <a:spcBef>
                <a:spcPts val="0"/>
              </a:spcBef>
              <a:spcAft>
                <a:spcPts val="0"/>
              </a:spcAft>
              <a:buSzPts val="2800"/>
              <a:buFont typeface="PT Serif"/>
              <a:buNone/>
              <a:defRPr sz="2800">
                <a:latin typeface="PT Serif"/>
                <a:ea typeface="PT Serif"/>
                <a:cs typeface="PT Serif"/>
                <a:sym typeface="PT Serif"/>
              </a:defRPr>
            </a:lvl8pPr>
            <a:lvl9pPr lvl="8" algn="ctr" rtl="0">
              <a:lnSpc>
                <a:spcPct val="100000"/>
              </a:lnSpc>
              <a:spcBef>
                <a:spcPts val="0"/>
              </a:spcBef>
              <a:spcAft>
                <a:spcPts val="0"/>
              </a:spcAft>
              <a:buSzPts val="2800"/>
              <a:buFont typeface="PT Serif"/>
              <a:buNone/>
              <a:defRPr sz="2800">
                <a:latin typeface="PT Serif"/>
                <a:ea typeface="PT Serif"/>
                <a:cs typeface="PT Serif"/>
                <a:sym typeface="PT Serif"/>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accent3"/>
        </a:solidFill>
        <a:effectLst/>
      </p:bgPr>
    </p:bg>
    <p:spTree>
      <p:nvGrpSpPr>
        <p:cNvPr id="1" name="Shape 48"/>
        <p:cNvGrpSpPr/>
        <p:nvPr/>
      </p:nvGrpSpPr>
      <p:grpSpPr>
        <a:xfrm>
          <a:off x="0" y="0"/>
          <a:ext cx="0" cy="0"/>
          <a:chOff x="0" y="0"/>
          <a:chExt cx="0" cy="0"/>
        </a:xfrm>
      </p:grpSpPr>
      <p:sp>
        <p:nvSpPr>
          <p:cNvPr id="49" name="Google Shape;49;p13"/>
          <p:cNvSpPr txBox="1">
            <a:spLocks noGrp="1"/>
          </p:cNvSpPr>
          <p:nvPr>
            <p:ph type="subTitle" idx="1"/>
          </p:nvPr>
        </p:nvSpPr>
        <p:spPr>
          <a:xfrm flipH="1">
            <a:off x="1201900" y="2014878"/>
            <a:ext cx="24099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13"/>
          <p:cNvSpPr txBox="1">
            <a:spLocks noGrp="1"/>
          </p:cNvSpPr>
          <p:nvPr>
            <p:ph type="subTitle" idx="2"/>
          </p:nvPr>
        </p:nvSpPr>
        <p:spPr>
          <a:xfrm flipH="1">
            <a:off x="4184400" y="2014878"/>
            <a:ext cx="24141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13"/>
          <p:cNvSpPr txBox="1">
            <a:spLocks noGrp="1"/>
          </p:cNvSpPr>
          <p:nvPr>
            <p:ph type="subTitle" idx="3"/>
          </p:nvPr>
        </p:nvSpPr>
        <p:spPr>
          <a:xfrm flipH="1">
            <a:off x="1035250" y="1535050"/>
            <a:ext cx="2743200" cy="47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b="1">
                <a:solidFill>
                  <a:schemeClr val="accent4"/>
                </a:solidFill>
                <a:latin typeface="Sansita"/>
                <a:ea typeface="Sansita"/>
                <a:cs typeface="Sansita"/>
                <a:sym typeface="Sansita"/>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 name="Google Shape;52;p13"/>
          <p:cNvSpPr txBox="1">
            <a:spLocks noGrp="1"/>
          </p:cNvSpPr>
          <p:nvPr>
            <p:ph type="subTitle" idx="4"/>
          </p:nvPr>
        </p:nvSpPr>
        <p:spPr>
          <a:xfrm flipH="1">
            <a:off x="4019850" y="1535050"/>
            <a:ext cx="2743200" cy="47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b="1">
                <a:solidFill>
                  <a:schemeClr val="accent4"/>
                </a:solidFill>
                <a:latin typeface="Sansita"/>
                <a:ea typeface="Sansita"/>
                <a:cs typeface="Sansita"/>
                <a:sym typeface="Sansita"/>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hasCustomPrompt="1"/>
          </p:nvPr>
        </p:nvSpPr>
        <p:spPr>
          <a:xfrm>
            <a:off x="4729650" y="981856"/>
            <a:ext cx="1323600" cy="553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b="1">
                <a:solidFill>
                  <a:schemeClr val="accent2"/>
                </a:solidFill>
                <a:latin typeface="Sansita"/>
                <a:ea typeface="Sansita"/>
                <a:cs typeface="Sansita"/>
                <a:sym typeface="Sansita"/>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54" name="Google Shape;54;p13"/>
          <p:cNvSpPr txBox="1">
            <a:spLocks noGrp="1"/>
          </p:cNvSpPr>
          <p:nvPr>
            <p:ph type="title" idx="5" hasCustomPrompt="1"/>
          </p:nvPr>
        </p:nvSpPr>
        <p:spPr>
          <a:xfrm>
            <a:off x="1745050" y="981856"/>
            <a:ext cx="1323600" cy="553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b="1">
                <a:solidFill>
                  <a:schemeClr val="accent2"/>
                </a:solidFill>
                <a:latin typeface="Sansita"/>
                <a:ea typeface="Sansita"/>
                <a:cs typeface="Sansita"/>
                <a:sym typeface="Sansita"/>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3"/>
          <p:cNvSpPr txBox="1">
            <a:spLocks noGrp="1"/>
          </p:cNvSpPr>
          <p:nvPr>
            <p:ph type="subTitle" idx="6"/>
          </p:nvPr>
        </p:nvSpPr>
        <p:spPr>
          <a:xfrm flipH="1">
            <a:off x="1199800" y="3855550"/>
            <a:ext cx="24141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 name="Google Shape;56;p13"/>
          <p:cNvSpPr txBox="1">
            <a:spLocks noGrp="1"/>
          </p:cNvSpPr>
          <p:nvPr>
            <p:ph type="subTitle" idx="7"/>
          </p:nvPr>
        </p:nvSpPr>
        <p:spPr>
          <a:xfrm flipH="1">
            <a:off x="4184400" y="3855550"/>
            <a:ext cx="24141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 name="Google Shape;57;p13"/>
          <p:cNvSpPr txBox="1">
            <a:spLocks noGrp="1"/>
          </p:cNvSpPr>
          <p:nvPr>
            <p:ph type="subTitle" idx="8"/>
          </p:nvPr>
        </p:nvSpPr>
        <p:spPr>
          <a:xfrm flipH="1">
            <a:off x="1035250" y="3375850"/>
            <a:ext cx="2743200" cy="479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2400" b="1">
                <a:solidFill>
                  <a:schemeClr val="accent4"/>
                </a:solidFill>
                <a:latin typeface="Sansita"/>
                <a:ea typeface="Sansita"/>
                <a:cs typeface="Sansita"/>
                <a:sym typeface="Sansita"/>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 name="Google Shape;58;p13"/>
          <p:cNvSpPr txBox="1">
            <a:spLocks noGrp="1"/>
          </p:cNvSpPr>
          <p:nvPr>
            <p:ph type="subTitle" idx="9"/>
          </p:nvPr>
        </p:nvSpPr>
        <p:spPr>
          <a:xfrm flipH="1">
            <a:off x="4019850" y="3375850"/>
            <a:ext cx="2743200" cy="479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2400" b="1">
                <a:solidFill>
                  <a:schemeClr val="accent4"/>
                </a:solidFill>
                <a:latin typeface="Sansita"/>
                <a:ea typeface="Sansita"/>
                <a:cs typeface="Sansita"/>
                <a:sym typeface="Sansita"/>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13" hasCustomPrompt="1"/>
          </p:nvPr>
        </p:nvSpPr>
        <p:spPr>
          <a:xfrm>
            <a:off x="4729650" y="2798043"/>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b="1">
                <a:solidFill>
                  <a:schemeClr val="accent2"/>
                </a:solidFill>
                <a:latin typeface="Sansita"/>
                <a:ea typeface="Sansita"/>
                <a:cs typeface="Sansita"/>
                <a:sym typeface="Sansita"/>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60" name="Google Shape;60;p13"/>
          <p:cNvSpPr txBox="1">
            <a:spLocks noGrp="1"/>
          </p:cNvSpPr>
          <p:nvPr>
            <p:ph type="title" idx="14" hasCustomPrompt="1"/>
          </p:nvPr>
        </p:nvSpPr>
        <p:spPr>
          <a:xfrm>
            <a:off x="1745050" y="2798043"/>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b="1">
                <a:solidFill>
                  <a:schemeClr val="accent2"/>
                </a:solidFill>
                <a:latin typeface="Sansita"/>
                <a:ea typeface="Sansita"/>
                <a:cs typeface="Sansita"/>
                <a:sym typeface="Sansita"/>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61" name="Google Shape;61;p13"/>
          <p:cNvSpPr txBox="1">
            <a:spLocks noGrp="1"/>
          </p:cNvSpPr>
          <p:nvPr>
            <p:ph type="title" idx="15"/>
          </p:nvPr>
        </p:nvSpPr>
        <p:spPr>
          <a:xfrm>
            <a:off x="6418575" y="538350"/>
            <a:ext cx="2012100" cy="1100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3000">
                <a:solidFill>
                  <a:schemeClr val="lt1"/>
                </a:solidFill>
              </a:defRPr>
            </a:lvl1pPr>
            <a:lvl2pPr lvl="1" algn="r" rtl="0">
              <a:spcBef>
                <a:spcPts val="0"/>
              </a:spcBef>
              <a:spcAft>
                <a:spcPts val="0"/>
              </a:spcAft>
              <a:buNone/>
              <a:defRPr sz="3000">
                <a:solidFill>
                  <a:schemeClr val="lt1"/>
                </a:solidFill>
              </a:defRPr>
            </a:lvl2pPr>
            <a:lvl3pPr lvl="2" algn="r" rtl="0">
              <a:spcBef>
                <a:spcPts val="0"/>
              </a:spcBef>
              <a:spcAft>
                <a:spcPts val="0"/>
              </a:spcAft>
              <a:buNone/>
              <a:defRPr sz="3000">
                <a:solidFill>
                  <a:schemeClr val="lt1"/>
                </a:solidFill>
              </a:defRPr>
            </a:lvl3pPr>
            <a:lvl4pPr lvl="3" algn="r" rtl="0">
              <a:spcBef>
                <a:spcPts val="0"/>
              </a:spcBef>
              <a:spcAft>
                <a:spcPts val="0"/>
              </a:spcAft>
              <a:buNone/>
              <a:defRPr sz="3000">
                <a:solidFill>
                  <a:schemeClr val="lt1"/>
                </a:solidFill>
              </a:defRPr>
            </a:lvl4pPr>
            <a:lvl5pPr lvl="4" algn="r" rtl="0">
              <a:spcBef>
                <a:spcPts val="0"/>
              </a:spcBef>
              <a:spcAft>
                <a:spcPts val="0"/>
              </a:spcAft>
              <a:buNone/>
              <a:defRPr sz="3000">
                <a:solidFill>
                  <a:schemeClr val="lt1"/>
                </a:solidFill>
              </a:defRPr>
            </a:lvl5pPr>
            <a:lvl6pPr lvl="5" algn="r" rtl="0">
              <a:spcBef>
                <a:spcPts val="0"/>
              </a:spcBef>
              <a:spcAft>
                <a:spcPts val="0"/>
              </a:spcAft>
              <a:buNone/>
              <a:defRPr sz="3000">
                <a:solidFill>
                  <a:schemeClr val="lt1"/>
                </a:solidFill>
              </a:defRPr>
            </a:lvl6pPr>
            <a:lvl7pPr lvl="6" algn="r" rtl="0">
              <a:spcBef>
                <a:spcPts val="0"/>
              </a:spcBef>
              <a:spcAft>
                <a:spcPts val="0"/>
              </a:spcAft>
              <a:buNone/>
              <a:defRPr sz="3000">
                <a:solidFill>
                  <a:schemeClr val="lt1"/>
                </a:solidFill>
              </a:defRPr>
            </a:lvl7pPr>
            <a:lvl8pPr lvl="7" algn="r" rtl="0">
              <a:spcBef>
                <a:spcPts val="0"/>
              </a:spcBef>
              <a:spcAft>
                <a:spcPts val="0"/>
              </a:spcAft>
              <a:buNone/>
              <a:defRPr sz="3000">
                <a:solidFill>
                  <a:schemeClr val="lt1"/>
                </a:solidFill>
              </a:defRPr>
            </a:lvl8pPr>
            <a:lvl9pPr lvl="8" algn="r" rtl="0">
              <a:spcBef>
                <a:spcPts val="0"/>
              </a:spcBef>
              <a:spcAft>
                <a:spcPts val="0"/>
              </a:spcAft>
              <a:buNone/>
              <a:defRPr sz="3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flipH="1">
            <a:off x="4844300" y="1636375"/>
            <a:ext cx="3016800" cy="950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3000" b="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64" name="Google Shape;64;p14"/>
          <p:cNvSpPr txBox="1">
            <a:spLocks noGrp="1"/>
          </p:cNvSpPr>
          <p:nvPr>
            <p:ph type="subTitle" idx="1"/>
          </p:nvPr>
        </p:nvSpPr>
        <p:spPr>
          <a:xfrm flipH="1">
            <a:off x="1282875" y="1446175"/>
            <a:ext cx="3401100" cy="13311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24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CUSTOM_3">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flipH="1">
            <a:off x="4457575" y="550347"/>
            <a:ext cx="3973200" cy="573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600">
                <a:solidFill>
                  <a:schemeClr val="accent4"/>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 name="Google Shape;74;p16"/>
          <p:cNvSpPr txBox="1">
            <a:spLocks noGrp="1"/>
          </p:cNvSpPr>
          <p:nvPr>
            <p:ph type="subTitle" idx="1"/>
          </p:nvPr>
        </p:nvSpPr>
        <p:spPr>
          <a:xfrm flipH="1">
            <a:off x="4457800" y="1291125"/>
            <a:ext cx="2656800" cy="49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75" name="Google Shape;75;p16"/>
          <p:cNvSpPr txBox="1">
            <a:spLocks noGrp="1"/>
          </p:cNvSpPr>
          <p:nvPr>
            <p:ph type="title" idx="2" hasCustomPrompt="1"/>
          </p:nvPr>
        </p:nvSpPr>
        <p:spPr>
          <a:xfrm flipH="1">
            <a:off x="2592400" y="539500"/>
            <a:ext cx="1865400" cy="1243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5500"/>
              <a:buNone/>
              <a:defRPr sz="10500" b="1">
                <a:solidFill>
                  <a:schemeClr val="accent2"/>
                </a:solidFill>
                <a:latin typeface="Sansita"/>
                <a:ea typeface="Sansita"/>
                <a:cs typeface="Sansita"/>
                <a:sym typeface="Sansita"/>
              </a:defRPr>
            </a:lvl1pPr>
            <a:lvl2pPr lvl="1" algn="r" rtl="0">
              <a:spcBef>
                <a:spcPts val="0"/>
              </a:spcBef>
              <a:spcAft>
                <a:spcPts val="0"/>
              </a:spcAft>
              <a:buSzPts val="5500"/>
              <a:buNone/>
              <a:defRPr sz="5500"/>
            </a:lvl2pPr>
            <a:lvl3pPr lvl="2" algn="r" rtl="0">
              <a:spcBef>
                <a:spcPts val="0"/>
              </a:spcBef>
              <a:spcAft>
                <a:spcPts val="0"/>
              </a:spcAft>
              <a:buSzPts val="5500"/>
              <a:buNone/>
              <a:defRPr sz="5500"/>
            </a:lvl3pPr>
            <a:lvl4pPr lvl="3" algn="r" rtl="0">
              <a:spcBef>
                <a:spcPts val="0"/>
              </a:spcBef>
              <a:spcAft>
                <a:spcPts val="0"/>
              </a:spcAft>
              <a:buSzPts val="5500"/>
              <a:buNone/>
              <a:defRPr sz="5500"/>
            </a:lvl4pPr>
            <a:lvl5pPr lvl="4" algn="r" rtl="0">
              <a:spcBef>
                <a:spcPts val="0"/>
              </a:spcBef>
              <a:spcAft>
                <a:spcPts val="0"/>
              </a:spcAft>
              <a:buSzPts val="5500"/>
              <a:buNone/>
              <a:defRPr sz="5500"/>
            </a:lvl5pPr>
            <a:lvl6pPr lvl="5" algn="r" rtl="0">
              <a:spcBef>
                <a:spcPts val="0"/>
              </a:spcBef>
              <a:spcAft>
                <a:spcPts val="0"/>
              </a:spcAft>
              <a:buSzPts val="5500"/>
              <a:buNone/>
              <a:defRPr sz="5500"/>
            </a:lvl6pPr>
            <a:lvl7pPr lvl="6" algn="r" rtl="0">
              <a:spcBef>
                <a:spcPts val="0"/>
              </a:spcBef>
              <a:spcAft>
                <a:spcPts val="0"/>
              </a:spcAft>
              <a:buSzPts val="5500"/>
              <a:buNone/>
              <a:defRPr sz="5500"/>
            </a:lvl7pPr>
            <a:lvl8pPr lvl="7" algn="r" rtl="0">
              <a:spcBef>
                <a:spcPts val="0"/>
              </a:spcBef>
              <a:spcAft>
                <a:spcPts val="0"/>
              </a:spcAft>
              <a:buSzPts val="5500"/>
              <a:buNone/>
              <a:defRPr sz="5500"/>
            </a:lvl8pPr>
            <a:lvl9pPr lvl="8" algn="r" rtl="0">
              <a:spcBef>
                <a:spcPts val="0"/>
              </a:spcBef>
              <a:spcAft>
                <a:spcPts val="0"/>
              </a:spcAft>
              <a:buSzPts val="5500"/>
              <a:buNone/>
              <a:defRPr sz="5500"/>
            </a:lvl9pPr>
          </a:lstStyle>
          <a:p>
            <a:r>
              <a:t>xx%</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CUSTOM_4">
    <p:bg>
      <p:bgPr>
        <a:solidFill>
          <a:schemeClr val="accent1"/>
        </a:solid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713225" y="539500"/>
            <a:ext cx="3686400" cy="9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solidFill>
                  <a:schemeClr val="lt1"/>
                </a:solidFill>
              </a:defRPr>
            </a:lvl1pPr>
            <a:lvl2pPr lvl="1" rtl="0">
              <a:spcBef>
                <a:spcPts val="0"/>
              </a:spcBef>
              <a:spcAft>
                <a:spcPts val="0"/>
              </a:spcAft>
              <a:buNone/>
              <a:defRPr sz="3000">
                <a:solidFill>
                  <a:schemeClr val="lt1"/>
                </a:solidFill>
              </a:defRPr>
            </a:lvl2pPr>
            <a:lvl3pPr lvl="2" rtl="0">
              <a:spcBef>
                <a:spcPts val="0"/>
              </a:spcBef>
              <a:spcAft>
                <a:spcPts val="0"/>
              </a:spcAft>
              <a:buNone/>
              <a:defRPr sz="3000">
                <a:solidFill>
                  <a:schemeClr val="lt1"/>
                </a:solidFill>
              </a:defRPr>
            </a:lvl3pPr>
            <a:lvl4pPr lvl="3" rtl="0">
              <a:spcBef>
                <a:spcPts val="0"/>
              </a:spcBef>
              <a:spcAft>
                <a:spcPts val="0"/>
              </a:spcAft>
              <a:buNone/>
              <a:defRPr sz="3000">
                <a:solidFill>
                  <a:schemeClr val="lt1"/>
                </a:solidFill>
              </a:defRPr>
            </a:lvl4pPr>
            <a:lvl5pPr lvl="4" rtl="0">
              <a:spcBef>
                <a:spcPts val="0"/>
              </a:spcBef>
              <a:spcAft>
                <a:spcPts val="0"/>
              </a:spcAft>
              <a:buNone/>
              <a:defRPr sz="3000">
                <a:solidFill>
                  <a:schemeClr val="lt1"/>
                </a:solidFill>
              </a:defRPr>
            </a:lvl5pPr>
            <a:lvl6pPr lvl="5" rtl="0">
              <a:spcBef>
                <a:spcPts val="0"/>
              </a:spcBef>
              <a:spcAft>
                <a:spcPts val="0"/>
              </a:spcAft>
              <a:buNone/>
              <a:defRPr sz="3000">
                <a:solidFill>
                  <a:schemeClr val="lt1"/>
                </a:solidFill>
              </a:defRPr>
            </a:lvl6pPr>
            <a:lvl7pPr lvl="6" rtl="0">
              <a:spcBef>
                <a:spcPts val="0"/>
              </a:spcBef>
              <a:spcAft>
                <a:spcPts val="0"/>
              </a:spcAft>
              <a:buNone/>
              <a:defRPr sz="3000">
                <a:solidFill>
                  <a:schemeClr val="lt1"/>
                </a:solidFill>
              </a:defRPr>
            </a:lvl7pPr>
            <a:lvl8pPr lvl="7" rtl="0">
              <a:spcBef>
                <a:spcPts val="0"/>
              </a:spcBef>
              <a:spcAft>
                <a:spcPts val="0"/>
              </a:spcAft>
              <a:buNone/>
              <a:defRPr sz="3000">
                <a:solidFill>
                  <a:schemeClr val="lt1"/>
                </a:solidFill>
              </a:defRPr>
            </a:lvl8pPr>
            <a:lvl9pPr lvl="8" rtl="0">
              <a:spcBef>
                <a:spcPts val="0"/>
              </a:spcBef>
              <a:spcAft>
                <a:spcPts val="0"/>
              </a:spcAft>
              <a:buNone/>
              <a:defRPr sz="3000">
                <a:solidFill>
                  <a:schemeClr val="lt1"/>
                </a:solidFill>
              </a:defRPr>
            </a:lvl9pPr>
          </a:lstStyle>
          <a:p>
            <a:endParaRPr/>
          </a:p>
        </p:txBody>
      </p:sp>
      <p:sp>
        <p:nvSpPr>
          <p:cNvPr id="78" name="Google Shape;78;p17"/>
          <p:cNvSpPr/>
          <p:nvPr/>
        </p:nvSpPr>
        <p:spPr>
          <a:xfrm>
            <a:off x="649110" y="3537900"/>
            <a:ext cx="313083" cy="1720445"/>
          </a:xfrm>
          <a:custGeom>
            <a:avLst/>
            <a:gdLst/>
            <a:ahLst/>
            <a:cxnLst/>
            <a:rect l="l" t="t" r="r" b="b"/>
            <a:pathLst>
              <a:path w="7777" h="42736" extrusionOk="0">
                <a:moveTo>
                  <a:pt x="2834" y="17514"/>
                </a:moveTo>
                <a:lnTo>
                  <a:pt x="2834" y="41328"/>
                </a:lnTo>
                <a:lnTo>
                  <a:pt x="2255" y="41328"/>
                </a:lnTo>
                <a:lnTo>
                  <a:pt x="2255" y="17514"/>
                </a:lnTo>
                <a:close/>
                <a:moveTo>
                  <a:pt x="4191" y="17514"/>
                </a:moveTo>
                <a:lnTo>
                  <a:pt x="4191" y="41328"/>
                </a:lnTo>
                <a:lnTo>
                  <a:pt x="3612" y="41328"/>
                </a:lnTo>
                <a:lnTo>
                  <a:pt x="3612" y="17514"/>
                </a:lnTo>
                <a:close/>
                <a:moveTo>
                  <a:pt x="5539" y="17514"/>
                </a:moveTo>
                <a:lnTo>
                  <a:pt x="5539" y="41328"/>
                </a:lnTo>
                <a:lnTo>
                  <a:pt x="4960" y="41328"/>
                </a:lnTo>
                <a:lnTo>
                  <a:pt x="4960" y="17514"/>
                </a:lnTo>
                <a:close/>
                <a:moveTo>
                  <a:pt x="3664" y="0"/>
                </a:moveTo>
                <a:lnTo>
                  <a:pt x="3664" y="7975"/>
                </a:lnTo>
                <a:lnTo>
                  <a:pt x="3197" y="7975"/>
                </a:lnTo>
                <a:lnTo>
                  <a:pt x="3197" y="10516"/>
                </a:lnTo>
                <a:lnTo>
                  <a:pt x="2463" y="10516"/>
                </a:lnTo>
                <a:lnTo>
                  <a:pt x="2463" y="16028"/>
                </a:lnTo>
                <a:lnTo>
                  <a:pt x="1556" y="16028"/>
                </a:lnTo>
                <a:lnTo>
                  <a:pt x="1556" y="21601"/>
                </a:lnTo>
                <a:lnTo>
                  <a:pt x="0" y="21601"/>
                </a:lnTo>
                <a:lnTo>
                  <a:pt x="0" y="42736"/>
                </a:lnTo>
                <a:lnTo>
                  <a:pt x="7777" y="42736"/>
                </a:lnTo>
                <a:lnTo>
                  <a:pt x="7777" y="21601"/>
                </a:lnTo>
                <a:lnTo>
                  <a:pt x="6221" y="21601"/>
                </a:lnTo>
                <a:lnTo>
                  <a:pt x="6221" y="16028"/>
                </a:lnTo>
                <a:lnTo>
                  <a:pt x="5314" y="16028"/>
                </a:lnTo>
                <a:lnTo>
                  <a:pt x="5314" y="10516"/>
                </a:lnTo>
                <a:lnTo>
                  <a:pt x="4580" y="10516"/>
                </a:lnTo>
                <a:lnTo>
                  <a:pt x="4580" y="7975"/>
                </a:lnTo>
                <a:lnTo>
                  <a:pt x="4104" y="7975"/>
                </a:lnTo>
                <a:lnTo>
                  <a:pt x="4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p:nvPr/>
        </p:nvSpPr>
        <p:spPr>
          <a:xfrm>
            <a:off x="-41725" y="4028003"/>
            <a:ext cx="625803" cy="1230350"/>
          </a:xfrm>
          <a:custGeom>
            <a:avLst/>
            <a:gdLst/>
            <a:ahLst/>
            <a:cxnLst/>
            <a:rect l="l" t="t" r="r" b="b"/>
            <a:pathLst>
              <a:path w="15545" h="30562" extrusionOk="0">
                <a:moveTo>
                  <a:pt x="6757" y="1634"/>
                </a:moveTo>
                <a:lnTo>
                  <a:pt x="6757" y="2204"/>
                </a:lnTo>
                <a:lnTo>
                  <a:pt x="1797" y="2204"/>
                </a:lnTo>
                <a:lnTo>
                  <a:pt x="1797" y="1634"/>
                </a:lnTo>
                <a:close/>
                <a:moveTo>
                  <a:pt x="6757" y="2861"/>
                </a:moveTo>
                <a:lnTo>
                  <a:pt x="6757" y="3440"/>
                </a:lnTo>
                <a:lnTo>
                  <a:pt x="1797" y="3440"/>
                </a:lnTo>
                <a:lnTo>
                  <a:pt x="1797" y="2861"/>
                </a:lnTo>
                <a:close/>
                <a:moveTo>
                  <a:pt x="6757" y="4088"/>
                </a:moveTo>
                <a:lnTo>
                  <a:pt x="6757" y="4667"/>
                </a:lnTo>
                <a:lnTo>
                  <a:pt x="1797" y="4667"/>
                </a:lnTo>
                <a:lnTo>
                  <a:pt x="1797" y="4088"/>
                </a:lnTo>
                <a:close/>
                <a:moveTo>
                  <a:pt x="6757" y="5323"/>
                </a:moveTo>
                <a:lnTo>
                  <a:pt x="6757" y="5902"/>
                </a:lnTo>
                <a:lnTo>
                  <a:pt x="1797" y="5902"/>
                </a:lnTo>
                <a:lnTo>
                  <a:pt x="1797" y="5323"/>
                </a:lnTo>
                <a:close/>
                <a:moveTo>
                  <a:pt x="6757" y="6550"/>
                </a:moveTo>
                <a:lnTo>
                  <a:pt x="6757" y="7129"/>
                </a:lnTo>
                <a:lnTo>
                  <a:pt x="1797" y="7129"/>
                </a:lnTo>
                <a:lnTo>
                  <a:pt x="1797" y="6550"/>
                </a:lnTo>
                <a:close/>
                <a:moveTo>
                  <a:pt x="6757" y="7777"/>
                </a:moveTo>
                <a:lnTo>
                  <a:pt x="6757" y="8356"/>
                </a:lnTo>
                <a:lnTo>
                  <a:pt x="1797" y="8356"/>
                </a:lnTo>
                <a:lnTo>
                  <a:pt x="1797" y="7777"/>
                </a:lnTo>
                <a:close/>
                <a:moveTo>
                  <a:pt x="2221" y="10050"/>
                </a:moveTo>
                <a:lnTo>
                  <a:pt x="2221" y="10888"/>
                </a:lnTo>
                <a:lnTo>
                  <a:pt x="1374" y="10888"/>
                </a:lnTo>
                <a:lnTo>
                  <a:pt x="1374" y="10050"/>
                </a:lnTo>
                <a:close/>
                <a:moveTo>
                  <a:pt x="3871" y="10050"/>
                </a:moveTo>
                <a:lnTo>
                  <a:pt x="3871" y="10888"/>
                </a:lnTo>
                <a:lnTo>
                  <a:pt x="3033" y="10888"/>
                </a:lnTo>
                <a:lnTo>
                  <a:pt x="3033" y="10050"/>
                </a:lnTo>
                <a:close/>
                <a:moveTo>
                  <a:pt x="5521" y="10050"/>
                </a:moveTo>
                <a:lnTo>
                  <a:pt x="5521" y="10888"/>
                </a:lnTo>
                <a:lnTo>
                  <a:pt x="4683" y="10888"/>
                </a:lnTo>
                <a:lnTo>
                  <a:pt x="4683" y="10050"/>
                </a:lnTo>
                <a:close/>
                <a:moveTo>
                  <a:pt x="7180" y="10050"/>
                </a:moveTo>
                <a:lnTo>
                  <a:pt x="7180" y="10888"/>
                </a:lnTo>
                <a:lnTo>
                  <a:pt x="6334" y="10888"/>
                </a:lnTo>
                <a:lnTo>
                  <a:pt x="6334" y="10050"/>
                </a:lnTo>
                <a:close/>
                <a:moveTo>
                  <a:pt x="2221" y="11536"/>
                </a:moveTo>
                <a:lnTo>
                  <a:pt x="2221" y="12374"/>
                </a:lnTo>
                <a:lnTo>
                  <a:pt x="1374" y="12374"/>
                </a:lnTo>
                <a:lnTo>
                  <a:pt x="1374" y="11536"/>
                </a:lnTo>
                <a:close/>
                <a:moveTo>
                  <a:pt x="3871" y="11536"/>
                </a:moveTo>
                <a:lnTo>
                  <a:pt x="3871" y="12374"/>
                </a:lnTo>
                <a:lnTo>
                  <a:pt x="3033" y="12374"/>
                </a:lnTo>
                <a:lnTo>
                  <a:pt x="3033" y="11536"/>
                </a:lnTo>
                <a:close/>
                <a:moveTo>
                  <a:pt x="5521" y="11536"/>
                </a:moveTo>
                <a:lnTo>
                  <a:pt x="5521" y="12374"/>
                </a:lnTo>
                <a:lnTo>
                  <a:pt x="4683" y="12374"/>
                </a:lnTo>
                <a:lnTo>
                  <a:pt x="4683" y="11536"/>
                </a:lnTo>
                <a:close/>
                <a:moveTo>
                  <a:pt x="7180" y="11536"/>
                </a:moveTo>
                <a:lnTo>
                  <a:pt x="7180" y="12374"/>
                </a:lnTo>
                <a:lnTo>
                  <a:pt x="6334" y="12374"/>
                </a:lnTo>
                <a:lnTo>
                  <a:pt x="6334" y="11536"/>
                </a:lnTo>
                <a:close/>
                <a:moveTo>
                  <a:pt x="2221" y="13030"/>
                </a:moveTo>
                <a:lnTo>
                  <a:pt x="2221" y="13869"/>
                </a:lnTo>
                <a:lnTo>
                  <a:pt x="1374" y="13869"/>
                </a:lnTo>
                <a:lnTo>
                  <a:pt x="1374" y="13030"/>
                </a:lnTo>
                <a:close/>
                <a:moveTo>
                  <a:pt x="3871" y="13030"/>
                </a:moveTo>
                <a:lnTo>
                  <a:pt x="3871" y="13869"/>
                </a:lnTo>
                <a:lnTo>
                  <a:pt x="3033" y="13869"/>
                </a:lnTo>
                <a:lnTo>
                  <a:pt x="3033" y="13030"/>
                </a:lnTo>
                <a:close/>
                <a:moveTo>
                  <a:pt x="5521" y="13030"/>
                </a:moveTo>
                <a:lnTo>
                  <a:pt x="5521" y="13869"/>
                </a:lnTo>
                <a:lnTo>
                  <a:pt x="4683" y="13869"/>
                </a:lnTo>
                <a:lnTo>
                  <a:pt x="4683" y="13030"/>
                </a:lnTo>
                <a:close/>
                <a:moveTo>
                  <a:pt x="7180" y="13030"/>
                </a:moveTo>
                <a:lnTo>
                  <a:pt x="7180" y="13869"/>
                </a:lnTo>
                <a:lnTo>
                  <a:pt x="6334" y="13869"/>
                </a:lnTo>
                <a:lnTo>
                  <a:pt x="6334" y="13030"/>
                </a:lnTo>
                <a:close/>
                <a:moveTo>
                  <a:pt x="2221" y="14517"/>
                </a:moveTo>
                <a:lnTo>
                  <a:pt x="2221" y="15355"/>
                </a:lnTo>
                <a:lnTo>
                  <a:pt x="1374" y="15355"/>
                </a:lnTo>
                <a:lnTo>
                  <a:pt x="1374" y="14517"/>
                </a:lnTo>
                <a:close/>
                <a:moveTo>
                  <a:pt x="3871" y="14517"/>
                </a:moveTo>
                <a:lnTo>
                  <a:pt x="3871" y="15355"/>
                </a:lnTo>
                <a:lnTo>
                  <a:pt x="3033" y="15355"/>
                </a:lnTo>
                <a:lnTo>
                  <a:pt x="3033" y="14517"/>
                </a:lnTo>
                <a:close/>
                <a:moveTo>
                  <a:pt x="5521" y="14517"/>
                </a:moveTo>
                <a:lnTo>
                  <a:pt x="5521" y="15355"/>
                </a:lnTo>
                <a:lnTo>
                  <a:pt x="4683" y="15355"/>
                </a:lnTo>
                <a:lnTo>
                  <a:pt x="4683" y="14517"/>
                </a:lnTo>
                <a:close/>
                <a:moveTo>
                  <a:pt x="7180" y="14517"/>
                </a:moveTo>
                <a:lnTo>
                  <a:pt x="7180" y="15355"/>
                </a:lnTo>
                <a:lnTo>
                  <a:pt x="6334" y="15355"/>
                </a:lnTo>
                <a:lnTo>
                  <a:pt x="6334" y="14517"/>
                </a:lnTo>
                <a:close/>
                <a:moveTo>
                  <a:pt x="2221" y="16003"/>
                </a:moveTo>
                <a:lnTo>
                  <a:pt x="2221" y="16850"/>
                </a:lnTo>
                <a:lnTo>
                  <a:pt x="1374" y="16850"/>
                </a:lnTo>
                <a:lnTo>
                  <a:pt x="1374" y="16003"/>
                </a:lnTo>
                <a:close/>
                <a:moveTo>
                  <a:pt x="3871" y="16003"/>
                </a:moveTo>
                <a:lnTo>
                  <a:pt x="3871" y="16850"/>
                </a:lnTo>
                <a:lnTo>
                  <a:pt x="3033" y="16850"/>
                </a:lnTo>
                <a:lnTo>
                  <a:pt x="3033" y="16003"/>
                </a:lnTo>
                <a:close/>
                <a:moveTo>
                  <a:pt x="5521" y="16003"/>
                </a:moveTo>
                <a:lnTo>
                  <a:pt x="5521" y="16850"/>
                </a:lnTo>
                <a:lnTo>
                  <a:pt x="4683" y="16850"/>
                </a:lnTo>
                <a:lnTo>
                  <a:pt x="4683" y="16003"/>
                </a:lnTo>
                <a:close/>
                <a:moveTo>
                  <a:pt x="7180" y="16003"/>
                </a:moveTo>
                <a:lnTo>
                  <a:pt x="7180" y="16850"/>
                </a:lnTo>
                <a:lnTo>
                  <a:pt x="6334" y="16850"/>
                </a:lnTo>
                <a:lnTo>
                  <a:pt x="6334" y="16003"/>
                </a:lnTo>
                <a:close/>
                <a:moveTo>
                  <a:pt x="2221" y="17498"/>
                </a:moveTo>
                <a:lnTo>
                  <a:pt x="2221" y="18336"/>
                </a:lnTo>
                <a:lnTo>
                  <a:pt x="1374" y="18336"/>
                </a:lnTo>
                <a:lnTo>
                  <a:pt x="1374" y="17498"/>
                </a:lnTo>
                <a:close/>
                <a:moveTo>
                  <a:pt x="3871" y="17498"/>
                </a:moveTo>
                <a:lnTo>
                  <a:pt x="3871" y="18336"/>
                </a:lnTo>
                <a:lnTo>
                  <a:pt x="3033" y="18336"/>
                </a:lnTo>
                <a:lnTo>
                  <a:pt x="3033" y="17498"/>
                </a:lnTo>
                <a:close/>
                <a:moveTo>
                  <a:pt x="5521" y="17498"/>
                </a:moveTo>
                <a:lnTo>
                  <a:pt x="5521" y="18336"/>
                </a:lnTo>
                <a:lnTo>
                  <a:pt x="4683" y="18336"/>
                </a:lnTo>
                <a:lnTo>
                  <a:pt x="4683" y="17498"/>
                </a:lnTo>
                <a:close/>
                <a:moveTo>
                  <a:pt x="7180" y="17498"/>
                </a:moveTo>
                <a:lnTo>
                  <a:pt x="7180" y="18336"/>
                </a:lnTo>
                <a:lnTo>
                  <a:pt x="6334" y="18336"/>
                </a:lnTo>
                <a:lnTo>
                  <a:pt x="6334" y="17498"/>
                </a:lnTo>
                <a:close/>
                <a:moveTo>
                  <a:pt x="2221" y="18984"/>
                </a:moveTo>
                <a:lnTo>
                  <a:pt x="2221" y="19831"/>
                </a:lnTo>
                <a:lnTo>
                  <a:pt x="1374" y="19831"/>
                </a:lnTo>
                <a:lnTo>
                  <a:pt x="1374" y="18984"/>
                </a:lnTo>
                <a:close/>
                <a:moveTo>
                  <a:pt x="3871" y="18984"/>
                </a:moveTo>
                <a:lnTo>
                  <a:pt x="3871" y="19831"/>
                </a:lnTo>
                <a:lnTo>
                  <a:pt x="3033" y="19831"/>
                </a:lnTo>
                <a:lnTo>
                  <a:pt x="3033" y="18984"/>
                </a:lnTo>
                <a:close/>
                <a:moveTo>
                  <a:pt x="5521" y="18984"/>
                </a:moveTo>
                <a:lnTo>
                  <a:pt x="5521" y="19831"/>
                </a:lnTo>
                <a:lnTo>
                  <a:pt x="4683" y="19831"/>
                </a:lnTo>
                <a:lnTo>
                  <a:pt x="4683" y="18984"/>
                </a:lnTo>
                <a:close/>
                <a:moveTo>
                  <a:pt x="7180" y="18984"/>
                </a:moveTo>
                <a:lnTo>
                  <a:pt x="7180" y="19831"/>
                </a:lnTo>
                <a:lnTo>
                  <a:pt x="6334" y="19831"/>
                </a:lnTo>
                <a:lnTo>
                  <a:pt x="6334" y="18984"/>
                </a:lnTo>
                <a:close/>
                <a:moveTo>
                  <a:pt x="2221" y="20479"/>
                </a:moveTo>
                <a:lnTo>
                  <a:pt x="2221" y="21317"/>
                </a:lnTo>
                <a:lnTo>
                  <a:pt x="1374" y="21317"/>
                </a:lnTo>
                <a:lnTo>
                  <a:pt x="1374" y="20479"/>
                </a:lnTo>
                <a:close/>
                <a:moveTo>
                  <a:pt x="3871" y="20479"/>
                </a:moveTo>
                <a:lnTo>
                  <a:pt x="3871" y="21317"/>
                </a:lnTo>
                <a:lnTo>
                  <a:pt x="3033" y="21317"/>
                </a:lnTo>
                <a:lnTo>
                  <a:pt x="3033" y="20479"/>
                </a:lnTo>
                <a:close/>
                <a:moveTo>
                  <a:pt x="5521" y="20479"/>
                </a:moveTo>
                <a:lnTo>
                  <a:pt x="5521" y="21317"/>
                </a:lnTo>
                <a:lnTo>
                  <a:pt x="4683" y="21317"/>
                </a:lnTo>
                <a:lnTo>
                  <a:pt x="4683" y="20479"/>
                </a:lnTo>
                <a:close/>
                <a:moveTo>
                  <a:pt x="7180" y="20479"/>
                </a:moveTo>
                <a:lnTo>
                  <a:pt x="7180" y="21317"/>
                </a:lnTo>
                <a:lnTo>
                  <a:pt x="6334" y="21317"/>
                </a:lnTo>
                <a:lnTo>
                  <a:pt x="6334" y="20479"/>
                </a:lnTo>
                <a:close/>
                <a:moveTo>
                  <a:pt x="2221" y="21965"/>
                </a:moveTo>
                <a:lnTo>
                  <a:pt x="2221" y="22803"/>
                </a:lnTo>
                <a:lnTo>
                  <a:pt x="1374" y="22803"/>
                </a:lnTo>
                <a:lnTo>
                  <a:pt x="1374" y="21965"/>
                </a:lnTo>
                <a:close/>
                <a:moveTo>
                  <a:pt x="3871" y="21965"/>
                </a:moveTo>
                <a:lnTo>
                  <a:pt x="3871" y="22803"/>
                </a:lnTo>
                <a:lnTo>
                  <a:pt x="3033" y="22803"/>
                </a:lnTo>
                <a:lnTo>
                  <a:pt x="3033" y="21965"/>
                </a:lnTo>
                <a:close/>
                <a:moveTo>
                  <a:pt x="5521" y="21965"/>
                </a:moveTo>
                <a:lnTo>
                  <a:pt x="5521" y="22803"/>
                </a:lnTo>
                <a:lnTo>
                  <a:pt x="4683" y="22803"/>
                </a:lnTo>
                <a:lnTo>
                  <a:pt x="4683" y="21965"/>
                </a:lnTo>
                <a:close/>
                <a:moveTo>
                  <a:pt x="7180" y="21965"/>
                </a:moveTo>
                <a:lnTo>
                  <a:pt x="7180" y="22803"/>
                </a:lnTo>
                <a:lnTo>
                  <a:pt x="6334" y="22803"/>
                </a:lnTo>
                <a:lnTo>
                  <a:pt x="6334" y="21965"/>
                </a:lnTo>
                <a:close/>
                <a:moveTo>
                  <a:pt x="2221" y="23460"/>
                </a:moveTo>
                <a:lnTo>
                  <a:pt x="2221" y="24298"/>
                </a:lnTo>
                <a:lnTo>
                  <a:pt x="1374" y="24298"/>
                </a:lnTo>
                <a:lnTo>
                  <a:pt x="1374" y="23460"/>
                </a:lnTo>
                <a:close/>
                <a:moveTo>
                  <a:pt x="3871" y="23460"/>
                </a:moveTo>
                <a:lnTo>
                  <a:pt x="3871" y="24298"/>
                </a:lnTo>
                <a:lnTo>
                  <a:pt x="3033" y="24298"/>
                </a:lnTo>
                <a:lnTo>
                  <a:pt x="3033" y="23460"/>
                </a:lnTo>
                <a:close/>
                <a:moveTo>
                  <a:pt x="5521" y="23460"/>
                </a:moveTo>
                <a:lnTo>
                  <a:pt x="5521" y="24298"/>
                </a:lnTo>
                <a:lnTo>
                  <a:pt x="4683" y="24298"/>
                </a:lnTo>
                <a:lnTo>
                  <a:pt x="4683" y="23460"/>
                </a:lnTo>
                <a:close/>
                <a:moveTo>
                  <a:pt x="7180" y="23460"/>
                </a:moveTo>
                <a:lnTo>
                  <a:pt x="7180" y="24298"/>
                </a:lnTo>
                <a:lnTo>
                  <a:pt x="6334" y="24298"/>
                </a:lnTo>
                <a:lnTo>
                  <a:pt x="6334" y="23460"/>
                </a:lnTo>
                <a:close/>
                <a:moveTo>
                  <a:pt x="2221" y="24946"/>
                </a:moveTo>
                <a:lnTo>
                  <a:pt x="2221" y="25784"/>
                </a:lnTo>
                <a:lnTo>
                  <a:pt x="1374" y="25784"/>
                </a:lnTo>
                <a:lnTo>
                  <a:pt x="1374" y="24946"/>
                </a:lnTo>
                <a:close/>
                <a:moveTo>
                  <a:pt x="3871" y="24946"/>
                </a:moveTo>
                <a:lnTo>
                  <a:pt x="3871" y="25784"/>
                </a:lnTo>
                <a:lnTo>
                  <a:pt x="3033" y="25784"/>
                </a:lnTo>
                <a:lnTo>
                  <a:pt x="3033" y="24946"/>
                </a:lnTo>
                <a:close/>
                <a:moveTo>
                  <a:pt x="5521" y="24946"/>
                </a:moveTo>
                <a:lnTo>
                  <a:pt x="5521" y="25784"/>
                </a:lnTo>
                <a:lnTo>
                  <a:pt x="4683" y="25784"/>
                </a:lnTo>
                <a:lnTo>
                  <a:pt x="4683" y="24946"/>
                </a:lnTo>
                <a:close/>
                <a:moveTo>
                  <a:pt x="7180" y="24946"/>
                </a:moveTo>
                <a:lnTo>
                  <a:pt x="7180" y="25784"/>
                </a:lnTo>
                <a:lnTo>
                  <a:pt x="6334" y="25784"/>
                </a:lnTo>
                <a:lnTo>
                  <a:pt x="6334" y="24946"/>
                </a:lnTo>
                <a:close/>
                <a:moveTo>
                  <a:pt x="2221" y="26432"/>
                </a:moveTo>
                <a:lnTo>
                  <a:pt x="2221" y="27279"/>
                </a:lnTo>
                <a:lnTo>
                  <a:pt x="1374" y="27279"/>
                </a:lnTo>
                <a:lnTo>
                  <a:pt x="1374" y="26432"/>
                </a:lnTo>
                <a:close/>
                <a:moveTo>
                  <a:pt x="3871" y="26432"/>
                </a:moveTo>
                <a:lnTo>
                  <a:pt x="3871" y="27279"/>
                </a:lnTo>
                <a:lnTo>
                  <a:pt x="3033" y="27279"/>
                </a:lnTo>
                <a:lnTo>
                  <a:pt x="3033" y="26432"/>
                </a:lnTo>
                <a:close/>
                <a:moveTo>
                  <a:pt x="5521" y="26432"/>
                </a:moveTo>
                <a:lnTo>
                  <a:pt x="5521" y="27279"/>
                </a:lnTo>
                <a:lnTo>
                  <a:pt x="4683" y="27279"/>
                </a:lnTo>
                <a:lnTo>
                  <a:pt x="4683" y="26432"/>
                </a:lnTo>
                <a:close/>
                <a:moveTo>
                  <a:pt x="7180" y="26432"/>
                </a:moveTo>
                <a:lnTo>
                  <a:pt x="7180" y="27279"/>
                </a:lnTo>
                <a:lnTo>
                  <a:pt x="6334" y="27279"/>
                </a:lnTo>
                <a:lnTo>
                  <a:pt x="6334" y="26432"/>
                </a:lnTo>
                <a:close/>
                <a:moveTo>
                  <a:pt x="2221" y="27927"/>
                </a:moveTo>
                <a:lnTo>
                  <a:pt x="2221" y="28765"/>
                </a:lnTo>
                <a:lnTo>
                  <a:pt x="1374" y="28765"/>
                </a:lnTo>
                <a:lnTo>
                  <a:pt x="1374" y="27927"/>
                </a:lnTo>
                <a:close/>
                <a:moveTo>
                  <a:pt x="3871" y="27927"/>
                </a:moveTo>
                <a:lnTo>
                  <a:pt x="3871" y="28765"/>
                </a:lnTo>
                <a:lnTo>
                  <a:pt x="3033" y="28765"/>
                </a:lnTo>
                <a:lnTo>
                  <a:pt x="3033" y="27927"/>
                </a:lnTo>
                <a:close/>
                <a:moveTo>
                  <a:pt x="5521" y="27927"/>
                </a:moveTo>
                <a:lnTo>
                  <a:pt x="5521" y="28765"/>
                </a:lnTo>
                <a:lnTo>
                  <a:pt x="4683" y="28765"/>
                </a:lnTo>
                <a:lnTo>
                  <a:pt x="4683" y="27927"/>
                </a:lnTo>
                <a:close/>
                <a:moveTo>
                  <a:pt x="7180" y="27927"/>
                </a:moveTo>
                <a:lnTo>
                  <a:pt x="7180" y="28765"/>
                </a:lnTo>
                <a:lnTo>
                  <a:pt x="6334" y="28765"/>
                </a:lnTo>
                <a:lnTo>
                  <a:pt x="6334" y="27927"/>
                </a:lnTo>
                <a:close/>
                <a:moveTo>
                  <a:pt x="441" y="1"/>
                </a:moveTo>
                <a:lnTo>
                  <a:pt x="441" y="873"/>
                </a:lnTo>
                <a:lnTo>
                  <a:pt x="821" y="873"/>
                </a:lnTo>
                <a:lnTo>
                  <a:pt x="821" y="8391"/>
                </a:lnTo>
                <a:lnTo>
                  <a:pt x="0" y="8391"/>
                </a:lnTo>
                <a:lnTo>
                  <a:pt x="0" y="30562"/>
                </a:lnTo>
                <a:lnTo>
                  <a:pt x="15544" y="30562"/>
                </a:lnTo>
                <a:lnTo>
                  <a:pt x="15544" y="24540"/>
                </a:lnTo>
                <a:lnTo>
                  <a:pt x="14974" y="24540"/>
                </a:lnTo>
                <a:lnTo>
                  <a:pt x="14974" y="23451"/>
                </a:lnTo>
                <a:lnTo>
                  <a:pt x="8753" y="23978"/>
                </a:lnTo>
                <a:lnTo>
                  <a:pt x="8753" y="24540"/>
                </a:lnTo>
                <a:lnTo>
                  <a:pt x="8554" y="24540"/>
                </a:lnTo>
                <a:lnTo>
                  <a:pt x="8554" y="8391"/>
                </a:lnTo>
                <a:lnTo>
                  <a:pt x="7733" y="8391"/>
                </a:lnTo>
                <a:lnTo>
                  <a:pt x="7733" y="873"/>
                </a:lnTo>
                <a:lnTo>
                  <a:pt x="8114" y="873"/>
                </a:lnTo>
                <a:lnTo>
                  <a:pt x="81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7"/>
          <p:cNvSpPr/>
          <p:nvPr/>
        </p:nvSpPr>
        <p:spPr>
          <a:xfrm>
            <a:off x="8771252" y="3703900"/>
            <a:ext cx="379165" cy="1499917"/>
          </a:xfrm>
          <a:custGeom>
            <a:avLst/>
            <a:gdLst/>
            <a:ahLst/>
            <a:cxnLst/>
            <a:rect l="l" t="t" r="r" b="b"/>
            <a:pathLst>
              <a:path w="9851" h="38969" extrusionOk="0">
                <a:moveTo>
                  <a:pt x="5211" y="6075"/>
                </a:moveTo>
                <a:lnTo>
                  <a:pt x="5211" y="15752"/>
                </a:lnTo>
                <a:lnTo>
                  <a:pt x="4632" y="15752"/>
                </a:lnTo>
                <a:lnTo>
                  <a:pt x="4632" y="6075"/>
                </a:lnTo>
                <a:close/>
                <a:moveTo>
                  <a:pt x="6559" y="6075"/>
                </a:moveTo>
                <a:lnTo>
                  <a:pt x="6559" y="15752"/>
                </a:lnTo>
                <a:lnTo>
                  <a:pt x="5980" y="15752"/>
                </a:lnTo>
                <a:lnTo>
                  <a:pt x="5980" y="6075"/>
                </a:lnTo>
                <a:close/>
                <a:moveTo>
                  <a:pt x="3863" y="6075"/>
                </a:moveTo>
                <a:lnTo>
                  <a:pt x="3863" y="15761"/>
                </a:lnTo>
                <a:lnTo>
                  <a:pt x="3284" y="15761"/>
                </a:lnTo>
                <a:lnTo>
                  <a:pt x="3284" y="6075"/>
                </a:lnTo>
                <a:close/>
                <a:moveTo>
                  <a:pt x="2075" y="17472"/>
                </a:moveTo>
                <a:lnTo>
                  <a:pt x="2075" y="18491"/>
                </a:lnTo>
                <a:lnTo>
                  <a:pt x="1496" y="18491"/>
                </a:lnTo>
                <a:lnTo>
                  <a:pt x="1496" y="17472"/>
                </a:lnTo>
                <a:close/>
                <a:moveTo>
                  <a:pt x="3120" y="17472"/>
                </a:moveTo>
                <a:lnTo>
                  <a:pt x="3120" y="18491"/>
                </a:lnTo>
                <a:lnTo>
                  <a:pt x="2541" y="18491"/>
                </a:lnTo>
                <a:lnTo>
                  <a:pt x="2541" y="17472"/>
                </a:lnTo>
                <a:close/>
                <a:moveTo>
                  <a:pt x="4166" y="17472"/>
                </a:moveTo>
                <a:lnTo>
                  <a:pt x="4166" y="18491"/>
                </a:lnTo>
                <a:lnTo>
                  <a:pt x="3587" y="18491"/>
                </a:lnTo>
                <a:lnTo>
                  <a:pt x="3587" y="17472"/>
                </a:lnTo>
                <a:close/>
                <a:moveTo>
                  <a:pt x="5211" y="17472"/>
                </a:moveTo>
                <a:lnTo>
                  <a:pt x="5211" y="18491"/>
                </a:lnTo>
                <a:lnTo>
                  <a:pt x="4632" y="18491"/>
                </a:lnTo>
                <a:lnTo>
                  <a:pt x="4632" y="17472"/>
                </a:lnTo>
                <a:close/>
                <a:moveTo>
                  <a:pt x="6257" y="17472"/>
                </a:moveTo>
                <a:lnTo>
                  <a:pt x="6257" y="18491"/>
                </a:lnTo>
                <a:lnTo>
                  <a:pt x="5678" y="18491"/>
                </a:lnTo>
                <a:lnTo>
                  <a:pt x="5678" y="17472"/>
                </a:lnTo>
                <a:close/>
                <a:moveTo>
                  <a:pt x="7302" y="17472"/>
                </a:moveTo>
                <a:lnTo>
                  <a:pt x="7302" y="18491"/>
                </a:lnTo>
                <a:lnTo>
                  <a:pt x="6723" y="18491"/>
                </a:lnTo>
                <a:lnTo>
                  <a:pt x="6723" y="17472"/>
                </a:lnTo>
                <a:close/>
                <a:moveTo>
                  <a:pt x="8348" y="17472"/>
                </a:moveTo>
                <a:lnTo>
                  <a:pt x="8348" y="18491"/>
                </a:lnTo>
                <a:lnTo>
                  <a:pt x="7769" y="18491"/>
                </a:lnTo>
                <a:lnTo>
                  <a:pt x="7769" y="17472"/>
                </a:lnTo>
                <a:close/>
                <a:moveTo>
                  <a:pt x="4166" y="19217"/>
                </a:moveTo>
                <a:lnTo>
                  <a:pt x="4166" y="20236"/>
                </a:lnTo>
                <a:lnTo>
                  <a:pt x="3587" y="20236"/>
                </a:lnTo>
                <a:lnTo>
                  <a:pt x="3587" y="19217"/>
                </a:lnTo>
                <a:close/>
                <a:moveTo>
                  <a:pt x="5211" y="19217"/>
                </a:moveTo>
                <a:lnTo>
                  <a:pt x="5211" y="20236"/>
                </a:lnTo>
                <a:lnTo>
                  <a:pt x="4632" y="20236"/>
                </a:lnTo>
                <a:lnTo>
                  <a:pt x="4632" y="19217"/>
                </a:lnTo>
                <a:close/>
                <a:moveTo>
                  <a:pt x="6257" y="19217"/>
                </a:moveTo>
                <a:lnTo>
                  <a:pt x="6257" y="20236"/>
                </a:lnTo>
                <a:lnTo>
                  <a:pt x="5678" y="20236"/>
                </a:lnTo>
                <a:lnTo>
                  <a:pt x="5678" y="19217"/>
                </a:lnTo>
                <a:close/>
                <a:moveTo>
                  <a:pt x="7302" y="19217"/>
                </a:moveTo>
                <a:lnTo>
                  <a:pt x="7302" y="20236"/>
                </a:lnTo>
                <a:lnTo>
                  <a:pt x="6723" y="20236"/>
                </a:lnTo>
                <a:lnTo>
                  <a:pt x="6723" y="19217"/>
                </a:lnTo>
                <a:close/>
                <a:moveTo>
                  <a:pt x="8348" y="19217"/>
                </a:moveTo>
                <a:lnTo>
                  <a:pt x="8348" y="20236"/>
                </a:lnTo>
                <a:lnTo>
                  <a:pt x="7769" y="20236"/>
                </a:lnTo>
                <a:lnTo>
                  <a:pt x="7769" y="19217"/>
                </a:lnTo>
                <a:close/>
                <a:moveTo>
                  <a:pt x="2075" y="19226"/>
                </a:moveTo>
                <a:lnTo>
                  <a:pt x="2075" y="20245"/>
                </a:lnTo>
                <a:lnTo>
                  <a:pt x="1496" y="20245"/>
                </a:lnTo>
                <a:lnTo>
                  <a:pt x="1496" y="19226"/>
                </a:lnTo>
                <a:close/>
                <a:moveTo>
                  <a:pt x="3120" y="19226"/>
                </a:moveTo>
                <a:lnTo>
                  <a:pt x="3120" y="20245"/>
                </a:lnTo>
                <a:lnTo>
                  <a:pt x="2541" y="20245"/>
                </a:lnTo>
                <a:lnTo>
                  <a:pt x="2541" y="19226"/>
                </a:lnTo>
                <a:close/>
                <a:moveTo>
                  <a:pt x="2075" y="20971"/>
                </a:moveTo>
                <a:lnTo>
                  <a:pt x="2075" y="21990"/>
                </a:lnTo>
                <a:lnTo>
                  <a:pt x="1496" y="21990"/>
                </a:lnTo>
                <a:lnTo>
                  <a:pt x="1496" y="20971"/>
                </a:lnTo>
                <a:close/>
                <a:moveTo>
                  <a:pt x="3120" y="20971"/>
                </a:moveTo>
                <a:lnTo>
                  <a:pt x="3120" y="21990"/>
                </a:lnTo>
                <a:lnTo>
                  <a:pt x="2541" y="21990"/>
                </a:lnTo>
                <a:lnTo>
                  <a:pt x="2541" y="20971"/>
                </a:lnTo>
                <a:close/>
                <a:moveTo>
                  <a:pt x="4166" y="20971"/>
                </a:moveTo>
                <a:lnTo>
                  <a:pt x="4166" y="21990"/>
                </a:lnTo>
                <a:lnTo>
                  <a:pt x="3587" y="21990"/>
                </a:lnTo>
                <a:lnTo>
                  <a:pt x="3587" y="20971"/>
                </a:lnTo>
                <a:close/>
                <a:moveTo>
                  <a:pt x="5211" y="20971"/>
                </a:moveTo>
                <a:lnTo>
                  <a:pt x="5211" y="21990"/>
                </a:lnTo>
                <a:lnTo>
                  <a:pt x="4632" y="21990"/>
                </a:lnTo>
                <a:lnTo>
                  <a:pt x="4632" y="20971"/>
                </a:lnTo>
                <a:close/>
                <a:moveTo>
                  <a:pt x="6257" y="20971"/>
                </a:moveTo>
                <a:lnTo>
                  <a:pt x="6257" y="21990"/>
                </a:lnTo>
                <a:lnTo>
                  <a:pt x="5678" y="21990"/>
                </a:lnTo>
                <a:lnTo>
                  <a:pt x="5678" y="20971"/>
                </a:lnTo>
                <a:close/>
                <a:moveTo>
                  <a:pt x="7302" y="20971"/>
                </a:moveTo>
                <a:lnTo>
                  <a:pt x="7302" y="21990"/>
                </a:lnTo>
                <a:lnTo>
                  <a:pt x="6723" y="21990"/>
                </a:lnTo>
                <a:lnTo>
                  <a:pt x="6723" y="20971"/>
                </a:lnTo>
                <a:close/>
                <a:moveTo>
                  <a:pt x="8348" y="20971"/>
                </a:moveTo>
                <a:lnTo>
                  <a:pt x="8348" y="21990"/>
                </a:lnTo>
                <a:lnTo>
                  <a:pt x="7769" y="21990"/>
                </a:lnTo>
                <a:lnTo>
                  <a:pt x="7769" y="20971"/>
                </a:lnTo>
                <a:close/>
                <a:moveTo>
                  <a:pt x="4166" y="22716"/>
                </a:moveTo>
                <a:lnTo>
                  <a:pt x="4166" y="23736"/>
                </a:lnTo>
                <a:lnTo>
                  <a:pt x="3587" y="23736"/>
                </a:lnTo>
                <a:lnTo>
                  <a:pt x="3587" y="22716"/>
                </a:lnTo>
                <a:close/>
                <a:moveTo>
                  <a:pt x="5211" y="22716"/>
                </a:moveTo>
                <a:lnTo>
                  <a:pt x="5211" y="23736"/>
                </a:lnTo>
                <a:lnTo>
                  <a:pt x="4632" y="23736"/>
                </a:lnTo>
                <a:lnTo>
                  <a:pt x="4632" y="22716"/>
                </a:lnTo>
                <a:close/>
                <a:moveTo>
                  <a:pt x="6257" y="22716"/>
                </a:moveTo>
                <a:lnTo>
                  <a:pt x="6257" y="23736"/>
                </a:lnTo>
                <a:lnTo>
                  <a:pt x="5678" y="23736"/>
                </a:lnTo>
                <a:lnTo>
                  <a:pt x="5678" y="22716"/>
                </a:lnTo>
                <a:close/>
                <a:moveTo>
                  <a:pt x="7302" y="22716"/>
                </a:moveTo>
                <a:lnTo>
                  <a:pt x="7302" y="23736"/>
                </a:lnTo>
                <a:lnTo>
                  <a:pt x="6723" y="23736"/>
                </a:lnTo>
                <a:lnTo>
                  <a:pt x="6723" y="22716"/>
                </a:lnTo>
                <a:close/>
                <a:moveTo>
                  <a:pt x="8348" y="22716"/>
                </a:moveTo>
                <a:lnTo>
                  <a:pt x="8348" y="23736"/>
                </a:lnTo>
                <a:lnTo>
                  <a:pt x="7769" y="23736"/>
                </a:lnTo>
                <a:lnTo>
                  <a:pt x="7769" y="22716"/>
                </a:lnTo>
                <a:close/>
                <a:moveTo>
                  <a:pt x="2075" y="22725"/>
                </a:moveTo>
                <a:lnTo>
                  <a:pt x="2075" y="23744"/>
                </a:lnTo>
                <a:lnTo>
                  <a:pt x="1496" y="23744"/>
                </a:lnTo>
                <a:lnTo>
                  <a:pt x="1496" y="22725"/>
                </a:lnTo>
                <a:close/>
                <a:moveTo>
                  <a:pt x="3120" y="22725"/>
                </a:moveTo>
                <a:lnTo>
                  <a:pt x="3120" y="23744"/>
                </a:lnTo>
                <a:lnTo>
                  <a:pt x="2541" y="23744"/>
                </a:lnTo>
                <a:lnTo>
                  <a:pt x="2541" y="22725"/>
                </a:lnTo>
                <a:close/>
                <a:moveTo>
                  <a:pt x="2075" y="24470"/>
                </a:moveTo>
                <a:lnTo>
                  <a:pt x="2075" y="25490"/>
                </a:lnTo>
                <a:lnTo>
                  <a:pt x="1496" y="25490"/>
                </a:lnTo>
                <a:lnTo>
                  <a:pt x="1496" y="24470"/>
                </a:lnTo>
                <a:close/>
                <a:moveTo>
                  <a:pt x="3120" y="24470"/>
                </a:moveTo>
                <a:lnTo>
                  <a:pt x="3120" y="25490"/>
                </a:lnTo>
                <a:lnTo>
                  <a:pt x="2541" y="25490"/>
                </a:lnTo>
                <a:lnTo>
                  <a:pt x="2541" y="24470"/>
                </a:lnTo>
                <a:close/>
                <a:moveTo>
                  <a:pt x="4166" y="24470"/>
                </a:moveTo>
                <a:lnTo>
                  <a:pt x="4166" y="25490"/>
                </a:lnTo>
                <a:lnTo>
                  <a:pt x="3587" y="25490"/>
                </a:lnTo>
                <a:lnTo>
                  <a:pt x="3587" y="24470"/>
                </a:lnTo>
                <a:close/>
                <a:moveTo>
                  <a:pt x="5211" y="24470"/>
                </a:moveTo>
                <a:lnTo>
                  <a:pt x="5211" y="25490"/>
                </a:lnTo>
                <a:lnTo>
                  <a:pt x="4632" y="25490"/>
                </a:lnTo>
                <a:lnTo>
                  <a:pt x="4632" y="24470"/>
                </a:lnTo>
                <a:close/>
                <a:moveTo>
                  <a:pt x="6257" y="24470"/>
                </a:moveTo>
                <a:lnTo>
                  <a:pt x="6257" y="25490"/>
                </a:lnTo>
                <a:lnTo>
                  <a:pt x="5678" y="25490"/>
                </a:lnTo>
                <a:lnTo>
                  <a:pt x="5678" y="24470"/>
                </a:lnTo>
                <a:close/>
                <a:moveTo>
                  <a:pt x="7302" y="24470"/>
                </a:moveTo>
                <a:lnTo>
                  <a:pt x="7302" y="25490"/>
                </a:lnTo>
                <a:lnTo>
                  <a:pt x="6723" y="25490"/>
                </a:lnTo>
                <a:lnTo>
                  <a:pt x="6723" y="24470"/>
                </a:lnTo>
                <a:close/>
                <a:moveTo>
                  <a:pt x="8348" y="24470"/>
                </a:moveTo>
                <a:lnTo>
                  <a:pt x="8348" y="25490"/>
                </a:lnTo>
                <a:lnTo>
                  <a:pt x="7769" y="25490"/>
                </a:lnTo>
                <a:lnTo>
                  <a:pt x="7769" y="24470"/>
                </a:lnTo>
                <a:close/>
                <a:moveTo>
                  <a:pt x="4166" y="26216"/>
                </a:moveTo>
                <a:lnTo>
                  <a:pt x="4166" y="27235"/>
                </a:lnTo>
                <a:lnTo>
                  <a:pt x="3587" y="27235"/>
                </a:lnTo>
                <a:lnTo>
                  <a:pt x="3587" y="26216"/>
                </a:lnTo>
                <a:close/>
                <a:moveTo>
                  <a:pt x="5211" y="26216"/>
                </a:moveTo>
                <a:lnTo>
                  <a:pt x="5211" y="27235"/>
                </a:lnTo>
                <a:lnTo>
                  <a:pt x="4632" y="27235"/>
                </a:lnTo>
                <a:lnTo>
                  <a:pt x="4632" y="26216"/>
                </a:lnTo>
                <a:close/>
                <a:moveTo>
                  <a:pt x="6257" y="26216"/>
                </a:moveTo>
                <a:lnTo>
                  <a:pt x="6257" y="27235"/>
                </a:lnTo>
                <a:lnTo>
                  <a:pt x="5678" y="27235"/>
                </a:lnTo>
                <a:lnTo>
                  <a:pt x="5678" y="26216"/>
                </a:lnTo>
                <a:close/>
                <a:moveTo>
                  <a:pt x="7302" y="26216"/>
                </a:moveTo>
                <a:lnTo>
                  <a:pt x="7302" y="27235"/>
                </a:lnTo>
                <a:lnTo>
                  <a:pt x="6723" y="27235"/>
                </a:lnTo>
                <a:lnTo>
                  <a:pt x="6723" y="26216"/>
                </a:lnTo>
                <a:close/>
                <a:moveTo>
                  <a:pt x="8348" y="26216"/>
                </a:moveTo>
                <a:lnTo>
                  <a:pt x="8348" y="27235"/>
                </a:lnTo>
                <a:lnTo>
                  <a:pt x="7769" y="27235"/>
                </a:lnTo>
                <a:lnTo>
                  <a:pt x="7769" y="26216"/>
                </a:lnTo>
                <a:close/>
                <a:moveTo>
                  <a:pt x="2075" y="26224"/>
                </a:moveTo>
                <a:lnTo>
                  <a:pt x="2075" y="27244"/>
                </a:lnTo>
                <a:lnTo>
                  <a:pt x="1496" y="27244"/>
                </a:lnTo>
                <a:lnTo>
                  <a:pt x="1496" y="26224"/>
                </a:lnTo>
                <a:close/>
                <a:moveTo>
                  <a:pt x="3120" y="26224"/>
                </a:moveTo>
                <a:lnTo>
                  <a:pt x="3120" y="27244"/>
                </a:lnTo>
                <a:lnTo>
                  <a:pt x="2541" y="27244"/>
                </a:lnTo>
                <a:lnTo>
                  <a:pt x="2541" y="26224"/>
                </a:lnTo>
                <a:close/>
                <a:moveTo>
                  <a:pt x="4166" y="27970"/>
                </a:moveTo>
                <a:lnTo>
                  <a:pt x="4166" y="28981"/>
                </a:lnTo>
                <a:lnTo>
                  <a:pt x="3587" y="28981"/>
                </a:lnTo>
                <a:lnTo>
                  <a:pt x="3587" y="27970"/>
                </a:lnTo>
                <a:close/>
                <a:moveTo>
                  <a:pt x="5211" y="27970"/>
                </a:moveTo>
                <a:lnTo>
                  <a:pt x="5211" y="28981"/>
                </a:lnTo>
                <a:lnTo>
                  <a:pt x="4632" y="28981"/>
                </a:lnTo>
                <a:lnTo>
                  <a:pt x="4632" y="27970"/>
                </a:lnTo>
                <a:close/>
                <a:moveTo>
                  <a:pt x="6257" y="27970"/>
                </a:moveTo>
                <a:lnTo>
                  <a:pt x="6257" y="28981"/>
                </a:lnTo>
                <a:lnTo>
                  <a:pt x="5678" y="28981"/>
                </a:lnTo>
                <a:lnTo>
                  <a:pt x="5678" y="27970"/>
                </a:lnTo>
                <a:close/>
                <a:moveTo>
                  <a:pt x="7302" y="27970"/>
                </a:moveTo>
                <a:lnTo>
                  <a:pt x="7302" y="28981"/>
                </a:lnTo>
                <a:lnTo>
                  <a:pt x="6723" y="28981"/>
                </a:lnTo>
                <a:lnTo>
                  <a:pt x="6723" y="27970"/>
                </a:lnTo>
                <a:close/>
                <a:moveTo>
                  <a:pt x="8348" y="27970"/>
                </a:moveTo>
                <a:lnTo>
                  <a:pt x="8348" y="28981"/>
                </a:lnTo>
                <a:lnTo>
                  <a:pt x="7769" y="28981"/>
                </a:lnTo>
                <a:lnTo>
                  <a:pt x="7769" y="27970"/>
                </a:lnTo>
                <a:close/>
                <a:moveTo>
                  <a:pt x="2075" y="27970"/>
                </a:moveTo>
                <a:lnTo>
                  <a:pt x="2075" y="28989"/>
                </a:lnTo>
                <a:lnTo>
                  <a:pt x="1496" y="28989"/>
                </a:lnTo>
                <a:lnTo>
                  <a:pt x="1496" y="27970"/>
                </a:lnTo>
                <a:close/>
                <a:moveTo>
                  <a:pt x="3120" y="27970"/>
                </a:moveTo>
                <a:lnTo>
                  <a:pt x="3120" y="28989"/>
                </a:lnTo>
                <a:lnTo>
                  <a:pt x="2541" y="28989"/>
                </a:lnTo>
                <a:lnTo>
                  <a:pt x="2541" y="27970"/>
                </a:lnTo>
                <a:close/>
                <a:moveTo>
                  <a:pt x="2075" y="29724"/>
                </a:moveTo>
                <a:lnTo>
                  <a:pt x="2075" y="30735"/>
                </a:lnTo>
                <a:lnTo>
                  <a:pt x="1496" y="30735"/>
                </a:lnTo>
                <a:lnTo>
                  <a:pt x="1496" y="29724"/>
                </a:lnTo>
                <a:close/>
                <a:moveTo>
                  <a:pt x="3120" y="29724"/>
                </a:moveTo>
                <a:lnTo>
                  <a:pt x="3120" y="30735"/>
                </a:lnTo>
                <a:lnTo>
                  <a:pt x="2541" y="30735"/>
                </a:lnTo>
                <a:lnTo>
                  <a:pt x="2541" y="29724"/>
                </a:lnTo>
                <a:close/>
                <a:moveTo>
                  <a:pt x="4166" y="29715"/>
                </a:moveTo>
                <a:lnTo>
                  <a:pt x="4166" y="30735"/>
                </a:lnTo>
                <a:lnTo>
                  <a:pt x="3587" y="30735"/>
                </a:lnTo>
                <a:lnTo>
                  <a:pt x="3587" y="29715"/>
                </a:lnTo>
                <a:close/>
                <a:moveTo>
                  <a:pt x="5211" y="29715"/>
                </a:moveTo>
                <a:lnTo>
                  <a:pt x="5211" y="30735"/>
                </a:lnTo>
                <a:lnTo>
                  <a:pt x="4632" y="30735"/>
                </a:lnTo>
                <a:lnTo>
                  <a:pt x="4632" y="29715"/>
                </a:lnTo>
                <a:close/>
                <a:moveTo>
                  <a:pt x="6257" y="29715"/>
                </a:moveTo>
                <a:lnTo>
                  <a:pt x="6257" y="30735"/>
                </a:lnTo>
                <a:lnTo>
                  <a:pt x="5678" y="30735"/>
                </a:lnTo>
                <a:lnTo>
                  <a:pt x="5678" y="29715"/>
                </a:lnTo>
                <a:close/>
                <a:moveTo>
                  <a:pt x="7302" y="29715"/>
                </a:moveTo>
                <a:lnTo>
                  <a:pt x="7302" y="30735"/>
                </a:lnTo>
                <a:lnTo>
                  <a:pt x="6723" y="30735"/>
                </a:lnTo>
                <a:lnTo>
                  <a:pt x="6723" y="29715"/>
                </a:lnTo>
                <a:close/>
                <a:moveTo>
                  <a:pt x="8348" y="29715"/>
                </a:moveTo>
                <a:lnTo>
                  <a:pt x="8348" y="30735"/>
                </a:lnTo>
                <a:lnTo>
                  <a:pt x="7769" y="30735"/>
                </a:lnTo>
                <a:lnTo>
                  <a:pt x="7769" y="29715"/>
                </a:lnTo>
                <a:close/>
                <a:moveTo>
                  <a:pt x="4166" y="31460"/>
                </a:moveTo>
                <a:lnTo>
                  <a:pt x="4166" y="32480"/>
                </a:lnTo>
                <a:lnTo>
                  <a:pt x="3587" y="32480"/>
                </a:lnTo>
                <a:lnTo>
                  <a:pt x="3587" y="31460"/>
                </a:lnTo>
                <a:close/>
                <a:moveTo>
                  <a:pt x="5211" y="31460"/>
                </a:moveTo>
                <a:lnTo>
                  <a:pt x="5211" y="32480"/>
                </a:lnTo>
                <a:lnTo>
                  <a:pt x="4632" y="32480"/>
                </a:lnTo>
                <a:lnTo>
                  <a:pt x="4632" y="31460"/>
                </a:lnTo>
                <a:close/>
                <a:moveTo>
                  <a:pt x="6257" y="31460"/>
                </a:moveTo>
                <a:lnTo>
                  <a:pt x="6257" y="32480"/>
                </a:lnTo>
                <a:lnTo>
                  <a:pt x="5678" y="32480"/>
                </a:lnTo>
                <a:lnTo>
                  <a:pt x="5678" y="31460"/>
                </a:lnTo>
                <a:close/>
                <a:moveTo>
                  <a:pt x="7302" y="31460"/>
                </a:moveTo>
                <a:lnTo>
                  <a:pt x="7302" y="32480"/>
                </a:lnTo>
                <a:lnTo>
                  <a:pt x="6723" y="32480"/>
                </a:lnTo>
                <a:lnTo>
                  <a:pt x="6723" y="31460"/>
                </a:lnTo>
                <a:close/>
                <a:moveTo>
                  <a:pt x="8348" y="31460"/>
                </a:moveTo>
                <a:lnTo>
                  <a:pt x="8348" y="32480"/>
                </a:lnTo>
                <a:lnTo>
                  <a:pt x="7769" y="32480"/>
                </a:lnTo>
                <a:lnTo>
                  <a:pt x="7769" y="31460"/>
                </a:lnTo>
                <a:close/>
                <a:moveTo>
                  <a:pt x="2075" y="31469"/>
                </a:moveTo>
                <a:lnTo>
                  <a:pt x="2075" y="32489"/>
                </a:lnTo>
                <a:lnTo>
                  <a:pt x="1496" y="32489"/>
                </a:lnTo>
                <a:lnTo>
                  <a:pt x="1496" y="31469"/>
                </a:lnTo>
                <a:close/>
                <a:moveTo>
                  <a:pt x="3120" y="31469"/>
                </a:moveTo>
                <a:lnTo>
                  <a:pt x="3120" y="32489"/>
                </a:lnTo>
                <a:lnTo>
                  <a:pt x="2541" y="32489"/>
                </a:lnTo>
                <a:lnTo>
                  <a:pt x="2541" y="31469"/>
                </a:lnTo>
                <a:close/>
                <a:moveTo>
                  <a:pt x="2075" y="33223"/>
                </a:moveTo>
                <a:lnTo>
                  <a:pt x="2075" y="34234"/>
                </a:lnTo>
                <a:lnTo>
                  <a:pt x="1496" y="34234"/>
                </a:lnTo>
                <a:lnTo>
                  <a:pt x="1496" y="33223"/>
                </a:lnTo>
                <a:close/>
                <a:moveTo>
                  <a:pt x="3120" y="33214"/>
                </a:moveTo>
                <a:lnTo>
                  <a:pt x="3120" y="34234"/>
                </a:lnTo>
                <a:lnTo>
                  <a:pt x="2541" y="34234"/>
                </a:lnTo>
                <a:lnTo>
                  <a:pt x="2541" y="33214"/>
                </a:lnTo>
                <a:close/>
                <a:moveTo>
                  <a:pt x="4166" y="33214"/>
                </a:moveTo>
                <a:lnTo>
                  <a:pt x="4166" y="34234"/>
                </a:lnTo>
                <a:lnTo>
                  <a:pt x="3587" y="34234"/>
                </a:lnTo>
                <a:lnTo>
                  <a:pt x="3587" y="33214"/>
                </a:lnTo>
                <a:close/>
                <a:moveTo>
                  <a:pt x="5211" y="33214"/>
                </a:moveTo>
                <a:lnTo>
                  <a:pt x="5211" y="34234"/>
                </a:lnTo>
                <a:lnTo>
                  <a:pt x="4632" y="34234"/>
                </a:lnTo>
                <a:lnTo>
                  <a:pt x="4632" y="33214"/>
                </a:lnTo>
                <a:close/>
                <a:moveTo>
                  <a:pt x="6257" y="33214"/>
                </a:moveTo>
                <a:lnTo>
                  <a:pt x="6257" y="34234"/>
                </a:lnTo>
                <a:lnTo>
                  <a:pt x="5678" y="34234"/>
                </a:lnTo>
                <a:lnTo>
                  <a:pt x="5678" y="33214"/>
                </a:lnTo>
                <a:close/>
                <a:moveTo>
                  <a:pt x="7302" y="33214"/>
                </a:moveTo>
                <a:lnTo>
                  <a:pt x="7302" y="34234"/>
                </a:lnTo>
                <a:lnTo>
                  <a:pt x="6723" y="34234"/>
                </a:lnTo>
                <a:lnTo>
                  <a:pt x="6723" y="33214"/>
                </a:lnTo>
                <a:close/>
                <a:moveTo>
                  <a:pt x="8348" y="33214"/>
                </a:moveTo>
                <a:lnTo>
                  <a:pt x="8348" y="34234"/>
                </a:lnTo>
                <a:lnTo>
                  <a:pt x="7769" y="34234"/>
                </a:lnTo>
                <a:lnTo>
                  <a:pt x="7769" y="33214"/>
                </a:lnTo>
                <a:close/>
                <a:moveTo>
                  <a:pt x="4166" y="34960"/>
                </a:moveTo>
                <a:lnTo>
                  <a:pt x="4166" y="35979"/>
                </a:lnTo>
                <a:lnTo>
                  <a:pt x="3587" y="35979"/>
                </a:lnTo>
                <a:lnTo>
                  <a:pt x="3587" y="34960"/>
                </a:lnTo>
                <a:close/>
                <a:moveTo>
                  <a:pt x="5211" y="34960"/>
                </a:moveTo>
                <a:lnTo>
                  <a:pt x="5211" y="35979"/>
                </a:lnTo>
                <a:lnTo>
                  <a:pt x="4632" y="35979"/>
                </a:lnTo>
                <a:lnTo>
                  <a:pt x="4632" y="34960"/>
                </a:lnTo>
                <a:close/>
                <a:moveTo>
                  <a:pt x="6257" y="34960"/>
                </a:moveTo>
                <a:lnTo>
                  <a:pt x="6257" y="35979"/>
                </a:lnTo>
                <a:lnTo>
                  <a:pt x="5678" y="35979"/>
                </a:lnTo>
                <a:lnTo>
                  <a:pt x="5678" y="34960"/>
                </a:lnTo>
                <a:close/>
                <a:moveTo>
                  <a:pt x="7302" y="34960"/>
                </a:moveTo>
                <a:lnTo>
                  <a:pt x="7302" y="35979"/>
                </a:lnTo>
                <a:lnTo>
                  <a:pt x="6723" y="35979"/>
                </a:lnTo>
                <a:lnTo>
                  <a:pt x="6723" y="34960"/>
                </a:lnTo>
                <a:close/>
                <a:moveTo>
                  <a:pt x="8348" y="34960"/>
                </a:moveTo>
                <a:lnTo>
                  <a:pt x="8348" y="35979"/>
                </a:lnTo>
                <a:lnTo>
                  <a:pt x="7769" y="35979"/>
                </a:lnTo>
                <a:lnTo>
                  <a:pt x="7769" y="34960"/>
                </a:lnTo>
                <a:close/>
                <a:moveTo>
                  <a:pt x="2075" y="34968"/>
                </a:moveTo>
                <a:lnTo>
                  <a:pt x="2075" y="35988"/>
                </a:lnTo>
                <a:lnTo>
                  <a:pt x="1496" y="35988"/>
                </a:lnTo>
                <a:lnTo>
                  <a:pt x="1496" y="34968"/>
                </a:lnTo>
                <a:close/>
                <a:moveTo>
                  <a:pt x="3120" y="34968"/>
                </a:moveTo>
                <a:lnTo>
                  <a:pt x="3120" y="35988"/>
                </a:lnTo>
                <a:lnTo>
                  <a:pt x="2541" y="35988"/>
                </a:lnTo>
                <a:lnTo>
                  <a:pt x="2541" y="34968"/>
                </a:lnTo>
                <a:close/>
                <a:moveTo>
                  <a:pt x="2075" y="36714"/>
                </a:moveTo>
                <a:lnTo>
                  <a:pt x="2075" y="37733"/>
                </a:lnTo>
                <a:lnTo>
                  <a:pt x="1496" y="37733"/>
                </a:lnTo>
                <a:lnTo>
                  <a:pt x="1496" y="36714"/>
                </a:lnTo>
                <a:close/>
                <a:moveTo>
                  <a:pt x="3120" y="36714"/>
                </a:moveTo>
                <a:lnTo>
                  <a:pt x="3120" y="37733"/>
                </a:lnTo>
                <a:lnTo>
                  <a:pt x="2541" y="37733"/>
                </a:lnTo>
                <a:lnTo>
                  <a:pt x="2541" y="36714"/>
                </a:lnTo>
                <a:close/>
                <a:moveTo>
                  <a:pt x="4166" y="36714"/>
                </a:moveTo>
                <a:lnTo>
                  <a:pt x="4166" y="37733"/>
                </a:lnTo>
                <a:lnTo>
                  <a:pt x="3587" y="37733"/>
                </a:lnTo>
                <a:lnTo>
                  <a:pt x="3587" y="36714"/>
                </a:lnTo>
                <a:close/>
                <a:moveTo>
                  <a:pt x="5211" y="36714"/>
                </a:moveTo>
                <a:lnTo>
                  <a:pt x="5211" y="37733"/>
                </a:lnTo>
                <a:lnTo>
                  <a:pt x="4632" y="37733"/>
                </a:lnTo>
                <a:lnTo>
                  <a:pt x="4632" y="36714"/>
                </a:lnTo>
                <a:close/>
                <a:moveTo>
                  <a:pt x="6257" y="36714"/>
                </a:moveTo>
                <a:lnTo>
                  <a:pt x="6257" y="37733"/>
                </a:lnTo>
                <a:lnTo>
                  <a:pt x="5678" y="37733"/>
                </a:lnTo>
                <a:lnTo>
                  <a:pt x="5678" y="36714"/>
                </a:lnTo>
                <a:close/>
                <a:moveTo>
                  <a:pt x="7302" y="36714"/>
                </a:moveTo>
                <a:lnTo>
                  <a:pt x="7302" y="37733"/>
                </a:lnTo>
                <a:lnTo>
                  <a:pt x="6723" y="37733"/>
                </a:lnTo>
                <a:lnTo>
                  <a:pt x="6723" y="36714"/>
                </a:lnTo>
                <a:close/>
                <a:moveTo>
                  <a:pt x="8348" y="36714"/>
                </a:moveTo>
                <a:lnTo>
                  <a:pt x="8348" y="37733"/>
                </a:lnTo>
                <a:lnTo>
                  <a:pt x="7769" y="37733"/>
                </a:lnTo>
                <a:lnTo>
                  <a:pt x="7769" y="36714"/>
                </a:lnTo>
                <a:close/>
                <a:moveTo>
                  <a:pt x="4926" y="0"/>
                </a:moveTo>
                <a:cubicBezTo>
                  <a:pt x="3941" y="0"/>
                  <a:pt x="3137" y="778"/>
                  <a:pt x="3120" y="1763"/>
                </a:cubicBezTo>
                <a:lnTo>
                  <a:pt x="3120" y="5133"/>
                </a:lnTo>
                <a:lnTo>
                  <a:pt x="1971" y="5133"/>
                </a:lnTo>
                <a:lnTo>
                  <a:pt x="1971" y="13177"/>
                </a:lnTo>
                <a:cubicBezTo>
                  <a:pt x="727" y="14102"/>
                  <a:pt x="1" y="15562"/>
                  <a:pt x="1" y="17117"/>
                </a:cubicBezTo>
                <a:lnTo>
                  <a:pt x="1" y="38969"/>
                </a:lnTo>
                <a:lnTo>
                  <a:pt x="9851" y="38969"/>
                </a:lnTo>
                <a:lnTo>
                  <a:pt x="9851" y="17117"/>
                </a:lnTo>
                <a:cubicBezTo>
                  <a:pt x="9851" y="15562"/>
                  <a:pt x="9117" y="14102"/>
                  <a:pt x="7881" y="13177"/>
                </a:cubicBezTo>
                <a:lnTo>
                  <a:pt x="7881" y="5133"/>
                </a:lnTo>
                <a:lnTo>
                  <a:pt x="6732" y="5133"/>
                </a:lnTo>
                <a:lnTo>
                  <a:pt x="6732" y="1763"/>
                </a:lnTo>
                <a:cubicBezTo>
                  <a:pt x="6706" y="778"/>
                  <a:pt x="5902" y="0"/>
                  <a:pt x="4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p:nvPr/>
        </p:nvSpPr>
        <p:spPr>
          <a:xfrm>
            <a:off x="8192799" y="4755400"/>
            <a:ext cx="661528" cy="431704"/>
          </a:xfrm>
          <a:custGeom>
            <a:avLst/>
            <a:gdLst/>
            <a:ahLst/>
            <a:cxnLst/>
            <a:rect l="l" t="t" r="r" b="b"/>
            <a:pathLst>
              <a:path w="17187" h="11216" extrusionOk="0">
                <a:moveTo>
                  <a:pt x="15674" y="3319"/>
                </a:moveTo>
                <a:lnTo>
                  <a:pt x="15674" y="3898"/>
                </a:lnTo>
                <a:lnTo>
                  <a:pt x="1513" y="3898"/>
                </a:lnTo>
                <a:lnTo>
                  <a:pt x="1513" y="3319"/>
                </a:lnTo>
                <a:close/>
                <a:moveTo>
                  <a:pt x="15674" y="4442"/>
                </a:moveTo>
                <a:lnTo>
                  <a:pt x="15674" y="5021"/>
                </a:lnTo>
                <a:lnTo>
                  <a:pt x="1513" y="5021"/>
                </a:lnTo>
                <a:lnTo>
                  <a:pt x="1513" y="4442"/>
                </a:lnTo>
                <a:close/>
                <a:moveTo>
                  <a:pt x="15674" y="5574"/>
                </a:moveTo>
                <a:lnTo>
                  <a:pt x="15674" y="6153"/>
                </a:lnTo>
                <a:lnTo>
                  <a:pt x="1513" y="6153"/>
                </a:lnTo>
                <a:lnTo>
                  <a:pt x="1513" y="5574"/>
                </a:lnTo>
                <a:close/>
                <a:moveTo>
                  <a:pt x="15674" y="6697"/>
                </a:moveTo>
                <a:lnTo>
                  <a:pt x="15674" y="7276"/>
                </a:lnTo>
                <a:lnTo>
                  <a:pt x="1513" y="7276"/>
                </a:lnTo>
                <a:lnTo>
                  <a:pt x="1513" y="6697"/>
                </a:lnTo>
                <a:close/>
                <a:moveTo>
                  <a:pt x="1124" y="1"/>
                </a:moveTo>
                <a:lnTo>
                  <a:pt x="1124" y="1815"/>
                </a:lnTo>
                <a:lnTo>
                  <a:pt x="1" y="1815"/>
                </a:lnTo>
                <a:lnTo>
                  <a:pt x="1" y="11216"/>
                </a:lnTo>
                <a:lnTo>
                  <a:pt x="17187" y="11216"/>
                </a:lnTo>
                <a:lnTo>
                  <a:pt x="17187" y="1815"/>
                </a:lnTo>
                <a:lnTo>
                  <a:pt x="11579" y="1815"/>
                </a:lnTo>
                <a:lnTo>
                  <a:pt x="11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4_1">
    <p:bg>
      <p:bgPr>
        <a:solidFill>
          <a:schemeClr val="accent1"/>
        </a:solidFill>
        <a:effectLst/>
      </p:bgPr>
    </p:bg>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744375" y="539500"/>
            <a:ext cx="3686400" cy="799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solidFill>
                  <a:schemeClr val="lt1"/>
                </a:solidFill>
              </a:defRPr>
            </a:lvl1pPr>
            <a:lvl2pPr lvl="1" rtl="0">
              <a:spcBef>
                <a:spcPts val="0"/>
              </a:spcBef>
              <a:spcAft>
                <a:spcPts val="0"/>
              </a:spcAft>
              <a:buNone/>
              <a:defRPr sz="3000">
                <a:solidFill>
                  <a:schemeClr val="lt1"/>
                </a:solidFill>
              </a:defRPr>
            </a:lvl2pPr>
            <a:lvl3pPr lvl="2" rtl="0">
              <a:spcBef>
                <a:spcPts val="0"/>
              </a:spcBef>
              <a:spcAft>
                <a:spcPts val="0"/>
              </a:spcAft>
              <a:buNone/>
              <a:defRPr sz="3000">
                <a:solidFill>
                  <a:schemeClr val="lt1"/>
                </a:solidFill>
              </a:defRPr>
            </a:lvl3pPr>
            <a:lvl4pPr lvl="3" rtl="0">
              <a:spcBef>
                <a:spcPts val="0"/>
              </a:spcBef>
              <a:spcAft>
                <a:spcPts val="0"/>
              </a:spcAft>
              <a:buNone/>
              <a:defRPr sz="3000">
                <a:solidFill>
                  <a:schemeClr val="lt1"/>
                </a:solidFill>
              </a:defRPr>
            </a:lvl4pPr>
            <a:lvl5pPr lvl="4" rtl="0">
              <a:spcBef>
                <a:spcPts val="0"/>
              </a:spcBef>
              <a:spcAft>
                <a:spcPts val="0"/>
              </a:spcAft>
              <a:buNone/>
              <a:defRPr sz="3000">
                <a:solidFill>
                  <a:schemeClr val="lt1"/>
                </a:solidFill>
              </a:defRPr>
            </a:lvl5pPr>
            <a:lvl6pPr lvl="5" rtl="0">
              <a:spcBef>
                <a:spcPts val="0"/>
              </a:spcBef>
              <a:spcAft>
                <a:spcPts val="0"/>
              </a:spcAft>
              <a:buNone/>
              <a:defRPr sz="3000">
                <a:solidFill>
                  <a:schemeClr val="lt1"/>
                </a:solidFill>
              </a:defRPr>
            </a:lvl6pPr>
            <a:lvl7pPr lvl="6" rtl="0">
              <a:spcBef>
                <a:spcPts val="0"/>
              </a:spcBef>
              <a:spcAft>
                <a:spcPts val="0"/>
              </a:spcAft>
              <a:buNone/>
              <a:defRPr sz="3000">
                <a:solidFill>
                  <a:schemeClr val="lt1"/>
                </a:solidFill>
              </a:defRPr>
            </a:lvl7pPr>
            <a:lvl8pPr lvl="7" rtl="0">
              <a:spcBef>
                <a:spcPts val="0"/>
              </a:spcBef>
              <a:spcAft>
                <a:spcPts val="0"/>
              </a:spcAft>
              <a:buNone/>
              <a:defRPr sz="3000">
                <a:solidFill>
                  <a:schemeClr val="lt1"/>
                </a:solidFill>
              </a:defRPr>
            </a:lvl8pPr>
            <a:lvl9pPr lvl="8" rtl="0">
              <a:spcBef>
                <a:spcPts val="0"/>
              </a:spcBef>
              <a:spcAft>
                <a:spcPts val="0"/>
              </a:spcAft>
              <a:buNone/>
              <a:defRPr sz="3000">
                <a:solidFill>
                  <a:schemeClr val="lt1"/>
                </a:solidFill>
              </a:defRPr>
            </a:lvl9pPr>
          </a:lstStyle>
          <a:p>
            <a:endParaRPr/>
          </a:p>
        </p:txBody>
      </p:sp>
      <p:grpSp>
        <p:nvGrpSpPr>
          <p:cNvPr id="84" name="Google Shape;84;p18"/>
          <p:cNvGrpSpPr/>
          <p:nvPr/>
        </p:nvGrpSpPr>
        <p:grpSpPr>
          <a:xfrm>
            <a:off x="-644937" y="4329575"/>
            <a:ext cx="4578138" cy="813916"/>
            <a:chOff x="-644937" y="4329575"/>
            <a:chExt cx="4578138" cy="813916"/>
          </a:xfrm>
        </p:grpSpPr>
        <p:sp>
          <p:nvSpPr>
            <p:cNvPr id="85" name="Google Shape;85;p18"/>
            <p:cNvSpPr/>
            <p:nvPr/>
          </p:nvSpPr>
          <p:spPr>
            <a:xfrm>
              <a:off x="2961900" y="5000175"/>
              <a:ext cx="533400" cy="14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8"/>
            <p:cNvSpPr/>
            <p:nvPr/>
          </p:nvSpPr>
          <p:spPr>
            <a:xfrm>
              <a:off x="3399800" y="5079800"/>
              <a:ext cx="533400" cy="6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8"/>
            <p:cNvSpPr/>
            <p:nvPr/>
          </p:nvSpPr>
          <p:spPr>
            <a:xfrm>
              <a:off x="-644937" y="4329575"/>
              <a:ext cx="3682533" cy="813916"/>
            </a:xfrm>
            <a:custGeom>
              <a:avLst/>
              <a:gdLst/>
              <a:ahLst/>
              <a:cxnLst/>
              <a:rect l="l" t="t" r="r" b="b"/>
              <a:pathLst>
                <a:path w="81006" h="17904" extrusionOk="0">
                  <a:moveTo>
                    <a:pt x="27028" y="407"/>
                  </a:moveTo>
                  <a:lnTo>
                    <a:pt x="27028" y="4183"/>
                  </a:lnTo>
                  <a:lnTo>
                    <a:pt x="26648" y="4183"/>
                  </a:lnTo>
                  <a:lnTo>
                    <a:pt x="26648" y="407"/>
                  </a:lnTo>
                  <a:close/>
                  <a:moveTo>
                    <a:pt x="27797" y="433"/>
                  </a:moveTo>
                  <a:lnTo>
                    <a:pt x="27797" y="4208"/>
                  </a:lnTo>
                  <a:lnTo>
                    <a:pt x="27425" y="4208"/>
                  </a:lnTo>
                  <a:lnTo>
                    <a:pt x="27425" y="433"/>
                  </a:lnTo>
                  <a:close/>
                  <a:moveTo>
                    <a:pt x="28574" y="433"/>
                  </a:moveTo>
                  <a:lnTo>
                    <a:pt x="28574" y="4208"/>
                  </a:lnTo>
                  <a:lnTo>
                    <a:pt x="28203" y="4208"/>
                  </a:lnTo>
                  <a:lnTo>
                    <a:pt x="28203" y="433"/>
                  </a:lnTo>
                  <a:close/>
                  <a:moveTo>
                    <a:pt x="29352" y="433"/>
                  </a:moveTo>
                  <a:lnTo>
                    <a:pt x="29352" y="4208"/>
                  </a:lnTo>
                  <a:lnTo>
                    <a:pt x="28972" y="4208"/>
                  </a:lnTo>
                  <a:lnTo>
                    <a:pt x="28972" y="433"/>
                  </a:lnTo>
                  <a:close/>
                  <a:moveTo>
                    <a:pt x="30337" y="5340"/>
                  </a:moveTo>
                  <a:lnTo>
                    <a:pt x="30337" y="6109"/>
                  </a:lnTo>
                  <a:lnTo>
                    <a:pt x="29801" y="6109"/>
                  </a:lnTo>
                  <a:lnTo>
                    <a:pt x="29801" y="5340"/>
                  </a:lnTo>
                  <a:close/>
                  <a:moveTo>
                    <a:pt x="29490" y="5358"/>
                  </a:moveTo>
                  <a:lnTo>
                    <a:pt x="29490" y="6135"/>
                  </a:lnTo>
                  <a:lnTo>
                    <a:pt x="28955" y="6135"/>
                  </a:lnTo>
                  <a:lnTo>
                    <a:pt x="28955" y="5358"/>
                  </a:lnTo>
                  <a:close/>
                  <a:moveTo>
                    <a:pt x="28652" y="5384"/>
                  </a:moveTo>
                  <a:lnTo>
                    <a:pt x="28644" y="6153"/>
                  </a:lnTo>
                  <a:lnTo>
                    <a:pt x="28108" y="6153"/>
                  </a:lnTo>
                  <a:lnTo>
                    <a:pt x="28108" y="5384"/>
                  </a:lnTo>
                  <a:close/>
                  <a:moveTo>
                    <a:pt x="27797" y="5409"/>
                  </a:moveTo>
                  <a:lnTo>
                    <a:pt x="27797" y="6178"/>
                  </a:lnTo>
                  <a:lnTo>
                    <a:pt x="27270" y="6178"/>
                  </a:lnTo>
                  <a:lnTo>
                    <a:pt x="27270" y="5409"/>
                  </a:lnTo>
                  <a:close/>
                  <a:moveTo>
                    <a:pt x="26959" y="5435"/>
                  </a:moveTo>
                  <a:lnTo>
                    <a:pt x="26959" y="6204"/>
                  </a:lnTo>
                  <a:lnTo>
                    <a:pt x="26423" y="6204"/>
                  </a:lnTo>
                  <a:lnTo>
                    <a:pt x="26423" y="5435"/>
                  </a:lnTo>
                  <a:close/>
                  <a:moveTo>
                    <a:pt x="26112" y="5453"/>
                  </a:moveTo>
                  <a:lnTo>
                    <a:pt x="26112" y="6230"/>
                  </a:lnTo>
                  <a:lnTo>
                    <a:pt x="25576" y="6230"/>
                  </a:lnTo>
                  <a:lnTo>
                    <a:pt x="25576" y="5453"/>
                  </a:lnTo>
                  <a:close/>
                  <a:moveTo>
                    <a:pt x="25265" y="5479"/>
                  </a:moveTo>
                  <a:lnTo>
                    <a:pt x="25265" y="6248"/>
                  </a:lnTo>
                  <a:lnTo>
                    <a:pt x="24738" y="6248"/>
                  </a:lnTo>
                  <a:lnTo>
                    <a:pt x="24738" y="5479"/>
                  </a:lnTo>
                  <a:close/>
                  <a:moveTo>
                    <a:pt x="24418" y="5505"/>
                  </a:moveTo>
                  <a:lnTo>
                    <a:pt x="24418" y="6274"/>
                  </a:lnTo>
                  <a:lnTo>
                    <a:pt x="23891" y="6274"/>
                  </a:lnTo>
                  <a:lnTo>
                    <a:pt x="23891" y="5505"/>
                  </a:lnTo>
                  <a:close/>
                  <a:moveTo>
                    <a:pt x="14784" y="5764"/>
                  </a:moveTo>
                  <a:lnTo>
                    <a:pt x="14784" y="6550"/>
                  </a:lnTo>
                  <a:lnTo>
                    <a:pt x="13963" y="6550"/>
                  </a:lnTo>
                  <a:cubicBezTo>
                    <a:pt x="13998" y="6118"/>
                    <a:pt x="14352" y="5781"/>
                    <a:pt x="14784" y="5764"/>
                  </a:cubicBezTo>
                  <a:close/>
                  <a:moveTo>
                    <a:pt x="14879" y="5721"/>
                  </a:moveTo>
                  <a:cubicBezTo>
                    <a:pt x="15363" y="5729"/>
                    <a:pt x="15752" y="6109"/>
                    <a:pt x="15769" y="6593"/>
                  </a:cubicBezTo>
                  <a:lnTo>
                    <a:pt x="15769" y="6611"/>
                  </a:lnTo>
                  <a:lnTo>
                    <a:pt x="14879" y="6611"/>
                  </a:lnTo>
                  <a:lnTo>
                    <a:pt x="14879" y="6550"/>
                  </a:lnTo>
                  <a:lnTo>
                    <a:pt x="14879" y="5721"/>
                  </a:lnTo>
                  <a:close/>
                  <a:moveTo>
                    <a:pt x="74611" y="4243"/>
                  </a:moveTo>
                  <a:lnTo>
                    <a:pt x="74611" y="7293"/>
                  </a:lnTo>
                  <a:lnTo>
                    <a:pt x="74257" y="7293"/>
                  </a:lnTo>
                  <a:lnTo>
                    <a:pt x="74257" y="4243"/>
                  </a:lnTo>
                  <a:close/>
                  <a:moveTo>
                    <a:pt x="75328" y="4243"/>
                  </a:moveTo>
                  <a:lnTo>
                    <a:pt x="75328" y="7293"/>
                  </a:lnTo>
                  <a:lnTo>
                    <a:pt x="74974" y="7293"/>
                  </a:lnTo>
                  <a:lnTo>
                    <a:pt x="74974" y="4243"/>
                  </a:lnTo>
                  <a:close/>
                  <a:moveTo>
                    <a:pt x="76045" y="4243"/>
                  </a:moveTo>
                  <a:lnTo>
                    <a:pt x="76045" y="7293"/>
                  </a:lnTo>
                  <a:lnTo>
                    <a:pt x="75691" y="7293"/>
                  </a:lnTo>
                  <a:lnTo>
                    <a:pt x="75691" y="4243"/>
                  </a:lnTo>
                  <a:close/>
                  <a:moveTo>
                    <a:pt x="76754" y="4243"/>
                  </a:moveTo>
                  <a:lnTo>
                    <a:pt x="76754" y="7293"/>
                  </a:lnTo>
                  <a:lnTo>
                    <a:pt x="76391" y="7293"/>
                  </a:lnTo>
                  <a:lnTo>
                    <a:pt x="76408" y="4243"/>
                  </a:lnTo>
                  <a:close/>
                  <a:moveTo>
                    <a:pt x="30337" y="6636"/>
                  </a:moveTo>
                  <a:lnTo>
                    <a:pt x="30337" y="7405"/>
                  </a:lnTo>
                  <a:lnTo>
                    <a:pt x="29801" y="7405"/>
                  </a:lnTo>
                  <a:lnTo>
                    <a:pt x="29801" y="6636"/>
                  </a:lnTo>
                  <a:close/>
                  <a:moveTo>
                    <a:pt x="29490" y="6654"/>
                  </a:moveTo>
                  <a:lnTo>
                    <a:pt x="29490" y="7431"/>
                  </a:lnTo>
                  <a:lnTo>
                    <a:pt x="28955" y="7431"/>
                  </a:lnTo>
                  <a:lnTo>
                    <a:pt x="28955" y="6654"/>
                  </a:lnTo>
                  <a:close/>
                  <a:moveTo>
                    <a:pt x="28652" y="6680"/>
                  </a:moveTo>
                  <a:lnTo>
                    <a:pt x="28644" y="7449"/>
                  </a:lnTo>
                  <a:lnTo>
                    <a:pt x="28108" y="7449"/>
                  </a:lnTo>
                  <a:lnTo>
                    <a:pt x="28108" y="6680"/>
                  </a:lnTo>
                  <a:close/>
                  <a:moveTo>
                    <a:pt x="27797" y="6706"/>
                  </a:moveTo>
                  <a:lnTo>
                    <a:pt x="27797" y="7475"/>
                  </a:lnTo>
                  <a:lnTo>
                    <a:pt x="27270" y="7475"/>
                  </a:lnTo>
                  <a:lnTo>
                    <a:pt x="27270" y="6706"/>
                  </a:lnTo>
                  <a:close/>
                  <a:moveTo>
                    <a:pt x="26959" y="6731"/>
                  </a:moveTo>
                  <a:lnTo>
                    <a:pt x="26959" y="7500"/>
                  </a:lnTo>
                  <a:lnTo>
                    <a:pt x="26423" y="7500"/>
                  </a:lnTo>
                  <a:lnTo>
                    <a:pt x="26423" y="6731"/>
                  </a:lnTo>
                  <a:close/>
                  <a:moveTo>
                    <a:pt x="26112" y="6749"/>
                  </a:moveTo>
                  <a:lnTo>
                    <a:pt x="26112" y="7526"/>
                  </a:lnTo>
                  <a:lnTo>
                    <a:pt x="25576" y="7526"/>
                  </a:lnTo>
                  <a:lnTo>
                    <a:pt x="25576" y="6749"/>
                  </a:lnTo>
                  <a:close/>
                  <a:moveTo>
                    <a:pt x="830" y="6801"/>
                  </a:moveTo>
                  <a:lnTo>
                    <a:pt x="830" y="7535"/>
                  </a:lnTo>
                  <a:lnTo>
                    <a:pt x="432" y="7535"/>
                  </a:lnTo>
                  <a:lnTo>
                    <a:pt x="432" y="6801"/>
                  </a:lnTo>
                  <a:close/>
                  <a:moveTo>
                    <a:pt x="1599" y="6801"/>
                  </a:moveTo>
                  <a:lnTo>
                    <a:pt x="1599" y="7535"/>
                  </a:lnTo>
                  <a:lnTo>
                    <a:pt x="1210" y="7535"/>
                  </a:lnTo>
                  <a:lnTo>
                    <a:pt x="1210" y="6801"/>
                  </a:lnTo>
                  <a:close/>
                  <a:moveTo>
                    <a:pt x="2368" y="6801"/>
                  </a:moveTo>
                  <a:lnTo>
                    <a:pt x="2368" y="7535"/>
                  </a:lnTo>
                  <a:lnTo>
                    <a:pt x="1979" y="7535"/>
                  </a:lnTo>
                  <a:lnTo>
                    <a:pt x="1979" y="6801"/>
                  </a:lnTo>
                  <a:close/>
                  <a:moveTo>
                    <a:pt x="3145" y="6801"/>
                  </a:moveTo>
                  <a:lnTo>
                    <a:pt x="3145" y="7535"/>
                  </a:lnTo>
                  <a:lnTo>
                    <a:pt x="2748" y="7535"/>
                  </a:lnTo>
                  <a:lnTo>
                    <a:pt x="2748" y="6801"/>
                  </a:lnTo>
                  <a:close/>
                  <a:moveTo>
                    <a:pt x="3914" y="6801"/>
                  </a:moveTo>
                  <a:lnTo>
                    <a:pt x="3914" y="7535"/>
                  </a:lnTo>
                  <a:lnTo>
                    <a:pt x="3517" y="7535"/>
                  </a:lnTo>
                  <a:lnTo>
                    <a:pt x="3517" y="6801"/>
                  </a:lnTo>
                  <a:close/>
                  <a:moveTo>
                    <a:pt x="4684" y="6801"/>
                  </a:moveTo>
                  <a:lnTo>
                    <a:pt x="4684" y="7535"/>
                  </a:lnTo>
                  <a:lnTo>
                    <a:pt x="4286" y="7535"/>
                  </a:lnTo>
                  <a:lnTo>
                    <a:pt x="4286" y="6801"/>
                  </a:lnTo>
                  <a:close/>
                  <a:moveTo>
                    <a:pt x="5453" y="6801"/>
                  </a:moveTo>
                  <a:lnTo>
                    <a:pt x="5453" y="7535"/>
                  </a:lnTo>
                  <a:lnTo>
                    <a:pt x="5064" y="7535"/>
                  </a:lnTo>
                  <a:lnTo>
                    <a:pt x="5064" y="6801"/>
                  </a:lnTo>
                  <a:close/>
                  <a:moveTo>
                    <a:pt x="6222" y="6801"/>
                  </a:moveTo>
                  <a:lnTo>
                    <a:pt x="6222" y="7535"/>
                  </a:lnTo>
                  <a:lnTo>
                    <a:pt x="5833" y="7535"/>
                  </a:lnTo>
                  <a:lnTo>
                    <a:pt x="5833" y="6801"/>
                  </a:lnTo>
                  <a:close/>
                  <a:moveTo>
                    <a:pt x="25265" y="6775"/>
                  </a:moveTo>
                  <a:lnTo>
                    <a:pt x="25265" y="7544"/>
                  </a:lnTo>
                  <a:lnTo>
                    <a:pt x="24738" y="7544"/>
                  </a:lnTo>
                  <a:lnTo>
                    <a:pt x="24738" y="6775"/>
                  </a:lnTo>
                  <a:close/>
                  <a:moveTo>
                    <a:pt x="24418" y="6801"/>
                  </a:moveTo>
                  <a:lnTo>
                    <a:pt x="24418" y="7570"/>
                  </a:lnTo>
                  <a:lnTo>
                    <a:pt x="23891" y="7570"/>
                  </a:lnTo>
                  <a:lnTo>
                    <a:pt x="23891" y="6801"/>
                  </a:lnTo>
                  <a:close/>
                  <a:moveTo>
                    <a:pt x="30337" y="7932"/>
                  </a:moveTo>
                  <a:lnTo>
                    <a:pt x="30337" y="8701"/>
                  </a:lnTo>
                  <a:lnTo>
                    <a:pt x="29801" y="8701"/>
                  </a:lnTo>
                  <a:lnTo>
                    <a:pt x="29801" y="7932"/>
                  </a:lnTo>
                  <a:close/>
                  <a:moveTo>
                    <a:pt x="29490" y="7950"/>
                  </a:moveTo>
                  <a:lnTo>
                    <a:pt x="29490" y="8727"/>
                  </a:lnTo>
                  <a:lnTo>
                    <a:pt x="28955" y="8727"/>
                  </a:lnTo>
                  <a:lnTo>
                    <a:pt x="28955" y="7950"/>
                  </a:lnTo>
                  <a:close/>
                  <a:moveTo>
                    <a:pt x="28652" y="7976"/>
                  </a:moveTo>
                  <a:lnTo>
                    <a:pt x="28644" y="8745"/>
                  </a:lnTo>
                  <a:lnTo>
                    <a:pt x="28108" y="8745"/>
                  </a:lnTo>
                  <a:lnTo>
                    <a:pt x="28108" y="7976"/>
                  </a:lnTo>
                  <a:close/>
                  <a:moveTo>
                    <a:pt x="27797" y="8002"/>
                  </a:moveTo>
                  <a:lnTo>
                    <a:pt x="27797" y="8771"/>
                  </a:lnTo>
                  <a:lnTo>
                    <a:pt x="27270" y="8771"/>
                  </a:lnTo>
                  <a:lnTo>
                    <a:pt x="27270" y="8002"/>
                  </a:lnTo>
                  <a:close/>
                  <a:moveTo>
                    <a:pt x="830" y="8053"/>
                  </a:moveTo>
                  <a:lnTo>
                    <a:pt x="830" y="8779"/>
                  </a:lnTo>
                  <a:lnTo>
                    <a:pt x="432" y="8779"/>
                  </a:lnTo>
                  <a:lnTo>
                    <a:pt x="432" y="8053"/>
                  </a:lnTo>
                  <a:close/>
                  <a:moveTo>
                    <a:pt x="1599" y="8053"/>
                  </a:moveTo>
                  <a:lnTo>
                    <a:pt x="1599" y="8779"/>
                  </a:lnTo>
                  <a:lnTo>
                    <a:pt x="1210" y="8779"/>
                  </a:lnTo>
                  <a:lnTo>
                    <a:pt x="1210" y="8053"/>
                  </a:lnTo>
                  <a:close/>
                  <a:moveTo>
                    <a:pt x="2368" y="8053"/>
                  </a:moveTo>
                  <a:lnTo>
                    <a:pt x="2368" y="8779"/>
                  </a:lnTo>
                  <a:lnTo>
                    <a:pt x="1979" y="8779"/>
                  </a:lnTo>
                  <a:lnTo>
                    <a:pt x="1979" y="8053"/>
                  </a:lnTo>
                  <a:close/>
                  <a:moveTo>
                    <a:pt x="3145" y="8053"/>
                  </a:moveTo>
                  <a:lnTo>
                    <a:pt x="3145" y="8779"/>
                  </a:lnTo>
                  <a:lnTo>
                    <a:pt x="2748" y="8779"/>
                  </a:lnTo>
                  <a:lnTo>
                    <a:pt x="2748" y="8053"/>
                  </a:lnTo>
                  <a:close/>
                  <a:moveTo>
                    <a:pt x="3914" y="8053"/>
                  </a:moveTo>
                  <a:lnTo>
                    <a:pt x="3914" y="8779"/>
                  </a:lnTo>
                  <a:lnTo>
                    <a:pt x="3517" y="8779"/>
                  </a:lnTo>
                  <a:lnTo>
                    <a:pt x="3517" y="8053"/>
                  </a:lnTo>
                  <a:close/>
                  <a:moveTo>
                    <a:pt x="4684" y="8053"/>
                  </a:moveTo>
                  <a:lnTo>
                    <a:pt x="4684" y="8779"/>
                  </a:lnTo>
                  <a:lnTo>
                    <a:pt x="4286" y="8779"/>
                  </a:lnTo>
                  <a:lnTo>
                    <a:pt x="4286" y="8053"/>
                  </a:lnTo>
                  <a:close/>
                  <a:moveTo>
                    <a:pt x="5453" y="8053"/>
                  </a:moveTo>
                  <a:lnTo>
                    <a:pt x="5453" y="8779"/>
                  </a:lnTo>
                  <a:lnTo>
                    <a:pt x="5064" y="8779"/>
                  </a:lnTo>
                  <a:lnTo>
                    <a:pt x="5064" y="8053"/>
                  </a:lnTo>
                  <a:close/>
                  <a:moveTo>
                    <a:pt x="6222" y="8053"/>
                  </a:moveTo>
                  <a:lnTo>
                    <a:pt x="6222" y="8779"/>
                  </a:lnTo>
                  <a:lnTo>
                    <a:pt x="5833" y="8779"/>
                  </a:lnTo>
                  <a:lnTo>
                    <a:pt x="5833" y="8053"/>
                  </a:lnTo>
                  <a:close/>
                  <a:moveTo>
                    <a:pt x="26959" y="8028"/>
                  </a:moveTo>
                  <a:lnTo>
                    <a:pt x="26959" y="8797"/>
                  </a:lnTo>
                  <a:lnTo>
                    <a:pt x="26423" y="8797"/>
                  </a:lnTo>
                  <a:lnTo>
                    <a:pt x="26423" y="8028"/>
                  </a:lnTo>
                  <a:close/>
                  <a:moveTo>
                    <a:pt x="26112" y="8045"/>
                  </a:moveTo>
                  <a:lnTo>
                    <a:pt x="26112" y="8822"/>
                  </a:lnTo>
                  <a:lnTo>
                    <a:pt x="25576" y="8822"/>
                  </a:lnTo>
                  <a:lnTo>
                    <a:pt x="25576" y="8045"/>
                  </a:lnTo>
                  <a:close/>
                  <a:moveTo>
                    <a:pt x="25265" y="8071"/>
                  </a:moveTo>
                  <a:lnTo>
                    <a:pt x="25265" y="8840"/>
                  </a:lnTo>
                  <a:lnTo>
                    <a:pt x="24738" y="8840"/>
                  </a:lnTo>
                  <a:lnTo>
                    <a:pt x="24738" y="8071"/>
                  </a:lnTo>
                  <a:close/>
                  <a:moveTo>
                    <a:pt x="24418" y="8097"/>
                  </a:moveTo>
                  <a:lnTo>
                    <a:pt x="24418" y="8866"/>
                  </a:lnTo>
                  <a:lnTo>
                    <a:pt x="23891" y="8866"/>
                  </a:lnTo>
                  <a:lnTo>
                    <a:pt x="23891" y="8097"/>
                  </a:lnTo>
                  <a:close/>
                  <a:moveTo>
                    <a:pt x="73842" y="8641"/>
                  </a:moveTo>
                  <a:lnTo>
                    <a:pt x="73842" y="9470"/>
                  </a:lnTo>
                  <a:lnTo>
                    <a:pt x="73350" y="9470"/>
                  </a:lnTo>
                  <a:lnTo>
                    <a:pt x="73350" y="8641"/>
                  </a:lnTo>
                  <a:close/>
                  <a:moveTo>
                    <a:pt x="74620" y="8641"/>
                  </a:moveTo>
                  <a:lnTo>
                    <a:pt x="74620" y="9470"/>
                  </a:lnTo>
                  <a:lnTo>
                    <a:pt x="74127" y="9470"/>
                  </a:lnTo>
                  <a:lnTo>
                    <a:pt x="74127" y="8641"/>
                  </a:lnTo>
                  <a:close/>
                  <a:moveTo>
                    <a:pt x="75406" y="8641"/>
                  </a:moveTo>
                  <a:lnTo>
                    <a:pt x="75406" y="9470"/>
                  </a:lnTo>
                  <a:lnTo>
                    <a:pt x="74913" y="9470"/>
                  </a:lnTo>
                  <a:lnTo>
                    <a:pt x="74913" y="8641"/>
                  </a:lnTo>
                  <a:close/>
                  <a:moveTo>
                    <a:pt x="76184" y="8641"/>
                  </a:moveTo>
                  <a:lnTo>
                    <a:pt x="76184" y="9470"/>
                  </a:lnTo>
                  <a:lnTo>
                    <a:pt x="75691" y="9470"/>
                  </a:lnTo>
                  <a:lnTo>
                    <a:pt x="75691" y="8641"/>
                  </a:lnTo>
                  <a:close/>
                  <a:moveTo>
                    <a:pt x="76970" y="8641"/>
                  </a:moveTo>
                  <a:lnTo>
                    <a:pt x="76970" y="9470"/>
                  </a:lnTo>
                  <a:lnTo>
                    <a:pt x="76477" y="9470"/>
                  </a:lnTo>
                  <a:lnTo>
                    <a:pt x="76477" y="8641"/>
                  </a:lnTo>
                  <a:close/>
                  <a:moveTo>
                    <a:pt x="77748" y="8641"/>
                  </a:moveTo>
                  <a:lnTo>
                    <a:pt x="77748" y="9470"/>
                  </a:lnTo>
                  <a:lnTo>
                    <a:pt x="77255" y="9470"/>
                  </a:lnTo>
                  <a:lnTo>
                    <a:pt x="77255" y="8641"/>
                  </a:lnTo>
                  <a:close/>
                  <a:moveTo>
                    <a:pt x="78499" y="8641"/>
                  </a:moveTo>
                  <a:lnTo>
                    <a:pt x="78525" y="9470"/>
                  </a:lnTo>
                  <a:lnTo>
                    <a:pt x="78007" y="9470"/>
                  </a:lnTo>
                  <a:lnTo>
                    <a:pt x="78007" y="8641"/>
                  </a:lnTo>
                  <a:close/>
                  <a:moveTo>
                    <a:pt x="79312" y="8641"/>
                  </a:moveTo>
                  <a:lnTo>
                    <a:pt x="79312" y="9470"/>
                  </a:lnTo>
                  <a:lnTo>
                    <a:pt x="78819" y="9470"/>
                  </a:lnTo>
                  <a:lnTo>
                    <a:pt x="78819" y="8641"/>
                  </a:lnTo>
                  <a:close/>
                  <a:moveTo>
                    <a:pt x="30337" y="9229"/>
                  </a:moveTo>
                  <a:lnTo>
                    <a:pt x="30337" y="9998"/>
                  </a:lnTo>
                  <a:lnTo>
                    <a:pt x="29801" y="9998"/>
                  </a:lnTo>
                  <a:lnTo>
                    <a:pt x="29801" y="9229"/>
                  </a:lnTo>
                  <a:close/>
                  <a:moveTo>
                    <a:pt x="29490" y="9246"/>
                  </a:moveTo>
                  <a:lnTo>
                    <a:pt x="29490" y="10023"/>
                  </a:lnTo>
                  <a:lnTo>
                    <a:pt x="28955" y="10023"/>
                  </a:lnTo>
                  <a:lnTo>
                    <a:pt x="28955" y="9246"/>
                  </a:lnTo>
                  <a:close/>
                  <a:moveTo>
                    <a:pt x="28652" y="9272"/>
                  </a:moveTo>
                  <a:lnTo>
                    <a:pt x="28644" y="10041"/>
                  </a:lnTo>
                  <a:lnTo>
                    <a:pt x="28108" y="10041"/>
                  </a:lnTo>
                  <a:lnTo>
                    <a:pt x="28108" y="9272"/>
                  </a:lnTo>
                  <a:close/>
                  <a:moveTo>
                    <a:pt x="27797" y="9298"/>
                  </a:moveTo>
                  <a:lnTo>
                    <a:pt x="27797" y="10067"/>
                  </a:lnTo>
                  <a:lnTo>
                    <a:pt x="27270" y="10067"/>
                  </a:lnTo>
                  <a:lnTo>
                    <a:pt x="27270" y="9298"/>
                  </a:lnTo>
                  <a:close/>
                  <a:moveTo>
                    <a:pt x="26959" y="9324"/>
                  </a:moveTo>
                  <a:lnTo>
                    <a:pt x="26959" y="10093"/>
                  </a:lnTo>
                  <a:lnTo>
                    <a:pt x="26423" y="10093"/>
                  </a:lnTo>
                  <a:lnTo>
                    <a:pt x="26423" y="9324"/>
                  </a:lnTo>
                  <a:close/>
                  <a:moveTo>
                    <a:pt x="14387" y="9617"/>
                  </a:moveTo>
                  <a:lnTo>
                    <a:pt x="14387" y="10110"/>
                  </a:lnTo>
                  <a:lnTo>
                    <a:pt x="13886" y="10110"/>
                  </a:lnTo>
                  <a:lnTo>
                    <a:pt x="13886" y="9617"/>
                  </a:lnTo>
                  <a:close/>
                  <a:moveTo>
                    <a:pt x="15095" y="9617"/>
                  </a:moveTo>
                  <a:lnTo>
                    <a:pt x="15095" y="10110"/>
                  </a:lnTo>
                  <a:lnTo>
                    <a:pt x="14594" y="10110"/>
                  </a:lnTo>
                  <a:lnTo>
                    <a:pt x="14594" y="9617"/>
                  </a:lnTo>
                  <a:close/>
                  <a:moveTo>
                    <a:pt x="26112" y="9341"/>
                  </a:moveTo>
                  <a:lnTo>
                    <a:pt x="26112" y="10119"/>
                  </a:lnTo>
                  <a:lnTo>
                    <a:pt x="25576" y="10119"/>
                  </a:lnTo>
                  <a:lnTo>
                    <a:pt x="25576" y="9341"/>
                  </a:lnTo>
                  <a:close/>
                  <a:moveTo>
                    <a:pt x="25265" y="9367"/>
                  </a:moveTo>
                  <a:lnTo>
                    <a:pt x="25265" y="10136"/>
                  </a:lnTo>
                  <a:lnTo>
                    <a:pt x="24738" y="10136"/>
                  </a:lnTo>
                  <a:lnTo>
                    <a:pt x="24738" y="9367"/>
                  </a:lnTo>
                  <a:close/>
                  <a:moveTo>
                    <a:pt x="15795" y="9626"/>
                  </a:moveTo>
                  <a:lnTo>
                    <a:pt x="15795" y="10162"/>
                  </a:lnTo>
                  <a:lnTo>
                    <a:pt x="15242" y="10162"/>
                  </a:lnTo>
                  <a:lnTo>
                    <a:pt x="15234" y="9626"/>
                  </a:lnTo>
                  <a:close/>
                  <a:moveTo>
                    <a:pt x="24418" y="9393"/>
                  </a:moveTo>
                  <a:lnTo>
                    <a:pt x="24418" y="10162"/>
                  </a:lnTo>
                  <a:lnTo>
                    <a:pt x="23891" y="10162"/>
                  </a:lnTo>
                  <a:lnTo>
                    <a:pt x="23891" y="9393"/>
                  </a:lnTo>
                  <a:close/>
                  <a:moveTo>
                    <a:pt x="45069" y="9989"/>
                  </a:moveTo>
                  <a:lnTo>
                    <a:pt x="45069" y="10585"/>
                  </a:lnTo>
                  <a:lnTo>
                    <a:pt x="44741" y="10585"/>
                  </a:lnTo>
                  <a:lnTo>
                    <a:pt x="44741" y="9989"/>
                  </a:lnTo>
                  <a:close/>
                  <a:moveTo>
                    <a:pt x="45717" y="9998"/>
                  </a:moveTo>
                  <a:lnTo>
                    <a:pt x="45717" y="10594"/>
                  </a:lnTo>
                  <a:lnTo>
                    <a:pt x="45389" y="10594"/>
                  </a:lnTo>
                  <a:lnTo>
                    <a:pt x="45389" y="9998"/>
                  </a:lnTo>
                  <a:close/>
                  <a:moveTo>
                    <a:pt x="46365" y="10006"/>
                  </a:moveTo>
                  <a:lnTo>
                    <a:pt x="46365" y="10602"/>
                  </a:lnTo>
                  <a:lnTo>
                    <a:pt x="46037" y="10602"/>
                  </a:lnTo>
                  <a:lnTo>
                    <a:pt x="46037" y="10006"/>
                  </a:lnTo>
                  <a:close/>
                  <a:moveTo>
                    <a:pt x="47013" y="10015"/>
                  </a:moveTo>
                  <a:lnTo>
                    <a:pt x="47013" y="10611"/>
                  </a:lnTo>
                  <a:lnTo>
                    <a:pt x="46685" y="10611"/>
                  </a:lnTo>
                  <a:lnTo>
                    <a:pt x="46685" y="10015"/>
                  </a:lnTo>
                  <a:close/>
                  <a:moveTo>
                    <a:pt x="47661" y="10023"/>
                  </a:moveTo>
                  <a:lnTo>
                    <a:pt x="47661" y="10620"/>
                  </a:lnTo>
                  <a:lnTo>
                    <a:pt x="47333" y="10620"/>
                  </a:lnTo>
                  <a:lnTo>
                    <a:pt x="47333" y="10023"/>
                  </a:lnTo>
                  <a:close/>
                  <a:moveTo>
                    <a:pt x="48309" y="10023"/>
                  </a:moveTo>
                  <a:lnTo>
                    <a:pt x="48309" y="10628"/>
                  </a:lnTo>
                  <a:lnTo>
                    <a:pt x="47981" y="10628"/>
                  </a:lnTo>
                  <a:lnTo>
                    <a:pt x="47981" y="10023"/>
                  </a:lnTo>
                  <a:close/>
                  <a:moveTo>
                    <a:pt x="48957" y="10032"/>
                  </a:moveTo>
                  <a:lnTo>
                    <a:pt x="48957" y="10637"/>
                  </a:lnTo>
                  <a:lnTo>
                    <a:pt x="48629" y="10637"/>
                  </a:lnTo>
                  <a:lnTo>
                    <a:pt x="48629" y="10032"/>
                  </a:lnTo>
                  <a:close/>
                  <a:moveTo>
                    <a:pt x="49605" y="10041"/>
                  </a:moveTo>
                  <a:lnTo>
                    <a:pt x="49605" y="10637"/>
                  </a:lnTo>
                  <a:lnTo>
                    <a:pt x="49277" y="10637"/>
                  </a:lnTo>
                  <a:lnTo>
                    <a:pt x="49277" y="10041"/>
                  </a:lnTo>
                  <a:close/>
                  <a:moveTo>
                    <a:pt x="14387" y="10291"/>
                  </a:moveTo>
                  <a:lnTo>
                    <a:pt x="14387" y="10775"/>
                  </a:lnTo>
                  <a:lnTo>
                    <a:pt x="13886" y="10775"/>
                  </a:lnTo>
                  <a:lnTo>
                    <a:pt x="13886" y="10291"/>
                  </a:lnTo>
                  <a:close/>
                  <a:moveTo>
                    <a:pt x="15095" y="10291"/>
                  </a:moveTo>
                  <a:lnTo>
                    <a:pt x="15095" y="10775"/>
                  </a:lnTo>
                  <a:lnTo>
                    <a:pt x="14594" y="10775"/>
                  </a:lnTo>
                  <a:lnTo>
                    <a:pt x="14594" y="10291"/>
                  </a:lnTo>
                  <a:close/>
                  <a:moveTo>
                    <a:pt x="15795" y="10291"/>
                  </a:moveTo>
                  <a:lnTo>
                    <a:pt x="15795" y="10775"/>
                  </a:lnTo>
                  <a:lnTo>
                    <a:pt x="15294" y="10775"/>
                  </a:lnTo>
                  <a:lnTo>
                    <a:pt x="15294" y="10291"/>
                  </a:lnTo>
                  <a:close/>
                  <a:moveTo>
                    <a:pt x="73842" y="10041"/>
                  </a:moveTo>
                  <a:lnTo>
                    <a:pt x="73842" y="10870"/>
                  </a:lnTo>
                  <a:lnTo>
                    <a:pt x="73350" y="10870"/>
                  </a:lnTo>
                  <a:lnTo>
                    <a:pt x="73350" y="10041"/>
                  </a:lnTo>
                  <a:close/>
                  <a:moveTo>
                    <a:pt x="74620" y="10041"/>
                  </a:moveTo>
                  <a:lnTo>
                    <a:pt x="74620" y="10870"/>
                  </a:lnTo>
                  <a:lnTo>
                    <a:pt x="74127" y="10870"/>
                  </a:lnTo>
                  <a:lnTo>
                    <a:pt x="74127" y="10041"/>
                  </a:lnTo>
                  <a:close/>
                  <a:moveTo>
                    <a:pt x="75406" y="10041"/>
                  </a:moveTo>
                  <a:lnTo>
                    <a:pt x="75406" y="10870"/>
                  </a:lnTo>
                  <a:lnTo>
                    <a:pt x="74913" y="10870"/>
                  </a:lnTo>
                  <a:lnTo>
                    <a:pt x="74913" y="10041"/>
                  </a:lnTo>
                  <a:close/>
                  <a:moveTo>
                    <a:pt x="76184" y="10041"/>
                  </a:moveTo>
                  <a:lnTo>
                    <a:pt x="76184" y="10870"/>
                  </a:lnTo>
                  <a:lnTo>
                    <a:pt x="75691" y="10870"/>
                  </a:lnTo>
                  <a:lnTo>
                    <a:pt x="75691" y="10041"/>
                  </a:lnTo>
                  <a:close/>
                  <a:moveTo>
                    <a:pt x="76970" y="10041"/>
                  </a:moveTo>
                  <a:lnTo>
                    <a:pt x="76970" y="10870"/>
                  </a:lnTo>
                  <a:lnTo>
                    <a:pt x="76477" y="10870"/>
                  </a:lnTo>
                  <a:lnTo>
                    <a:pt x="76477" y="10041"/>
                  </a:lnTo>
                  <a:close/>
                  <a:moveTo>
                    <a:pt x="77748" y="10041"/>
                  </a:moveTo>
                  <a:lnTo>
                    <a:pt x="77748" y="10870"/>
                  </a:lnTo>
                  <a:lnTo>
                    <a:pt x="77255" y="10870"/>
                  </a:lnTo>
                  <a:lnTo>
                    <a:pt x="77255" y="10041"/>
                  </a:lnTo>
                  <a:close/>
                  <a:moveTo>
                    <a:pt x="78499" y="10041"/>
                  </a:moveTo>
                  <a:lnTo>
                    <a:pt x="78525" y="10870"/>
                  </a:lnTo>
                  <a:lnTo>
                    <a:pt x="78007" y="10870"/>
                  </a:lnTo>
                  <a:lnTo>
                    <a:pt x="78007" y="10041"/>
                  </a:lnTo>
                  <a:close/>
                  <a:moveTo>
                    <a:pt x="79312" y="10041"/>
                  </a:moveTo>
                  <a:lnTo>
                    <a:pt x="79312" y="10870"/>
                  </a:lnTo>
                  <a:lnTo>
                    <a:pt x="78819" y="10870"/>
                  </a:lnTo>
                  <a:lnTo>
                    <a:pt x="78819" y="10041"/>
                  </a:lnTo>
                  <a:close/>
                  <a:moveTo>
                    <a:pt x="14387" y="10957"/>
                  </a:moveTo>
                  <a:lnTo>
                    <a:pt x="14387" y="10991"/>
                  </a:lnTo>
                  <a:lnTo>
                    <a:pt x="13886" y="10991"/>
                  </a:lnTo>
                  <a:lnTo>
                    <a:pt x="13886" y="10957"/>
                  </a:lnTo>
                  <a:close/>
                  <a:moveTo>
                    <a:pt x="15095" y="10957"/>
                  </a:moveTo>
                  <a:lnTo>
                    <a:pt x="15095" y="10991"/>
                  </a:lnTo>
                  <a:lnTo>
                    <a:pt x="14594" y="10991"/>
                  </a:lnTo>
                  <a:lnTo>
                    <a:pt x="14594" y="10957"/>
                  </a:lnTo>
                  <a:close/>
                  <a:moveTo>
                    <a:pt x="15795" y="10957"/>
                  </a:moveTo>
                  <a:lnTo>
                    <a:pt x="15795" y="10991"/>
                  </a:lnTo>
                  <a:lnTo>
                    <a:pt x="15294" y="10991"/>
                  </a:lnTo>
                  <a:lnTo>
                    <a:pt x="15294" y="10957"/>
                  </a:lnTo>
                  <a:close/>
                  <a:moveTo>
                    <a:pt x="30337" y="10525"/>
                  </a:moveTo>
                  <a:lnTo>
                    <a:pt x="30337" y="11294"/>
                  </a:lnTo>
                  <a:lnTo>
                    <a:pt x="29801" y="11294"/>
                  </a:lnTo>
                  <a:lnTo>
                    <a:pt x="29801" y="10525"/>
                  </a:lnTo>
                  <a:close/>
                  <a:moveTo>
                    <a:pt x="29490" y="10542"/>
                  </a:moveTo>
                  <a:lnTo>
                    <a:pt x="29490" y="11320"/>
                  </a:lnTo>
                  <a:lnTo>
                    <a:pt x="28955" y="11320"/>
                  </a:lnTo>
                  <a:lnTo>
                    <a:pt x="28955" y="10542"/>
                  </a:lnTo>
                  <a:close/>
                  <a:moveTo>
                    <a:pt x="28652" y="10568"/>
                  </a:moveTo>
                  <a:lnTo>
                    <a:pt x="28644" y="11337"/>
                  </a:lnTo>
                  <a:lnTo>
                    <a:pt x="28108" y="11337"/>
                  </a:lnTo>
                  <a:lnTo>
                    <a:pt x="28108" y="10568"/>
                  </a:lnTo>
                  <a:close/>
                  <a:moveTo>
                    <a:pt x="27797" y="10594"/>
                  </a:moveTo>
                  <a:lnTo>
                    <a:pt x="27797" y="11363"/>
                  </a:lnTo>
                  <a:lnTo>
                    <a:pt x="27270" y="11363"/>
                  </a:lnTo>
                  <a:lnTo>
                    <a:pt x="27270" y="10594"/>
                  </a:lnTo>
                  <a:close/>
                  <a:moveTo>
                    <a:pt x="26959" y="10620"/>
                  </a:moveTo>
                  <a:lnTo>
                    <a:pt x="26959" y="11389"/>
                  </a:lnTo>
                  <a:lnTo>
                    <a:pt x="26423" y="11389"/>
                  </a:lnTo>
                  <a:lnTo>
                    <a:pt x="26423" y="10620"/>
                  </a:lnTo>
                  <a:close/>
                  <a:moveTo>
                    <a:pt x="26112" y="10637"/>
                  </a:moveTo>
                  <a:lnTo>
                    <a:pt x="26112" y="11415"/>
                  </a:lnTo>
                  <a:lnTo>
                    <a:pt x="25576" y="11415"/>
                  </a:lnTo>
                  <a:lnTo>
                    <a:pt x="25576" y="10637"/>
                  </a:lnTo>
                  <a:close/>
                  <a:moveTo>
                    <a:pt x="25265" y="10663"/>
                  </a:moveTo>
                  <a:lnTo>
                    <a:pt x="25265" y="11432"/>
                  </a:lnTo>
                  <a:lnTo>
                    <a:pt x="24738" y="11432"/>
                  </a:lnTo>
                  <a:lnTo>
                    <a:pt x="24738" y="10663"/>
                  </a:lnTo>
                  <a:close/>
                  <a:moveTo>
                    <a:pt x="24418" y="10689"/>
                  </a:moveTo>
                  <a:lnTo>
                    <a:pt x="24418" y="11458"/>
                  </a:lnTo>
                  <a:lnTo>
                    <a:pt x="23891" y="11458"/>
                  </a:lnTo>
                  <a:lnTo>
                    <a:pt x="23891" y="10689"/>
                  </a:lnTo>
                  <a:close/>
                  <a:moveTo>
                    <a:pt x="45069" y="11017"/>
                  </a:moveTo>
                  <a:lnTo>
                    <a:pt x="45069" y="11622"/>
                  </a:lnTo>
                  <a:lnTo>
                    <a:pt x="44741" y="11622"/>
                  </a:lnTo>
                  <a:lnTo>
                    <a:pt x="44741" y="11017"/>
                  </a:lnTo>
                  <a:close/>
                  <a:moveTo>
                    <a:pt x="45717" y="11026"/>
                  </a:moveTo>
                  <a:lnTo>
                    <a:pt x="45717" y="11622"/>
                  </a:lnTo>
                  <a:lnTo>
                    <a:pt x="45389" y="11622"/>
                  </a:lnTo>
                  <a:lnTo>
                    <a:pt x="45389" y="11026"/>
                  </a:lnTo>
                  <a:close/>
                  <a:moveTo>
                    <a:pt x="46365" y="11034"/>
                  </a:moveTo>
                  <a:lnTo>
                    <a:pt x="46365" y="11631"/>
                  </a:lnTo>
                  <a:lnTo>
                    <a:pt x="46037" y="11631"/>
                  </a:lnTo>
                  <a:lnTo>
                    <a:pt x="46037" y="11034"/>
                  </a:lnTo>
                  <a:close/>
                  <a:moveTo>
                    <a:pt x="47013" y="11043"/>
                  </a:moveTo>
                  <a:lnTo>
                    <a:pt x="47013" y="11639"/>
                  </a:lnTo>
                  <a:lnTo>
                    <a:pt x="46685" y="11639"/>
                  </a:lnTo>
                  <a:lnTo>
                    <a:pt x="46685" y="11043"/>
                  </a:lnTo>
                  <a:close/>
                  <a:moveTo>
                    <a:pt x="47661" y="11052"/>
                  </a:moveTo>
                  <a:lnTo>
                    <a:pt x="47661" y="11648"/>
                  </a:lnTo>
                  <a:lnTo>
                    <a:pt x="47333" y="11648"/>
                  </a:lnTo>
                  <a:lnTo>
                    <a:pt x="47333" y="11052"/>
                  </a:lnTo>
                  <a:close/>
                  <a:moveTo>
                    <a:pt x="48309" y="11060"/>
                  </a:moveTo>
                  <a:lnTo>
                    <a:pt x="48309" y="11657"/>
                  </a:lnTo>
                  <a:lnTo>
                    <a:pt x="47981" y="11657"/>
                  </a:lnTo>
                  <a:lnTo>
                    <a:pt x="47981" y="11060"/>
                  </a:lnTo>
                  <a:close/>
                  <a:moveTo>
                    <a:pt x="48957" y="11069"/>
                  </a:moveTo>
                  <a:lnTo>
                    <a:pt x="48957" y="11665"/>
                  </a:lnTo>
                  <a:lnTo>
                    <a:pt x="48629" y="11665"/>
                  </a:lnTo>
                  <a:lnTo>
                    <a:pt x="48629" y="11069"/>
                  </a:lnTo>
                  <a:close/>
                  <a:moveTo>
                    <a:pt x="49605" y="11069"/>
                  </a:moveTo>
                  <a:lnTo>
                    <a:pt x="49605" y="11674"/>
                  </a:lnTo>
                  <a:lnTo>
                    <a:pt x="49277" y="11674"/>
                  </a:lnTo>
                  <a:lnTo>
                    <a:pt x="49277" y="11069"/>
                  </a:lnTo>
                  <a:close/>
                  <a:moveTo>
                    <a:pt x="830" y="11250"/>
                  </a:moveTo>
                  <a:lnTo>
                    <a:pt x="830" y="11976"/>
                  </a:lnTo>
                  <a:lnTo>
                    <a:pt x="432" y="11976"/>
                  </a:lnTo>
                  <a:lnTo>
                    <a:pt x="432" y="11250"/>
                  </a:lnTo>
                  <a:close/>
                  <a:moveTo>
                    <a:pt x="1599" y="11250"/>
                  </a:moveTo>
                  <a:lnTo>
                    <a:pt x="1599" y="11976"/>
                  </a:lnTo>
                  <a:lnTo>
                    <a:pt x="1210" y="11976"/>
                  </a:lnTo>
                  <a:lnTo>
                    <a:pt x="1210" y="11250"/>
                  </a:lnTo>
                  <a:close/>
                  <a:moveTo>
                    <a:pt x="2368" y="11250"/>
                  </a:moveTo>
                  <a:lnTo>
                    <a:pt x="2368" y="11976"/>
                  </a:lnTo>
                  <a:lnTo>
                    <a:pt x="1979" y="11976"/>
                  </a:lnTo>
                  <a:lnTo>
                    <a:pt x="1979" y="11250"/>
                  </a:lnTo>
                  <a:close/>
                  <a:moveTo>
                    <a:pt x="3145" y="11250"/>
                  </a:moveTo>
                  <a:lnTo>
                    <a:pt x="3145" y="11976"/>
                  </a:lnTo>
                  <a:lnTo>
                    <a:pt x="2748" y="11976"/>
                  </a:lnTo>
                  <a:lnTo>
                    <a:pt x="2748" y="11250"/>
                  </a:lnTo>
                  <a:close/>
                  <a:moveTo>
                    <a:pt x="3914" y="11250"/>
                  </a:moveTo>
                  <a:lnTo>
                    <a:pt x="3914" y="11976"/>
                  </a:lnTo>
                  <a:lnTo>
                    <a:pt x="3517" y="11976"/>
                  </a:lnTo>
                  <a:lnTo>
                    <a:pt x="3517" y="11250"/>
                  </a:lnTo>
                  <a:close/>
                  <a:moveTo>
                    <a:pt x="4684" y="11250"/>
                  </a:moveTo>
                  <a:lnTo>
                    <a:pt x="4684" y="11976"/>
                  </a:lnTo>
                  <a:lnTo>
                    <a:pt x="4286" y="11976"/>
                  </a:lnTo>
                  <a:lnTo>
                    <a:pt x="4286" y="11250"/>
                  </a:lnTo>
                  <a:close/>
                  <a:moveTo>
                    <a:pt x="5453" y="11250"/>
                  </a:moveTo>
                  <a:lnTo>
                    <a:pt x="5453" y="11976"/>
                  </a:lnTo>
                  <a:lnTo>
                    <a:pt x="5064" y="11976"/>
                  </a:lnTo>
                  <a:lnTo>
                    <a:pt x="5064" y="11250"/>
                  </a:lnTo>
                  <a:close/>
                  <a:moveTo>
                    <a:pt x="6222" y="11250"/>
                  </a:moveTo>
                  <a:lnTo>
                    <a:pt x="6222" y="11976"/>
                  </a:lnTo>
                  <a:lnTo>
                    <a:pt x="5833" y="11976"/>
                  </a:lnTo>
                  <a:lnTo>
                    <a:pt x="5833" y="11250"/>
                  </a:lnTo>
                  <a:close/>
                  <a:moveTo>
                    <a:pt x="6991" y="11250"/>
                  </a:moveTo>
                  <a:lnTo>
                    <a:pt x="6991" y="11976"/>
                  </a:lnTo>
                  <a:lnTo>
                    <a:pt x="6602" y="11976"/>
                  </a:lnTo>
                  <a:lnTo>
                    <a:pt x="6602" y="11250"/>
                  </a:lnTo>
                  <a:close/>
                  <a:moveTo>
                    <a:pt x="7768" y="11250"/>
                  </a:moveTo>
                  <a:lnTo>
                    <a:pt x="7768" y="11976"/>
                  </a:lnTo>
                  <a:lnTo>
                    <a:pt x="7371" y="11976"/>
                  </a:lnTo>
                  <a:lnTo>
                    <a:pt x="7371" y="11250"/>
                  </a:lnTo>
                  <a:close/>
                  <a:moveTo>
                    <a:pt x="8537" y="11250"/>
                  </a:moveTo>
                  <a:lnTo>
                    <a:pt x="8537" y="11976"/>
                  </a:lnTo>
                  <a:lnTo>
                    <a:pt x="8140" y="11976"/>
                  </a:lnTo>
                  <a:lnTo>
                    <a:pt x="8140" y="11250"/>
                  </a:lnTo>
                  <a:close/>
                  <a:moveTo>
                    <a:pt x="9306" y="11250"/>
                  </a:moveTo>
                  <a:lnTo>
                    <a:pt x="9306" y="11976"/>
                  </a:lnTo>
                  <a:lnTo>
                    <a:pt x="8909" y="11976"/>
                  </a:lnTo>
                  <a:lnTo>
                    <a:pt x="8909" y="11250"/>
                  </a:lnTo>
                  <a:close/>
                  <a:moveTo>
                    <a:pt x="73842" y="11432"/>
                  </a:moveTo>
                  <a:lnTo>
                    <a:pt x="73842" y="12270"/>
                  </a:lnTo>
                  <a:lnTo>
                    <a:pt x="73350" y="12270"/>
                  </a:lnTo>
                  <a:lnTo>
                    <a:pt x="73350" y="11432"/>
                  </a:lnTo>
                  <a:close/>
                  <a:moveTo>
                    <a:pt x="74620" y="11432"/>
                  </a:moveTo>
                  <a:lnTo>
                    <a:pt x="74620" y="12270"/>
                  </a:lnTo>
                  <a:lnTo>
                    <a:pt x="74127" y="12270"/>
                  </a:lnTo>
                  <a:lnTo>
                    <a:pt x="74127" y="11432"/>
                  </a:lnTo>
                  <a:close/>
                  <a:moveTo>
                    <a:pt x="75406" y="11432"/>
                  </a:moveTo>
                  <a:lnTo>
                    <a:pt x="75406" y="12270"/>
                  </a:lnTo>
                  <a:lnTo>
                    <a:pt x="74913" y="12270"/>
                  </a:lnTo>
                  <a:lnTo>
                    <a:pt x="74913" y="11432"/>
                  </a:lnTo>
                  <a:close/>
                  <a:moveTo>
                    <a:pt x="76184" y="11432"/>
                  </a:moveTo>
                  <a:lnTo>
                    <a:pt x="76184" y="12270"/>
                  </a:lnTo>
                  <a:lnTo>
                    <a:pt x="75691" y="12270"/>
                  </a:lnTo>
                  <a:lnTo>
                    <a:pt x="75691" y="11432"/>
                  </a:lnTo>
                  <a:close/>
                  <a:moveTo>
                    <a:pt x="76970" y="11432"/>
                  </a:moveTo>
                  <a:lnTo>
                    <a:pt x="76970" y="12270"/>
                  </a:lnTo>
                  <a:lnTo>
                    <a:pt x="76477" y="12270"/>
                  </a:lnTo>
                  <a:lnTo>
                    <a:pt x="76477" y="11432"/>
                  </a:lnTo>
                  <a:close/>
                  <a:moveTo>
                    <a:pt x="77748" y="11432"/>
                  </a:moveTo>
                  <a:lnTo>
                    <a:pt x="77748" y="12270"/>
                  </a:lnTo>
                  <a:lnTo>
                    <a:pt x="77255" y="12270"/>
                  </a:lnTo>
                  <a:lnTo>
                    <a:pt x="77255" y="11432"/>
                  </a:lnTo>
                  <a:close/>
                  <a:moveTo>
                    <a:pt x="78499" y="11432"/>
                  </a:moveTo>
                  <a:lnTo>
                    <a:pt x="78525" y="12270"/>
                  </a:lnTo>
                  <a:lnTo>
                    <a:pt x="78007" y="12270"/>
                  </a:lnTo>
                  <a:lnTo>
                    <a:pt x="78007" y="11432"/>
                  </a:lnTo>
                  <a:close/>
                  <a:moveTo>
                    <a:pt x="79312" y="11432"/>
                  </a:moveTo>
                  <a:lnTo>
                    <a:pt x="79312" y="12270"/>
                  </a:lnTo>
                  <a:lnTo>
                    <a:pt x="78819" y="12270"/>
                  </a:lnTo>
                  <a:lnTo>
                    <a:pt x="78819" y="11432"/>
                  </a:lnTo>
                  <a:close/>
                  <a:moveTo>
                    <a:pt x="64441" y="11155"/>
                  </a:moveTo>
                  <a:lnTo>
                    <a:pt x="64398" y="11233"/>
                  </a:lnTo>
                  <a:lnTo>
                    <a:pt x="64398" y="12210"/>
                  </a:lnTo>
                  <a:lnTo>
                    <a:pt x="64398" y="12426"/>
                  </a:lnTo>
                  <a:lnTo>
                    <a:pt x="64018" y="12426"/>
                  </a:lnTo>
                  <a:lnTo>
                    <a:pt x="64018" y="12210"/>
                  </a:lnTo>
                  <a:lnTo>
                    <a:pt x="64009" y="12210"/>
                  </a:lnTo>
                  <a:lnTo>
                    <a:pt x="64009" y="11233"/>
                  </a:lnTo>
                  <a:lnTo>
                    <a:pt x="64018" y="11233"/>
                  </a:lnTo>
                  <a:lnTo>
                    <a:pt x="63975" y="11155"/>
                  </a:lnTo>
                  <a:close/>
                  <a:moveTo>
                    <a:pt x="65366" y="11155"/>
                  </a:moveTo>
                  <a:lnTo>
                    <a:pt x="65348" y="11233"/>
                  </a:lnTo>
                  <a:lnTo>
                    <a:pt x="65348" y="12210"/>
                  </a:lnTo>
                  <a:lnTo>
                    <a:pt x="65340" y="12210"/>
                  </a:lnTo>
                  <a:lnTo>
                    <a:pt x="65340" y="12426"/>
                  </a:lnTo>
                  <a:lnTo>
                    <a:pt x="64942" y="12426"/>
                  </a:lnTo>
                  <a:lnTo>
                    <a:pt x="64942" y="12210"/>
                  </a:lnTo>
                  <a:lnTo>
                    <a:pt x="64934" y="12210"/>
                  </a:lnTo>
                  <a:lnTo>
                    <a:pt x="64934" y="11233"/>
                  </a:lnTo>
                  <a:lnTo>
                    <a:pt x="64891" y="11155"/>
                  </a:lnTo>
                  <a:close/>
                  <a:moveTo>
                    <a:pt x="66342" y="11155"/>
                  </a:moveTo>
                  <a:lnTo>
                    <a:pt x="66299" y="11233"/>
                  </a:lnTo>
                  <a:lnTo>
                    <a:pt x="66299" y="12210"/>
                  </a:lnTo>
                  <a:lnTo>
                    <a:pt x="66299" y="12426"/>
                  </a:lnTo>
                  <a:lnTo>
                    <a:pt x="65919" y="12426"/>
                  </a:lnTo>
                  <a:lnTo>
                    <a:pt x="65919" y="12210"/>
                  </a:lnTo>
                  <a:lnTo>
                    <a:pt x="65910" y="12210"/>
                  </a:lnTo>
                  <a:lnTo>
                    <a:pt x="65910" y="11233"/>
                  </a:lnTo>
                  <a:lnTo>
                    <a:pt x="65919" y="11233"/>
                  </a:lnTo>
                  <a:lnTo>
                    <a:pt x="65876" y="11155"/>
                  </a:lnTo>
                  <a:close/>
                  <a:moveTo>
                    <a:pt x="67293" y="11155"/>
                  </a:moveTo>
                  <a:lnTo>
                    <a:pt x="67249" y="11233"/>
                  </a:lnTo>
                  <a:lnTo>
                    <a:pt x="67249" y="12210"/>
                  </a:lnTo>
                  <a:lnTo>
                    <a:pt x="67241" y="12210"/>
                  </a:lnTo>
                  <a:lnTo>
                    <a:pt x="67241" y="12426"/>
                  </a:lnTo>
                  <a:lnTo>
                    <a:pt x="66861" y="12426"/>
                  </a:lnTo>
                  <a:lnTo>
                    <a:pt x="66861" y="12210"/>
                  </a:lnTo>
                  <a:lnTo>
                    <a:pt x="66852" y="12210"/>
                  </a:lnTo>
                  <a:lnTo>
                    <a:pt x="66852" y="11233"/>
                  </a:lnTo>
                  <a:lnTo>
                    <a:pt x="66861" y="11233"/>
                  </a:lnTo>
                  <a:lnTo>
                    <a:pt x="66817" y="11155"/>
                  </a:lnTo>
                  <a:close/>
                  <a:moveTo>
                    <a:pt x="68243" y="11155"/>
                  </a:moveTo>
                  <a:lnTo>
                    <a:pt x="68200" y="11233"/>
                  </a:lnTo>
                  <a:lnTo>
                    <a:pt x="68200" y="12210"/>
                  </a:lnTo>
                  <a:lnTo>
                    <a:pt x="68200" y="12426"/>
                  </a:lnTo>
                  <a:lnTo>
                    <a:pt x="67820" y="12426"/>
                  </a:lnTo>
                  <a:lnTo>
                    <a:pt x="67820" y="12210"/>
                  </a:lnTo>
                  <a:lnTo>
                    <a:pt x="67811" y="12210"/>
                  </a:lnTo>
                  <a:lnTo>
                    <a:pt x="67811" y="11233"/>
                  </a:lnTo>
                  <a:lnTo>
                    <a:pt x="67820" y="11233"/>
                  </a:lnTo>
                  <a:lnTo>
                    <a:pt x="67776" y="11155"/>
                  </a:lnTo>
                  <a:close/>
                  <a:moveTo>
                    <a:pt x="30337" y="11821"/>
                  </a:moveTo>
                  <a:lnTo>
                    <a:pt x="30337" y="12590"/>
                  </a:lnTo>
                  <a:lnTo>
                    <a:pt x="29801" y="12590"/>
                  </a:lnTo>
                  <a:lnTo>
                    <a:pt x="29801" y="11821"/>
                  </a:lnTo>
                  <a:close/>
                  <a:moveTo>
                    <a:pt x="29490" y="11838"/>
                  </a:moveTo>
                  <a:lnTo>
                    <a:pt x="29490" y="12616"/>
                  </a:lnTo>
                  <a:lnTo>
                    <a:pt x="28955" y="12616"/>
                  </a:lnTo>
                  <a:lnTo>
                    <a:pt x="28955" y="11838"/>
                  </a:lnTo>
                  <a:close/>
                  <a:moveTo>
                    <a:pt x="28652" y="11864"/>
                  </a:moveTo>
                  <a:lnTo>
                    <a:pt x="28644" y="12633"/>
                  </a:lnTo>
                  <a:lnTo>
                    <a:pt x="28108" y="12633"/>
                  </a:lnTo>
                  <a:lnTo>
                    <a:pt x="28108" y="11864"/>
                  </a:lnTo>
                  <a:close/>
                  <a:moveTo>
                    <a:pt x="27797" y="11890"/>
                  </a:moveTo>
                  <a:lnTo>
                    <a:pt x="27797" y="12659"/>
                  </a:lnTo>
                  <a:lnTo>
                    <a:pt x="27270" y="12659"/>
                  </a:lnTo>
                  <a:lnTo>
                    <a:pt x="27270" y="11890"/>
                  </a:lnTo>
                  <a:close/>
                  <a:moveTo>
                    <a:pt x="26959" y="11916"/>
                  </a:moveTo>
                  <a:lnTo>
                    <a:pt x="26959" y="12685"/>
                  </a:lnTo>
                  <a:lnTo>
                    <a:pt x="26423" y="12685"/>
                  </a:lnTo>
                  <a:lnTo>
                    <a:pt x="26423" y="11916"/>
                  </a:lnTo>
                  <a:close/>
                  <a:moveTo>
                    <a:pt x="26112" y="11933"/>
                  </a:moveTo>
                  <a:lnTo>
                    <a:pt x="26112" y="12711"/>
                  </a:lnTo>
                  <a:lnTo>
                    <a:pt x="25576" y="12711"/>
                  </a:lnTo>
                  <a:lnTo>
                    <a:pt x="25576" y="11933"/>
                  </a:lnTo>
                  <a:close/>
                  <a:moveTo>
                    <a:pt x="25265" y="11959"/>
                  </a:moveTo>
                  <a:lnTo>
                    <a:pt x="25265" y="12728"/>
                  </a:lnTo>
                  <a:lnTo>
                    <a:pt x="24738" y="12728"/>
                  </a:lnTo>
                  <a:lnTo>
                    <a:pt x="24738" y="11959"/>
                  </a:lnTo>
                  <a:close/>
                  <a:moveTo>
                    <a:pt x="24418" y="11985"/>
                  </a:moveTo>
                  <a:lnTo>
                    <a:pt x="24418" y="12754"/>
                  </a:lnTo>
                  <a:lnTo>
                    <a:pt x="23891" y="12754"/>
                  </a:lnTo>
                  <a:lnTo>
                    <a:pt x="23891" y="11985"/>
                  </a:lnTo>
                  <a:close/>
                  <a:moveTo>
                    <a:pt x="33422" y="11734"/>
                  </a:moveTo>
                  <a:lnTo>
                    <a:pt x="33379" y="11803"/>
                  </a:lnTo>
                  <a:lnTo>
                    <a:pt x="33379" y="12685"/>
                  </a:lnTo>
                  <a:lnTo>
                    <a:pt x="33379" y="12875"/>
                  </a:lnTo>
                  <a:lnTo>
                    <a:pt x="33042" y="12875"/>
                  </a:lnTo>
                  <a:lnTo>
                    <a:pt x="33042" y="12685"/>
                  </a:lnTo>
                  <a:lnTo>
                    <a:pt x="33033" y="12685"/>
                  </a:lnTo>
                  <a:lnTo>
                    <a:pt x="33033" y="11803"/>
                  </a:lnTo>
                  <a:lnTo>
                    <a:pt x="32998" y="11734"/>
                  </a:lnTo>
                  <a:close/>
                  <a:moveTo>
                    <a:pt x="34269" y="11734"/>
                  </a:moveTo>
                  <a:lnTo>
                    <a:pt x="34234" y="11803"/>
                  </a:lnTo>
                  <a:lnTo>
                    <a:pt x="34234" y="12685"/>
                  </a:lnTo>
                  <a:lnTo>
                    <a:pt x="34234" y="12875"/>
                  </a:lnTo>
                  <a:lnTo>
                    <a:pt x="33888" y="12875"/>
                  </a:lnTo>
                  <a:lnTo>
                    <a:pt x="33888" y="12685"/>
                  </a:lnTo>
                  <a:lnTo>
                    <a:pt x="33880" y="12685"/>
                  </a:lnTo>
                  <a:lnTo>
                    <a:pt x="33880" y="11803"/>
                  </a:lnTo>
                  <a:lnTo>
                    <a:pt x="33845" y="11734"/>
                  </a:lnTo>
                  <a:close/>
                  <a:moveTo>
                    <a:pt x="35124" y="11734"/>
                  </a:moveTo>
                  <a:lnTo>
                    <a:pt x="35089" y="11803"/>
                  </a:lnTo>
                  <a:lnTo>
                    <a:pt x="35089" y="12685"/>
                  </a:lnTo>
                  <a:lnTo>
                    <a:pt x="35081" y="12685"/>
                  </a:lnTo>
                  <a:lnTo>
                    <a:pt x="35081" y="12875"/>
                  </a:lnTo>
                  <a:lnTo>
                    <a:pt x="34744" y="12875"/>
                  </a:lnTo>
                  <a:lnTo>
                    <a:pt x="34744" y="12685"/>
                  </a:lnTo>
                  <a:lnTo>
                    <a:pt x="34735" y="12685"/>
                  </a:lnTo>
                  <a:lnTo>
                    <a:pt x="34735" y="11803"/>
                  </a:lnTo>
                  <a:lnTo>
                    <a:pt x="34744" y="11803"/>
                  </a:lnTo>
                  <a:lnTo>
                    <a:pt x="34701" y="11734"/>
                  </a:lnTo>
                  <a:close/>
                  <a:moveTo>
                    <a:pt x="35979" y="11734"/>
                  </a:moveTo>
                  <a:lnTo>
                    <a:pt x="35945" y="11803"/>
                  </a:lnTo>
                  <a:lnTo>
                    <a:pt x="35945" y="12685"/>
                  </a:lnTo>
                  <a:lnTo>
                    <a:pt x="35936" y="12685"/>
                  </a:lnTo>
                  <a:lnTo>
                    <a:pt x="35936" y="12875"/>
                  </a:lnTo>
                  <a:lnTo>
                    <a:pt x="35599" y="12875"/>
                  </a:lnTo>
                  <a:lnTo>
                    <a:pt x="35599" y="12685"/>
                  </a:lnTo>
                  <a:lnTo>
                    <a:pt x="35591" y="12685"/>
                  </a:lnTo>
                  <a:lnTo>
                    <a:pt x="35591" y="11803"/>
                  </a:lnTo>
                  <a:lnTo>
                    <a:pt x="35599" y="11803"/>
                  </a:lnTo>
                  <a:lnTo>
                    <a:pt x="35556" y="11734"/>
                  </a:lnTo>
                  <a:close/>
                  <a:moveTo>
                    <a:pt x="36835" y="11734"/>
                  </a:moveTo>
                  <a:lnTo>
                    <a:pt x="36800" y="11803"/>
                  </a:lnTo>
                  <a:lnTo>
                    <a:pt x="36800" y="12685"/>
                  </a:lnTo>
                  <a:lnTo>
                    <a:pt x="36792" y="12685"/>
                  </a:lnTo>
                  <a:lnTo>
                    <a:pt x="36792" y="12875"/>
                  </a:lnTo>
                  <a:lnTo>
                    <a:pt x="36455" y="12875"/>
                  </a:lnTo>
                  <a:lnTo>
                    <a:pt x="36455" y="12685"/>
                  </a:lnTo>
                  <a:lnTo>
                    <a:pt x="36446" y="12685"/>
                  </a:lnTo>
                  <a:lnTo>
                    <a:pt x="36446" y="11803"/>
                  </a:lnTo>
                  <a:lnTo>
                    <a:pt x="36455" y="11803"/>
                  </a:lnTo>
                  <a:lnTo>
                    <a:pt x="36411" y="11734"/>
                  </a:lnTo>
                  <a:close/>
                  <a:moveTo>
                    <a:pt x="37690" y="11734"/>
                  </a:moveTo>
                  <a:lnTo>
                    <a:pt x="37656" y="11803"/>
                  </a:lnTo>
                  <a:lnTo>
                    <a:pt x="37656" y="12685"/>
                  </a:lnTo>
                  <a:lnTo>
                    <a:pt x="37647" y="12685"/>
                  </a:lnTo>
                  <a:lnTo>
                    <a:pt x="37647" y="12875"/>
                  </a:lnTo>
                  <a:lnTo>
                    <a:pt x="37293" y="12875"/>
                  </a:lnTo>
                  <a:lnTo>
                    <a:pt x="37293" y="12685"/>
                  </a:lnTo>
                  <a:lnTo>
                    <a:pt x="37293" y="11803"/>
                  </a:lnTo>
                  <a:lnTo>
                    <a:pt x="37250" y="11734"/>
                  </a:lnTo>
                  <a:close/>
                  <a:moveTo>
                    <a:pt x="830" y="12305"/>
                  </a:moveTo>
                  <a:lnTo>
                    <a:pt x="830" y="13030"/>
                  </a:lnTo>
                  <a:lnTo>
                    <a:pt x="432" y="13030"/>
                  </a:lnTo>
                  <a:lnTo>
                    <a:pt x="432" y="12305"/>
                  </a:lnTo>
                  <a:close/>
                  <a:moveTo>
                    <a:pt x="1599" y="12305"/>
                  </a:moveTo>
                  <a:lnTo>
                    <a:pt x="1599" y="13030"/>
                  </a:lnTo>
                  <a:lnTo>
                    <a:pt x="1210" y="13030"/>
                  </a:lnTo>
                  <a:lnTo>
                    <a:pt x="1210" y="12305"/>
                  </a:lnTo>
                  <a:close/>
                  <a:moveTo>
                    <a:pt x="2368" y="12305"/>
                  </a:moveTo>
                  <a:lnTo>
                    <a:pt x="2368" y="13030"/>
                  </a:lnTo>
                  <a:lnTo>
                    <a:pt x="1979" y="13030"/>
                  </a:lnTo>
                  <a:lnTo>
                    <a:pt x="1979" y="12305"/>
                  </a:lnTo>
                  <a:close/>
                  <a:moveTo>
                    <a:pt x="3145" y="12305"/>
                  </a:moveTo>
                  <a:lnTo>
                    <a:pt x="3145" y="13030"/>
                  </a:lnTo>
                  <a:lnTo>
                    <a:pt x="2748" y="13030"/>
                  </a:lnTo>
                  <a:lnTo>
                    <a:pt x="2748" y="12305"/>
                  </a:lnTo>
                  <a:close/>
                  <a:moveTo>
                    <a:pt x="3914" y="12305"/>
                  </a:moveTo>
                  <a:lnTo>
                    <a:pt x="3914" y="13030"/>
                  </a:lnTo>
                  <a:lnTo>
                    <a:pt x="3517" y="13030"/>
                  </a:lnTo>
                  <a:lnTo>
                    <a:pt x="3517" y="12305"/>
                  </a:lnTo>
                  <a:close/>
                  <a:moveTo>
                    <a:pt x="4684" y="12305"/>
                  </a:moveTo>
                  <a:lnTo>
                    <a:pt x="4684" y="13030"/>
                  </a:lnTo>
                  <a:lnTo>
                    <a:pt x="4286" y="13030"/>
                  </a:lnTo>
                  <a:lnTo>
                    <a:pt x="4286" y="12305"/>
                  </a:lnTo>
                  <a:close/>
                  <a:moveTo>
                    <a:pt x="5453" y="12305"/>
                  </a:moveTo>
                  <a:lnTo>
                    <a:pt x="5453" y="13030"/>
                  </a:lnTo>
                  <a:lnTo>
                    <a:pt x="5064" y="13030"/>
                  </a:lnTo>
                  <a:lnTo>
                    <a:pt x="5064" y="12305"/>
                  </a:lnTo>
                  <a:close/>
                  <a:moveTo>
                    <a:pt x="6222" y="12305"/>
                  </a:moveTo>
                  <a:lnTo>
                    <a:pt x="6222" y="13030"/>
                  </a:lnTo>
                  <a:lnTo>
                    <a:pt x="5833" y="13030"/>
                  </a:lnTo>
                  <a:lnTo>
                    <a:pt x="5833" y="12305"/>
                  </a:lnTo>
                  <a:close/>
                  <a:moveTo>
                    <a:pt x="6991" y="12305"/>
                  </a:moveTo>
                  <a:lnTo>
                    <a:pt x="6991" y="13030"/>
                  </a:lnTo>
                  <a:lnTo>
                    <a:pt x="6602" y="13030"/>
                  </a:lnTo>
                  <a:lnTo>
                    <a:pt x="6602" y="12305"/>
                  </a:lnTo>
                  <a:close/>
                  <a:moveTo>
                    <a:pt x="7768" y="12305"/>
                  </a:moveTo>
                  <a:lnTo>
                    <a:pt x="7768" y="13030"/>
                  </a:lnTo>
                  <a:lnTo>
                    <a:pt x="7371" y="13030"/>
                  </a:lnTo>
                  <a:lnTo>
                    <a:pt x="7371" y="12305"/>
                  </a:lnTo>
                  <a:close/>
                  <a:moveTo>
                    <a:pt x="8537" y="12305"/>
                  </a:moveTo>
                  <a:lnTo>
                    <a:pt x="8537" y="13030"/>
                  </a:lnTo>
                  <a:lnTo>
                    <a:pt x="8140" y="13030"/>
                  </a:lnTo>
                  <a:lnTo>
                    <a:pt x="8140" y="12305"/>
                  </a:lnTo>
                  <a:close/>
                  <a:moveTo>
                    <a:pt x="9306" y="12305"/>
                  </a:moveTo>
                  <a:lnTo>
                    <a:pt x="9306" y="13030"/>
                  </a:lnTo>
                  <a:lnTo>
                    <a:pt x="8909" y="13030"/>
                  </a:lnTo>
                  <a:lnTo>
                    <a:pt x="8909" y="12305"/>
                  </a:lnTo>
                  <a:close/>
                  <a:moveTo>
                    <a:pt x="33387" y="13635"/>
                  </a:moveTo>
                  <a:lnTo>
                    <a:pt x="33387" y="13659"/>
                  </a:lnTo>
                  <a:lnTo>
                    <a:pt x="33379" y="13635"/>
                  </a:lnTo>
                  <a:close/>
                  <a:moveTo>
                    <a:pt x="35953" y="13635"/>
                  </a:moveTo>
                  <a:lnTo>
                    <a:pt x="35953" y="13659"/>
                  </a:lnTo>
                  <a:lnTo>
                    <a:pt x="35945" y="13635"/>
                  </a:lnTo>
                  <a:close/>
                  <a:moveTo>
                    <a:pt x="34243" y="13635"/>
                  </a:moveTo>
                  <a:lnTo>
                    <a:pt x="34243" y="13665"/>
                  </a:lnTo>
                  <a:lnTo>
                    <a:pt x="34234" y="13635"/>
                  </a:lnTo>
                  <a:close/>
                  <a:moveTo>
                    <a:pt x="74620" y="12832"/>
                  </a:moveTo>
                  <a:lnTo>
                    <a:pt x="74620" y="13670"/>
                  </a:lnTo>
                  <a:lnTo>
                    <a:pt x="74127" y="13670"/>
                  </a:lnTo>
                  <a:lnTo>
                    <a:pt x="74127" y="12832"/>
                  </a:lnTo>
                  <a:close/>
                  <a:moveTo>
                    <a:pt x="75406" y="12832"/>
                  </a:moveTo>
                  <a:lnTo>
                    <a:pt x="75406" y="13670"/>
                  </a:lnTo>
                  <a:lnTo>
                    <a:pt x="74913" y="13670"/>
                  </a:lnTo>
                  <a:lnTo>
                    <a:pt x="74913" y="12832"/>
                  </a:lnTo>
                  <a:close/>
                  <a:moveTo>
                    <a:pt x="76184" y="12832"/>
                  </a:moveTo>
                  <a:lnTo>
                    <a:pt x="76184" y="13670"/>
                  </a:lnTo>
                  <a:lnTo>
                    <a:pt x="75691" y="13670"/>
                  </a:lnTo>
                  <a:lnTo>
                    <a:pt x="75691" y="12832"/>
                  </a:lnTo>
                  <a:close/>
                  <a:moveTo>
                    <a:pt x="76970" y="12832"/>
                  </a:moveTo>
                  <a:lnTo>
                    <a:pt x="76970" y="13670"/>
                  </a:lnTo>
                  <a:lnTo>
                    <a:pt x="76477" y="13670"/>
                  </a:lnTo>
                  <a:lnTo>
                    <a:pt x="76477" y="12832"/>
                  </a:lnTo>
                  <a:close/>
                  <a:moveTo>
                    <a:pt x="77748" y="12832"/>
                  </a:moveTo>
                  <a:lnTo>
                    <a:pt x="77748" y="13670"/>
                  </a:lnTo>
                  <a:lnTo>
                    <a:pt x="77255" y="13670"/>
                  </a:lnTo>
                  <a:lnTo>
                    <a:pt x="77255" y="12832"/>
                  </a:lnTo>
                  <a:close/>
                  <a:moveTo>
                    <a:pt x="78499" y="12832"/>
                  </a:moveTo>
                  <a:lnTo>
                    <a:pt x="78525" y="13670"/>
                  </a:lnTo>
                  <a:lnTo>
                    <a:pt x="78007" y="13670"/>
                  </a:lnTo>
                  <a:lnTo>
                    <a:pt x="78007" y="12832"/>
                  </a:lnTo>
                  <a:close/>
                  <a:moveTo>
                    <a:pt x="79312" y="12832"/>
                  </a:moveTo>
                  <a:lnTo>
                    <a:pt x="79312" y="13670"/>
                  </a:lnTo>
                  <a:lnTo>
                    <a:pt x="78819" y="13670"/>
                  </a:lnTo>
                  <a:lnTo>
                    <a:pt x="78819" y="12832"/>
                  </a:lnTo>
                  <a:close/>
                  <a:moveTo>
                    <a:pt x="42477" y="13169"/>
                  </a:moveTo>
                  <a:lnTo>
                    <a:pt x="42477" y="13773"/>
                  </a:lnTo>
                  <a:lnTo>
                    <a:pt x="42149" y="13773"/>
                  </a:lnTo>
                  <a:lnTo>
                    <a:pt x="42149" y="13169"/>
                  </a:lnTo>
                  <a:close/>
                  <a:moveTo>
                    <a:pt x="43125" y="13186"/>
                  </a:moveTo>
                  <a:lnTo>
                    <a:pt x="43125" y="13782"/>
                  </a:lnTo>
                  <a:lnTo>
                    <a:pt x="42797" y="13782"/>
                  </a:lnTo>
                  <a:lnTo>
                    <a:pt x="42797" y="13186"/>
                  </a:lnTo>
                  <a:close/>
                  <a:moveTo>
                    <a:pt x="43773" y="13195"/>
                  </a:moveTo>
                  <a:lnTo>
                    <a:pt x="43773" y="13791"/>
                  </a:lnTo>
                  <a:lnTo>
                    <a:pt x="43445" y="13791"/>
                  </a:lnTo>
                  <a:lnTo>
                    <a:pt x="43445" y="13195"/>
                  </a:lnTo>
                  <a:close/>
                  <a:moveTo>
                    <a:pt x="44404" y="13203"/>
                  </a:moveTo>
                  <a:lnTo>
                    <a:pt x="44421" y="13799"/>
                  </a:lnTo>
                  <a:lnTo>
                    <a:pt x="44076" y="13799"/>
                  </a:lnTo>
                  <a:lnTo>
                    <a:pt x="44076" y="13203"/>
                  </a:lnTo>
                  <a:close/>
                  <a:moveTo>
                    <a:pt x="45069" y="13212"/>
                  </a:moveTo>
                  <a:lnTo>
                    <a:pt x="45069" y="13817"/>
                  </a:lnTo>
                  <a:lnTo>
                    <a:pt x="44741" y="13817"/>
                  </a:lnTo>
                  <a:lnTo>
                    <a:pt x="44741" y="13212"/>
                  </a:lnTo>
                  <a:close/>
                  <a:moveTo>
                    <a:pt x="45717" y="13220"/>
                  </a:moveTo>
                  <a:lnTo>
                    <a:pt x="45717" y="13825"/>
                  </a:lnTo>
                  <a:lnTo>
                    <a:pt x="45389" y="13825"/>
                  </a:lnTo>
                  <a:lnTo>
                    <a:pt x="45389" y="13220"/>
                  </a:lnTo>
                  <a:close/>
                  <a:moveTo>
                    <a:pt x="46365" y="13229"/>
                  </a:moveTo>
                  <a:lnTo>
                    <a:pt x="46365" y="13825"/>
                  </a:lnTo>
                  <a:lnTo>
                    <a:pt x="46037" y="13825"/>
                  </a:lnTo>
                  <a:lnTo>
                    <a:pt x="46037" y="13229"/>
                  </a:lnTo>
                  <a:close/>
                  <a:moveTo>
                    <a:pt x="47013" y="13238"/>
                  </a:moveTo>
                  <a:lnTo>
                    <a:pt x="47013" y="13834"/>
                  </a:lnTo>
                  <a:lnTo>
                    <a:pt x="46685" y="13834"/>
                  </a:lnTo>
                  <a:lnTo>
                    <a:pt x="46685" y="13238"/>
                  </a:lnTo>
                  <a:close/>
                  <a:moveTo>
                    <a:pt x="47661" y="13246"/>
                  </a:moveTo>
                  <a:lnTo>
                    <a:pt x="47661" y="13843"/>
                  </a:lnTo>
                  <a:lnTo>
                    <a:pt x="47333" y="13843"/>
                  </a:lnTo>
                  <a:lnTo>
                    <a:pt x="47333" y="13246"/>
                  </a:lnTo>
                  <a:close/>
                  <a:moveTo>
                    <a:pt x="48309" y="13255"/>
                  </a:moveTo>
                  <a:lnTo>
                    <a:pt x="48309" y="13851"/>
                  </a:lnTo>
                  <a:lnTo>
                    <a:pt x="47981" y="13851"/>
                  </a:lnTo>
                  <a:lnTo>
                    <a:pt x="47981" y="13255"/>
                  </a:lnTo>
                  <a:close/>
                  <a:moveTo>
                    <a:pt x="48957" y="13264"/>
                  </a:moveTo>
                  <a:lnTo>
                    <a:pt x="48957" y="13860"/>
                  </a:lnTo>
                  <a:lnTo>
                    <a:pt x="48629" y="13860"/>
                  </a:lnTo>
                  <a:lnTo>
                    <a:pt x="48629" y="13264"/>
                  </a:lnTo>
                  <a:close/>
                  <a:moveTo>
                    <a:pt x="49605" y="13272"/>
                  </a:moveTo>
                  <a:lnTo>
                    <a:pt x="49605" y="13868"/>
                  </a:lnTo>
                  <a:lnTo>
                    <a:pt x="49277" y="13868"/>
                  </a:lnTo>
                  <a:lnTo>
                    <a:pt x="49277" y="13272"/>
                  </a:lnTo>
                  <a:close/>
                  <a:moveTo>
                    <a:pt x="30337" y="13117"/>
                  </a:moveTo>
                  <a:lnTo>
                    <a:pt x="30337" y="13886"/>
                  </a:lnTo>
                  <a:lnTo>
                    <a:pt x="29801" y="13886"/>
                  </a:lnTo>
                  <a:lnTo>
                    <a:pt x="29801" y="13117"/>
                  </a:lnTo>
                  <a:close/>
                  <a:moveTo>
                    <a:pt x="29490" y="13134"/>
                  </a:moveTo>
                  <a:lnTo>
                    <a:pt x="29490" y="13912"/>
                  </a:lnTo>
                  <a:lnTo>
                    <a:pt x="28955" y="13912"/>
                  </a:lnTo>
                  <a:lnTo>
                    <a:pt x="28955" y="13134"/>
                  </a:lnTo>
                  <a:close/>
                  <a:moveTo>
                    <a:pt x="28652" y="13160"/>
                  </a:moveTo>
                  <a:lnTo>
                    <a:pt x="28644" y="13929"/>
                  </a:lnTo>
                  <a:lnTo>
                    <a:pt x="28108" y="13929"/>
                  </a:lnTo>
                  <a:lnTo>
                    <a:pt x="28108" y="13160"/>
                  </a:lnTo>
                  <a:close/>
                  <a:moveTo>
                    <a:pt x="27797" y="13186"/>
                  </a:moveTo>
                  <a:lnTo>
                    <a:pt x="27797" y="13955"/>
                  </a:lnTo>
                  <a:lnTo>
                    <a:pt x="27270" y="13955"/>
                  </a:lnTo>
                  <a:lnTo>
                    <a:pt x="27270" y="13186"/>
                  </a:lnTo>
                  <a:close/>
                  <a:moveTo>
                    <a:pt x="26959" y="13212"/>
                  </a:moveTo>
                  <a:lnTo>
                    <a:pt x="26959" y="13981"/>
                  </a:lnTo>
                  <a:lnTo>
                    <a:pt x="26423" y="13981"/>
                  </a:lnTo>
                  <a:lnTo>
                    <a:pt x="26423" y="13212"/>
                  </a:lnTo>
                  <a:close/>
                  <a:moveTo>
                    <a:pt x="26112" y="13229"/>
                  </a:moveTo>
                  <a:lnTo>
                    <a:pt x="26112" y="14007"/>
                  </a:lnTo>
                  <a:lnTo>
                    <a:pt x="25576" y="14007"/>
                  </a:lnTo>
                  <a:lnTo>
                    <a:pt x="25576" y="13229"/>
                  </a:lnTo>
                  <a:close/>
                  <a:moveTo>
                    <a:pt x="25265" y="13255"/>
                  </a:moveTo>
                  <a:lnTo>
                    <a:pt x="25265" y="14024"/>
                  </a:lnTo>
                  <a:lnTo>
                    <a:pt x="24738" y="14024"/>
                  </a:lnTo>
                  <a:lnTo>
                    <a:pt x="24738" y="13255"/>
                  </a:lnTo>
                  <a:close/>
                  <a:moveTo>
                    <a:pt x="24418" y="13281"/>
                  </a:moveTo>
                  <a:lnTo>
                    <a:pt x="24418" y="14050"/>
                  </a:lnTo>
                  <a:lnTo>
                    <a:pt x="23891" y="14050"/>
                  </a:lnTo>
                  <a:lnTo>
                    <a:pt x="23891" y="13281"/>
                  </a:lnTo>
                  <a:close/>
                  <a:moveTo>
                    <a:pt x="830" y="13359"/>
                  </a:moveTo>
                  <a:lnTo>
                    <a:pt x="830" y="14085"/>
                  </a:lnTo>
                  <a:lnTo>
                    <a:pt x="432" y="14085"/>
                  </a:lnTo>
                  <a:lnTo>
                    <a:pt x="432" y="13359"/>
                  </a:lnTo>
                  <a:close/>
                  <a:moveTo>
                    <a:pt x="1599" y="13359"/>
                  </a:moveTo>
                  <a:lnTo>
                    <a:pt x="1599" y="14085"/>
                  </a:lnTo>
                  <a:lnTo>
                    <a:pt x="1210" y="14085"/>
                  </a:lnTo>
                  <a:lnTo>
                    <a:pt x="1210" y="13359"/>
                  </a:lnTo>
                  <a:close/>
                  <a:moveTo>
                    <a:pt x="2368" y="13359"/>
                  </a:moveTo>
                  <a:lnTo>
                    <a:pt x="2368" y="14085"/>
                  </a:lnTo>
                  <a:lnTo>
                    <a:pt x="1979" y="14085"/>
                  </a:lnTo>
                  <a:lnTo>
                    <a:pt x="1979" y="13359"/>
                  </a:lnTo>
                  <a:close/>
                  <a:moveTo>
                    <a:pt x="3145" y="13359"/>
                  </a:moveTo>
                  <a:lnTo>
                    <a:pt x="3145" y="14085"/>
                  </a:lnTo>
                  <a:lnTo>
                    <a:pt x="2748" y="14085"/>
                  </a:lnTo>
                  <a:lnTo>
                    <a:pt x="2748" y="13359"/>
                  </a:lnTo>
                  <a:close/>
                  <a:moveTo>
                    <a:pt x="3914" y="13359"/>
                  </a:moveTo>
                  <a:lnTo>
                    <a:pt x="3914" y="14085"/>
                  </a:lnTo>
                  <a:lnTo>
                    <a:pt x="3517" y="14085"/>
                  </a:lnTo>
                  <a:lnTo>
                    <a:pt x="3517" y="13359"/>
                  </a:lnTo>
                  <a:close/>
                  <a:moveTo>
                    <a:pt x="4684" y="13359"/>
                  </a:moveTo>
                  <a:lnTo>
                    <a:pt x="4684" y="14085"/>
                  </a:lnTo>
                  <a:lnTo>
                    <a:pt x="4286" y="14085"/>
                  </a:lnTo>
                  <a:lnTo>
                    <a:pt x="4286" y="13359"/>
                  </a:lnTo>
                  <a:close/>
                  <a:moveTo>
                    <a:pt x="5453" y="13359"/>
                  </a:moveTo>
                  <a:lnTo>
                    <a:pt x="5453" y="14085"/>
                  </a:lnTo>
                  <a:lnTo>
                    <a:pt x="5064" y="14085"/>
                  </a:lnTo>
                  <a:lnTo>
                    <a:pt x="5064" y="13359"/>
                  </a:lnTo>
                  <a:close/>
                  <a:moveTo>
                    <a:pt x="6222" y="13359"/>
                  </a:moveTo>
                  <a:lnTo>
                    <a:pt x="6222" y="14085"/>
                  </a:lnTo>
                  <a:lnTo>
                    <a:pt x="5833" y="14085"/>
                  </a:lnTo>
                  <a:lnTo>
                    <a:pt x="5833" y="13359"/>
                  </a:lnTo>
                  <a:close/>
                  <a:moveTo>
                    <a:pt x="6991" y="13359"/>
                  </a:moveTo>
                  <a:lnTo>
                    <a:pt x="6991" y="14085"/>
                  </a:lnTo>
                  <a:lnTo>
                    <a:pt x="6602" y="14085"/>
                  </a:lnTo>
                  <a:lnTo>
                    <a:pt x="6602" y="13359"/>
                  </a:lnTo>
                  <a:close/>
                  <a:moveTo>
                    <a:pt x="7768" y="13359"/>
                  </a:moveTo>
                  <a:lnTo>
                    <a:pt x="7768" y="14085"/>
                  </a:lnTo>
                  <a:lnTo>
                    <a:pt x="7371" y="14085"/>
                  </a:lnTo>
                  <a:lnTo>
                    <a:pt x="7371" y="13359"/>
                  </a:lnTo>
                  <a:close/>
                  <a:moveTo>
                    <a:pt x="8537" y="13359"/>
                  </a:moveTo>
                  <a:lnTo>
                    <a:pt x="8537" y="14085"/>
                  </a:lnTo>
                  <a:lnTo>
                    <a:pt x="8140" y="14085"/>
                  </a:lnTo>
                  <a:lnTo>
                    <a:pt x="8140" y="13359"/>
                  </a:lnTo>
                  <a:close/>
                  <a:moveTo>
                    <a:pt x="9306" y="13359"/>
                  </a:moveTo>
                  <a:lnTo>
                    <a:pt x="9306" y="14085"/>
                  </a:lnTo>
                  <a:lnTo>
                    <a:pt x="8909" y="14085"/>
                  </a:lnTo>
                  <a:lnTo>
                    <a:pt x="8909" y="13359"/>
                  </a:lnTo>
                  <a:close/>
                  <a:moveTo>
                    <a:pt x="64433" y="13203"/>
                  </a:moveTo>
                  <a:lnTo>
                    <a:pt x="64398" y="13272"/>
                  </a:lnTo>
                  <a:lnTo>
                    <a:pt x="64407" y="13272"/>
                  </a:lnTo>
                  <a:lnTo>
                    <a:pt x="64407" y="14257"/>
                  </a:lnTo>
                  <a:lnTo>
                    <a:pt x="64398" y="14257"/>
                  </a:lnTo>
                  <a:lnTo>
                    <a:pt x="64398" y="14473"/>
                  </a:lnTo>
                  <a:lnTo>
                    <a:pt x="64018" y="14473"/>
                  </a:lnTo>
                  <a:lnTo>
                    <a:pt x="64018" y="14257"/>
                  </a:lnTo>
                  <a:lnTo>
                    <a:pt x="64009" y="14257"/>
                  </a:lnTo>
                  <a:lnTo>
                    <a:pt x="64009" y="13272"/>
                  </a:lnTo>
                  <a:lnTo>
                    <a:pt x="63975" y="13220"/>
                  </a:lnTo>
                  <a:lnTo>
                    <a:pt x="63975" y="13203"/>
                  </a:lnTo>
                  <a:close/>
                  <a:moveTo>
                    <a:pt x="65366" y="13203"/>
                  </a:moveTo>
                  <a:lnTo>
                    <a:pt x="65348" y="13272"/>
                  </a:lnTo>
                  <a:lnTo>
                    <a:pt x="65357" y="13272"/>
                  </a:lnTo>
                  <a:lnTo>
                    <a:pt x="65357" y="14257"/>
                  </a:lnTo>
                  <a:lnTo>
                    <a:pt x="65348" y="14257"/>
                  </a:lnTo>
                  <a:lnTo>
                    <a:pt x="65348" y="14473"/>
                  </a:lnTo>
                  <a:lnTo>
                    <a:pt x="64942" y="14473"/>
                  </a:lnTo>
                  <a:lnTo>
                    <a:pt x="64942" y="14257"/>
                  </a:lnTo>
                  <a:lnTo>
                    <a:pt x="64942" y="13272"/>
                  </a:lnTo>
                  <a:lnTo>
                    <a:pt x="64891" y="13203"/>
                  </a:lnTo>
                  <a:close/>
                  <a:moveTo>
                    <a:pt x="66333" y="13203"/>
                  </a:moveTo>
                  <a:lnTo>
                    <a:pt x="66299" y="13272"/>
                  </a:lnTo>
                  <a:lnTo>
                    <a:pt x="66308" y="13272"/>
                  </a:lnTo>
                  <a:lnTo>
                    <a:pt x="66308" y="14257"/>
                  </a:lnTo>
                  <a:lnTo>
                    <a:pt x="66299" y="14257"/>
                  </a:lnTo>
                  <a:lnTo>
                    <a:pt x="66299" y="14473"/>
                  </a:lnTo>
                  <a:lnTo>
                    <a:pt x="65919" y="14473"/>
                  </a:lnTo>
                  <a:lnTo>
                    <a:pt x="65919" y="14257"/>
                  </a:lnTo>
                  <a:lnTo>
                    <a:pt x="65910" y="14257"/>
                  </a:lnTo>
                  <a:lnTo>
                    <a:pt x="65910" y="13272"/>
                  </a:lnTo>
                  <a:lnTo>
                    <a:pt x="65867" y="13203"/>
                  </a:lnTo>
                  <a:close/>
                  <a:moveTo>
                    <a:pt x="67293" y="13203"/>
                  </a:moveTo>
                  <a:lnTo>
                    <a:pt x="67249" y="13272"/>
                  </a:lnTo>
                  <a:lnTo>
                    <a:pt x="67258" y="13272"/>
                  </a:lnTo>
                  <a:lnTo>
                    <a:pt x="67258" y="14257"/>
                  </a:lnTo>
                  <a:lnTo>
                    <a:pt x="67249" y="14257"/>
                  </a:lnTo>
                  <a:lnTo>
                    <a:pt x="67249" y="14473"/>
                  </a:lnTo>
                  <a:lnTo>
                    <a:pt x="66869" y="14473"/>
                  </a:lnTo>
                  <a:lnTo>
                    <a:pt x="66869" y="14257"/>
                  </a:lnTo>
                  <a:lnTo>
                    <a:pt x="66869" y="13272"/>
                  </a:lnTo>
                  <a:lnTo>
                    <a:pt x="66826" y="13203"/>
                  </a:lnTo>
                  <a:close/>
                  <a:moveTo>
                    <a:pt x="68243" y="13203"/>
                  </a:moveTo>
                  <a:lnTo>
                    <a:pt x="68200" y="13272"/>
                  </a:lnTo>
                  <a:lnTo>
                    <a:pt x="68208" y="13272"/>
                  </a:lnTo>
                  <a:lnTo>
                    <a:pt x="68208" y="14257"/>
                  </a:lnTo>
                  <a:lnTo>
                    <a:pt x="68200" y="14257"/>
                  </a:lnTo>
                  <a:lnTo>
                    <a:pt x="68200" y="14473"/>
                  </a:lnTo>
                  <a:lnTo>
                    <a:pt x="67820" y="14473"/>
                  </a:lnTo>
                  <a:lnTo>
                    <a:pt x="67820" y="14257"/>
                  </a:lnTo>
                  <a:lnTo>
                    <a:pt x="67811" y="14257"/>
                  </a:lnTo>
                  <a:lnTo>
                    <a:pt x="67811" y="13272"/>
                  </a:lnTo>
                  <a:lnTo>
                    <a:pt x="67768" y="13203"/>
                  </a:lnTo>
                  <a:close/>
                  <a:moveTo>
                    <a:pt x="42477" y="14033"/>
                  </a:moveTo>
                  <a:lnTo>
                    <a:pt x="42477" y="14637"/>
                  </a:lnTo>
                  <a:lnTo>
                    <a:pt x="42149" y="14637"/>
                  </a:lnTo>
                  <a:lnTo>
                    <a:pt x="42149" y="14033"/>
                  </a:lnTo>
                  <a:close/>
                  <a:moveTo>
                    <a:pt x="43125" y="14050"/>
                  </a:moveTo>
                  <a:lnTo>
                    <a:pt x="43125" y="14646"/>
                  </a:lnTo>
                  <a:lnTo>
                    <a:pt x="42797" y="14646"/>
                  </a:lnTo>
                  <a:lnTo>
                    <a:pt x="42797" y="14050"/>
                  </a:lnTo>
                  <a:close/>
                  <a:moveTo>
                    <a:pt x="43773" y="14059"/>
                  </a:moveTo>
                  <a:lnTo>
                    <a:pt x="43773" y="14655"/>
                  </a:lnTo>
                  <a:lnTo>
                    <a:pt x="43445" y="14655"/>
                  </a:lnTo>
                  <a:lnTo>
                    <a:pt x="43445" y="14059"/>
                  </a:lnTo>
                  <a:close/>
                  <a:moveTo>
                    <a:pt x="44404" y="14067"/>
                  </a:moveTo>
                  <a:lnTo>
                    <a:pt x="44421" y="14663"/>
                  </a:lnTo>
                  <a:lnTo>
                    <a:pt x="44076" y="14663"/>
                  </a:lnTo>
                  <a:lnTo>
                    <a:pt x="44076" y="14067"/>
                  </a:lnTo>
                  <a:close/>
                  <a:moveTo>
                    <a:pt x="45069" y="14076"/>
                  </a:moveTo>
                  <a:lnTo>
                    <a:pt x="45069" y="14681"/>
                  </a:lnTo>
                  <a:lnTo>
                    <a:pt x="44741" y="14681"/>
                  </a:lnTo>
                  <a:lnTo>
                    <a:pt x="44741" y="14076"/>
                  </a:lnTo>
                  <a:close/>
                  <a:moveTo>
                    <a:pt x="45717" y="14085"/>
                  </a:moveTo>
                  <a:lnTo>
                    <a:pt x="45717" y="14689"/>
                  </a:lnTo>
                  <a:lnTo>
                    <a:pt x="45389" y="14689"/>
                  </a:lnTo>
                  <a:lnTo>
                    <a:pt x="45389" y="14085"/>
                  </a:lnTo>
                  <a:close/>
                  <a:moveTo>
                    <a:pt x="46365" y="14093"/>
                  </a:moveTo>
                  <a:lnTo>
                    <a:pt x="46365" y="14689"/>
                  </a:lnTo>
                  <a:lnTo>
                    <a:pt x="46037" y="14689"/>
                  </a:lnTo>
                  <a:lnTo>
                    <a:pt x="46037" y="14093"/>
                  </a:lnTo>
                  <a:close/>
                  <a:moveTo>
                    <a:pt x="47013" y="14102"/>
                  </a:moveTo>
                  <a:lnTo>
                    <a:pt x="47013" y="14698"/>
                  </a:lnTo>
                  <a:lnTo>
                    <a:pt x="46685" y="14698"/>
                  </a:lnTo>
                  <a:lnTo>
                    <a:pt x="46685" y="14102"/>
                  </a:lnTo>
                  <a:close/>
                  <a:moveTo>
                    <a:pt x="47661" y="14110"/>
                  </a:moveTo>
                  <a:lnTo>
                    <a:pt x="47661" y="14707"/>
                  </a:lnTo>
                  <a:lnTo>
                    <a:pt x="47333" y="14707"/>
                  </a:lnTo>
                  <a:lnTo>
                    <a:pt x="47333" y="14110"/>
                  </a:lnTo>
                  <a:close/>
                  <a:moveTo>
                    <a:pt x="48309" y="14119"/>
                  </a:moveTo>
                  <a:lnTo>
                    <a:pt x="48309" y="14715"/>
                  </a:lnTo>
                  <a:lnTo>
                    <a:pt x="47981" y="14715"/>
                  </a:lnTo>
                  <a:lnTo>
                    <a:pt x="47981" y="14119"/>
                  </a:lnTo>
                  <a:close/>
                  <a:moveTo>
                    <a:pt x="48957" y="14128"/>
                  </a:moveTo>
                  <a:lnTo>
                    <a:pt x="48957" y="14724"/>
                  </a:lnTo>
                  <a:lnTo>
                    <a:pt x="48629" y="14724"/>
                  </a:lnTo>
                  <a:lnTo>
                    <a:pt x="48629" y="14128"/>
                  </a:lnTo>
                  <a:close/>
                  <a:moveTo>
                    <a:pt x="49605" y="14136"/>
                  </a:moveTo>
                  <a:lnTo>
                    <a:pt x="49605" y="14733"/>
                  </a:lnTo>
                  <a:lnTo>
                    <a:pt x="49277" y="14733"/>
                  </a:lnTo>
                  <a:lnTo>
                    <a:pt x="49277" y="14136"/>
                  </a:lnTo>
                  <a:close/>
                  <a:moveTo>
                    <a:pt x="33387" y="13756"/>
                  </a:moveTo>
                  <a:lnTo>
                    <a:pt x="33387" y="14517"/>
                  </a:lnTo>
                  <a:lnTo>
                    <a:pt x="33379" y="14517"/>
                  </a:lnTo>
                  <a:lnTo>
                    <a:pt x="33379" y="14897"/>
                  </a:lnTo>
                  <a:lnTo>
                    <a:pt x="33033" y="14897"/>
                  </a:lnTo>
                  <a:lnTo>
                    <a:pt x="33033" y="14707"/>
                  </a:lnTo>
                  <a:lnTo>
                    <a:pt x="33033" y="13825"/>
                  </a:lnTo>
                  <a:lnTo>
                    <a:pt x="32998" y="13756"/>
                  </a:lnTo>
                  <a:close/>
                  <a:moveTo>
                    <a:pt x="34243" y="13756"/>
                  </a:moveTo>
                  <a:lnTo>
                    <a:pt x="34243" y="14517"/>
                  </a:lnTo>
                  <a:lnTo>
                    <a:pt x="34234" y="14517"/>
                  </a:lnTo>
                  <a:lnTo>
                    <a:pt x="34234" y="14897"/>
                  </a:lnTo>
                  <a:lnTo>
                    <a:pt x="33897" y="14897"/>
                  </a:lnTo>
                  <a:lnTo>
                    <a:pt x="33897" y="14707"/>
                  </a:lnTo>
                  <a:lnTo>
                    <a:pt x="33897" y="13825"/>
                  </a:lnTo>
                  <a:lnTo>
                    <a:pt x="33854" y="13756"/>
                  </a:lnTo>
                  <a:close/>
                  <a:moveTo>
                    <a:pt x="35089" y="13756"/>
                  </a:moveTo>
                  <a:lnTo>
                    <a:pt x="35089" y="14517"/>
                  </a:lnTo>
                  <a:lnTo>
                    <a:pt x="35081" y="14517"/>
                  </a:lnTo>
                  <a:lnTo>
                    <a:pt x="35081" y="14897"/>
                  </a:lnTo>
                  <a:lnTo>
                    <a:pt x="34744" y="14897"/>
                  </a:lnTo>
                  <a:lnTo>
                    <a:pt x="34744" y="14707"/>
                  </a:lnTo>
                  <a:lnTo>
                    <a:pt x="34744" y="13825"/>
                  </a:lnTo>
                  <a:lnTo>
                    <a:pt x="34709" y="13756"/>
                  </a:lnTo>
                  <a:close/>
                  <a:moveTo>
                    <a:pt x="35953" y="13756"/>
                  </a:moveTo>
                  <a:lnTo>
                    <a:pt x="35953" y="14517"/>
                  </a:lnTo>
                  <a:lnTo>
                    <a:pt x="35945" y="14517"/>
                  </a:lnTo>
                  <a:lnTo>
                    <a:pt x="35945" y="14897"/>
                  </a:lnTo>
                  <a:lnTo>
                    <a:pt x="35608" y="14897"/>
                  </a:lnTo>
                  <a:lnTo>
                    <a:pt x="35608" y="14707"/>
                  </a:lnTo>
                  <a:lnTo>
                    <a:pt x="35608" y="13825"/>
                  </a:lnTo>
                  <a:lnTo>
                    <a:pt x="35565" y="13756"/>
                  </a:lnTo>
                  <a:close/>
                  <a:moveTo>
                    <a:pt x="36800" y="13756"/>
                  </a:moveTo>
                  <a:lnTo>
                    <a:pt x="36800" y="14517"/>
                  </a:lnTo>
                  <a:lnTo>
                    <a:pt x="36792" y="14517"/>
                  </a:lnTo>
                  <a:lnTo>
                    <a:pt x="36792" y="14897"/>
                  </a:lnTo>
                  <a:lnTo>
                    <a:pt x="36455" y="14897"/>
                  </a:lnTo>
                  <a:lnTo>
                    <a:pt x="36455" y="14707"/>
                  </a:lnTo>
                  <a:lnTo>
                    <a:pt x="36455" y="13825"/>
                  </a:lnTo>
                  <a:lnTo>
                    <a:pt x="36411" y="13756"/>
                  </a:lnTo>
                  <a:close/>
                  <a:moveTo>
                    <a:pt x="37690" y="13575"/>
                  </a:moveTo>
                  <a:lnTo>
                    <a:pt x="37656" y="13635"/>
                  </a:lnTo>
                  <a:lnTo>
                    <a:pt x="37656" y="14517"/>
                  </a:lnTo>
                  <a:lnTo>
                    <a:pt x="37647" y="14517"/>
                  </a:lnTo>
                  <a:lnTo>
                    <a:pt x="37647" y="14897"/>
                  </a:lnTo>
                  <a:lnTo>
                    <a:pt x="37310" y="14897"/>
                  </a:lnTo>
                  <a:lnTo>
                    <a:pt x="37310" y="14707"/>
                  </a:lnTo>
                  <a:lnTo>
                    <a:pt x="37310" y="13825"/>
                  </a:lnTo>
                  <a:lnTo>
                    <a:pt x="37275" y="13756"/>
                  </a:lnTo>
                  <a:lnTo>
                    <a:pt x="37690" y="13575"/>
                  </a:lnTo>
                  <a:close/>
                  <a:moveTo>
                    <a:pt x="74620" y="14231"/>
                  </a:moveTo>
                  <a:lnTo>
                    <a:pt x="74620" y="15061"/>
                  </a:lnTo>
                  <a:lnTo>
                    <a:pt x="74127" y="15061"/>
                  </a:lnTo>
                  <a:lnTo>
                    <a:pt x="74127" y="14231"/>
                  </a:lnTo>
                  <a:close/>
                  <a:moveTo>
                    <a:pt x="75406" y="14231"/>
                  </a:moveTo>
                  <a:lnTo>
                    <a:pt x="75406" y="15061"/>
                  </a:lnTo>
                  <a:lnTo>
                    <a:pt x="74913" y="15061"/>
                  </a:lnTo>
                  <a:lnTo>
                    <a:pt x="74913" y="14231"/>
                  </a:lnTo>
                  <a:close/>
                  <a:moveTo>
                    <a:pt x="76184" y="14231"/>
                  </a:moveTo>
                  <a:lnTo>
                    <a:pt x="76184" y="15061"/>
                  </a:lnTo>
                  <a:lnTo>
                    <a:pt x="75691" y="15061"/>
                  </a:lnTo>
                  <a:lnTo>
                    <a:pt x="75691" y="14231"/>
                  </a:lnTo>
                  <a:close/>
                  <a:moveTo>
                    <a:pt x="76970" y="14231"/>
                  </a:moveTo>
                  <a:lnTo>
                    <a:pt x="76970" y="15061"/>
                  </a:lnTo>
                  <a:lnTo>
                    <a:pt x="76477" y="15061"/>
                  </a:lnTo>
                  <a:lnTo>
                    <a:pt x="76477" y="14231"/>
                  </a:lnTo>
                  <a:close/>
                  <a:moveTo>
                    <a:pt x="77748" y="14231"/>
                  </a:moveTo>
                  <a:lnTo>
                    <a:pt x="77748" y="15061"/>
                  </a:lnTo>
                  <a:lnTo>
                    <a:pt x="77255" y="15061"/>
                  </a:lnTo>
                  <a:lnTo>
                    <a:pt x="77255" y="14231"/>
                  </a:lnTo>
                  <a:close/>
                  <a:moveTo>
                    <a:pt x="78499" y="14231"/>
                  </a:moveTo>
                  <a:lnTo>
                    <a:pt x="78525" y="15061"/>
                  </a:lnTo>
                  <a:lnTo>
                    <a:pt x="78007" y="15061"/>
                  </a:lnTo>
                  <a:lnTo>
                    <a:pt x="78007" y="14231"/>
                  </a:lnTo>
                  <a:close/>
                  <a:moveTo>
                    <a:pt x="79312" y="14231"/>
                  </a:moveTo>
                  <a:lnTo>
                    <a:pt x="79312" y="15061"/>
                  </a:lnTo>
                  <a:lnTo>
                    <a:pt x="78819" y="15061"/>
                  </a:lnTo>
                  <a:lnTo>
                    <a:pt x="78819" y="14231"/>
                  </a:lnTo>
                  <a:close/>
                  <a:moveTo>
                    <a:pt x="830" y="14421"/>
                  </a:moveTo>
                  <a:lnTo>
                    <a:pt x="830" y="15147"/>
                  </a:lnTo>
                  <a:lnTo>
                    <a:pt x="432" y="15147"/>
                  </a:lnTo>
                  <a:lnTo>
                    <a:pt x="432" y="14421"/>
                  </a:lnTo>
                  <a:close/>
                  <a:moveTo>
                    <a:pt x="1599" y="14421"/>
                  </a:moveTo>
                  <a:lnTo>
                    <a:pt x="1599" y="15147"/>
                  </a:lnTo>
                  <a:lnTo>
                    <a:pt x="1210" y="15147"/>
                  </a:lnTo>
                  <a:lnTo>
                    <a:pt x="1210" y="14421"/>
                  </a:lnTo>
                  <a:close/>
                  <a:moveTo>
                    <a:pt x="2368" y="14421"/>
                  </a:moveTo>
                  <a:lnTo>
                    <a:pt x="2368" y="15147"/>
                  </a:lnTo>
                  <a:lnTo>
                    <a:pt x="1979" y="15147"/>
                  </a:lnTo>
                  <a:lnTo>
                    <a:pt x="1979" y="14421"/>
                  </a:lnTo>
                  <a:close/>
                  <a:moveTo>
                    <a:pt x="3145" y="14421"/>
                  </a:moveTo>
                  <a:lnTo>
                    <a:pt x="3145" y="15147"/>
                  </a:lnTo>
                  <a:lnTo>
                    <a:pt x="2748" y="15147"/>
                  </a:lnTo>
                  <a:lnTo>
                    <a:pt x="2748" y="14421"/>
                  </a:lnTo>
                  <a:close/>
                  <a:moveTo>
                    <a:pt x="3914" y="14421"/>
                  </a:moveTo>
                  <a:lnTo>
                    <a:pt x="3914" y="15147"/>
                  </a:lnTo>
                  <a:lnTo>
                    <a:pt x="3517" y="15147"/>
                  </a:lnTo>
                  <a:lnTo>
                    <a:pt x="3517" y="14421"/>
                  </a:lnTo>
                  <a:close/>
                  <a:moveTo>
                    <a:pt x="4684" y="14421"/>
                  </a:moveTo>
                  <a:lnTo>
                    <a:pt x="4684" y="15147"/>
                  </a:lnTo>
                  <a:lnTo>
                    <a:pt x="4286" y="15147"/>
                  </a:lnTo>
                  <a:lnTo>
                    <a:pt x="4286" y="14421"/>
                  </a:lnTo>
                  <a:close/>
                  <a:moveTo>
                    <a:pt x="5453" y="14421"/>
                  </a:moveTo>
                  <a:lnTo>
                    <a:pt x="5453" y="15147"/>
                  </a:lnTo>
                  <a:lnTo>
                    <a:pt x="5064" y="15147"/>
                  </a:lnTo>
                  <a:lnTo>
                    <a:pt x="5064" y="14421"/>
                  </a:lnTo>
                  <a:close/>
                  <a:moveTo>
                    <a:pt x="6222" y="14421"/>
                  </a:moveTo>
                  <a:lnTo>
                    <a:pt x="6222" y="15147"/>
                  </a:lnTo>
                  <a:lnTo>
                    <a:pt x="5833" y="15147"/>
                  </a:lnTo>
                  <a:lnTo>
                    <a:pt x="5833" y="14421"/>
                  </a:lnTo>
                  <a:close/>
                  <a:moveTo>
                    <a:pt x="6991" y="14421"/>
                  </a:moveTo>
                  <a:lnTo>
                    <a:pt x="6991" y="15147"/>
                  </a:lnTo>
                  <a:lnTo>
                    <a:pt x="6602" y="15147"/>
                  </a:lnTo>
                  <a:lnTo>
                    <a:pt x="6602" y="14421"/>
                  </a:lnTo>
                  <a:close/>
                  <a:moveTo>
                    <a:pt x="7768" y="14421"/>
                  </a:moveTo>
                  <a:lnTo>
                    <a:pt x="7768" y="15147"/>
                  </a:lnTo>
                  <a:lnTo>
                    <a:pt x="7371" y="15147"/>
                  </a:lnTo>
                  <a:lnTo>
                    <a:pt x="7371" y="14421"/>
                  </a:lnTo>
                  <a:close/>
                  <a:moveTo>
                    <a:pt x="8537" y="14421"/>
                  </a:moveTo>
                  <a:lnTo>
                    <a:pt x="8537" y="15147"/>
                  </a:lnTo>
                  <a:lnTo>
                    <a:pt x="8140" y="15147"/>
                  </a:lnTo>
                  <a:lnTo>
                    <a:pt x="8140" y="14421"/>
                  </a:lnTo>
                  <a:close/>
                  <a:moveTo>
                    <a:pt x="9306" y="14421"/>
                  </a:moveTo>
                  <a:lnTo>
                    <a:pt x="9306" y="15147"/>
                  </a:lnTo>
                  <a:lnTo>
                    <a:pt x="8909" y="15147"/>
                  </a:lnTo>
                  <a:lnTo>
                    <a:pt x="8909" y="14421"/>
                  </a:lnTo>
                  <a:close/>
                  <a:moveTo>
                    <a:pt x="30337" y="14577"/>
                  </a:moveTo>
                  <a:lnTo>
                    <a:pt x="30337" y="15182"/>
                  </a:lnTo>
                  <a:lnTo>
                    <a:pt x="29801" y="15182"/>
                  </a:lnTo>
                  <a:lnTo>
                    <a:pt x="29801" y="14577"/>
                  </a:lnTo>
                  <a:close/>
                  <a:moveTo>
                    <a:pt x="29490" y="14577"/>
                  </a:moveTo>
                  <a:lnTo>
                    <a:pt x="29490" y="15208"/>
                  </a:lnTo>
                  <a:lnTo>
                    <a:pt x="28955" y="15208"/>
                  </a:lnTo>
                  <a:lnTo>
                    <a:pt x="28955" y="14577"/>
                  </a:lnTo>
                  <a:close/>
                  <a:moveTo>
                    <a:pt x="28652" y="14577"/>
                  </a:moveTo>
                  <a:lnTo>
                    <a:pt x="28644" y="15225"/>
                  </a:lnTo>
                  <a:lnTo>
                    <a:pt x="28108" y="15225"/>
                  </a:lnTo>
                  <a:lnTo>
                    <a:pt x="28108" y="14577"/>
                  </a:lnTo>
                  <a:close/>
                  <a:moveTo>
                    <a:pt x="27797" y="14577"/>
                  </a:moveTo>
                  <a:lnTo>
                    <a:pt x="27797" y="15251"/>
                  </a:lnTo>
                  <a:lnTo>
                    <a:pt x="27270" y="15251"/>
                  </a:lnTo>
                  <a:lnTo>
                    <a:pt x="27270" y="14577"/>
                  </a:lnTo>
                  <a:close/>
                  <a:moveTo>
                    <a:pt x="26959" y="14577"/>
                  </a:moveTo>
                  <a:lnTo>
                    <a:pt x="26959" y="15277"/>
                  </a:lnTo>
                  <a:lnTo>
                    <a:pt x="26423" y="15277"/>
                  </a:lnTo>
                  <a:lnTo>
                    <a:pt x="26423" y="14577"/>
                  </a:lnTo>
                  <a:close/>
                  <a:moveTo>
                    <a:pt x="26112" y="14577"/>
                  </a:moveTo>
                  <a:lnTo>
                    <a:pt x="26112" y="15303"/>
                  </a:lnTo>
                  <a:lnTo>
                    <a:pt x="25576" y="15303"/>
                  </a:lnTo>
                  <a:lnTo>
                    <a:pt x="25576" y="14577"/>
                  </a:lnTo>
                  <a:close/>
                  <a:moveTo>
                    <a:pt x="25265" y="14577"/>
                  </a:moveTo>
                  <a:lnTo>
                    <a:pt x="25265" y="15320"/>
                  </a:lnTo>
                  <a:lnTo>
                    <a:pt x="24738" y="15320"/>
                  </a:lnTo>
                  <a:lnTo>
                    <a:pt x="24738" y="14577"/>
                  </a:lnTo>
                  <a:close/>
                  <a:moveTo>
                    <a:pt x="33382" y="15268"/>
                  </a:moveTo>
                  <a:lnTo>
                    <a:pt x="33379" y="15337"/>
                  </a:lnTo>
                  <a:lnTo>
                    <a:pt x="33387" y="15324"/>
                  </a:lnTo>
                  <a:lnTo>
                    <a:pt x="33387" y="15268"/>
                  </a:lnTo>
                  <a:close/>
                  <a:moveTo>
                    <a:pt x="34232" y="15268"/>
                  </a:moveTo>
                  <a:lnTo>
                    <a:pt x="34225" y="15337"/>
                  </a:lnTo>
                  <a:lnTo>
                    <a:pt x="34243" y="15310"/>
                  </a:lnTo>
                  <a:lnTo>
                    <a:pt x="34243" y="15310"/>
                  </a:lnTo>
                  <a:lnTo>
                    <a:pt x="34243" y="15268"/>
                  </a:lnTo>
                  <a:close/>
                  <a:moveTo>
                    <a:pt x="35948" y="15268"/>
                  </a:moveTo>
                  <a:lnTo>
                    <a:pt x="35945" y="15337"/>
                  </a:lnTo>
                  <a:lnTo>
                    <a:pt x="35953" y="15324"/>
                  </a:lnTo>
                  <a:lnTo>
                    <a:pt x="35953" y="15268"/>
                  </a:lnTo>
                  <a:close/>
                  <a:moveTo>
                    <a:pt x="37642" y="15268"/>
                  </a:moveTo>
                  <a:lnTo>
                    <a:pt x="37630" y="15337"/>
                  </a:lnTo>
                  <a:lnTo>
                    <a:pt x="37664" y="15282"/>
                  </a:lnTo>
                  <a:lnTo>
                    <a:pt x="37664" y="15268"/>
                  </a:lnTo>
                  <a:close/>
                  <a:moveTo>
                    <a:pt x="24418" y="14577"/>
                  </a:moveTo>
                  <a:lnTo>
                    <a:pt x="24418" y="15346"/>
                  </a:lnTo>
                  <a:lnTo>
                    <a:pt x="23891" y="15346"/>
                  </a:lnTo>
                  <a:lnTo>
                    <a:pt x="23891" y="14577"/>
                  </a:lnTo>
                  <a:close/>
                  <a:moveTo>
                    <a:pt x="42477" y="14905"/>
                  </a:moveTo>
                  <a:lnTo>
                    <a:pt x="42477" y="15502"/>
                  </a:lnTo>
                  <a:lnTo>
                    <a:pt x="42149" y="15502"/>
                  </a:lnTo>
                  <a:lnTo>
                    <a:pt x="42149" y="14905"/>
                  </a:lnTo>
                  <a:close/>
                  <a:moveTo>
                    <a:pt x="43125" y="14914"/>
                  </a:moveTo>
                  <a:lnTo>
                    <a:pt x="43125" y="15510"/>
                  </a:lnTo>
                  <a:lnTo>
                    <a:pt x="42797" y="15510"/>
                  </a:lnTo>
                  <a:lnTo>
                    <a:pt x="42797" y="14914"/>
                  </a:lnTo>
                  <a:close/>
                  <a:moveTo>
                    <a:pt x="43773" y="14923"/>
                  </a:moveTo>
                  <a:lnTo>
                    <a:pt x="43773" y="15519"/>
                  </a:lnTo>
                  <a:lnTo>
                    <a:pt x="43445" y="15519"/>
                  </a:lnTo>
                  <a:lnTo>
                    <a:pt x="43445" y="14923"/>
                  </a:lnTo>
                  <a:close/>
                  <a:moveTo>
                    <a:pt x="44404" y="14931"/>
                  </a:moveTo>
                  <a:lnTo>
                    <a:pt x="44421" y="15527"/>
                  </a:lnTo>
                  <a:lnTo>
                    <a:pt x="44076" y="15527"/>
                  </a:lnTo>
                  <a:lnTo>
                    <a:pt x="44076" y="14931"/>
                  </a:lnTo>
                  <a:close/>
                  <a:moveTo>
                    <a:pt x="45069" y="14949"/>
                  </a:moveTo>
                  <a:lnTo>
                    <a:pt x="45069" y="15545"/>
                  </a:lnTo>
                  <a:lnTo>
                    <a:pt x="44741" y="15545"/>
                  </a:lnTo>
                  <a:lnTo>
                    <a:pt x="44741" y="14949"/>
                  </a:lnTo>
                  <a:close/>
                  <a:moveTo>
                    <a:pt x="45717" y="14949"/>
                  </a:moveTo>
                  <a:lnTo>
                    <a:pt x="45717" y="15553"/>
                  </a:lnTo>
                  <a:lnTo>
                    <a:pt x="45389" y="15553"/>
                  </a:lnTo>
                  <a:lnTo>
                    <a:pt x="45389" y="14949"/>
                  </a:lnTo>
                  <a:close/>
                  <a:moveTo>
                    <a:pt x="46365" y="14957"/>
                  </a:moveTo>
                  <a:lnTo>
                    <a:pt x="46365" y="15553"/>
                  </a:lnTo>
                  <a:lnTo>
                    <a:pt x="46037" y="15553"/>
                  </a:lnTo>
                  <a:lnTo>
                    <a:pt x="46037" y="14957"/>
                  </a:lnTo>
                  <a:close/>
                  <a:moveTo>
                    <a:pt x="47013" y="14966"/>
                  </a:moveTo>
                  <a:lnTo>
                    <a:pt x="47013" y="15562"/>
                  </a:lnTo>
                  <a:lnTo>
                    <a:pt x="46685" y="15562"/>
                  </a:lnTo>
                  <a:lnTo>
                    <a:pt x="46685" y="14966"/>
                  </a:lnTo>
                  <a:close/>
                  <a:moveTo>
                    <a:pt x="47661" y="14974"/>
                  </a:moveTo>
                  <a:lnTo>
                    <a:pt x="47661" y="15571"/>
                  </a:lnTo>
                  <a:lnTo>
                    <a:pt x="47333" y="15571"/>
                  </a:lnTo>
                  <a:lnTo>
                    <a:pt x="47333" y="14974"/>
                  </a:lnTo>
                  <a:close/>
                  <a:moveTo>
                    <a:pt x="48309" y="14983"/>
                  </a:moveTo>
                  <a:lnTo>
                    <a:pt x="48309" y="15579"/>
                  </a:lnTo>
                  <a:lnTo>
                    <a:pt x="47981" y="15579"/>
                  </a:lnTo>
                  <a:lnTo>
                    <a:pt x="47981" y="14983"/>
                  </a:lnTo>
                  <a:close/>
                  <a:moveTo>
                    <a:pt x="48957" y="14992"/>
                  </a:moveTo>
                  <a:lnTo>
                    <a:pt x="48957" y="15588"/>
                  </a:lnTo>
                  <a:lnTo>
                    <a:pt x="48629" y="15588"/>
                  </a:lnTo>
                  <a:lnTo>
                    <a:pt x="48629" y="14992"/>
                  </a:lnTo>
                  <a:close/>
                  <a:moveTo>
                    <a:pt x="49605" y="15000"/>
                  </a:moveTo>
                  <a:lnTo>
                    <a:pt x="49605" y="15597"/>
                  </a:lnTo>
                  <a:lnTo>
                    <a:pt x="49277" y="15597"/>
                  </a:lnTo>
                  <a:lnTo>
                    <a:pt x="49277" y="15000"/>
                  </a:lnTo>
                  <a:close/>
                  <a:moveTo>
                    <a:pt x="64433" y="14888"/>
                  </a:moveTo>
                  <a:lnTo>
                    <a:pt x="64389" y="14957"/>
                  </a:lnTo>
                  <a:lnTo>
                    <a:pt x="64407" y="14957"/>
                  </a:lnTo>
                  <a:lnTo>
                    <a:pt x="64407" y="15942"/>
                  </a:lnTo>
                  <a:lnTo>
                    <a:pt x="64398" y="15942"/>
                  </a:lnTo>
                  <a:lnTo>
                    <a:pt x="64398" y="16158"/>
                  </a:lnTo>
                  <a:lnTo>
                    <a:pt x="64018" y="16158"/>
                  </a:lnTo>
                  <a:lnTo>
                    <a:pt x="64018" y="15942"/>
                  </a:lnTo>
                  <a:lnTo>
                    <a:pt x="64009" y="15942"/>
                  </a:lnTo>
                  <a:lnTo>
                    <a:pt x="64009" y="14957"/>
                  </a:lnTo>
                  <a:lnTo>
                    <a:pt x="63975" y="14905"/>
                  </a:lnTo>
                  <a:lnTo>
                    <a:pt x="63975" y="14888"/>
                  </a:lnTo>
                  <a:close/>
                  <a:moveTo>
                    <a:pt x="65366" y="14888"/>
                  </a:moveTo>
                  <a:lnTo>
                    <a:pt x="65323" y="14957"/>
                  </a:lnTo>
                  <a:lnTo>
                    <a:pt x="65357" y="14957"/>
                  </a:lnTo>
                  <a:lnTo>
                    <a:pt x="65357" y="15942"/>
                  </a:lnTo>
                  <a:lnTo>
                    <a:pt x="65348" y="15942"/>
                  </a:lnTo>
                  <a:lnTo>
                    <a:pt x="65348" y="16158"/>
                  </a:lnTo>
                  <a:lnTo>
                    <a:pt x="64942" y="16158"/>
                  </a:lnTo>
                  <a:lnTo>
                    <a:pt x="64942" y="15942"/>
                  </a:lnTo>
                  <a:lnTo>
                    <a:pt x="64942" y="14957"/>
                  </a:lnTo>
                  <a:lnTo>
                    <a:pt x="64891" y="14888"/>
                  </a:lnTo>
                  <a:close/>
                  <a:moveTo>
                    <a:pt x="66333" y="14888"/>
                  </a:moveTo>
                  <a:lnTo>
                    <a:pt x="66290" y="14957"/>
                  </a:lnTo>
                  <a:lnTo>
                    <a:pt x="66308" y="14957"/>
                  </a:lnTo>
                  <a:lnTo>
                    <a:pt x="66308" y="15942"/>
                  </a:lnTo>
                  <a:lnTo>
                    <a:pt x="66299" y="15942"/>
                  </a:lnTo>
                  <a:lnTo>
                    <a:pt x="66299" y="16158"/>
                  </a:lnTo>
                  <a:lnTo>
                    <a:pt x="65919" y="16158"/>
                  </a:lnTo>
                  <a:lnTo>
                    <a:pt x="65919" y="15942"/>
                  </a:lnTo>
                  <a:lnTo>
                    <a:pt x="65910" y="15942"/>
                  </a:lnTo>
                  <a:lnTo>
                    <a:pt x="65910" y="14957"/>
                  </a:lnTo>
                  <a:lnTo>
                    <a:pt x="65867" y="14888"/>
                  </a:lnTo>
                  <a:close/>
                  <a:moveTo>
                    <a:pt x="67293" y="14888"/>
                  </a:moveTo>
                  <a:lnTo>
                    <a:pt x="67249" y="14957"/>
                  </a:lnTo>
                  <a:lnTo>
                    <a:pt x="67258" y="14957"/>
                  </a:lnTo>
                  <a:lnTo>
                    <a:pt x="67258" y="15942"/>
                  </a:lnTo>
                  <a:lnTo>
                    <a:pt x="67241" y="15942"/>
                  </a:lnTo>
                  <a:lnTo>
                    <a:pt x="67241" y="16158"/>
                  </a:lnTo>
                  <a:lnTo>
                    <a:pt x="66869" y="16158"/>
                  </a:lnTo>
                  <a:lnTo>
                    <a:pt x="66869" y="15942"/>
                  </a:lnTo>
                  <a:lnTo>
                    <a:pt x="66869" y="14957"/>
                  </a:lnTo>
                  <a:lnTo>
                    <a:pt x="66826" y="14888"/>
                  </a:lnTo>
                  <a:close/>
                  <a:moveTo>
                    <a:pt x="68243" y="14888"/>
                  </a:moveTo>
                  <a:lnTo>
                    <a:pt x="68200" y="14957"/>
                  </a:lnTo>
                  <a:lnTo>
                    <a:pt x="68208" y="14957"/>
                  </a:lnTo>
                  <a:lnTo>
                    <a:pt x="68208" y="15942"/>
                  </a:lnTo>
                  <a:lnTo>
                    <a:pt x="68200" y="15942"/>
                  </a:lnTo>
                  <a:lnTo>
                    <a:pt x="68200" y="16158"/>
                  </a:lnTo>
                  <a:lnTo>
                    <a:pt x="67820" y="16158"/>
                  </a:lnTo>
                  <a:lnTo>
                    <a:pt x="67820" y="15942"/>
                  </a:lnTo>
                  <a:lnTo>
                    <a:pt x="67811" y="15942"/>
                  </a:lnTo>
                  <a:lnTo>
                    <a:pt x="67811" y="14957"/>
                  </a:lnTo>
                  <a:lnTo>
                    <a:pt x="67768" y="14888"/>
                  </a:lnTo>
                  <a:close/>
                  <a:moveTo>
                    <a:pt x="42477" y="15769"/>
                  </a:moveTo>
                  <a:lnTo>
                    <a:pt x="42477" y="16366"/>
                  </a:lnTo>
                  <a:lnTo>
                    <a:pt x="42149" y="16366"/>
                  </a:lnTo>
                  <a:lnTo>
                    <a:pt x="42149" y="15769"/>
                  </a:lnTo>
                  <a:close/>
                  <a:moveTo>
                    <a:pt x="43125" y="15778"/>
                  </a:moveTo>
                  <a:lnTo>
                    <a:pt x="43125" y="16383"/>
                  </a:lnTo>
                  <a:lnTo>
                    <a:pt x="42797" y="16383"/>
                  </a:lnTo>
                  <a:lnTo>
                    <a:pt x="42797" y="15778"/>
                  </a:lnTo>
                  <a:close/>
                  <a:moveTo>
                    <a:pt x="43773" y="15795"/>
                  </a:moveTo>
                  <a:lnTo>
                    <a:pt x="43773" y="16392"/>
                  </a:lnTo>
                  <a:lnTo>
                    <a:pt x="43445" y="16392"/>
                  </a:lnTo>
                  <a:lnTo>
                    <a:pt x="43445" y="15795"/>
                  </a:lnTo>
                  <a:close/>
                  <a:moveTo>
                    <a:pt x="44404" y="15804"/>
                  </a:moveTo>
                  <a:lnTo>
                    <a:pt x="44421" y="16400"/>
                  </a:lnTo>
                  <a:lnTo>
                    <a:pt x="44076" y="16400"/>
                  </a:lnTo>
                  <a:lnTo>
                    <a:pt x="44076" y="15804"/>
                  </a:lnTo>
                  <a:close/>
                  <a:moveTo>
                    <a:pt x="33387" y="15147"/>
                  </a:moveTo>
                  <a:lnTo>
                    <a:pt x="33387" y="15268"/>
                  </a:lnTo>
                  <a:lnTo>
                    <a:pt x="33422" y="15268"/>
                  </a:lnTo>
                  <a:lnTo>
                    <a:pt x="33387" y="15324"/>
                  </a:lnTo>
                  <a:lnTo>
                    <a:pt x="33387" y="16029"/>
                  </a:lnTo>
                  <a:lnTo>
                    <a:pt x="33379" y="16029"/>
                  </a:lnTo>
                  <a:lnTo>
                    <a:pt x="33379" y="16409"/>
                  </a:lnTo>
                  <a:lnTo>
                    <a:pt x="33033" y="16409"/>
                  </a:lnTo>
                  <a:lnTo>
                    <a:pt x="33033" y="16219"/>
                  </a:lnTo>
                  <a:lnTo>
                    <a:pt x="33033" y="15337"/>
                  </a:lnTo>
                  <a:lnTo>
                    <a:pt x="32998" y="15268"/>
                  </a:lnTo>
                  <a:lnTo>
                    <a:pt x="33382" y="15268"/>
                  </a:lnTo>
                  <a:lnTo>
                    <a:pt x="33387" y="15147"/>
                  </a:lnTo>
                  <a:close/>
                  <a:moveTo>
                    <a:pt x="34243" y="15147"/>
                  </a:moveTo>
                  <a:lnTo>
                    <a:pt x="34243" y="15268"/>
                  </a:lnTo>
                  <a:lnTo>
                    <a:pt x="34269" y="15268"/>
                  </a:lnTo>
                  <a:lnTo>
                    <a:pt x="34243" y="15310"/>
                  </a:lnTo>
                  <a:lnTo>
                    <a:pt x="34243" y="15310"/>
                  </a:lnTo>
                  <a:lnTo>
                    <a:pt x="34243" y="16029"/>
                  </a:lnTo>
                  <a:lnTo>
                    <a:pt x="34234" y="16029"/>
                  </a:lnTo>
                  <a:lnTo>
                    <a:pt x="34234" y="16409"/>
                  </a:lnTo>
                  <a:lnTo>
                    <a:pt x="33897" y="16409"/>
                  </a:lnTo>
                  <a:lnTo>
                    <a:pt x="33897" y="16219"/>
                  </a:lnTo>
                  <a:lnTo>
                    <a:pt x="33897" y="15337"/>
                  </a:lnTo>
                  <a:lnTo>
                    <a:pt x="33854" y="15268"/>
                  </a:lnTo>
                  <a:lnTo>
                    <a:pt x="34232" y="15268"/>
                  </a:lnTo>
                  <a:lnTo>
                    <a:pt x="34243" y="15147"/>
                  </a:lnTo>
                  <a:close/>
                  <a:moveTo>
                    <a:pt x="35124" y="15268"/>
                  </a:moveTo>
                  <a:lnTo>
                    <a:pt x="35089" y="15337"/>
                  </a:lnTo>
                  <a:lnTo>
                    <a:pt x="35089" y="16029"/>
                  </a:lnTo>
                  <a:lnTo>
                    <a:pt x="35081" y="16029"/>
                  </a:lnTo>
                  <a:lnTo>
                    <a:pt x="35081" y="16409"/>
                  </a:lnTo>
                  <a:lnTo>
                    <a:pt x="34744" y="16409"/>
                  </a:lnTo>
                  <a:lnTo>
                    <a:pt x="34744" y="16219"/>
                  </a:lnTo>
                  <a:lnTo>
                    <a:pt x="34744" y="15337"/>
                  </a:lnTo>
                  <a:lnTo>
                    <a:pt x="34709" y="15268"/>
                  </a:lnTo>
                  <a:close/>
                  <a:moveTo>
                    <a:pt x="35953" y="15147"/>
                  </a:moveTo>
                  <a:lnTo>
                    <a:pt x="35953" y="15268"/>
                  </a:lnTo>
                  <a:lnTo>
                    <a:pt x="35988" y="15268"/>
                  </a:lnTo>
                  <a:lnTo>
                    <a:pt x="35953" y="15324"/>
                  </a:lnTo>
                  <a:lnTo>
                    <a:pt x="35953" y="16029"/>
                  </a:lnTo>
                  <a:lnTo>
                    <a:pt x="35945" y="16029"/>
                  </a:lnTo>
                  <a:lnTo>
                    <a:pt x="35945" y="16409"/>
                  </a:lnTo>
                  <a:lnTo>
                    <a:pt x="35608" y="16409"/>
                  </a:lnTo>
                  <a:lnTo>
                    <a:pt x="35608" y="16219"/>
                  </a:lnTo>
                  <a:lnTo>
                    <a:pt x="35608" y="15337"/>
                  </a:lnTo>
                  <a:lnTo>
                    <a:pt x="35565" y="15268"/>
                  </a:lnTo>
                  <a:lnTo>
                    <a:pt x="35948" y="15268"/>
                  </a:lnTo>
                  <a:lnTo>
                    <a:pt x="35953" y="15147"/>
                  </a:lnTo>
                  <a:close/>
                  <a:moveTo>
                    <a:pt x="36835" y="15268"/>
                  </a:moveTo>
                  <a:lnTo>
                    <a:pt x="36800" y="15337"/>
                  </a:lnTo>
                  <a:lnTo>
                    <a:pt x="36800" y="16029"/>
                  </a:lnTo>
                  <a:lnTo>
                    <a:pt x="36792" y="16029"/>
                  </a:lnTo>
                  <a:lnTo>
                    <a:pt x="36792" y="16409"/>
                  </a:lnTo>
                  <a:lnTo>
                    <a:pt x="36455" y="16409"/>
                  </a:lnTo>
                  <a:lnTo>
                    <a:pt x="36455" y="16219"/>
                  </a:lnTo>
                  <a:lnTo>
                    <a:pt x="36455" y="15337"/>
                  </a:lnTo>
                  <a:lnTo>
                    <a:pt x="36411" y="15268"/>
                  </a:lnTo>
                  <a:close/>
                  <a:moveTo>
                    <a:pt x="37664" y="15147"/>
                  </a:moveTo>
                  <a:lnTo>
                    <a:pt x="37664" y="15268"/>
                  </a:lnTo>
                  <a:lnTo>
                    <a:pt x="37673" y="15268"/>
                  </a:lnTo>
                  <a:lnTo>
                    <a:pt x="37664" y="15282"/>
                  </a:lnTo>
                  <a:lnTo>
                    <a:pt x="37664" y="16029"/>
                  </a:lnTo>
                  <a:lnTo>
                    <a:pt x="37656" y="16029"/>
                  </a:lnTo>
                  <a:lnTo>
                    <a:pt x="37656" y="16409"/>
                  </a:lnTo>
                  <a:lnTo>
                    <a:pt x="37310" y="16409"/>
                  </a:lnTo>
                  <a:lnTo>
                    <a:pt x="37310" y="16219"/>
                  </a:lnTo>
                  <a:lnTo>
                    <a:pt x="37293" y="16219"/>
                  </a:lnTo>
                  <a:lnTo>
                    <a:pt x="37293" y="15337"/>
                  </a:lnTo>
                  <a:lnTo>
                    <a:pt x="37250" y="15268"/>
                  </a:lnTo>
                  <a:lnTo>
                    <a:pt x="37642" y="15268"/>
                  </a:lnTo>
                  <a:lnTo>
                    <a:pt x="37664" y="15147"/>
                  </a:lnTo>
                  <a:close/>
                  <a:moveTo>
                    <a:pt x="45069" y="15813"/>
                  </a:moveTo>
                  <a:lnTo>
                    <a:pt x="45069" y="16409"/>
                  </a:lnTo>
                  <a:lnTo>
                    <a:pt x="44741" y="16409"/>
                  </a:lnTo>
                  <a:lnTo>
                    <a:pt x="44741" y="15813"/>
                  </a:lnTo>
                  <a:close/>
                  <a:moveTo>
                    <a:pt x="45717" y="15821"/>
                  </a:moveTo>
                  <a:lnTo>
                    <a:pt x="45717" y="16417"/>
                  </a:lnTo>
                  <a:lnTo>
                    <a:pt x="45389" y="16417"/>
                  </a:lnTo>
                  <a:lnTo>
                    <a:pt x="45389" y="15821"/>
                  </a:lnTo>
                  <a:close/>
                  <a:moveTo>
                    <a:pt x="46365" y="15830"/>
                  </a:moveTo>
                  <a:lnTo>
                    <a:pt x="46365" y="16426"/>
                  </a:lnTo>
                  <a:lnTo>
                    <a:pt x="46037" y="16426"/>
                  </a:lnTo>
                  <a:lnTo>
                    <a:pt x="46037" y="15830"/>
                  </a:lnTo>
                  <a:close/>
                  <a:moveTo>
                    <a:pt x="47013" y="15839"/>
                  </a:moveTo>
                  <a:lnTo>
                    <a:pt x="47013" y="16435"/>
                  </a:lnTo>
                  <a:lnTo>
                    <a:pt x="46685" y="16435"/>
                  </a:lnTo>
                  <a:lnTo>
                    <a:pt x="46685" y="15839"/>
                  </a:lnTo>
                  <a:close/>
                  <a:moveTo>
                    <a:pt x="47661" y="15847"/>
                  </a:moveTo>
                  <a:lnTo>
                    <a:pt x="47661" y="16443"/>
                  </a:lnTo>
                  <a:lnTo>
                    <a:pt x="47333" y="16443"/>
                  </a:lnTo>
                  <a:lnTo>
                    <a:pt x="47333" y="15847"/>
                  </a:lnTo>
                  <a:close/>
                  <a:moveTo>
                    <a:pt x="48309" y="15856"/>
                  </a:moveTo>
                  <a:lnTo>
                    <a:pt x="48309" y="16452"/>
                  </a:lnTo>
                  <a:lnTo>
                    <a:pt x="47981" y="16452"/>
                  </a:lnTo>
                  <a:lnTo>
                    <a:pt x="47981" y="15856"/>
                  </a:lnTo>
                  <a:close/>
                  <a:moveTo>
                    <a:pt x="48957" y="15856"/>
                  </a:moveTo>
                  <a:lnTo>
                    <a:pt x="48957" y="16461"/>
                  </a:lnTo>
                  <a:lnTo>
                    <a:pt x="48629" y="16461"/>
                  </a:lnTo>
                  <a:lnTo>
                    <a:pt x="48629" y="15856"/>
                  </a:lnTo>
                  <a:close/>
                  <a:moveTo>
                    <a:pt x="49605" y="15864"/>
                  </a:moveTo>
                  <a:lnTo>
                    <a:pt x="49605" y="16469"/>
                  </a:lnTo>
                  <a:lnTo>
                    <a:pt x="49277" y="16469"/>
                  </a:lnTo>
                  <a:lnTo>
                    <a:pt x="49277" y="15864"/>
                  </a:lnTo>
                  <a:close/>
                  <a:moveTo>
                    <a:pt x="26337" y="1"/>
                  </a:moveTo>
                  <a:lnTo>
                    <a:pt x="26337" y="4960"/>
                  </a:lnTo>
                  <a:lnTo>
                    <a:pt x="22120" y="4960"/>
                  </a:lnTo>
                  <a:lnTo>
                    <a:pt x="22120" y="9159"/>
                  </a:lnTo>
                  <a:lnTo>
                    <a:pt x="19225" y="9159"/>
                  </a:lnTo>
                  <a:lnTo>
                    <a:pt x="19225" y="10991"/>
                  </a:lnTo>
                  <a:lnTo>
                    <a:pt x="18197" y="10991"/>
                  </a:lnTo>
                  <a:lnTo>
                    <a:pt x="18197" y="8140"/>
                  </a:lnTo>
                  <a:lnTo>
                    <a:pt x="19104" y="8140"/>
                  </a:lnTo>
                  <a:lnTo>
                    <a:pt x="14827" y="2368"/>
                  </a:lnTo>
                  <a:lnTo>
                    <a:pt x="10542" y="8140"/>
                  </a:lnTo>
                  <a:lnTo>
                    <a:pt x="11484" y="8140"/>
                  </a:lnTo>
                  <a:lnTo>
                    <a:pt x="11484" y="10991"/>
                  </a:lnTo>
                  <a:lnTo>
                    <a:pt x="9738" y="10991"/>
                  </a:lnTo>
                  <a:lnTo>
                    <a:pt x="9738" y="5505"/>
                  </a:lnTo>
                  <a:lnTo>
                    <a:pt x="7682" y="5505"/>
                  </a:lnTo>
                  <a:lnTo>
                    <a:pt x="7682" y="4986"/>
                  </a:lnTo>
                  <a:lnTo>
                    <a:pt x="6982" y="4986"/>
                  </a:lnTo>
                  <a:lnTo>
                    <a:pt x="6982" y="3733"/>
                  </a:lnTo>
                  <a:lnTo>
                    <a:pt x="5755" y="3733"/>
                  </a:lnTo>
                  <a:lnTo>
                    <a:pt x="5755" y="2619"/>
                  </a:lnTo>
                  <a:lnTo>
                    <a:pt x="942" y="2619"/>
                  </a:lnTo>
                  <a:lnTo>
                    <a:pt x="942" y="3733"/>
                  </a:lnTo>
                  <a:lnTo>
                    <a:pt x="0" y="3733"/>
                  </a:lnTo>
                  <a:lnTo>
                    <a:pt x="0" y="17904"/>
                  </a:lnTo>
                  <a:lnTo>
                    <a:pt x="81005" y="17904"/>
                  </a:lnTo>
                  <a:lnTo>
                    <a:pt x="81005" y="12400"/>
                  </a:lnTo>
                  <a:lnTo>
                    <a:pt x="79726" y="12391"/>
                  </a:lnTo>
                  <a:lnTo>
                    <a:pt x="79726" y="8105"/>
                  </a:lnTo>
                  <a:lnTo>
                    <a:pt x="77022" y="8105"/>
                  </a:lnTo>
                  <a:lnTo>
                    <a:pt x="77022" y="3776"/>
                  </a:lnTo>
                  <a:lnTo>
                    <a:pt x="73937" y="3776"/>
                  </a:lnTo>
                  <a:lnTo>
                    <a:pt x="73937" y="8105"/>
                  </a:lnTo>
                  <a:lnTo>
                    <a:pt x="72883" y="8105"/>
                  </a:lnTo>
                  <a:lnTo>
                    <a:pt x="72883" y="12607"/>
                  </a:lnTo>
                  <a:lnTo>
                    <a:pt x="68727" y="12607"/>
                  </a:lnTo>
                  <a:lnTo>
                    <a:pt x="68727" y="10732"/>
                  </a:lnTo>
                  <a:lnTo>
                    <a:pt x="69211" y="10732"/>
                  </a:lnTo>
                  <a:lnTo>
                    <a:pt x="68355" y="7215"/>
                  </a:lnTo>
                  <a:lnTo>
                    <a:pt x="62609" y="7215"/>
                  </a:lnTo>
                  <a:lnTo>
                    <a:pt x="61996" y="8892"/>
                  </a:lnTo>
                  <a:lnTo>
                    <a:pt x="56345" y="8892"/>
                  </a:lnTo>
                  <a:lnTo>
                    <a:pt x="56345" y="11527"/>
                  </a:lnTo>
                  <a:lnTo>
                    <a:pt x="55205" y="11527"/>
                  </a:lnTo>
                  <a:lnTo>
                    <a:pt x="55205" y="6377"/>
                  </a:lnTo>
                  <a:lnTo>
                    <a:pt x="53079" y="6377"/>
                  </a:lnTo>
                  <a:lnTo>
                    <a:pt x="53079" y="11527"/>
                  </a:lnTo>
                  <a:lnTo>
                    <a:pt x="52293" y="11527"/>
                  </a:lnTo>
                  <a:lnTo>
                    <a:pt x="52293" y="12823"/>
                  </a:lnTo>
                  <a:lnTo>
                    <a:pt x="49942" y="12823"/>
                  </a:lnTo>
                  <a:lnTo>
                    <a:pt x="49942" y="8684"/>
                  </a:lnTo>
                  <a:lnTo>
                    <a:pt x="49156" y="8684"/>
                  </a:lnTo>
                  <a:lnTo>
                    <a:pt x="49156" y="7768"/>
                  </a:lnTo>
                  <a:lnTo>
                    <a:pt x="45112" y="7768"/>
                  </a:lnTo>
                  <a:lnTo>
                    <a:pt x="45112" y="8684"/>
                  </a:lnTo>
                  <a:lnTo>
                    <a:pt x="44084" y="8684"/>
                  </a:lnTo>
                  <a:lnTo>
                    <a:pt x="44084" y="9721"/>
                  </a:lnTo>
                  <a:lnTo>
                    <a:pt x="43488" y="9721"/>
                  </a:lnTo>
                  <a:lnTo>
                    <a:pt x="43488" y="10144"/>
                  </a:lnTo>
                  <a:lnTo>
                    <a:pt x="41760" y="10144"/>
                  </a:lnTo>
                  <a:lnTo>
                    <a:pt x="41760" y="15527"/>
                  </a:lnTo>
                  <a:lnTo>
                    <a:pt x="38131" y="15527"/>
                  </a:lnTo>
                  <a:lnTo>
                    <a:pt x="38131" y="11475"/>
                  </a:lnTo>
                  <a:lnTo>
                    <a:pt x="38563" y="11475"/>
                  </a:lnTo>
                  <a:lnTo>
                    <a:pt x="37803" y="9488"/>
                  </a:lnTo>
                  <a:lnTo>
                    <a:pt x="30812" y="9488"/>
                  </a:lnTo>
                  <a:lnTo>
                    <a:pt x="30812" y="4960"/>
                  </a:lnTo>
                  <a:lnTo>
                    <a:pt x="29663" y="4960"/>
                  </a:lnTo>
                  <a:lnTo>
                    <a:pt x="296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6">
    <p:spTree>
      <p:nvGrpSpPr>
        <p:cNvPr id="1" name="Shape 120"/>
        <p:cNvGrpSpPr/>
        <p:nvPr/>
      </p:nvGrpSpPr>
      <p:grpSpPr>
        <a:xfrm>
          <a:off x="0" y="0"/>
          <a:ext cx="0" cy="0"/>
          <a:chOff x="0" y="0"/>
          <a:chExt cx="0" cy="0"/>
        </a:xfrm>
      </p:grpSpPr>
      <p:sp>
        <p:nvSpPr>
          <p:cNvPr id="121" name="Google Shape;121;p26"/>
          <p:cNvSpPr txBox="1">
            <a:spLocks noGrp="1"/>
          </p:cNvSpPr>
          <p:nvPr>
            <p:ph type="ctrTitle"/>
          </p:nvPr>
        </p:nvSpPr>
        <p:spPr>
          <a:xfrm flipH="1">
            <a:off x="4992350" y="685030"/>
            <a:ext cx="3432900" cy="126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000">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2" name="Google Shape;122;p26"/>
          <p:cNvSpPr txBox="1">
            <a:spLocks noGrp="1"/>
          </p:cNvSpPr>
          <p:nvPr>
            <p:ph type="subTitle" idx="1"/>
          </p:nvPr>
        </p:nvSpPr>
        <p:spPr>
          <a:xfrm flipH="1">
            <a:off x="5822109" y="2262900"/>
            <a:ext cx="2613900" cy="1108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6_1">
    <p:bg>
      <p:bgPr>
        <a:solidFill>
          <a:schemeClr val="accent2"/>
        </a:solidFill>
        <a:effectLst/>
      </p:bgPr>
    </p:bg>
    <p:spTree>
      <p:nvGrpSpPr>
        <p:cNvPr id="1" name="Shape 123"/>
        <p:cNvGrpSpPr/>
        <p:nvPr/>
      </p:nvGrpSpPr>
      <p:grpSpPr>
        <a:xfrm>
          <a:off x="0" y="0"/>
          <a:ext cx="0" cy="0"/>
          <a:chOff x="0" y="0"/>
          <a:chExt cx="0" cy="0"/>
        </a:xfrm>
      </p:grpSpPr>
      <p:sp>
        <p:nvSpPr>
          <p:cNvPr id="124" name="Google Shape;124;p27"/>
          <p:cNvSpPr txBox="1">
            <a:spLocks noGrp="1"/>
          </p:cNvSpPr>
          <p:nvPr>
            <p:ph type="subTitle" idx="1"/>
          </p:nvPr>
        </p:nvSpPr>
        <p:spPr>
          <a:xfrm flipH="1">
            <a:off x="1012500" y="2640851"/>
            <a:ext cx="2529600" cy="11076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25" name="Google Shape;125;p27"/>
          <p:cNvSpPr txBox="1">
            <a:spLocks noGrp="1"/>
          </p:cNvSpPr>
          <p:nvPr>
            <p:ph type="title"/>
          </p:nvPr>
        </p:nvSpPr>
        <p:spPr>
          <a:xfrm>
            <a:off x="1444700" y="1626775"/>
            <a:ext cx="2097300" cy="937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a:solidFill>
                  <a:schemeClr val="lt1"/>
                </a:solidFill>
              </a:defRPr>
            </a:lvl1pPr>
            <a:lvl2pPr lvl="1" algn="r" rtl="0">
              <a:spcBef>
                <a:spcPts val="0"/>
              </a:spcBef>
              <a:spcAft>
                <a:spcPts val="0"/>
              </a:spcAft>
              <a:buNone/>
              <a:defRPr sz="3000">
                <a:solidFill>
                  <a:schemeClr val="lt1"/>
                </a:solidFill>
              </a:defRPr>
            </a:lvl2pPr>
            <a:lvl3pPr lvl="2" algn="r" rtl="0">
              <a:spcBef>
                <a:spcPts val="0"/>
              </a:spcBef>
              <a:spcAft>
                <a:spcPts val="0"/>
              </a:spcAft>
              <a:buNone/>
              <a:defRPr sz="3000">
                <a:solidFill>
                  <a:schemeClr val="lt1"/>
                </a:solidFill>
              </a:defRPr>
            </a:lvl3pPr>
            <a:lvl4pPr lvl="3" algn="r" rtl="0">
              <a:spcBef>
                <a:spcPts val="0"/>
              </a:spcBef>
              <a:spcAft>
                <a:spcPts val="0"/>
              </a:spcAft>
              <a:buNone/>
              <a:defRPr sz="3000">
                <a:solidFill>
                  <a:schemeClr val="lt1"/>
                </a:solidFill>
              </a:defRPr>
            </a:lvl4pPr>
            <a:lvl5pPr lvl="4" algn="r" rtl="0">
              <a:spcBef>
                <a:spcPts val="0"/>
              </a:spcBef>
              <a:spcAft>
                <a:spcPts val="0"/>
              </a:spcAft>
              <a:buNone/>
              <a:defRPr sz="3000">
                <a:solidFill>
                  <a:schemeClr val="lt1"/>
                </a:solidFill>
              </a:defRPr>
            </a:lvl5pPr>
            <a:lvl6pPr lvl="5" algn="r" rtl="0">
              <a:spcBef>
                <a:spcPts val="0"/>
              </a:spcBef>
              <a:spcAft>
                <a:spcPts val="0"/>
              </a:spcAft>
              <a:buNone/>
              <a:defRPr sz="3000">
                <a:solidFill>
                  <a:schemeClr val="lt1"/>
                </a:solidFill>
              </a:defRPr>
            </a:lvl6pPr>
            <a:lvl7pPr lvl="6" algn="r" rtl="0">
              <a:spcBef>
                <a:spcPts val="0"/>
              </a:spcBef>
              <a:spcAft>
                <a:spcPts val="0"/>
              </a:spcAft>
              <a:buNone/>
              <a:defRPr sz="3000">
                <a:solidFill>
                  <a:schemeClr val="lt1"/>
                </a:solidFill>
              </a:defRPr>
            </a:lvl7pPr>
            <a:lvl8pPr lvl="7" algn="r" rtl="0">
              <a:spcBef>
                <a:spcPts val="0"/>
              </a:spcBef>
              <a:spcAft>
                <a:spcPts val="0"/>
              </a:spcAft>
              <a:buNone/>
              <a:defRPr sz="3000">
                <a:solidFill>
                  <a:schemeClr val="lt1"/>
                </a:solidFill>
              </a:defRPr>
            </a:lvl8pPr>
            <a:lvl9pPr lvl="8" algn="r" rtl="0">
              <a:spcBef>
                <a:spcPts val="0"/>
              </a:spcBef>
              <a:spcAft>
                <a:spcPts val="0"/>
              </a:spcAft>
              <a:buNone/>
              <a:defRPr sz="3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6_1_1">
    <p:bg>
      <p:bgPr>
        <a:solidFill>
          <a:schemeClr val="accent2"/>
        </a:solidFill>
        <a:effectLst/>
      </p:bgPr>
    </p:bg>
    <p:spTree>
      <p:nvGrpSpPr>
        <p:cNvPr id="1" name="Shape 126"/>
        <p:cNvGrpSpPr/>
        <p:nvPr/>
      </p:nvGrpSpPr>
      <p:grpSpPr>
        <a:xfrm>
          <a:off x="0" y="0"/>
          <a:ext cx="0" cy="0"/>
          <a:chOff x="0" y="0"/>
          <a:chExt cx="0" cy="0"/>
        </a:xfrm>
      </p:grpSpPr>
      <p:sp>
        <p:nvSpPr>
          <p:cNvPr id="127" name="Google Shape;127;p28"/>
          <p:cNvSpPr txBox="1">
            <a:spLocks noGrp="1"/>
          </p:cNvSpPr>
          <p:nvPr>
            <p:ph type="subTitle" idx="1"/>
          </p:nvPr>
        </p:nvSpPr>
        <p:spPr>
          <a:xfrm flipH="1">
            <a:off x="5421175" y="2735175"/>
            <a:ext cx="2506500" cy="110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28" name="Google Shape;128;p28"/>
          <p:cNvSpPr txBox="1">
            <a:spLocks noGrp="1"/>
          </p:cNvSpPr>
          <p:nvPr>
            <p:ph type="title"/>
          </p:nvPr>
        </p:nvSpPr>
        <p:spPr>
          <a:xfrm>
            <a:off x="5421100" y="1627585"/>
            <a:ext cx="1710000" cy="110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solidFill>
                  <a:schemeClr val="lt1"/>
                </a:solidFill>
              </a:defRPr>
            </a:lvl1pPr>
            <a:lvl2pPr lvl="1" rtl="0">
              <a:spcBef>
                <a:spcPts val="0"/>
              </a:spcBef>
              <a:spcAft>
                <a:spcPts val="0"/>
              </a:spcAft>
              <a:buNone/>
              <a:defRPr sz="3000">
                <a:solidFill>
                  <a:schemeClr val="lt1"/>
                </a:solidFill>
              </a:defRPr>
            </a:lvl2pPr>
            <a:lvl3pPr lvl="2" rtl="0">
              <a:spcBef>
                <a:spcPts val="0"/>
              </a:spcBef>
              <a:spcAft>
                <a:spcPts val="0"/>
              </a:spcAft>
              <a:buNone/>
              <a:defRPr sz="3000">
                <a:solidFill>
                  <a:schemeClr val="lt1"/>
                </a:solidFill>
              </a:defRPr>
            </a:lvl3pPr>
            <a:lvl4pPr lvl="3" rtl="0">
              <a:spcBef>
                <a:spcPts val="0"/>
              </a:spcBef>
              <a:spcAft>
                <a:spcPts val="0"/>
              </a:spcAft>
              <a:buNone/>
              <a:defRPr sz="3000">
                <a:solidFill>
                  <a:schemeClr val="lt1"/>
                </a:solidFill>
              </a:defRPr>
            </a:lvl4pPr>
            <a:lvl5pPr lvl="4" rtl="0">
              <a:spcBef>
                <a:spcPts val="0"/>
              </a:spcBef>
              <a:spcAft>
                <a:spcPts val="0"/>
              </a:spcAft>
              <a:buNone/>
              <a:defRPr sz="3000">
                <a:solidFill>
                  <a:schemeClr val="lt1"/>
                </a:solidFill>
              </a:defRPr>
            </a:lvl5pPr>
            <a:lvl6pPr lvl="5" rtl="0">
              <a:spcBef>
                <a:spcPts val="0"/>
              </a:spcBef>
              <a:spcAft>
                <a:spcPts val="0"/>
              </a:spcAft>
              <a:buNone/>
              <a:defRPr sz="3000">
                <a:solidFill>
                  <a:schemeClr val="lt1"/>
                </a:solidFill>
              </a:defRPr>
            </a:lvl6pPr>
            <a:lvl7pPr lvl="6" rtl="0">
              <a:spcBef>
                <a:spcPts val="0"/>
              </a:spcBef>
              <a:spcAft>
                <a:spcPts val="0"/>
              </a:spcAft>
              <a:buNone/>
              <a:defRPr sz="3000">
                <a:solidFill>
                  <a:schemeClr val="lt1"/>
                </a:solidFill>
              </a:defRPr>
            </a:lvl7pPr>
            <a:lvl8pPr lvl="7" rtl="0">
              <a:spcBef>
                <a:spcPts val="0"/>
              </a:spcBef>
              <a:spcAft>
                <a:spcPts val="0"/>
              </a:spcAft>
              <a:buNone/>
              <a:defRPr sz="3000">
                <a:solidFill>
                  <a:schemeClr val="lt1"/>
                </a:solidFill>
              </a:defRPr>
            </a:lvl8pPr>
            <a:lvl9pPr lvl="8" rtl="0">
              <a:spcBef>
                <a:spcPts val="0"/>
              </a:spcBef>
              <a:spcAft>
                <a:spcPts val="0"/>
              </a:spcAft>
              <a:buNone/>
              <a:defRPr sz="3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CUSTOM_6_1_1_1">
    <p:bg>
      <p:bgPr>
        <a:solidFill>
          <a:schemeClr val="accent2"/>
        </a:solidFill>
        <a:effectLst/>
      </p:bgPr>
    </p:bg>
    <p:spTree>
      <p:nvGrpSpPr>
        <p:cNvPr id="1" name="Shape 129"/>
        <p:cNvGrpSpPr/>
        <p:nvPr/>
      </p:nvGrpSpPr>
      <p:grpSpPr>
        <a:xfrm>
          <a:off x="0" y="0"/>
          <a:ext cx="0" cy="0"/>
          <a:chOff x="0" y="0"/>
          <a:chExt cx="0" cy="0"/>
        </a:xfrm>
      </p:grpSpPr>
      <p:sp>
        <p:nvSpPr>
          <p:cNvPr id="130" name="Google Shape;130;p29"/>
          <p:cNvSpPr txBox="1">
            <a:spLocks noGrp="1"/>
          </p:cNvSpPr>
          <p:nvPr>
            <p:ph type="subTitle" idx="1"/>
          </p:nvPr>
        </p:nvSpPr>
        <p:spPr>
          <a:xfrm flipH="1">
            <a:off x="1012500" y="2640851"/>
            <a:ext cx="2529600" cy="11076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31" name="Google Shape;131;p29"/>
          <p:cNvSpPr txBox="1">
            <a:spLocks noGrp="1"/>
          </p:cNvSpPr>
          <p:nvPr>
            <p:ph type="title"/>
          </p:nvPr>
        </p:nvSpPr>
        <p:spPr>
          <a:xfrm>
            <a:off x="1659850" y="1626775"/>
            <a:ext cx="1882200" cy="937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a:solidFill>
                  <a:schemeClr val="lt1"/>
                </a:solidFill>
              </a:defRPr>
            </a:lvl1pPr>
            <a:lvl2pPr lvl="1" algn="r" rtl="0">
              <a:spcBef>
                <a:spcPts val="0"/>
              </a:spcBef>
              <a:spcAft>
                <a:spcPts val="0"/>
              </a:spcAft>
              <a:buNone/>
              <a:defRPr sz="3000">
                <a:solidFill>
                  <a:schemeClr val="lt1"/>
                </a:solidFill>
              </a:defRPr>
            </a:lvl2pPr>
            <a:lvl3pPr lvl="2" algn="r" rtl="0">
              <a:spcBef>
                <a:spcPts val="0"/>
              </a:spcBef>
              <a:spcAft>
                <a:spcPts val="0"/>
              </a:spcAft>
              <a:buNone/>
              <a:defRPr sz="3000">
                <a:solidFill>
                  <a:schemeClr val="lt1"/>
                </a:solidFill>
              </a:defRPr>
            </a:lvl3pPr>
            <a:lvl4pPr lvl="3" algn="r" rtl="0">
              <a:spcBef>
                <a:spcPts val="0"/>
              </a:spcBef>
              <a:spcAft>
                <a:spcPts val="0"/>
              </a:spcAft>
              <a:buNone/>
              <a:defRPr sz="3000">
                <a:solidFill>
                  <a:schemeClr val="lt1"/>
                </a:solidFill>
              </a:defRPr>
            </a:lvl4pPr>
            <a:lvl5pPr lvl="4" algn="r" rtl="0">
              <a:spcBef>
                <a:spcPts val="0"/>
              </a:spcBef>
              <a:spcAft>
                <a:spcPts val="0"/>
              </a:spcAft>
              <a:buNone/>
              <a:defRPr sz="3000">
                <a:solidFill>
                  <a:schemeClr val="lt1"/>
                </a:solidFill>
              </a:defRPr>
            </a:lvl5pPr>
            <a:lvl6pPr lvl="5" algn="r" rtl="0">
              <a:spcBef>
                <a:spcPts val="0"/>
              </a:spcBef>
              <a:spcAft>
                <a:spcPts val="0"/>
              </a:spcAft>
              <a:buNone/>
              <a:defRPr sz="3000">
                <a:solidFill>
                  <a:schemeClr val="lt1"/>
                </a:solidFill>
              </a:defRPr>
            </a:lvl6pPr>
            <a:lvl7pPr lvl="6" algn="r" rtl="0">
              <a:spcBef>
                <a:spcPts val="0"/>
              </a:spcBef>
              <a:spcAft>
                <a:spcPts val="0"/>
              </a:spcAft>
              <a:buNone/>
              <a:defRPr sz="3000">
                <a:solidFill>
                  <a:schemeClr val="lt1"/>
                </a:solidFill>
              </a:defRPr>
            </a:lvl7pPr>
            <a:lvl8pPr lvl="7" algn="r" rtl="0">
              <a:spcBef>
                <a:spcPts val="0"/>
              </a:spcBef>
              <a:spcAft>
                <a:spcPts val="0"/>
              </a:spcAft>
              <a:buNone/>
              <a:defRPr sz="3000">
                <a:solidFill>
                  <a:schemeClr val="lt1"/>
                </a:solidFill>
              </a:defRPr>
            </a:lvl8pPr>
            <a:lvl9pPr lvl="8" algn="r" rtl="0">
              <a:spcBef>
                <a:spcPts val="0"/>
              </a:spcBef>
              <a:spcAft>
                <a:spcPts val="0"/>
              </a:spcAft>
              <a:buNone/>
              <a:defRPr sz="3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9">
    <p:bg>
      <p:bgPr>
        <a:solidFill>
          <a:schemeClr val="accent2"/>
        </a:solidFill>
        <a:effectLst/>
      </p:bgPr>
    </p:bg>
    <p:spTree>
      <p:nvGrpSpPr>
        <p:cNvPr id="1" name="Shape 142"/>
        <p:cNvGrpSpPr/>
        <p:nvPr/>
      </p:nvGrpSpPr>
      <p:grpSpPr>
        <a:xfrm>
          <a:off x="0" y="0"/>
          <a:ext cx="0" cy="0"/>
          <a:chOff x="0" y="0"/>
          <a:chExt cx="0" cy="0"/>
        </a:xfrm>
      </p:grpSpPr>
      <p:sp>
        <p:nvSpPr>
          <p:cNvPr id="143" name="Google Shape;143;p32"/>
          <p:cNvSpPr txBox="1">
            <a:spLocks noGrp="1"/>
          </p:cNvSpPr>
          <p:nvPr>
            <p:ph type="ctrTitle"/>
          </p:nvPr>
        </p:nvSpPr>
        <p:spPr>
          <a:xfrm flipH="1">
            <a:off x="788675" y="1796132"/>
            <a:ext cx="15606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1">
                <a:solidFill>
                  <a:schemeClr val="accent4"/>
                </a:solidFill>
                <a:latin typeface="Sansita"/>
                <a:ea typeface="Sansita"/>
                <a:cs typeface="Sansita"/>
                <a:sym typeface="Sansita"/>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44" name="Google Shape;144;p32"/>
          <p:cNvSpPr txBox="1">
            <a:spLocks noGrp="1"/>
          </p:cNvSpPr>
          <p:nvPr>
            <p:ph type="subTitle" idx="1"/>
          </p:nvPr>
        </p:nvSpPr>
        <p:spPr>
          <a:xfrm flipH="1">
            <a:off x="788675" y="2371300"/>
            <a:ext cx="2234400" cy="913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45" name="Google Shape;145;p32"/>
          <p:cNvSpPr txBox="1">
            <a:spLocks noGrp="1"/>
          </p:cNvSpPr>
          <p:nvPr>
            <p:ph type="ctrTitle" idx="2"/>
          </p:nvPr>
        </p:nvSpPr>
        <p:spPr>
          <a:xfrm flipH="1">
            <a:off x="3792026" y="1793505"/>
            <a:ext cx="1560600" cy="577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b="1">
                <a:solidFill>
                  <a:schemeClr val="accent4"/>
                </a:solidFill>
                <a:latin typeface="Sansita"/>
                <a:ea typeface="Sansita"/>
                <a:cs typeface="Sansita"/>
                <a:sym typeface="Sansita"/>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46" name="Google Shape;146;p32"/>
          <p:cNvSpPr txBox="1">
            <a:spLocks noGrp="1"/>
          </p:cNvSpPr>
          <p:nvPr>
            <p:ph type="subTitle" idx="3"/>
          </p:nvPr>
        </p:nvSpPr>
        <p:spPr>
          <a:xfrm flipH="1">
            <a:off x="3506726" y="2371300"/>
            <a:ext cx="2131200" cy="9138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47" name="Google Shape;147;p32"/>
          <p:cNvSpPr txBox="1">
            <a:spLocks noGrp="1"/>
          </p:cNvSpPr>
          <p:nvPr>
            <p:ph type="ctrTitle" idx="4"/>
          </p:nvPr>
        </p:nvSpPr>
        <p:spPr>
          <a:xfrm flipH="1">
            <a:off x="6795397" y="1793523"/>
            <a:ext cx="1560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b="1">
                <a:solidFill>
                  <a:schemeClr val="accent4"/>
                </a:solidFill>
                <a:latin typeface="Sansita"/>
                <a:ea typeface="Sansita"/>
                <a:cs typeface="Sansita"/>
                <a:sym typeface="Sansita"/>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48" name="Google Shape;148;p32"/>
          <p:cNvSpPr txBox="1">
            <a:spLocks noGrp="1"/>
          </p:cNvSpPr>
          <p:nvPr>
            <p:ph type="subTitle" idx="5"/>
          </p:nvPr>
        </p:nvSpPr>
        <p:spPr>
          <a:xfrm flipH="1">
            <a:off x="6121600" y="2371300"/>
            <a:ext cx="2234400" cy="913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49" name="Google Shape;149;p32"/>
          <p:cNvSpPr txBox="1">
            <a:spLocks noGrp="1"/>
          </p:cNvSpPr>
          <p:nvPr>
            <p:ph type="title" idx="6"/>
          </p:nvPr>
        </p:nvSpPr>
        <p:spPr>
          <a:xfrm>
            <a:off x="713225" y="540000"/>
            <a:ext cx="3686400" cy="1017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solidFill>
                  <a:schemeClr val="lt1"/>
                </a:solidFill>
              </a:defRPr>
            </a:lvl1pPr>
            <a:lvl2pPr lvl="1" rtl="0">
              <a:spcBef>
                <a:spcPts val="0"/>
              </a:spcBef>
              <a:spcAft>
                <a:spcPts val="0"/>
              </a:spcAft>
              <a:buNone/>
              <a:defRPr sz="3000">
                <a:solidFill>
                  <a:schemeClr val="lt1"/>
                </a:solidFill>
              </a:defRPr>
            </a:lvl2pPr>
            <a:lvl3pPr lvl="2" rtl="0">
              <a:spcBef>
                <a:spcPts val="0"/>
              </a:spcBef>
              <a:spcAft>
                <a:spcPts val="0"/>
              </a:spcAft>
              <a:buNone/>
              <a:defRPr sz="3000">
                <a:solidFill>
                  <a:schemeClr val="lt1"/>
                </a:solidFill>
              </a:defRPr>
            </a:lvl3pPr>
            <a:lvl4pPr lvl="3" rtl="0">
              <a:spcBef>
                <a:spcPts val="0"/>
              </a:spcBef>
              <a:spcAft>
                <a:spcPts val="0"/>
              </a:spcAft>
              <a:buNone/>
              <a:defRPr sz="3000">
                <a:solidFill>
                  <a:schemeClr val="lt1"/>
                </a:solidFill>
              </a:defRPr>
            </a:lvl4pPr>
            <a:lvl5pPr lvl="4" rtl="0">
              <a:spcBef>
                <a:spcPts val="0"/>
              </a:spcBef>
              <a:spcAft>
                <a:spcPts val="0"/>
              </a:spcAft>
              <a:buNone/>
              <a:defRPr sz="3000">
                <a:solidFill>
                  <a:schemeClr val="lt1"/>
                </a:solidFill>
              </a:defRPr>
            </a:lvl5pPr>
            <a:lvl6pPr lvl="5" rtl="0">
              <a:spcBef>
                <a:spcPts val="0"/>
              </a:spcBef>
              <a:spcAft>
                <a:spcPts val="0"/>
              </a:spcAft>
              <a:buNone/>
              <a:defRPr sz="3000">
                <a:solidFill>
                  <a:schemeClr val="lt1"/>
                </a:solidFill>
              </a:defRPr>
            </a:lvl6pPr>
            <a:lvl7pPr lvl="6" rtl="0">
              <a:spcBef>
                <a:spcPts val="0"/>
              </a:spcBef>
              <a:spcAft>
                <a:spcPts val="0"/>
              </a:spcAft>
              <a:buNone/>
              <a:defRPr sz="3000">
                <a:solidFill>
                  <a:schemeClr val="lt1"/>
                </a:solidFill>
              </a:defRPr>
            </a:lvl7pPr>
            <a:lvl8pPr lvl="7" rtl="0">
              <a:spcBef>
                <a:spcPts val="0"/>
              </a:spcBef>
              <a:spcAft>
                <a:spcPts val="0"/>
              </a:spcAft>
              <a:buNone/>
              <a:defRPr sz="3000">
                <a:solidFill>
                  <a:schemeClr val="lt1"/>
                </a:solidFill>
              </a:defRPr>
            </a:lvl8pPr>
            <a:lvl9pPr lvl="8" rtl="0">
              <a:spcBef>
                <a:spcPts val="0"/>
              </a:spcBef>
              <a:spcAft>
                <a:spcPts val="0"/>
              </a:spcAft>
              <a:buNone/>
              <a:defRPr sz="3000">
                <a:solidFill>
                  <a:schemeClr val="lt1"/>
                </a:solidFill>
              </a:defRPr>
            </a:lvl9pPr>
          </a:lstStyle>
          <a:p>
            <a:endParaRPr/>
          </a:p>
        </p:txBody>
      </p:sp>
      <p:sp>
        <p:nvSpPr>
          <p:cNvPr id="150" name="Google Shape;150;p32"/>
          <p:cNvSpPr/>
          <p:nvPr/>
        </p:nvSpPr>
        <p:spPr>
          <a:xfrm flipH="1">
            <a:off x="4327738" y="4329575"/>
            <a:ext cx="3682533" cy="813916"/>
          </a:xfrm>
          <a:custGeom>
            <a:avLst/>
            <a:gdLst/>
            <a:ahLst/>
            <a:cxnLst/>
            <a:rect l="l" t="t" r="r" b="b"/>
            <a:pathLst>
              <a:path w="81006" h="17904" extrusionOk="0">
                <a:moveTo>
                  <a:pt x="27028" y="407"/>
                </a:moveTo>
                <a:lnTo>
                  <a:pt x="27028" y="4183"/>
                </a:lnTo>
                <a:lnTo>
                  <a:pt x="26648" y="4183"/>
                </a:lnTo>
                <a:lnTo>
                  <a:pt x="26648" y="407"/>
                </a:lnTo>
                <a:close/>
                <a:moveTo>
                  <a:pt x="27797" y="433"/>
                </a:moveTo>
                <a:lnTo>
                  <a:pt x="27797" y="4208"/>
                </a:lnTo>
                <a:lnTo>
                  <a:pt x="27425" y="4208"/>
                </a:lnTo>
                <a:lnTo>
                  <a:pt x="27425" y="433"/>
                </a:lnTo>
                <a:close/>
                <a:moveTo>
                  <a:pt x="28574" y="433"/>
                </a:moveTo>
                <a:lnTo>
                  <a:pt x="28574" y="4208"/>
                </a:lnTo>
                <a:lnTo>
                  <a:pt x="28203" y="4208"/>
                </a:lnTo>
                <a:lnTo>
                  <a:pt x="28203" y="433"/>
                </a:lnTo>
                <a:close/>
                <a:moveTo>
                  <a:pt x="29352" y="433"/>
                </a:moveTo>
                <a:lnTo>
                  <a:pt x="29352" y="4208"/>
                </a:lnTo>
                <a:lnTo>
                  <a:pt x="28972" y="4208"/>
                </a:lnTo>
                <a:lnTo>
                  <a:pt x="28972" y="433"/>
                </a:lnTo>
                <a:close/>
                <a:moveTo>
                  <a:pt x="30337" y="5340"/>
                </a:moveTo>
                <a:lnTo>
                  <a:pt x="30337" y="6109"/>
                </a:lnTo>
                <a:lnTo>
                  <a:pt x="29801" y="6109"/>
                </a:lnTo>
                <a:lnTo>
                  <a:pt x="29801" y="5340"/>
                </a:lnTo>
                <a:close/>
                <a:moveTo>
                  <a:pt x="29490" y="5358"/>
                </a:moveTo>
                <a:lnTo>
                  <a:pt x="29490" y="6135"/>
                </a:lnTo>
                <a:lnTo>
                  <a:pt x="28955" y="6135"/>
                </a:lnTo>
                <a:lnTo>
                  <a:pt x="28955" y="5358"/>
                </a:lnTo>
                <a:close/>
                <a:moveTo>
                  <a:pt x="28652" y="5384"/>
                </a:moveTo>
                <a:lnTo>
                  <a:pt x="28644" y="6153"/>
                </a:lnTo>
                <a:lnTo>
                  <a:pt x="28108" y="6153"/>
                </a:lnTo>
                <a:lnTo>
                  <a:pt x="28108" y="5384"/>
                </a:lnTo>
                <a:close/>
                <a:moveTo>
                  <a:pt x="27797" y="5409"/>
                </a:moveTo>
                <a:lnTo>
                  <a:pt x="27797" y="6178"/>
                </a:lnTo>
                <a:lnTo>
                  <a:pt x="27270" y="6178"/>
                </a:lnTo>
                <a:lnTo>
                  <a:pt x="27270" y="5409"/>
                </a:lnTo>
                <a:close/>
                <a:moveTo>
                  <a:pt x="26959" y="5435"/>
                </a:moveTo>
                <a:lnTo>
                  <a:pt x="26959" y="6204"/>
                </a:lnTo>
                <a:lnTo>
                  <a:pt x="26423" y="6204"/>
                </a:lnTo>
                <a:lnTo>
                  <a:pt x="26423" y="5435"/>
                </a:lnTo>
                <a:close/>
                <a:moveTo>
                  <a:pt x="26112" y="5453"/>
                </a:moveTo>
                <a:lnTo>
                  <a:pt x="26112" y="6230"/>
                </a:lnTo>
                <a:lnTo>
                  <a:pt x="25576" y="6230"/>
                </a:lnTo>
                <a:lnTo>
                  <a:pt x="25576" y="5453"/>
                </a:lnTo>
                <a:close/>
                <a:moveTo>
                  <a:pt x="25265" y="5479"/>
                </a:moveTo>
                <a:lnTo>
                  <a:pt x="25265" y="6248"/>
                </a:lnTo>
                <a:lnTo>
                  <a:pt x="24738" y="6248"/>
                </a:lnTo>
                <a:lnTo>
                  <a:pt x="24738" y="5479"/>
                </a:lnTo>
                <a:close/>
                <a:moveTo>
                  <a:pt x="24418" y="5505"/>
                </a:moveTo>
                <a:lnTo>
                  <a:pt x="24418" y="6274"/>
                </a:lnTo>
                <a:lnTo>
                  <a:pt x="23891" y="6274"/>
                </a:lnTo>
                <a:lnTo>
                  <a:pt x="23891" y="5505"/>
                </a:lnTo>
                <a:close/>
                <a:moveTo>
                  <a:pt x="14784" y="5764"/>
                </a:moveTo>
                <a:lnTo>
                  <a:pt x="14784" y="6550"/>
                </a:lnTo>
                <a:lnTo>
                  <a:pt x="13963" y="6550"/>
                </a:lnTo>
                <a:cubicBezTo>
                  <a:pt x="13998" y="6118"/>
                  <a:pt x="14352" y="5781"/>
                  <a:pt x="14784" y="5764"/>
                </a:cubicBezTo>
                <a:close/>
                <a:moveTo>
                  <a:pt x="14879" y="5721"/>
                </a:moveTo>
                <a:cubicBezTo>
                  <a:pt x="15363" y="5729"/>
                  <a:pt x="15752" y="6109"/>
                  <a:pt x="15769" y="6593"/>
                </a:cubicBezTo>
                <a:lnTo>
                  <a:pt x="15769" y="6611"/>
                </a:lnTo>
                <a:lnTo>
                  <a:pt x="14879" y="6611"/>
                </a:lnTo>
                <a:lnTo>
                  <a:pt x="14879" y="6550"/>
                </a:lnTo>
                <a:lnTo>
                  <a:pt x="14879" y="5721"/>
                </a:lnTo>
                <a:close/>
                <a:moveTo>
                  <a:pt x="74611" y="4243"/>
                </a:moveTo>
                <a:lnTo>
                  <a:pt x="74611" y="7293"/>
                </a:lnTo>
                <a:lnTo>
                  <a:pt x="74257" y="7293"/>
                </a:lnTo>
                <a:lnTo>
                  <a:pt x="74257" y="4243"/>
                </a:lnTo>
                <a:close/>
                <a:moveTo>
                  <a:pt x="75328" y="4243"/>
                </a:moveTo>
                <a:lnTo>
                  <a:pt x="75328" y="7293"/>
                </a:lnTo>
                <a:lnTo>
                  <a:pt x="74974" y="7293"/>
                </a:lnTo>
                <a:lnTo>
                  <a:pt x="74974" y="4243"/>
                </a:lnTo>
                <a:close/>
                <a:moveTo>
                  <a:pt x="76045" y="4243"/>
                </a:moveTo>
                <a:lnTo>
                  <a:pt x="76045" y="7293"/>
                </a:lnTo>
                <a:lnTo>
                  <a:pt x="75691" y="7293"/>
                </a:lnTo>
                <a:lnTo>
                  <a:pt x="75691" y="4243"/>
                </a:lnTo>
                <a:close/>
                <a:moveTo>
                  <a:pt x="76754" y="4243"/>
                </a:moveTo>
                <a:lnTo>
                  <a:pt x="76754" y="7293"/>
                </a:lnTo>
                <a:lnTo>
                  <a:pt x="76391" y="7293"/>
                </a:lnTo>
                <a:lnTo>
                  <a:pt x="76408" y="4243"/>
                </a:lnTo>
                <a:close/>
                <a:moveTo>
                  <a:pt x="30337" y="6636"/>
                </a:moveTo>
                <a:lnTo>
                  <a:pt x="30337" y="7405"/>
                </a:lnTo>
                <a:lnTo>
                  <a:pt x="29801" y="7405"/>
                </a:lnTo>
                <a:lnTo>
                  <a:pt x="29801" y="6636"/>
                </a:lnTo>
                <a:close/>
                <a:moveTo>
                  <a:pt x="29490" y="6654"/>
                </a:moveTo>
                <a:lnTo>
                  <a:pt x="29490" y="7431"/>
                </a:lnTo>
                <a:lnTo>
                  <a:pt x="28955" y="7431"/>
                </a:lnTo>
                <a:lnTo>
                  <a:pt x="28955" y="6654"/>
                </a:lnTo>
                <a:close/>
                <a:moveTo>
                  <a:pt x="28652" y="6680"/>
                </a:moveTo>
                <a:lnTo>
                  <a:pt x="28644" y="7449"/>
                </a:lnTo>
                <a:lnTo>
                  <a:pt x="28108" y="7449"/>
                </a:lnTo>
                <a:lnTo>
                  <a:pt x="28108" y="6680"/>
                </a:lnTo>
                <a:close/>
                <a:moveTo>
                  <a:pt x="27797" y="6706"/>
                </a:moveTo>
                <a:lnTo>
                  <a:pt x="27797" y="7475"/>
                </a:lnTo>
                <a:lnTo>
                  <a:pt x="27270" y="7475"/>
                </a:lnTo>
                <a:lnTo>
                  <a:pt x="27270" y="6706"/>
                </a:lnTo>
                <a:close/>
                <a:moveTo>
                  <a:pt x="26959" y="6731"/>
                </a:moveTo>
                <a:lnTo>
                  <a:pt x="26959" y="7500"/>
                </a:lnTo>
                <a:lnTo>
                  <a:pt x="26423" y="7500"/>
                </a:lnTo>
                <a:lnTo>
                  <a:pt x="26423" y="6731"/>
                </a:lnTo>
                <a:close/>
                <a:moveTo>
                  <a:pt x="26112" y="6749"/>
                </a:moveTo>
                <a:lnTo>
                  <a:pt x="26112" y="7526"/>
                </a:lnTo>
                <a:lnTo>
                  <a:pt x="25576" y="7526"/>
                </a:lnTo>
                <a:lnTo>
                  <a:pt x="25576" y="6749"/>
                </a:lnTo>
                <a:close/>
                <a:moveTo>
                  <a:pt x="830" y="6801"/>
                </a:moveTo>
                <a:lnTo>
                  <a:pt x="830" y="7535"/>
                </a:lnTo>
                <a:lnTo>
                  <a:pt x="432" y="7535"/>
                </a:lnTo>
                <a:lnTo>
                  <a:pt x="432" y="6801"/>
                </a:lnTo>
                <a:close/>
                <a:moveTo>
                  <a:pt x="1599" y="6801"/>
                </a:moveTo>
                <a:lnTo>
                  <a:pt x="1599" y="7535"/>
                </a:lnTo>
                <a:lnTo>
                  <a:pt x="1210" y="7535"/>
                </a:lnTo>
                <a:lnTo>
                  <a:pt x="1210" y="6801"/>
                </a:lnTo>
                <a:close/>
                <a:moveTo>
                  <a:pt x="2368" y="6801"/>
                </a:moveTo>
                <a:lnTo>
                  <a:pt x="2368" y="7535"/>
                </a:lnTo>
                <a:lnTo>
                  <a:pt x="1979" y="7535"/>
                </a:lnTo>
                <a:lnTo>
                  <a:pt x="1979" y="6801"/>
                </a:lnTo>
                <a:close/>
                <a:moveTo>
                  <a:pt x="3145" y="6801"/>
                </a:moveTo>
                <a:lnTo>
                  <a:pt x="3145" y="7535"/>
                </a:lnTo>
                <a:lnTo>
                  <a:pt x="2748" y="7535"/>
                </a:lnTo>
                <a:lnTo>
                  <a:pt x="2748" y="6801"/>
                </a:lnTo>
                <a:close/>
                <a:moveTo>
                  <a:pt x="3914" y="6801"/>
                </a:moveTo>
                <a:lnTo>
                  <a:pt x="3914" y="7535"/>
                </a:lnTo>
                <a:lnTo>
                  <a:pt x="3517" y="7535"/>
                </a:lnTo>
                <a:lnTo>
                  <a:pt x="3517" y="6801"/>
                </a:lnTo>
                <a:close/>
                <a:moveTo>
                  <a:pt x="4684" y="6801"/>
                </a:moveTo>
                <a:lnTo>
                  <a:pt x="4684" y="7535"/>
                </a:lnTo>
                <a:lnTo>
                  <a:pt x="4286" y="7535"/>
                </a:lnTo>
                <a:lnTo>
                  <a:pt x="4286" y="6801"/>
                </a:lnTo>
                <a:close/>
                <a:moveTo>
                  <a:pt x="5453" y="6801"/>
                </a:moveTo>
                <a:lnTo>
                  <a:pt x="5453" y="7535"/>
                </a:lnTo>
                <a:lnTo>
                  <a:pt x="5064" y="7535"/>
                </a:lnTo>
                <a:lnTo>
                  <a:pt x="5064" y="6801"/>
                </a:lnTo>
                <a:close/>
                <a:moveTo>
                  <a:pt x="6222" y="6801"/>
                </a:moveTo>
                <a:lnTo>
                  <a:pt x="6222" y="7535"/>
                </a:lnTo>
                <a:lnTo>
                  <a:pt x="5833" y="7535"/>
                </a:lnTo>
                <a:lnTo>
                  <a:pt x="5833" y="6801"/>
                </a:lnTo>
                <a:close/>
                <a:moveTo>
                  <a:pt x="25265" y="6775"/>
                </a:moveTo>
                <a:lnTo>
                  <a:pt x="25265" y="7544"/>
                </a:lnTo>
                <a:lnTo>
                  <a:pt x="24738" y="7544"/>
                </a:lnTo>
                <a:lnTo>
                  <a:pt x="24738" y="6775"/>
                </a:lnTo>
                <a:close/>
                <a:moveTo>
                  <a:pt x="24418" y="6801"/>
                </a:moveTo>
                <a:lnTo>
                  <a:pt x="24418" y="7570"/>
                </a:lnTo>
                <a:lnTo>
                  <a:pt x="23891" y="7570"/>
                </a:lnTo>
                <a:lnTo>
                  <a:pt x="23891" y="6801"/>
                </a:lnTo>
                <a:close/>
                <a:moveTo>
                  <a:pt x="30337" y="7932"/>
                </a:moveTo>
                <a:lnTo>
                  <a:pt x="30337" y="8701"/>
                </a:lnTo>
                <a:lnTo>
                  <a:pt x="29801" y="8701"/>
                </a:lnTo>
                <a:lnTo>
                  <a:pt x="29801" y="7932"/>
                </a:lnTo>
                <a:close/>
                <a:moveTo>
                  <a:pt x="29490" y="7950"/>
                </a:moveTo>
                <a:lnTo>
                  <a:pt x="29490" y="8727"/>
                </a:lnTo>
                <a:lnTo>
                  <a:pt x="28955" y="8727"/>
                </a:lnTo>
                <a:lnTo>
                  <a:pt x="28955" y="7950"/>
                </a:lnTo>
                <a:close/>
                <a:moveTo>
                  <a:pt x="28652" y="7976"/>
                </a:moveTo>
                <a:lnTo>
                  <a:pt x="28644" y="8745"/>
                </a:lnTo>
                <a:lnTo>
                  <a:pt x="28108" y="8745"/>
                </a:lnTo>
                <a:lnTo>
                  <a:pt x="28108" y="7976"/>
                </a:lnTo>
                <a:close/>
                <a:moveTo>
                  <a:pt x="27797" y="8002"/>
                </a:moveTo>
                <a:lnTo>
                  <a:pt x="27797" y="8771"/>
                </a:lnTo>
                <a:lnTo>
                  <a:pt x="27270" y="8771"/>
                </a:lnTo>
                <a:lnTo>
                  <a:pt x="27270" y="8002"/>
                </a:lnTo>
                <a:close/>
                <a:moveTo>
                  <a:pt x="830" y="8053"/>
                </a:moveTo>
                <a:lnTo>
                  <a:pt x="830" y="8779"/>
                </a:lnTo>
                <a:lnTo>
                  <a:pt x="432" y="8779"/>
                </a:lnTo>
                <a:lnTo>
                  <a:pt x="432" y="8053"/>
                </a:lnTo>
                <a:close/>
                <a:moveTo>
                  <a:pt x="1599" y="8053"/>
                </a:moveTo>
                <a:lnTo>
                  <a:pt x="1599" y="8779"/>
                </a:lnTo>
                <a:lnTo>
                  <a:pt x="1210" y="8779"/>
                </a:lnTo>
                <a:lnTo>
                  <a:pt x="1210" y="8053"/>
                </a:lnTo>
                <a:close/>
                <a:moveTo>
                  <a:pt x="2368" y="8053"/>
                </a:moveTo>
                <a:lnTo>
                  <a:pt x="2368" y="8779"/>
                </a:lnTo>
                <a:lnTo>
                  <a:pt x="1979" y="8779"/>
                </a:lnTo>
                <a:lnTo>
                  <a:pt x="1979" y="8053"/>
                </a:lnTo>
                <a:close/>
                <a:moveTo>
                  <a:pt x="3145" y="8053"/>
                </a:moveTo>
                <a:lnTo>
                  <a:pt x="3145" y="8779"/>
                </a:lnTo>
                <a:lnTo>
                  <a:pt x="2748" y="8779"/>
                </a:lnTo>
                <a:lnTo>
                  <a:pt x="2748" y="8053"/>
                </a:lnTo>
                <a:close/>
                <a:moveTo>
                  <a:pt x="3914" y="8053"/>
                </a:moveTo>
                <a:lnTo>
                  <a:pt x="3914" y="8779"/>
                </a:lnTo>
                <a:lnTo>
                  <a:pt x="3517" y="8779"/>
                </a:lnTo>
                <a:lnTo>
                  <a:pt x="3517" y="8053"/>
                </a:lnTo>
                <a:close/>
                <a:moveTo>
                  <a:pt x="4684" y="8053"/>
                </a:moveTo>
                <a:lnTo>
                  <a:pt x="4684" y="8779"/>
                </a:lnTo>
                <a:lnTo>
                  <a:pt x="4286" y="8779"/>
                </a:lnTo>
                <a:lnTo>
                  <a:pt x="4286" y="8053"/>
                </a:lnTo>
                <a:close/>
                <a:moveTo>
                  <a:pt x="5453" y="8053"/>
                </a:moveTo>
                <a:lnTo>
                  <a:pt x="5453" y="8779"/>
                </a:lnTo>
                <a:lnTo>
                  <a:pt x="5064" y="8779"/>
                </a:lnTo>
                <a:lnTo>
                  <a:pt x="5064" y="8053"/>
                </a:lnTo>
                <a:close/>
                <a:moveTo>
                  <a:pt x="6222" y="8053"/>
                </a:moveTo>
                <a:lnTo>
                  <a:pt x="6222" y="8779"/>
                </a:lnTo>
                <a:lnTo>
                  <a:pt x="5833" y="8779"/>
                </a:lnTo>
                <a:lnTo>
                  <a:pt x="5833" y="8053"/>
                </a:lnTo>
                <a:close/>
                <a:moveTo>
                  <a:pt x="26959" y="8028"/>
                </a:moveTo>
                <a:lnTo>
                  <a:pt x="26959" y="8797"/>
                </a:lnTo>
                <a:lnTo>
                  <a:pt x="26423" y="8797"/>
                </a:lnTo>
                <a:lnTo>
                  <a:pt x="26423" y="8028"/>
                </a:lnTo>
                <a:close/>
                <a:moveTo>
                  <a:pt x="26112" y="8045"/>
                </a:moveTo>
                <a:lnTo>
                  <a:pt x="26112" y="8822"/>
                </a:lnTo>
                <a:lnTo>
                  <a:pt x="25576" y="8822"/>
                </a:lnTo>
                <a:lnTo>
                  <a:pt x="25576" y="8045"/>
                </a:lnTo>
                <a:close/>
                <a:moveTo>
                  <a:pt x="25265" y="8071"/>
                </a:moveTo>
                <a:lnTo>
                  <a:pt x="25265" y="8840"/>
                </a:lnTo>
                <a:lnTo>
                  <a:pt x="24738" y="8840"/>
                </a:lnTo>
                <a:lnTo>
                  <a:pt x="24738" y="8071"/>
                </a:lnTo>
                <a:close/>
                <a:moveTo>
                  <a:pt x="24418" y="8097"/>
                </a:moveTo>
                <a:lnTo>
                  <a:pt x="24418" y="8866"/>
                </a:lnTo>
                <a:lnTo>
                  <a:pt x="23891" y="8866"/>
                </a:lnTo>
                <a:lnTo>
                  <a:pt x="23891" y="8097"/>
                </a:lnTo>
                <a:close/>
                <a:moveTo>
                  <a:pt x="73842" y="8641"/>
                </a:moveTo>
                <a:lnTo>
                  <a:pt x="73842" y="9470"/>
                </a:lnTo>
                <a:lnTo>
                  <a:pt x="73350" y="9470"/>
                </a:lnTo>
                <a:lnTo>
                  <a:pt x="73350" y="8641"/>
                </a:lnTo>
                <a:close/>
                <a:moveTo>
                  <a:pt x="74620" y="8641"/>
                </a:moveTo>
                <a:lnTo>
                  <a:pt x="74620" y="9470"/>
                </a:lnTo>
                <a:lnTo>
                  <a:pt x="74127" y="9470"/>
                </a:lnTo>
                <a:lnTo>
                  <a:pt x="74127" y="8641"/>
                </a:lnTo>
                <a:close/>
                <a:moveTo>
                  <a:pt x="75406" y="8641"/>
                </a:moveTo>
                <a:lnTo>
                  <a:pt x="75406" y="9470"/>
                </a:lnTo>
                <a:lnTo>
                  <a:pt x="74913" y="9470"/>
                </a:lnTo>
                <a:lnTo>
                  <a:pt x="74913" y="8641"/>
                </a:lnTo>
                <a:close/>
                <a:moveTo>
                  <a:pt x="76184" y="8641"/>
                </a:moveTo>
                <a:lnTo>
                  <a:pt x="76184" y="9470"/>
                </a:lnTo>
                <a:lnTo>
                  <a:pt x="75691" y="9470"/>
                </a:lnTo>
                <a:lnTo>
                  <a:pt x="75691" y="8641"/>
                </a:lnTo>
                <a:close/>
                <a:moveTo>
                  <a:pt x="76970" y="8641"/>
                </a:moveTo>
                <a:lnTo>
                  <a:pt x="76970" y="9470"/>
                </a:lnTo>
                <a:lnTo>
                  <a:pt x="76477" y="9470"/>
                </a:lnTo>
                <a:lnTo>
                  <a:pt x="76477" y="8641"/>
                </a:lnTo>
                <a:close/>
                <a:moveTo>
                  <a:pt x="77748" y="8641"/>
                </a:moveTo>
                <a:lnTo>
                  <a:pt x="77748" y="9470"/>
                </a:lnTo>
                <a:lnTo>
                  <a:pt x="77255" y="9470"/>
                </a:lnTo>
                <a:lnTo>
                  <a:pt x="77255" y="8641"/>
                </a:lnTo>
                <a:close/>
                <a:moveTo>
                  <a:pt x="78499" y="8641"/>
                </a:moveTo>
                <a:lnTo>
                  <a:pt x="78525" y="9470"/>
                </a:lnTo>
                <a:lnTo>
                  <a:pt x="78007" y="9470"/>
                </a:lnTo>
                <a:lnTo>
                  <a:pt x="78007" y="8641"/>
                </a:lnTo>
                <a:close/>
                <a:moveTo>
                  <a:pt x="79312" y="8641"/>
                </a:moveTo>
                <a:lnTo>
                  <a:pt x="79312" y="9470"/>
                </a:lnTo>
                <a:lnTo>
                  <a:pt x="78819" y="9470"/>
                </a:lnTo>
                <a:lnTo>
                  <a:pt x="78819" y="8641"/>
                </a:lnTo>
                <a:close/>
                <a:moveTo>
                  <a:pt x="30337" y="9229"/>
                </a:moveTo>
                <a:lnTo>
                  <a:pt x="30337" y="9998"/>
                </a:lnTo>
                <a:lnTo>
                  <a:pt x="29801" y="9998"/>
                </a:lnTo>
                <a:lnTo>
                  <a:pt x="29801" y="9229"/>
                </a:lnTo>
                <a:close/>
                <a:moveTo>
                  <a:pt x="29490" y="9246"/>
                </a:moveTo>
                <a:lnTo>
                  <a:pt x="29490" y="10023"/>
                </a:lnTo>
                <a:lnTo>
                  <a:pt x="28955" y="10023"/>
                </a:lnTo>
                <a:lnTo>
                  <a:pt x="28955" y="9246"/>
                </a:lnTo>
                <a:close/>
                <a:moveTo>
                  <a:pt x="28652" y="9272"/>
                </a:moveTo>
                <a:lnTo>
                  <a:pt x="28644" y="10041"/>
                </a:lnTo>
                <a:lnTo>
                  <a:pt x="28108" y="10041"/>
                </a:lnTo>
                <a:lnTo>
                  <a:pt x="28108" y="9272"/>
                </a:lnTo>
                <a:close/>
                <a:moveTo>
                  <a:pt x="27797" y="9298"/>
                </a:moveTo>
                <a:lnTo>
                  <a:pt x="27797" y="10067"/>
                </a:lnTo>
                <a:lnTo>
                  <a:pt x="27270" y="10067"/>
                </a:lnTo>
                <a:lnTo>
                  <a:pt x="27270" y="9298"/>
                </a:lnTo>
                <a:close/>
                <a:moveTo>
                  <a:pt x="26959" y="9324"/>
                </a:moveTo>
                <a:lnTo>
                  <a:pt x="26959" y="10093"/>
                </a:lnTo>
                <a:lnTo>
                  <a:pt x="26423" y="10093"/>
                </a:lnTo>
                <a:lnTo>
                  <a:pt x="26423" y="9324"/>
                </a:lnTo>
                <a:close/>
                <a:moveTo>
                  <a:pt x="14387" y="9617"/>
                </a:moveTo>
                <a:lnTo>
                  <a:pt x="14387" y="10110"/>
                </a:lnTo>
                <a:lnTo>
                  <a:pt x="13886" y="10110"/>
                </a:lnTo>
                <a:lnTo>
                  <a:pt x="13886" y="9617"/>
                </a:lnTo>
                <a:close/>
                <a:moveTo>
                  <a:pt x="15095" y="9617"/>
                </a:moveTo>
                <a:lnTo>
                  <a:pt x="15095" y="10110"/>
                </a:lnTo>
                <a:lnTo>
                  <a:pt x="14594" y="10110"/>
                </a:lnTo>
                <a:lnTo>
                  <a:pt x="14594" y="9617"/>
                </a:lnTo>
                <a:close/>
                <a:moveTo>
                  <a:pt x="26112" y="9341"/>
                </a:moveTo>
                <a:lnTo>
                  <a:pt x="26112" y="10119"/>
                </a:lnTo>
                <a:lnTo>
                  <a:pt x="25576" y="10119"/>
                </a:lnTo>
                <a:lnTo>
                  <a:pt x="25576" y="9341"/>
                </a:lnTo>
                <a:close/>
                <a:moveTo>
                  <a:pt x="25265" y="9367"/>
                </a:moveTo>
                <a:lnTo>
                  <a:pt x="25265" y="10136"/>
                </a:lnTo>
                <a:lnTo>
                  <a:pt x="24738" y="10136"/>
                </a:lnTo>
                <a:lnTo>
                  <a:pt x="24738" y="9367"/>
                </a:lnTo>
                <a:close/>
                <a:moveTo>
                  <a:pt x="15795" y="9626"/>
                </a:moveTo>
                <a:lnTo>
                  <a:pt x="15795" y="10162"/>
                </a:lnTo>
                <a:lnTo>
                  <a:pt x="15242" y="10162"/>
                </a:lnTo>
                <a:lnTo>
                  <a:pt x="15234" y="9626"/>
                </a:lnTo>
                <a:close/>
                <a:moveTo>
                  <a:pt x="24418" y="9393"/>
                </a:moveTo>
                <a:lnTo>
                  <a:pt x="24418" y="10162"/>
                </a:lnTo>
                <a:lnTo>
                  <a:pt x="23891" y="10162"/>
                </a:lnTo>
                <a:lnTo>
                  <a:pt x="23891" y="9393"/>
                </a:lnTo>
                <a:close/>
                <a:moveTo>
                  <a:pt x="45069" y="9989"/>
                </a:moveTo>
                <a:lnTo>
                  <a:pt x="45069" y="10585"/>
                </a:lnTo>
                <a:lnTo>
                  <a:pt x="44741" y="10585"/>
                </a:lnTo>
                <a:lnTo>
                  <a:pt x="44741" y="9989"/>
                </a:lnTo>
                <a:close/>
                <a:moveTo>
                  <a:pt x="45717" y="9998"/>
                </a:moveTo>
                <a:lnTo>
                  <a:pt x="45717" y="10594"/>
                </a:lnTo>
                <a:lnTo>
                  <a:pt x="45389" y="10594"/>
                </a:lnTo>
                <a:lnTo>
                  <a:pt x="45389" y="9998"/>
                </a:lnTo>
                <a:close/>
                <a:moveTo>
                  <a:pt x="46365" y="10006"/>
                </a:moveTo>
                <a:lnTo>
                  <a:pt x="46365" y="10602"/>
                </a:lnTo>
                <a:lnTo>
                  <a:pt x="46037" y="10602"/>
                </a:lnTo>
                <a:lnTo>
                  <a:pt x="46037" y="10006"/>
                </a:lnTo>
                <a:close/>
                <a:moveTo>
                  <a:pt x="47013" y="10015"/>
                </a:moveTo>
                <a:lnTo>
                  <a:pt x="47013" y="10611"/>
                </a:lnTo>
                <a:lnTo>
                  <a:pt x="46685" y="10611"/>
                </a:lnTo>
                <a:lnTo>
                  <a:pt x="46685" y="10015"/>
                </a:lnTo>
                <a:close/>
                <a:moveTo>
                  <a:pt x="47661" y="10023"/>
                </a:moveTo>
                <a:lnTo>
                  <a:pt x="47661" y="10620"/>
                </a:lnTo>
                <a:lnTo>
                  <a:pt x="47333" y="10620"/>
                </a:lnTo>
                <a:lnTo>
                  <a:pt x="47333" y="10023"/>
                </a:lnTo>
                <a:close/>
                <a:moveTo>
                  <a:pt x="48309" y="10023"/>
                </a:moveTo>
                <a:lnTo>
                  <a:pt x="48309" y="10628"/>
                </a:lnTo>
                <a:lnTo>
                  <a:pt x="47981" y="10628"/>
                </a:lnTo>
                <a:lnTo>
                  <a:pt x="47981" y="10023"/>
                </a:lnTo>
                <a:close/>
                <a:moveTo>
                  <a:pt x="48957" y="10032"/>
                </a:moveTo>
                <a:lnTo>
                  <a:pt x="48957" y="10637"/>
                </a:lnTo>
                <a:lnTo>
                  <a:pt x="48629" y="10637"/>
                </a:lnTo>
                <a:lnTo>
                  <a:pt x="48629" y="10032"/>
                </a:lnTo>
                <a:close/>
                <a:moveTo>
                  <a:pt x="49605" y="10041"/>
                </a:moveTo>
                <a:lnTo>
                  <a:pt x="49605" y="10637"/>
                </a:lnTo>
                <a:lnTo>
                  <a:pt x="49277" y="10637"/>
                </a:lnTo>
                <a:lnTo>
                  <a:pt x="49277" y="10041"/>
                </a:lnTo>
                <a:close/>
                <a:moveTo>
                  <a:pt x="14387" y="10291"/>
                </a:moveTo>
                <a:lnTo>
                  <a:pt x="14387" y="10775"/>
                </a:lnTo>
                <a:lnTo>
                  <a:pt x="13886" y="10775"/>
                </a:lnTo>
                <a:lnTo>
                  <a:pt x="13886" y="10291"/>
                </a:lnTo>
                <a:close/>
                <a:moveTo>
                  <a:pt x="15095" y="10291"/>
                </a:moveTo>
                <a:lnTo>
                  <a:pt x="15095" y="10775"/>
                </a:lnTo>
                <a:lnTo>
                  <a:pt x="14594" y="10775"/>
                </a:lnTo>
                <a:lnTo>
                  <a:pt x="14594" y="10291"/>
                </a:lnTo>
                <a:close/>
                <a:moveTo>
                  <a:pt x="15795" y="10291"/>
                </a:moveTo>
                <a:lnTo>
                  <a:pt x="15795" y="10775"/>
                </a:lnTo>
                <a:lnTo>
                  <a:pt x="15294" y="10775"/>
                </a:lnTo>
                <a:lnTo>
                  <a:pt x="15294" y="10291"/>
                </a:lnTo>
                <a:close/>
                <a:moveTo>
                  <a:pt x="73842" y="10041"/>
                </a:moveTo>
                <a:lnTo>
                  <a:pt x="73842" y="10870"/>
                </a:lnTo>
                <a:lnTo>
                  <a:pt x="73350" y="10870"/>
                </a:lnTo>
                <a:lnTo>
                  <a:pt x="73350" y="10041"/>
                </a:lnTo>
                <a:close/>
                <a:moveTo>
                  <a:pt x="74620" y="10041"/>
                </a:moveTo>
                <a:lnTo>
                  <a:pt x="74620" y="10870"/>
                </a:lnTo>
                <a:lnTo>
                  <a:pt x="74127" y="10870"/>
                </a:lnTo>
                <a:lnTo>
                  <a:pt x="74127" y="10041"/>
                </a:lnTo>
                <a:close/>
                <a:moveTo>
                  <a:pt x="75406" y="10041"/>
                </a:moveTo>
                <a:lnTo>
                  <a:pt x="75406" y="10870"/>
                </a:lnTo>
                <a:lnTo>
                  <a:pt x="74913" y="10870"/>
                </a:lnTo>
                <a:lnTo>
                  <a:pt x="74913" y="10041"/>
                </a:lnTo>
                <a:close/>
                <a:moveTo>
                  <a:pt x="76184" y="10041"/>
                </a:moveTo>
                <a:lnTo>
                  <a:pt x="76184" y="10870"/>
                </a:lnTo>
                <a:lnTo>
                  <a:pt x="75691" y="10870"/>
                </a:lnTo>
                <a:lnTo>
                  <a:pt x="75691" y="10041"/>
                </a:lnTo>
                <a:close/>
                <a:moveTo>
                  <a:pt x="76970" y="10041"/>
                </a:moveTo>
                <a:lnTo>
                  <a:pt x="76970" y="10870"/>
                </a:lnTo>
                <a:lnTo>
                  <a:pt x="76477" y="10870"/>
                </a:lnTo>
                <a:lnTo>
                  <a:pt x="76477" y="10041"/>
                </a:lnTo>
                <a:close/>
                <a:moveTo>
                  <a:pt x="77748" y="10041"/>
                </a:moveTo>
                <a:lnTo>
                  <a:pt x="77748" y="10870"/>
                </a:lnTo>
                <a:lnTo>
                  <a:pt x="77255" y="10870"/>
                </a:lnTo>
                <a:lnTo>
                  <a:pt x="77255" y="10041"/>
                </a:lnTo>
                <a:close/>
                <a:moveTo>
                  <a:pt x="78499" y="10041"/>
                </a:moveTo>
                <a:lnTo>
                  <a:pt x="78525" y="10870"/>
                </a:lnTo>
                <a:lnTo>
                  <a:pt x="78007" y="10870"/>
                </a:lnTo>
                <a:lnTo>
                  <a:pt x="78007" y="10041"/>
                </a:lnTo>
                <a:close/>
                <a:moveTo>
                  <a:pt x="79312" y="10041"/>
                </a:moveTo>
                <a:lnTo>
                  <a:pt x="79312" y="10870"/>
                </a:lnTo>
                <a:lnTo>
                  <a:pt x="78819" y="10870"/>
                </a:lnTo>
                <a:lnTo>
                  <a:pt x="78819" y="10041"/>
                </a:lnTo>
                <a:close/>
                <a:moveTo>
                  <a:pt x="14387" y="10957"/>
                </a:moveTo>
                <a:lnTo>
                  <a:pt x="14387" y="10991"/>
                </a:lnTo>
                <a:lnTo>
                  <a:pt x="13886" y="10991"/>
                </a:lnTo>
                <a:lnTo>
                  <a:pt x="13886" y="10957"/>
                </a:lnTo>
                <a:close/>
                <a:moveTo>
                  <a:pt x="15095" y="10957"/>
                </a:moveTo>
                <a:lnTo>
                  <a:pt x="15095" y="10991"/>
                </a:lnTo>
                <a:lnTo>
                  <a:pt x="14594" y="10991"/>
                </a:lnTo>
                <a:lnTo>
                  <a:pt x="14594" y="10957"/>
                </a:lnTo>
                <a:close/>
                <a:moveTo>
                  <a:pt x="15795" y="10957"/>
                </a:moveTo>
                <a:lnTo>
                  <a:pt x="15795" y="10991"/>
                </a:lnTo>
                <a:lnTo>
                  <a:pt x="15294" y="10991"/>
                </a:lnTo>
                <a:lnTo>
                  <a:pt x="15294" y="10957"/>
                </a:lnTo>
                <a:close/>
                <a:moveTo>
                  <a:pt x="30337" y="10525"/>
                </a:moveTo>
                <a:lnTo>
                  <a:pt x="30337" y="11294"/>
                </a:lnTo>
                <a:lnTo>
                  <a:pt x="29801" y="11294"/>
                </a:lnTo>
                <a:lnTo>
                  <a:pt x="29801" y="10525"/>
                </a:lnTo>
                <a:close/>
                <a:moveTo>
                  <a:pt x="29490" y="10542"/>
                </a:moveTo>
                <a:lnTo>
                  <a:pt x="29490" y="11320"/>
                </a:lnTo>
                <a:lnTo>
                  <a:pt x="28955" y="11320"/>
                </a:lnTo>
                <a:lnTo>
                  <a:pt x="28955" y="10542"/>
                </a:lnTo>
                <a:close/>
                <a:moveTo>
                  <a:pt x="28652" y="10568"/>
                </a:moveTo>
                <a:lnTo>
                  <a:pt x="28644" y="11337"/>
                </a:lnTo>
                <a:lnTo>
                  <a:pt x="28108" y="11337"/>
                </a:lnTo>
                <a:lnTo>
                  <a:pt x="28108" y="10568"/>
                </a:lnTo>
                <a:close/>
                <a:moveTo>
                  <a:pt x="27797" y="10594"/>
                </a:moveTo>
                <a:lnTo>
                  <a:pt x="27797" y="11363"/>
                </a:lnTo>
                <a:lnTo>
                  <a:pt x="27270" y="11363"/>
                </a:lnTo>
                <a:lnTo>
                  <a:pt x="27270" y="10594"/>
                </a:lnTo>
                <a:close/>
                <a:moveTo>
                  <a:pt x="26959" y="10620"/>
                </a:moveTo>
                <a:lnTo>
                  <a:pt x="26959" y="11389"/>
                </a:lnTo>
                <a:lnTo>
                  <a:pt x="26423" y="11389"/>
                </a:lnTo>
                <a:lnTo>
                  <a:pt x="26423" y="10620"/>
                </a:lnTo>
                <a:close/>
                <a:moveTo>
                  <a:pt x="26112" y="10637"/>
                </a:moveTo>
                <a:lnTo>
                  <a:pt x="26112" y="11415"/>
                </a:lnTo>
                <a:lnTo>
                  <a:pt x="25576" y="11415"/>
                </a:lnTo>
                <a:lnTo>
                  <a:pt x="25576" y="10637"/>
                </a:lnTo>
                <a:close/>
                <a:moveTo>
                  <a:pt x="25265" y="10663"/>
                </a:moveTo>
                <a:lnTo>
                  <a:pt x="25265" y="11432"/>
                </a:lnTo>
                <a:lnTo>
                  <a:pt x="24738" y="11432"/>
                </a:lnTo>
                <a:lnTo>
                  <a:pt x="24738" y="10663"/>
                </a:lnTo>
                <a:close/>
                <a:moveTo>
                  <a:pt x="24418" y="10689"/>
                </a:moveTo>
                <a:lnTo>
                  <a:pt x="24418" y="11458"/>
                </a:lnTo>
                <a:lnTo>
                  <a:pt x="23891" y="11458"/>
                </a:lnTo>
                <a:lnTo>
                  <a:pt x="23891" y="10689"/>
                </a:lnTo>
                <a:close/>
                <a:moveTo>
                  <a:pt x="45069" y="11017"/>
                </a:moveTo>
                <a:lnTo>
                  <a:pt x="45069" y="11622"/>
                </a:lnTo>
                <a:lnTo>
                  <a:pt x="44741" y="11622"/>
                </a:lnTo>
                <a:lnTo>
                  <a:pt x="44741" y="11017"/>
                </a:lnTo>
                <a:close/>
                <a:moveTo>
                  <a:pt x="45717" y="11026"/>
                </a:moveTo>
                <a:lnTo>
                  <a:pt x="45717" y="11622"/>
                </a:lnTo>
                <a:lnTo>
                  <a:pt x="45389" y="11622"/>
                </a:lnTo>
                <a:lnTo>
                  <a:pt x="45389" y="11026"/>
                </a:lnTo>
                <a:close/>
                <a:moveTo>
                  <a:pt x="46365" y="11034"/>
                </a:moveTo>
                <a:lnTo>
                  <a:pt x="46365" y="11631"/>
                </a:lnTo>
                <a:lnTo>
                  <a:pt x="46037" y="11631"/>
                </a:lnTo>
                <a:lnTo>
                  <a:pt x="46037" y="11034"/>
                </a:lnTo>
                <a:close/>
                <a:moveTo>
                  <a:pt x="47013" y="11043"/>
                </a:moveTo>
                <a:lnTo>
                  <a:pt x="47013" y="11639"/>
                </a:lnTo>
                <a:lnTo>
                  <a:pt x="46685" y="11639"/>
                </a:lnTo>
                <a:lnTo>
                  <a:pt x="46685" y="11043"/>
                </a:lnTo>
                <a:close/>
                <a:moveTo>
                  <a:pt x="47661" y="11052"/>
                </a:moveTo>
                <a:lnTo>
                  <a:pt x="47661" y="11648"/>
                </a:lnTo>
                <a:lnTo>
                  <a:pt x="47333" y="11648"/>
                </a:lnTo>
                <a:lnTo>
                  <a:pt x="47333" y="11052"/>
                </a:lnTo>
                <a:close/>
                <a:moveTo>
                  <a:pt x="48309" y="11060"/>
                </a:moveTo>
                <a:lnTo>
                  <a:pt x="48309" y="11657"/>
                </a:lnTo>
                <a:lnTo>
                  <a:pt x="47981" y="11657"/>
                </a:lnTo>
                <a:lnTo>
                  <a:pt x="47981" y="11060"/>
                </a:lnTo>
                <a:close/>
                <a:moveTo>
                  <a:pt x="48957" y="11069"/>
                </a:moveTo>
                <a:lnTo>
                  <a:pt x="48957" y="11665"/>
                </a:lnTo>
                <a:lnTo>
                  <a:pt x="48629" y="11665"/>
                </a:lnTo>
                <a:lnTo>
                  <a:pt x="48629" y="11069"/>
                </a:lnTo>
                <a:close/>
                <a:moveTo>
                  <a:pt x="49605" y="11069"/>
                </a:moveTo>
                <a:lnTo>
                  <a:pt x="49605" y="11674"/>
                </a:lnTo>
                <a:lnTo>
                  <a:pt x="49277" y="11674"/>
                </a:lnTo>
                <a:lnTo>
                  <a:pt x="49277" y="11069"/>
                </a:lnTo>
                <a:close/>
                <a:moveTo>
                  <a:pt x="830" y="11250"/>
                </a:moveTo>
                <a:lnTo>
                  <a:pt x="830" y="11976"/>
                </a:lnTo>
                <a:lnTo>
                  <a:pt x="432" y="11976"/>
                </a:lnTo>
                <a:lnTo>
                  <a:pt x="432" y="11250"/>
                </a:lnTo>
                <a:close/>
                <a:moveTo>
                  <a:pt x="1599" y="11250"/>
                </a:moveTo>
                <a:lnTo>
                  <a:pt x="1599" y="11976"/>
                </a:lnTo>
                <a:lnTo>
                  <a:pt x="1210" y="11976"/>
                </a:lnTo>
                <a:lnTo>
                  <a:pt x="1210" y="11250"/>
                </a:lnTo>
                <a:close/>
                <a:moveTo>
                  <a:pt x="2368" y="11250"/>
                </a:moveTo>
                <a:lnTo>
                  <a:pt x="2368" y="11976"/>
                </a:lnTo>
                <a:lnTo>
                  <a:pt x="1979" y="11976"/>
                </a:lnTo>
                <a:lnTo>
                  <a:pt x="1979" y="11250"/>
                </a:lnTo>
                <a:close/>
                <a:moveTo>
                  <a:pt x="3145" y="11250"/>
                </a:moveTo>
                <a:lnTo>
                  <a:pt x="3145" y="11976"/>
                </a:lnTo>
                <a:lnTo>
                  <a:pt x="2748" y="11976"/>
                </a:lnTo>
                <a:lnTo>
                  <a:pt x="2748" y="11250"/>
                </a:lnTo>
                <a:close/>
                <a:moveTo>
                  <a:pt x="3914" y="11250"/>
                </a:moveTo>
                <a:lnTo>
                  <a:pt x="3914" y="11976"/>
                </a:lnTo>
                <a:lnTo>
                  <a:pt x="3517" y="11976"/>
                </a:lnTo>
                <a:lnTo>
                  <a:pt x="3517" y="11250"/>
                </a:lnTo>
                <a:close/>
                <a:moveTo>
                  <a:pt x="4684" y="11250"/>
                </a:moveTo>
                <a:lnTo>
                  <a:pt x="4684" y="11976"/>
                </a:lnTo>
                <a:lnTo>
                  <a:pt x="4286" y="11976"/>
                </a:lnTo>
                <a:lnTo>
                  <a:pt x="4286" y="11250"/>
                </a:lnTo>
                <a:close/>
                <a:moveTo>
                  <a:pt x="5453" y="11250"/>
                </a:moveTo>
                <a:lnTo>
                  <a:pt x="5453" y="11976"/>
                </a:lnTo>
                <a:lnTo>
                  <a:pt x="5064" y="11976"/>
                </a:lnTo>
                <a:lnTo>
                  <a:pt x="5064" y="11250"/>
                </a:lnTo>
                <a:close/>
                <a:moveTo>
                  <a:pt x="6222" y="11250"/>
                </a:moveTo>
                <a:lnTo>
                  <a:pt x="6222" y="11976"/>
                </a:lnTo>
                <a:lnTo>
                  <a:pt x="5833" y="11976"/>
                </a:lnTo>
                <a:lnTo>
                  <a:pt x="5833" y="11250"/>
                </a:lnTo>
                <a:close/>
                <a:moveTo>
                  <a:pt x="6991" y="11250"/>
                </a:moveTo>
                <a:lnTo>
                  <a:pt x="6991" y="11976"/>
                </a:lnTo>
                <a:lnTo>
                  <a:pt x="6602" y="11976"/>
                </a:lnTo>
                <a:lnTo>
                  <a:pt x="6602" y="11250"/>
                </a:lnTo>
                <a:close/>
                <a:moveTo>
                  <a:pt x="7768" y="11250"/>
                </a:moveTo>
                <a:lnTo>
                  <a:pt x="7768" y="11976"/>
                </a:lnTo>
                <a:lnTo>
                  <a:pt x="7371" y="11976"/>
                </a:lnTo>
                <a:lnTo>
                  <a:pt x="7371" y="11250"/>
                </a:lnTo>
                <a:close/>
                <a:moveTo>
                  <a:pt x="8537" y="11250"/>
                </a:moveTo>
                <a:lnTo>
                  <a:pt x="8537" y="11976"/>
                </a:lnTo>
                <a:lnTo>
                  <a:pt x="8140" y="11976"/>
                </a:lnTo>
                <a:lnTo>
                  <a:pt x="8140" y="11250"/>
                </a:lnTo>
                <a:close/>
                <a:moveTo>
                  <a:pt x="9306" y="11250"/>
                </a:moveTo>
                <a:lnTo>
                  <a:pt x="9306" y="11976"/>
                </a:lnTo>
                <a:lnTo>
                  <a:pt x="8909" y="11976"/>
                </a:lnTo>
                <a:lnTo>
                  <a:pt x="8909" y="11250"/>
                </a:lnTo>
                <a:close/>
                <a:moveTo>
                  <a:pt x="73842" y="11432"/>
                </a:moveTo>
                <a:lnTo>
                  <a:pt x="73842" y="12270"/>
                </a:lnTo>
                <a:lnTo>
                  <a:pt x="73350" y="12270"/>
                </a:lnTo>
                <a:lnTo>
                  <a:pt x="73350" y="11432"/>
                </a:lnTo>
                <a:close/>
                <a:moveTo>
                  <a:pt x="74620" y="11432"/>
                </a:moveTo>
                <a:lnTo>
                  <a:pt x="74620" y="12270"/>
                </a:lnTo>
                <a:lnTo>
                  <a:pt x="74127" y="12270"/>
                </a:lnTo>
                <a:lnTo>
                  <a:pt x="74127" y="11432"/>
                </a:lnTo>
                <a:close/>
                <a:moveTo>
                  <a:pt x="75406" y="11432"/>
                </a:moveTo>
                <a:lnTo>
                  <a:pt x="75406" y="12270"/>
                </a:lnTo>
                <a:lnTo>
                  <a:pt x="74913" y="12270"/>
                </a:lnTo>
                <a:lnTo>
                  <a:pt x="74913" y="11432"/>
                </a:lnTo>
                <a:close/>
                <a:moveTo>
                  <a:pt x="76184" y="11432"/>
                </a:moveTo>
                <a:lnTo>
                  <a:pt x="76184" y="12270"/>
                </a:lnTo>
                <a:lnTo>
                  <a:pt x="75691" y="12270"/>
                </a:lnTo>
                <a:lnTo>
                  <a:pt x="75691" y="11432"/>
                </a:lnTo>
                <a:close/>
                <a:moveTo>
                  <a:pt x="76970" y="11432"/>
                </a:moveTo>
                <a:lnTo>
                  <a:pt x="76970" y="12270"/>
                </a:lnTo>
                <a:lnTo>
                  <a:pt x="76477" y="12270"/>
                </a:lnTo>
                <a:lnTo>
                  <a:pt x="76477" y="11432"/>
                </a:lnTo>
                <a:close/>
                <a:moveTo>
                  <a:pt x="77748" y="11432"/>
                </a:moveTo>
                <a:lnTo>
                  <a:pt x="77748" y="12270"/>
                </a:lnTo>
                <a:lnTo>
                  <a:pt x="77255" y="12270"/>
                </a:lnTo>
                <a:lnTo>
                  <a:pt x="77255" y="11432"/>
                </a:lnTo>
                <a:close/>
                <a:moveTo>
                  <a:pt x="78499" y="11432"/>
                </a:moveTo>
                <a:lnTo>
                  <a:pt x="78525" y="12270"/>
                </a:lnTo>
                <a:lnTo>
                  <a:pt x="78007" y="12270"/>
                </a:lnTo>
                <a:lnTo>
                  <a:pt x="78007" y="11432"/>
                </a:lnTo>
                <a:close/>
                <a:moveTo>
                  <a:pt x="79312" y="11432"/>
                </a:moveTo>
                <a:lnTo>
                  <a:pt x="79312" y="12270"/>
                </a:lnTo>
                <a:lnTo>
                  <a:pt x="78819" y="12270"/>
                </a:lnTo>
                <a:lnTo>
                  <a:pt x="78819" y="11432"/>
                </a:lnTo>
                <a:close/>
                <a:moveTo>
                  <a:pt x="64441" y="11155"/>
                </a:moveTo>
                <a:lnTo>
                  <a:pt x="64398" y="11233"/>
                </a:lnTo>
                <a:lnTo>
                  <a:pt x="64398" y="12210"/>
                </a:lnTo>
                <a:lnTo>
                  <a:pt x="64398" y="12426"/>
                </a:lnTo>
                <a:lnTo>
                  <a:pt x="64018" y="12426"/>
                </a:lnTo>
                <a:lnTo>
                  <a:pt x="64018" y="12210"/>
                </a:lnTo>
                <a:lnTo>
                  <a:pt x="64009" y="12210"/>
                </a:lnTo>
                <a:lnTo>
                  <a:pt x="64009" y="11233"/>
                </a:lnTo>
                <a:lnTo>
                  <a:pt x="64018" y="11233"/>
                </a:lnTo>
                <a:lnTo>
                  <a:pt x="63975" y="11155"/>
                </a:lnTo>
                <a:close/>
                <a:moveTo>
                  <a:pt x="65366" y="11155"/>
                </a:moveTo>
                <a:lnTo>
                  <a:pt x="65348" y="11233"/>
                </a:lnTo>
                <a:lnTo>
                  <a:pt x="65348" y="12210"/>
                </a:lnTo>
                <a:lnTo>
                  <a:pt x="65340" y="12210"/>
                </a:lnTo>
                <a:lnTo>
                  <a:pt x="65340" y="12426"/>
                </a:lnTo>
                <a:lnTo>
                  <a:pt x="64942" y="12426"/>
                </a:lnTo>
                <a:lnTo>
                  <a:pt x="64942" y="12210"/>
                </a:lnTo>
                <a:lnTo>
                  <a:pt x="64934" y="12210"/>
                </a:lnTo>
                <a:lnTo>
                  <a:pt x="64934" y="11233"/>
                </a:lnTo>
                <a:lnTo>
                  <a:pt x="64891" y="11155"/>
                </a:lnTo>
                <a:close/>
                <a:moveTo>
                  <a:pt x="66342" y="11155"/>
                </a:moveTo>
                <a:lnTo>
                  <a:pt x="66299" y="11233"/>
                </a:lnTo>
                <a:lnTo>
                  <a:pt x="66299" y="12210"/>
                </a:lnTo>
                <a:lnTo>
                  <a:pt x="66299" y="12426"/>
                </a:lnTo>
                <a:lnTo>
                  <a:pt x="65919" y="12426"/>
                </a:lnTo>
                <a:lnTo>
                  <a:pt x="65919" y="12210"/>
                </a:lnTo>
                <a:lnTo>
                  <a:pt x="65910" y="12210"/>
                </a:lnTo>
                <a:lnTo>
                  <a:pt x="65910" y="11233"/>
                </a:lnTo>
                <a:lnTo>
                  <a:pt x="65919" y="11233"/>
                </a:lnTo>
                <a:lnTo>
                  <a:pt x="65876" y="11155"/>
                </a:lnTo>
                <a:close/>
                <a:moveTo>
                  <a:pt x="67293" y="11155"/>
                </a:moveTo>
                <a:lnTo>
                  <a:pt x="67249" y="11233"/>
                </a:lnTo>
                <a:lnTo>
                  <a:pt x="67249" y="12210"/>
                </a:lnTo>
                <a:lnTo>
                  <a:pt x="67241" y="12210"/>
                </a:lnTo>
                <a:lnTo>
                  <a:pt x="67241" y="12426"/>
                </a:lnTo>
                <a:lnTo>
                  <a:pt x="66861" y="12426"/>
                </a:lnTo>
                <a:lnTo>
                  <a:pt x="66861" y="12210"/>
                </a:lnTo>
                <a:lnTo>
                  <a:pt x="66852" y="12210"/>
                </a:lnTo>
                <a:lnTo>
                  <a:pt x="66852" y="11233"/>
                </a:lnTo>
                <a:lnTo>
                  <a:pt x="66861" y="11233"/>
                </a:lnTo>
                <a:lnTo>
                  <a:pt x="66817" y="11155"/>
                </a:lnTo>
                <a:close/>
                <a:moveTo>
                  <a:pt x="68243" y="11155"/>
                </a:moveTo>
                <a:lnTo>
                  <a:pt x="68200" y="11233"/>
                </a:lnTo>
                <a:lnTo>
                  <a:pt x="68200" y="12210"/>
                </a:lnTo>
                <a:lnTo>
                  <a:pt x="68200" y="12426"/>
                </a:lnTo>
                <a:lnTo>
                  <a:pt x="67820" y="12426"/>
                </a:lnTo>
                <a:lnTo>
                  <a:pt x="67820" y="12210"/>
                </a:lnTo>
                <a:lnTo>
                  <a:pt x="67811" y="12210"/>
                </a:lnTo>
                <a:lnTo>
                  <a:pt x="67811" y="11233"/>
                </a:lnTo>
                <a:lnTo>
                  <a:pt x="67820" y="11233"/>
                </a:lnTo>
                <a:lnTo>
                  <a:pt x="67776" y="11155"/>
                </a:lnTo>
                <a:close/>
                <a:moveTo>
                  <a:pt x="30337" y="11821"/>
                </a:moveTo>
                <a:lnTo>
                  <a:pt x="30337" y="12590"/>
                </a:lnTo>
                <a:lnTo>
                  <a:pt x="29801" y="12590"/>
                </a:lnTo>
                <a:lnTo>
                  <a:pt x="29801" y="11821"/>
                </a:lnTo>
                <a:close/>
                <a:moveTo>
                  <a:pt x="29490" y="11838"/>
                </a:moveTo>
                <a:lnTo>
                  <a:pt x="29490" y="12616"/>
                </a:lnTo>
                <a:lnTo>
                  <a:pt x="28955" y="12616"/>
                </a:lnTo>
                <a:lnTo>
                  <a:pt x="28955" y="11838"/>
                </a:lnTo>
                <a:close/>
                <a:moveTo>
                  <a:pt x="28652" y="11864"/>
                </a:moveTo>
                <a:lnTo>
                  <a:pt x="28644" y="12633"/>
                </a:lnTo>
                <a:lnTo>
                  <a:pt x="28108" y="12633"/>
                </a:lnTo>
                <a:lnTo>
                  <a:pt x="28108" y="11864"/>
                </a:lnTo>
                <a:close/>
                <a:moveTo>
                  <a:pt x="27797" y="11890"/>
                </a:moveTo>
                <a:lnTo>
                  <a:pt x="27797" y="12659"/>
                </a:lnTo>
                <a:lnTo>
                  <a:pt x="27270" y="12659"/>
                </a:lnTo>
                <a:lnTo>
                  <a:pt x="27270" y="11890"/>
                </a:lnTo>
                <a:close/>
                <a:moveTo>
                  <a:pt x="26959" y="11916"/>
                </a:moveTo>
                <a:lnTo>
                  <a:pt x="26959" y="12685"/>
                </a:lnTo>
                <a:lnTo>
                  <a:pt x="26423" y="12685"/>
                </a:lnTo>
                <a:lnTo>
                  <a:pt x="26423" y="11916"/>
                </a:lnTo>
                <a:close/>
                <a:moveTo>
                  <a:pt x="26112" y="11933"/>
                </a:moveTo>
                <a:lnTo>
                  <a:pt x="26112" y="12711"/>
                </a:lnTo>
                <a:lnTo>
                  <a:pt x="25576" y="12711"/>
                </a:lnTo>
                <a:lnTo>
                  <a:pt x="25576" y="11933"/>
                </a:lnTo>
                <a:close/>
                <a:moveTo>
                  <a:pt x="25265" y="11959"/>
                </a:moveTo>
                <a:lnTo>
                  <a:pt x="25265" y="12728"/>
                </a:lnTo>
                <a:lnTo>
                  <a:pt x="24738" y="12728"/>
                </a:lnTo>
                <a:lnTo>
                  <a:pt x="24738" y="11959"/>
                </a:lnTo>
                <a:close/>
                <a:moveTo>
                  <a:pt x="24418" y="11985"/>
                </a:moveTo>
                <a:lnTo>
                  <a:pt x="24418" y="12754"/>
                </a:lnTo>
                <a:lnTo>
                  <a:pt x="23891" y="12754"/>
                </a:lnTo>
                <a:lnTo>
                  <a:pt x="23891" y="11985"/>
                </a:lnTo>
                <a:close/>
                <a:moveTo>
                  <a:pt x="33422" y="11734"/>
                </a:moveTo>
                <a:lnTo>
                  <a:pt x="33379" y="11803"/>
                </a:lnTo>
                <a:lnTo>
                  <a:pt x="33379" y="12685"/>
                </a:lnTo>
                <a:lnTo>
                  <a:pt x="33379" y="12875"/>
                </a:lnTo>
                <a:lnTo>
                  <a:pt x="33042" y="12875"/>
                </a:lnTo>
                <a:lnTo>
                  <a:pt x="33042" y="12685"/>
                </a:lnTo>
                <a:lnTo>
                  <a:pt x="33033" y="12685"/>
                </a:lnTo>
                <a:lnTo>
                  <a:pt x="33033" y="11803"/>
                </a:lnTo>
                <a:lnTo>
                  <a:pt x="32998" y="11734"/>
                </a:lnTo>
                <a:close/>
                <a:moveTo>
                  <a:pt x="34269" y="11734"/>
                </a:moveTo>
                <a:lnTo>
                  <a:pt x="34234" y="11803"/>
                </a:lnTo>
                <a:lnTo>
                  <a:pt x="34234" y="12685"/>
                </a:lnTo>
                <a:lnTo>
                  <a:pt x="34234" y="12875"/>
                </a:lnTo>
                <a:lnTo>
                  <a:pt x="33888" y="12875"/>
                </a:lnTo>
                <a:lnTo>
                  <a:pt x="33888" y="12685"/>
                </a:lnTo>
                <a:lnTo>
                  <a:pt x="33880" y="12685"/>
                </a:lnTo>
                <a:lnTo>
                  <a:pt x="33880" y="11803"/>
                </a:lnTo>
                <a:lnTo>
                  <a:pt x="33845" y="11734"/>
                </a:lnTo>
                <a:close/>
                <a:moveTo>
                  <a:pt x="35124" y="11734"/>
                </a:moveTo>
                <a:lnTo>
                  <a:pt x="35089" y="11803"/>
                </a:lnTo>
                <a:lnTo>
                  <a:pt x="35089" y="12685"/>
                </a:lnTo>
                <a:lnTo>
                  <a:pt x="35081" y="12685"/>
                </a:lnTo>
                <a:lnTo>
                  <a:pt x="35081" y="12875"/>
                </a:lnTo>
                <a:lnTo>
                  <a:pt x="34744" y="12875"/>
                </a:lnTo>
                <a:lnTo>
                  <a:pt x="34744" y="12685"/>
                </a:lnTo>
                <a:lnTo>
                  <a:pt x="34735" y="12685"/>
                </a:lnTo>
                <a:lnTo>
                  <a:pt x="34735" y="11803"/>
                </a:lnTo>
                <a:lnTo>
                  <a:pt x="34744" y="11803"/>
                </a:lnTo>
                <a:lnTo>
                  <a:pt x="34701" y="11734"/>
                </a:lnTo>
                <a:close/>
                <a:moveTo>
                  <a:pt x="35979" y="11734"/>
                </a:moveTo>
                <a:lnTo>
                  <a:pt x="35945" y="11803"/>
                </a:lnTo>
                <a:lnTo>
                  <a:pt x="35945" y="12685"/>
                </a:lnTo>
                <a:lnTo>
                  <a:pt x="35936" y="12685"/>
                </a:lnTo>
                <a:lnTo>
                  <a:pt x="35936" y="12875"/>
                </a:lnTo>
                <a:lnTo>
                  <a:pt x="35599" y="12875"/>
                </a:lnTo>
                <a:lnTo>
                  <a:pt x="35599" y="12685"/>
                </a:lnTo>
                <a:lnTo>
                  <a:pt x="35591" y="12685"/>
                </a:lnTo>
                <a:lnTo>
                  <a:pt x="35591" y="11803"/>
                </a:lnTo>
                <a:lnTo>
                  <a:pt x="35599" y="11803"/>
                </a:lnTo>
                <a:lnTo>
                  <a:pt x="35556" y="11734"/>
                </a:lnTo>
                <a:close/>
                <a:moveTo>
                  <a:pt x="36835" y="11734"/>
                </a:moveTo>
                <a:lnTo>
                  <a:pt x="36800" y="11803"/>
                </a:lnTo>
                <a:lnTo>
                  <a:pt x="36800" y="12685"/>
                </a:lnTo>
                <a:lnTo>
                  <a:pt x="36792" y="12685"/>
                </a:lnTo>
                <a:lnTo>
                  <a:pt x="36792" y="12875"/>
                </a:lnTo>
                <a:lnTo>
                  <a:pt x="36455" y="12875"/>
                </a:lnTo>
                <a:lnTo>
                  <a:pt x="36455" y="12685"/>
                </a:lnTo>
                <a:lnTo>
                  <a:pt x="36446" y="12685"/>
                </a:lnTo>
                <a:lnTo>
                  <a:pt x="36446" y="11803"/>
                </a:lnTo>
                <a:lnTo>
                  <a:pt x="36455" y="11803"/>
                </a:lnTo>
                <a:lnTo>
                  <a:pt x="36411" y="11734"/>
                </a:lnTo>
                <a:close/>
                <a:moveTo>
                  <a:pt x="37690" y="11734"/>
                </a:moveTo>
                <a:lnTo>
                  <a:pt x="37656" y="11803"/>
                </a:lnTo>
                <a:lnTo>
                  <a:pt x="37656" y="12685"/>
                </a:lnTo>
                <a:lnTo>
                  <a:pt x="37647" y="12685"/>
                </a:lnTo>
                <a:lnTo>
                  <a:pt x="37647" y="12875"/>
                </a:lnTo>
                <a:lnTo>
                  <a:pt x="37293" y="12875"/>
                </a:lnTo>
                <a:lnTo>
                  <a:pt x="37293" y="12685"/>
                </a:lnTo>
                <a:lnTo>
                  <a:pt x="37293" y="11803"/>
                </a:lnTo>
                <a:lnTo>
                  <a:pt x="37250" y="11734"/>
                </a:lnTo>
                <a:close/>
                <a:moveTo>
                  <a:pt x="830" y="12305"/>
                </a:moveTo>
                <a:lnTo>
                  <a:pt x="830" y="13030"/>
                </a:lnTo>
                <a:lnTo>
                  <a:pt x="432" y="13030"/>
                </a:lnTo>
                <a:lnTo>
                  <a:pt x="432" y="12305"/>
                </a:lnTo>
                <a:close/>
                <a:moveTo>
                  <a:pt x="1599" y="12305"/>
                </a:moveTo>
                <a:lnTo>
                  <a:pt x="1599" y="13030"/>
                </a:lnTo>
                <a:lnTo>
                  <a:pt x="1210" y="13030"/>
                </a:lnTo>
                <a:lnTo>
                  <a:pt x="1210" y="12305"/>
                </a:lnTo>
                <a:close/>
                <a:moveTo>
                  <a:pt x="2368" y="12305"/>
                </a:moveTo>
                <a:lnTo>
                  <a:pt x="2368" y="13030"/>
                </a:lnTo>
                <a:lnTo>
                  <a:pt x="1979" y="13030"/>
                </a:lnTo>
                <a:lnTo>
                  <a:pt x="1979" y="12305"/>
                </a:lnTo>
                <a:close/>
                <a:moveTo>
                  <a:pt x="3145" y="12305"/>
                </a:moveTo>
                <a:lnTo>
                  <a:pt x="3145" y="13030"/>
                </a:lnTo>
                <a:lnTo>
                  <a:pt x="2748" y="13030"/>
                </a:lnTo>
                <a:lnTo>
                  <a:pt x="2748" y="12305"/>
                </a:lnTo>
                <a:close/>
                <a:moveTo>
                  <a:pt x="3914" y="12305"/>
                </a:moveTo>
                <a:lnTo>
                  <a:pt x="3914" y="13030"/>
                </a:lnTo>
                <a:lnTo>
                  <a:pt x="3517" y="13030"/>
                </a:lnTo>
                <a:lnTo>
                  <a:pt x="3517" y="12305"/>
                </a:lnTo>
                <a:close/>
                <a:moveTo>
                  <a:pt x="4684" y="12305"/>
                </a:moveTo>
                <a:lnTo>
                  <a:pt x="4684" y="13030"/>
                </a:lnTo>
                <a:lnTo>
                  <a:pt x="4286" y="13030"/>
                </a:lnTo>
                <a:lnTo>
                  <a:pt x="4286" y="12305"/>
                </a:lnTo>
                <a:close/>
                <a:moveTo>
                  <a:pt x="5453" y="12305"/>
                </a:moveTo>
                <a:lnTo>
                  <a:pt x="5453" y="13030"/>
                </a:lnTo>
                <a:lnTo>
                  <a:pt x="5064" y="13030"/>
                </a:lnTo>
                <a:lnTo>
                  <a:pt x="5064" y="12305"/>
                </a:lnTo>
                <a:close/>
                <a:moveTo>
                  <a:pt x="6222" y="12305"/>
                </a:moveTo>
                <a:lnTo>
                  <a:pt x="6222" y="13030"/>
                </a:lnTo>
                <a:lnTo>
                  <a:pt x="5833" y="13030"/>
                </a:lnTo>
                <a:lnTo>
                  <a:pt x="5833" y="12305"/>
                </a:lnTo>
                <a:close/>
                <a:moveTo>
                  <a:pt x="6991" y="12305"/>
                </a:moveTo>
                <a:lnTo>
                  <a:pt x="6991" y="13030"/>
                </a:lnTo>
                <a:lnTo>
                  <a:pt x="6602" y="13030"/>
                </a:lnTo>
                <a:lnTo>
                  <a:pt x="6602" y="12305"/>
                </a:lnTo>
                <a:close/>
                <a:moveTo>
                  <a:pt x="7768" y="12305"/>
                </a:moveTo>
                <a:lnTo>
                  <a:pt x="7768" y="13030"/>
                </a:lnTo>
                <a:lnTo>
                  <a:pt x="7371" y="13030"/>
                </a:lnTo>
                <a:lnTo>
                  <a:pt x="7371" y="12305"/>
                </a:lnTo>
                <a:close/>
                <a:moveTo>
                  <a:pt x="8537" y="12305"/>
                </a:moveTo>
                <a:lnTo>
                  <a:pt x="8537" y="13030"/>
                </a:lnTo>
                <a:lnTo>
                  <a:pt x="8140" y="13030"/>
                </a:lnTo>
                <a:lnTo>
                  <a:pt x="8140" y="12305"/>
                </a:lnTo>
                <a:close/>
                <a:moveTo>
                  <a:pt x="9306" y="12305"/>
                </a:moveTo>
                <a:lnTo>
                  <a:pt x="9306" y="13030"/>
                </a:lnTo>
                <a:lnTo>
                  <a:pt x="8909" y="13030"/>
                </a:lnTo>
                <a:lnTo>
                  <a:pt x="8909" y="12305"/>
                </a:lnTo>
                <a:close/>
                <a:moveTo>
                  <a:pt x="33387" y="13635"/>
                </a:moveTo>
                <a:lnTo>
                  <a:pt x="33387" y="13659"/>
                </a:lnTo>
                <a:lnTo>
                  <a:pt x="33379" y="13635"/>
                </a:lnTo>
                <a:close/>
                <a:moveTo>
                  <a:pt x="35953" y="13635"/>
                </a:moveTo>
                <a:lnTo>
                  <a:pt x="35953" y="13659"/>
                </a:lnTo>
                <a:lnTo>
                  <a:pt x="35945" y="13635"/>
                </a:lnTo>
                <a:close/>
                <a:moveTo>
                  <a:pt x="34243" y="13635"/>
                </a:moveTo>
                <a:lnTo>
                  <a:pt x="34243" y="13665"/>
                </a:lnTo>
                <a:lnTo>
                  <a:pt x="34234" y="13635"/>
                </a:lnTo>
                <a:close/>
                <a:moveTo>
                  <a:pt x="74620" y="12832"/>
                </a:moveTo>
                <a:lnTo>
                  <a:pt x="74620" y="13670"/>
                </a:lnTo>
                <a:lnTo>
                  <a:pt x="74127" y="13670"/>
                </a:lnTo>
                <a:lnTo>
                  <a:pt x="74127" y="12832"/>
                </a:lnTo>
                <a:close/>
                <a:moveTo>
                  <a:pt x="75406" y="12832"/>
                </a:moveTo>
                <a:lnTo>
                  <a:pt x="75406" y="13670"/>
                </a:lnTo>
                <a:lnTo>
                  <a:pt x="74913" y="13670"/>
                </a:lnTo>
                <a:lnTo>
                  <a:pt x="74913" y="12832"/>
                </a:lnTo>
                <a:close/>
                <a:moveTo>
                  <a:pt x="76184" y="12832"/>
                </a:moveTo>
                <a:lnTo>
                  <a:pt x="76184" y="13670"/>
                </a:lnTo>
                <a:lnTo>
                  <a:pt x="75691" y="13670"/>
                </a:lnTo>
                <a:lnTo>
                  <a:pt x="75691" y="12832"/>
                </a:lnTo>
                <a:close/>
                <a:moveTo>
                  <a:pt x="76970" y="12832"/>
                </a:moveTo>
                <a:lnTo>
                  <a:pt x="76970" y="13670"/>
                </a:lnTo>
                <a:lnTo>
                  <a:pt x="76477" y="13670"/>
                </a:lnTo>
                <a:lnTo>
                  <a:pt x="76477" y="12832"/>
                </a:lnTo>
                <a:close/>
                <a:moveTo>
                  <a:pt x="77748" y="12832"/>
                </a:moveTo>
                <a:lnTo>
                  <a:pt x="77748" y="13670"/>
                </a:lnTo>
                <a:lnTo>
                  <a:pt x="77255" y="13670"/>
                </a:lnTo>
                <a:lnTo>
                  <a:pt x="77255" y="12832"/>
                </a:lnTo>
                <a:close/>
                <a:moveTo>
                  <a:pt x="78499" y="12832"/>
                </a:moveTo>
                <a:lnTo>
                  <a:pt x="78525" y="13670"/>
                </a:lnTo>
                <a:lnTo>
                  <a:pt x="78007" y="13670"/>
                </a:lnTo>
                <a:lnTo>
                  <a:pt x="78007" y="12832"/>
                </a:lnTo>
                <a:close/>
                <a:moveTo>
                  <a:pt x="79312" y="12832"/>
                </a:moveTo>
                <a:lnTo>
                  <a:pt x="79312" y="13670"/>
                </a:lnTo>
                <a:lnTo>
                  <a:pt x="78819" y="13670"/>
                </a:lnTo>
                <a:lnTo>
                  <a:pt x="78819" y="12832"/>
                </a:lnTo>
                <a:close/>
                <a:moveTo>
                  <a:pt x="42477" y="13169"/>
                </a:moveTo>
                <a:lnTo>
                  <a:pt x="42477" y="13773"/>
                </a:lnTo>
                <a:lnTo>
                  <a:pt x="42149" y="13773"/>
                </a:lnTo>
                <a:lnTo>
                  <a:pt x="42149" y="13169"/>
                </a:lnTo>
                <a:close/>
                <a:moveTo>
                  <a:pt x="43125" y="13186"/>
                </a:moveTo>
                <a:lnTo>
                  <a:pt x="43125" y="13782"/>
                </a:lnTo>
                <a:lnTo>
                  <a:pt x="42797" y="13782"/>
                </a:lnTo>
                <a:lnTo>
                  <a:pt x="42797" y="13186"/>
                </a:lnTo>
                <a:close/>
                <a:moveTo>
                  <a:pt x="43773" y="13195"/>
                </a:moveTo>
                <a:lnTo>
                  <a:pt x="43773" y="13791"/>
                </a:lnTo>
                <a:lnTo>
                  <a:pt x="43445" y="13791"/>
                </a:lnTo>
                <a:lnTo>
                  <a:pt x="43445" y="13195"/>
                </a:lnTo>
                <a:close/>
                <a:moveTo>
                  <a:pt x="44404" y="13203"/>
                </a:moveTo>
                <a:lnTo>
                  <a:pt x="44421" y="13799"/>
                </a:lnTo>
                <a:lnTo>
                  <a:pt x="44076" y="13799"/>
                </a:lnTo>
                <a:lnTo>
                  <a:pt x="44076" y="13203"/>
                </a:lnTo>
                <a:close/>
                <a:moveTo>
                  <a:pt x="45069" y="13212"/>
                </a:moveTo>
                <a:lnTo>
                  <a:pt x="45069" y="13817"/>
                </a:lnTo>
                <a:lnTo>
                  <a:pt x="44741" y="13817"/>
                </a:lnTo>
                <a:lnTo>
                  <a:pt x="44741" y="13212"/>
                </a:lnTo>
                <a:close/>
                <a:moveTo>
                  <a:pt x="45717" y="13220"/>
                </a:moveTo>
                <a:lnTo>
                  <a:pt x="45717" y="13825"/>
                </a:lnTo>
                <a:lnTo>
                  <a:pt x="45389" y="13825"/>
                </a:lnTo>
                <a:lnTo>
                  <a:pt x="45389" y="13220"/>
                </a:lnTo>
                <a:close/>
                <a:moveTo>
                  <a:pt x="46365" y="13229"/>
                </a:moveTo>
                <a:lnTo>
                  <a:pt x="46365" y="13825"/>
                </a:lnTo>
                <a:lnTo>
                  <a:pt x="46037" y="13825"/>
                </a:lnTo>
                <a:lnTo>
                  <a:pt x="46037" y="13229"/>
                </a:lnTo>
                <a:close/>
                <a:moveTo>
                  <a:pt x="47013" y="13238"/>
                </a:moveTo>
                <a:lnTo>
                  <a:pt x="47013" y="13834"/>
                </a:lnTo>
                <a:lnTo>
                  <a:pt x="46685" y="13834"/>
                </a:lnTo>
                <a:lnTo>
                  <a:pt x="46685" y="13238"/>
                </a:lnTo>
                <a:close/>
                <a:moveTo>
                  <a:pt x="47661" y="13246"/>
                </a:moveTo>
                <a:lnTo>
                  <a:pt x="47661" y="13843"/>
                </a:lnTo>
                <a:lnTo>
                  <a:pt x="47333" y="13843"/>
                </a:lnTo>
                <a:lnTo>
                  <a:pt x="47333" y="13246"/>
                </a:lnTo>
                <a:close/>
                <a:moveTo>
                  <a:pt x="48309" y="13255"/>
                </a:moveTo>
                <a:lnTo>
                  <a:pt x="48309" y="13851"/>
                </a:lnTo>
                <a:lnTo>
                  <a:pt x="47981" y="13851"/>
                </a:lnTo>
                <a:lnTo>
                  <a:pt x="47981" y="13255"/>
                </a:lnTo>
                <a:close/>
                <a:moveTo>
                  <a:pt x="48957" y="13264"/>
                </a:moveTo>
                <a:lnTo>
                  <a:pt x="48957" y="13860"/>
                </a:lnTo>
                <a:lnTo>
                  <a:pt x="48629" y="13860"/>
                </a:lnTo>
                <a:lnTo>
                  <a:pt x="48629" y="13264"/>
                </a:lnTo>
                <a:close/>
                <a:moveTo>
                  <a:pt x="49605" y="13272"/>
                </a:moveTo>
                <a:lnTo>
                  <a:pt x="49605" y="13868"/>
                </a:lnTo>
                <a:lnTo>
                  <a:pt x="49277" y="13868"/>
                </a:lnTo>
                <a:lnTo>
                  <a:pt x="49277" y="13272"/>
                </a:lnTo>
                <a:close/>
                <a:moveTo>
                  <a:pt x="30337" y="13117"/>
                </a:moveTo>
                <a:lnTo>
                  <a:pt x="30337" y="13886"/>
                </a:lnTo>
                <a:lnTo>
                  <a:pt x="29801" y="13886"/>
                </a:lnTo>
                <a:lnTo>
                  <a:pt x="29801" y="13117"/>
                </a:lnTo>
                <a:close/>
                <a:moveTo>
                  <a:pt x="29490" y="13134"/>
                </a:moveTo>
                <a:lnTo>
                  <a:pt x="29490" y="13912"/>
                </a:lnTo>
                <a:lnTo>
                  <a:pt x="28955" y="13912"/>
                </a:lnTo>
                <a:lnTo>
                  <a:pt x="28955" y="13134"/>
                </a:lnTo>
                <a:close/>
                <a:moveTo>
                  <a:pt x="28652" y="13160"/>
                </a:moveTo>
                <a:lnTo>
                  <a:pt x="28644" y="13929"/>
                </a:lnTo>
                <a:lnTo>
                  <a:pt x="28108" y="13929"/>
                </a:lnTo>
                <a:lnTo>
                  <a:pt x="28108" y="13160"/>
                </a:lnTo>
                <a:close/>
                <a:moveTo>
                  <a:pt x="27797" y="13186"/>
                </a:moveTo>
                <a:lnTo>
                  <a:pt x="27797" y="13955"/>
                </a:lnTo>
                <a:lnTo>
                  <a:pt x="27270" y="13955"/>
                </a:lnTo>
                <a:lnTo>
                  <a:pt x="27270" y="13186"/>
                </a:lnTo>
                <a:close/>
                <a:moveTo>
                  <a:pt x="26959" y="13212"/>
                </a:moveTo>
                <a:lnTo>
                  <a:pt x="26959" y="13981"/>
                </a:lnTo>
                <a:lnTo>
                  <a:pt x="26423" y="13981"/>
                </a:lnTo>
                <a:lnTo>
                  <a:pt x="26423" y="13212"/>
                </a:lnTo>
                <a:close/>
                <a:moveTo>
                  <a:pt x="26112" y="13229"/>
                </a:moveTo>
                <a:lnTo>
                  <a:pt x="26112" y="14007"/>
                </a:lnTo>
                <a:lnTo>
                  <a:pt x="25576" y="14007"/>
                </a:lnTo>
                <a:lnTo>
                  <a:pt x="25576" y="13229"/>
                </a:lnTo>
                <a:close/>
                <a:moveTo>
                  <a:pt x="25265" y="13255"/>
                </a:moveTo>
                <a:lnTo>
                  <a:pt x="25265" y="14024"/>
                </a:lnTo>
                <a:lnTo>
                  <a:pt x="24738" y="14024"/>
                </a:lnTo>
                <a:lnTo>
                  <a:pt x="24738" y="13255"/>
                </a:lnTo>
                <a:close/>
                <a:moveTo>
                  <a:pt x="24418" y="13281"/>
                </a:moveTo>
                <a:lnTo>
                  <a:pt x="24418" y="14050"/>
                </a:lnTo>
                <a:lnTo>
                  <a:pt x="23891" y="14050"/>
                </a:lnTo>
                <a:lnTo>
                  <a:pt x="23891" y="13281"/>
                </a:lnTo>
                <a:close/>
                <a:moveTo>
                  <a:pt x="830" y="13359"/>
                </a:moveTo>
                <a:lnTo>
                  <a:pt x="830" y="14085"/>
                </a:lnTo>
                <a:lnTo>
                  <a:pt x="432" y="14085"/>
                </a:lnTo>
                <a:lnTo>
                  <a:pt x="432" y="13359"/>
                </a:lnTo>
                <a:close/>
                <a:moveTo>
                  <a:pt x="1599" y="13359"/>
                </a:moveTo>
                <a:lnTo>
                  <a:pt x="1599" y="14085"/>
                </a:lnTo>
                <a:lnTo>
                  <a:pt x="1210" y="14085"/>
                </a:lnTo>
                <a:lnTo>
                  <a:pt x="1210" y="13359"/>
                </a:lnTo>
                <a:close/>
                <a:moveTo>
                  <a:pt x="2368" y="13359"/>
                </a:moveTo>
                <a:lnTo>
                  <a:pt x="2368" y="14085"/>
                </a:lnTo>
                <a:lnTo>
                  <a:pt x="1979" y="14085"/>
                </a:lnTo>
                <a:lnTo>
                  <a:pt x="1979" y="13359"/>
                </a:lnTo>
                <a:close/>
                <a:moveTo>
                  <a:pt x="3145" y="13359"/>
                </a:moveTo>
                <a:lnTo>
                  <a:pt x="3145" y="14085"/>
                </a:lnTo>
                <a:lnTo>
                  <a:pt x="2748" y="14085"/>
                </a:lnTo>
                <a:lnTo>
                  <a:pt x="2748" y="13359"/>
                </a:lnTo>
                <a:close/>
                <a:moveTo>
                  <a:pt x="3914" y="13359"/>
                </a:moveTo>
                <a:lnTo>
                  <a:pt x="3914" y="14085"/>
                </a:lnTo>
                <a:lnTo>
                  <a:pt x="3517" y="14085"/>
                </a:lnTo>
                <a:lnTo>
                  <a:pt x="3517" y="13359"/>
                </a:lnTo>
                <a:close/>
                <a:moveTo>
                  <a:pt x="4684" y="13359"/>
                </a:moveTo>
                <a:lnTo>
                  <a:pt x="4684" y="14085"/>
                </a:lnTo>
                <a:lnTo>
                  <a:pt x="4286" y="14085"/>
                </a:lnTo>
                <a:lnTo>
                  <a:pt x="4286" y="13359"/>
                </a:lnTo>
                <a:close/>
                <a:moveTo>
                  <a:pt x="5453" y="13359"/>
                </a:moveTo>
                <a:lnTo>
                  <a:pt x="5453" y="14085"/>
                </a:lnTo>
                <a:lnTo>
                  <a:pt x="5064" y="14085"/>
                </a:lnTo>
                <a:lnTo>
                  <a:pt x="5064" y="13359"/>
                </a:lnTo>
                <a:close/>
                <a:moveTo>
                  <a:pt x="6222" y="13359"/>
                </a:moveTo>
                <a:lnTo>
                  <a:pt x="6222" y="14085"/>
                </a:lnTo>
                <a:lnTo>
                  <a:pt x="5833" y="14085"/>
                </a:lnTo>
                <a:lnTo>
                  <a:pt x="5833" y="13359"/>
                </a:lnTo>
                <a:close/>
                <a:moveTo>
                  <a:pt x="6991" y="13359"/>
                </a:moveTo>
                <a:lnTo>
                  <a:pt x="6991" y="14085"/>
                </a:lnTo>
                <a:lnTo>
                  <a:pt x="6602" y="14085"/>
                </a:lnTo>
                <a:lnTo>
                  <a:pt x="6602" y="13359"/>
                </a:lnTo>
                <a:close/>
                <a:moveTo>
                  <a:pt x="7768" y="13359"/>
                </a:moveTo>
                <a:lnTo>
                  <a:pt x="7768" y="14085"/>
                </a:lnTo>
                <a:lnTo>
                  <a:pt x="7371" y="14085"/>
                </a:lnTo>
                <a:lnTo>
                  <a:pt x="7371" y="13359"/>
                </a:lnTo>
                <a:close/>
                <a:moveTo>
                  <a:pt x="8537" y="13359"/>
                </a:moveTo>
                <a:lnTo>
                  <a:pt x="8537" y="14085"/>
                </a:lnTo>
                <a:lnTo>
                  <a:pt x="8140" y="14085"/>
                </a:lnTo>
                <a:lnTo>
                  <a:pt x="8140" y="13359"/>
                </a:lnTo>
                <a:close/>
                <a:moveTo>
                  <a:pt x="9306" y="13359"/>
                </a:moveTo>
                <a:lnTo>
                  <a:pt x="9306" y="14085"/>
                </a:lnTo>
                <a:lnTo>
                  <a:pt x="8909" y="14085"/>
                </a:lnTo>
                <a:lnTo>
                  <a:pt x="8909" y="13359"/>
                </a:lnTo>
                <a:close/>
                <a:moveTo>
                  <a:pt x="64433" y="13203"/>
                </a:moveTo>
                <a:lnTo>
                  <a:pt x="64398" y="13272"/>
                </a:lnTo>
                <a:lnTo>
                  <a:pt x="64407" y="13272"/>
                </a:lnTo>
                <a:lnTo>
                  <a:pt x="64407" y="14257"/>
                </a:lnTo>
                <a:lnTo>
                  <a:pt x="64398" y="14257"/>
                </a:lnTo>
                <a:lnTo>
                  <a:pt x="64398" y="14473"/>
                </a:lnTo>
                <a:lnTo>
                  <a:pt x="64018" y="14473"/>
                </a:lnTo>
                <a:lnTo>
                  <a:pt x="64018" y="14257"/>
                </a:lnTo>
                <a:lnTo>
                  <a:pt x="64009" y="14257"/>
                </a:lnTo>
                <a:lnTo>
                  <a:pt x="64009" y="13272"/>
                </a:lnTo>
                <a:lnTo>
                  <a:pt x="63975" y="13220"/>
                </a:lnTo>
                <a:lnTo>
                  <a:pt x="63975" y="13203"/>
                </a:lnTo>
                <a:close/>
                <a:moveTo>
                  <a:pt x="65366" y="13203"/>
                </a:moveTo>
                <a:lnTo>
                  <a:pt x="65348" y="13272"/>
                </a:lnTo>
                <a:lnTo>
                  <a:pt x="65357" y="13272"/>
                </a:lnTo>
                <a:lnTo>
                  <a:pt x="65357" y="14257"/>
                </a:lnTo>
                <a:lnTo>
                  <a:pt x="65348" y="14257"/>
                </a:lnTo>
                <a:lnTo>
                  <a:pt x="65348" y="14473"/>
                </a:lnTo>
                <a:lnTo>
                  <a:pt x="64942" y="14473"/>
                </a:lnTo>
                <a:lnTo>
                  <a:pt x="64942" y="14257"/>
                </a:lnTo>
                <a:lnTo>
                  <a:pt x="64942" y="13272"/>
                </a:lnTo>
                <a:lnTo>
                  <a:pt x="64891" y="13203"/>
                </a:lnTo>
                <a:close/>
                <a:moveTo>
                  <a:pt x="66333" y="13203"/>
                </a:moveTo>
                <a:lnTo>
                  <a:pt x="66299" y="13272"/>
                </a:lnTo>
                <a:lnTo>
                  <a:pt x="66308" y="13272"/>
                </a:lnTo>
                <a:lnTo>
                  <a:pt x="66308" y="14257"/>
                </a:lnTo>
                <a:lnTo>
                  <a:pt x="66299" y="14257"/>
                </a:lnTo>
                <a:lnTo>
                  <a:pt x="66299" y="14473"/>
                </a:lnTo>
                <a:lnTo>
                  <a:pt x="65919" y="14473"/>
                </a:lnTo>
                <a:lnTo>
                  <a:pt x="65919" y="14257"/>
                </a:lnTo>
                <a:lnTo>
                  <a:pt x="65910" y="14257"/>
                </a:lnTo>
                <a:lnTo>
                  <a:pt x="65910" y="13272"/>
                </a:lnTo>
                <a:lnTo>
                  <a:pt x="65867" y="13203"/>
                </a:lnTo>
                <a:close/>
                <a:moveTo>
                  <a:pt x="67293" y="13203"/>
                </a:moveTo>
                <a:lnTo>
                  <a:pt x="67249" y="13272"/>
                </a:lnTo>
                <a:lnTo>
                  <a:pt x="67258" y="13272"/>
                </a:lnTo>
                <a:lnTo>
                  <a:pt x="67258" y="14257"/>
                </a:lnTo>
                <a:lnTo>
                  <a:pt x="67249" y="14257"/>
                </a:lnTo>
                <a:lnTo>
                  <a:pt x="67249" y="14473"/>
                </a:lnTo>
                <a:lnTo>
                  <a:pt x="66869" y="14473"/>
                </a:lnTo>
                <a:lnTo>
                  <a:pt x="66869" y="14257"/>
                </a:lnTo>
                <a:lnTo>
                  <a:pt x="66869" y="13272"/>
                </a:lnTo>
                <a:lnTo>
                  <a:pt x="66826" y="13203"/>
                </a:lnTo>
                <a:close/>
                <a:moveTo>
                  <a:pt x="68243" y="13203"/>
                </a:moveTo>
                <a:lnTo>
                  <a:pt x="68200" y="13272"/>
                </a:lnTo>
                <a:lnTo>
                  <a:pt x="68208" y="13272"/>
                </a:lnTo>
                <a:lnTo>
                  <a:pt x="68208" y="14257"/>
                </a:lnTo>
                <a:lnTo>
                  <a:pt x="68200" y="14257"/>
                </a:lnTo>
                <a:lnTo>
                  <a:pt x="68200" y="14473"/>
                </a:lnTo>
                <a:lnTo>
                  <a:pt x="67820" y="14473"/>
                </a:lnTo>
                <a:lnTo>
                  <a:pt x="67820" y="14257"/>
                </a:lnTo>
                <a:lnTo>
                  <a:pt x="67811" y="14257"/>
                </a:lnTo>
                <a:lnTo>
                  <a:pt x="67811" y="13272"/>
                </a:lnTo>
                <a:lnTo>
                  <a:pt x="67768" y="13203"/>
                </a:lnTo>
                <a:close/>
                <a:moveTo>
                  <a:pt x="42477" y="14033"/>
                </a:moveTo>
                <a:lnTo>
                  <a:pt x="42477" y="14637"/>
                </a:lnTo>
                <a:lnTo>
                  <a:pt x="42149" y="14637"/>
                </a:lnTo>
                <a:lnTo>
                  <a:pt x="42149" y="14033"/>
                </a:lnTo>
                <a:close/>
                <a:moveTo>
                  <a:pt x="43125" y="14050"/>
                </a:moveTo>
                <a:lnTo>
                  <a:pt x="43125" y="14646"/>
                </a:lnTo>
                <a:lnTo>
                  <a:pt x="42797" y="14646"/>
                </a:lnTo>
                <a:lnTo>
                  <a:pt x="42797" y="14050"/>
                </a:lnTo>
                <a:close/>
                <a:moveTo>
                  <a:pt x="43773" y="14059"/>
                </a:moveTo>
                <a:lnTo>
                  <a:pt x="43773" y="14655"/>
                </a:lnTo>
                <a:lnTo>
                  <a:pt x="43445" y="14655"/>
                </a:lnTo>
                <a:lnTo>
                  <a:pt x="43445" y="14059"/>
                </a:lnTo>
                <a:close/>
                <a:moveTo>
                  <a:pt x="44404" y="14067"/>
                </a:moveTo>
                <a:lnTo>
                  <a:pt x="44421" y="14663"/>
                </a:lnTo>
                <a:lnTo>
                  <a:pt x="44076" y="14663"/>
                </a:lnTo>
                <a:lnTo>
                  <a:pt x="44076" y="14067"/>
                </a:lnTo>
                <a:close/>
                <a:moveTo>
                  <a:pt x="45069" y="14076"/>
                </a:moveTo>
                <a:lnTo>
                  <a:pt x="45069" y="14681"/>
                </a:lnTo>
                <a:lnTo>
                  <a:pt x="44741" y="14681"/>
                </a:lnTo>
                <a:lnTo>
                  <a:pt x="44741" y="14076"/>
                </a:lnTo>
                <a:close/>
                <a:moveTo>
                  <a:pt x="45717" y="14085"/>
                </a:moveTo>
                <a:lnTo>
                  <a:pt x="45717" y="14689"/>
                </a:lnTo>
                <a:lnTo>
                  <a:pt x="45389" y="14689"/>
                </a:lnTo>
                <a:lnTo>
                  <a:pt x="45389" y="14085"/>
                </a:lnTo>
                <a:close/>
                <a:moveTo>
                  <a:pt x="46365" y="14093"/>
                </a:moveTo>
                <a:lnTo>
                  <a:pt x="46365" y="14689"/>
                </a:lnTo>
                <a:lnTo>
                  <a:pt x="46037" y="14689"/>
                </a:lnTo>
                <a:lnTo>
                  <a:pt x="46037" y="14093"/>
                </a:lnTo>
                <a:close/>
                <a:moveTo>
                  <a:pt x="47013" y="14102"/>
                </a:moveTo>
                <a:lnTo>
                  <a:pt x="47013" y="14698"/>
                </a:lnTo>
                <a:lnTo>
                  <a:pt x="46685" y="14698"/>
                </a:lnTo>
                <a:lnTo>
                  <a:pt x="46685" y="14102"/>
                </a:lnTo>
                <a:close/>
                <a:moveTo>
                  <a:pt x="47661" y="14110"/>
                </a:moveTo>
                <a:lnTo>
                  <a:pt x="47661" y="14707"/>
                </a:lnTo>
                <a:lnTo>
                  <a:pt x="47333" y="14707"/>
                </a:lnTo>
                <a:lnTo>
                  <a:pt x="47333" y="14110"/>
                </a:lnTo>
                <a:close/>
                <a:moveTo>
                  <a:pt x="48309" y="14119"/>
                </a:moveTo>
                <a:lnTo>
                  <a:pt x="48309" y="14715"/>
                </a:lnTo>
                <a:lnTo>
                  <a:pt x="47981" y="14715"/>
                </a:lnTo>
                <a:lnTo>
                  <a:pt x="47981" y="14119"/>
                </a:lnTo>
                <a:close/>
                <a:moveTo>
                  <a:pt x="48957" y="14128"/>
                </a:moveTo>
                <a:lnTo>
                  <a:pt x="48957" y="14724"/>
                </a:lnTo>
                <a:lnTo>
                  <a:pt x="48629" y="14724"/>
                </a:lnTo>
                <a:lnTo>
                  <a:pt x="48629" y="14128"/>
                </a:lnTo>
                <a:close/>
                <a:moveTo>
                  <a:pt x="49605" y="14136"/>
                </a:moveTo>
                <a:lnTo>
                  <a:pt x="49605" y="14733"/>
                </a:lnTo>
                <a:lnTo>
                  <a:pt x="49277" y="14733"/>
                </a:lnTo>
                <a:lnTo>
                  <a:pt x="49277" y="14136"/>
                </a:lnTo>
                <a:close/>
                <a:moveTo>
                  <a:pt x="33387" y="13756"/>
                </a:moveTo>
                <a:lnTo>
                  <a:pt x="33387" y="14517"/>
                </a:lnTo>
                <a:lnTo>
                  <a:pt x="33379" y="14517"/>
                </a:lnTo>
                <a:lnTo>
                  <a:pt x="33379" y="14897"/>
                </a:lnTo>
                <a:lnTo>
                  <a:pt x="33033" y="14897"/>
                </a:lnTo>
                <a:lnTo>
                  <a:pt x="33033" y="14707"/>
                </a:lnTo>
                <a:lnTo>
                  <a:pt x="33033" y="13825"/>
                </a:lnTo>
                <a:lnTo>
                  <a:pt x="32998" y="13756"/>
                </a:lnTo>
                <a:close/>
                <a:moveTo>
                  <a:pt x="34243" y="13756"/>
                </a:moveTo>
                <a:lnTo>
                  <a:pt x="34243" y="14517"/>
                </a:lnTo>
                <a:lnTo>
                  <a:pt x="34234" y="14517"/>
                </a:lnTo>
                <a:lnTo>
                  <a:pt x="34234" y="14897"/>
                </a:lnTo>
                <a:lnTo>
                  <a:pt x="33897" y="14897"/>
                </a:lnTo>
                <a:lnTo>
                  <a:pt x="33897" y="14707"/>
                </a:lnTo>
                <a:lnTo>
                  <a:pt x="33897" y="13825"/>
                </a:lnTo>
                <a:lnTo>
                  <a:pt x="33854" y="13756"/>
                </a:lnTo>
                <a:close/>
                <a:moveTo>
                  <a:pt x="35089" y="13756"/>
                </a:moveTo>
                <a:lnTo>
                  <a:pt x="35089" y="14517"/>
                </a:lnTo>
                <a:lnTo>
                  <a:pt x="35081" y="14517"/>
                </a:lnTo>
                <a:lnTo>
                  <a:pt x="35081" y="14897"/>
                </a:lnTo>
                <a:lnTo>
                  <a:pt x="34744" y="14897"/>
                </a:lnTo>
                <a:lnTo>
                  <a:pt x="34744" y="14707"/>
                </a:lnTo>
                <a:lnTo>
                  <a:pt x="34744" y="13825"/>
                </a:lnTo>
                <a:lnTo>
                  <a:pt x="34709" y="13756"/>
                </a:lnTo>
                <a:close/>
                <a:moveTo>
                  <a:pt x="35953" y="13756"/>
                </a:moveTo>
                <a:lnTo>
                  <a:pt x="35953" y="14517"/>
                </a:lnTo>
                <a:lnTo>
                  <a:pt x="35945" y="14517"/>
                </a:lnTo>
                <a:lnTo>
                  <a:pt x="35945" y="14897"/>
                </a:lnTo>
                <a:lnTo>
                  <a:pt x="35608" y="14897"/>
                </a:lnTo>
                <a:lnTo>
                  <a:pt x="35608" y="14707"/>
                </a:lnTo>
                <a:lnTo>
                  <a:pt x="35608" y="13825"/>
                </a:lnTo>
                <a:lnTo>
                  <a:pt x="35565" y="13756"/>
                </a:lnTo>
                <a:close/>
                <a:moveTo>
                  <a:pt x="36800" y="13756"/>
                </a:moveTo>
                <a:lnTo>
                  <a:pt x="36800" y="14517"/>
                </a:lnTo>
                <a:lnTo>
                  <a:pt x="36792" y="14517"/>
                </a:lnTo>
                <a:lnTo>
                  <a:pt x="36792" y="14897"/>
                </a:lnTo>
                <a:lnTo>
                  <a:pt x="36455" y="14897"/>
                </a:lnTo>
                <a:lnTo>
                  <a:pt x="36455" y="14707"/>
                </a:lnTo>
                <a:lnTo>
                  <a:pt x="36455" y="13825"/>
                </a:lnTo>
                <a:lnTo>
                  <a:pt x="36411" y="13756"/>
                </a:lnTo>
                <a:close/>
                <a:moveTo>
                  <a:pt x="37690" y="13575"/>
                </a:moveTo>
                <a:lnTo>
                  <a:pt x="37656" y="13635"/>
                </a:lnTo>
                <a:lnTo>
                  <a:pt x="37656" y="14517"/>
                </a:lnTo>
                <a:lnTo>
                  <a:pt x="37647" y="14517"/>
                </a:lnTo>
                <a:lnTo>
                  <a:pt x="37647" y="14897"/>
                </a:lnTo>
                <a:lnTo>
                  <a:pt x="37310" y="14897"/>
                </a:lnTo>
                <a:lnTo>
                  <a:pt x="37310" y="14707"/>
                </a:lnTo>
                <a:lnTo>
                  <a:pt x="37310" y="13825"/>
                </a:lnTo>
                <a:lnTo>
                  <a:pt x="37275" y="13756"/>
                </a:lnTo>
                <a:lnTo>
                  <a:pt x="37690" y="13575"/>
                </a:lnTo>
                <a:close/>
                <a:moveTo>
                  <a:pt x="74620" y="14231"/>
                </a:moveTo>
                <a:lnTo>
                  <a:pt x="74620" y="15061"/>
                </a:lnTo>
                <a:lnTo>
                  <a:pt x="74127" y="15061"/>
                </a:lnTo>
                <a:lnTo>
                  <a:pt x="74127" y="14231"/>
                </a:lnTo>
                <a:close/>
                <a:moveTo>
                  <a:pt x="75406" y="14231"/>
                </a:moveTo>
                <a:lnTo>
                  <a:pt x="75406" y="15061"/>
                </a:lnTo>
                <a:lnTo>
                  <a:pt x="74913" y="15061"/>
                </a:lnTo>
                <a:lnTo>
                  <a:pt x="74913" y="14231"/>
                </a:lnTo>
                <a:close/>
                <a:moveTo>
                  <a:pt x="76184" y="14231"/>
                </a:moveTo>
                <a:lnTo>
                  <a:pt x="76184" y="15061"/>
                </a:lnTo>
                <a:lnTo>
                  <a:pt x="75691" y="15061"/>
                </a:lnTo>
                <a:lnTo>
                  <a:pt x="75691" y="14231"/>
                </a:lnTo>
                <a:close/>
                <a:moveTo>
                  <a:pt x="76970" y="14231"/>
                </a:moveTo>
                <a:lnTo>
                  <a:pt x="76970" y="15061"/>
                </a:lnTo>
                <a:lnTo>
                  <a:pt x="76477" y="15061"/>
                </a:lnTo>
                <a:lnTo>
                  <a:pt x="76477" y="14231"/>
                </a:lnTo>
                <a:close/>
                <a:moveTo>
                  <a:pt x="77748" y="14231"/>
                </a:moveTo>
                <a:lnTo>
                  <a:pt x="77748" y="15061"/>
                </a:lnTo>
                <a:lnTo>
                  <a:pt x="77255" y="15061"/>
                </a:lnTo>
                <a:lnTo>
                  <a:pt x="77255" y="14231"/>
                </a:lnTo>
                <a:close/>
                <a:moveTo>
                  <a:pt x="78499" y="14231"/>
                </a:moveTo>
                <a:lnTo>
                  <a:pt x="78525" y="15061"/>
                </a:lnTo>
                <a:lnTo>
                  <a:pt x="78007" y="15061"/>
                </a:lnTo>
                <a:lnTo>
                  <a:pt x="78007" y="14231"/>
                </a:lnTo>
                <a:close/>
                <a:moveTo>
                  <a:pt x="79312" y="14231"/>
                </a:moveTo>
                <a:lnTo>
                  <a:pt x="79312" y="15061"/>
                </a:lnTo>
                <a:lnTo>
                  <a:pt x="78819" y="15061"/>
                </a:lnTo>
                <a:lnTo>
                  <a:pt x="78819" y="14231"/>
                </a:lnTo>
                <a:close/>
                <a:moveTo>
                  <a:pt x="830" y="14421"/>
                </a:moveTo>
                <a:lnTo>
                  <a:pt x="830" y="15147"/>
                </a:lnTo>
                <a:lnTo>
                  <a:pt x="432" y="15147"/>
                </a:lnTo>
                <a:lnTo>
                  <a:pt x="432" y="14421"/>
                </a:lnTo>
                <a:close/>
                <a:moveTo>
                  <a:pt x="1599" y="14421"/>
                </a:moveTo>
                <a:lnTo>
                  <a:pt x="1599" y="15147"/>
                </a:lnTo>
                <a:lnTo>
                  <a:pt x="1210" y="15147"/>
                </a:lnTo>
                <a:lnTo>
                  <a:pt x="1210" y="14421"/>
                </a:lnTo>
                <a:close/>
                <a:moveTo>
                  <a:pt x="2368" y="14421"/>
                </a:moveTo>
                <a:lnTo>
                  <a:pt x="2368" y="15147"/>
                </a:lnTo>
                <a:lnTo>
                  <a:pt x="1979" y="15147"/>
                </a:lnTo>
                <a:lnTo>
                  <a:pt x="1979" y="14421"/>
                </a:lnTo>
                <a:close/>
                <a:moveTo>
                  <a:pt x="3145" y="14421"/>
                </a:moveTo>
                <a:lnTo>
                  <a:pt x="3145" y="15147"/>
                </a:lnTo>
                <a:lnTo>
                  <a:pt x="2748" y="15147"/>
                </a:lnTo>
                <a:lnTo>
                  <a:pt x="2748" y="14421"/>
                </a:lnTo>
                <a:close/>
                <a:moveTo>
                  <a:pt x="3914" y="14421"/>
                </a:moveTo>
                <a:lnTo>
                  <a:pt x="3914" y="15147"/>
                </a:lnTo>
                <a:lnTo>
                  <a:pt x="3517" y="15147"/>
                </a:lnTo>
                <a:lnTo>
                  <a:pt x="3517" y="14421"/>
                </a:lnTo>
                <a:close/>
                <a:moveTo>
                  <a:pt x="4684" y="14421"/>
                </a:moveTo>
                <a:lnTo>
                  <a:pt x="4684" y="15147"/>
                </a:lnTo>
                <a:lnTo>
                  <a:pt x="4286" y="15147"/>
                </a:lnTo>
                <a:lnTo>
                  <a:pt x="4286" y="14421"/>
                </a:lnTo>
                <a:close/>
                <a:moveTo>
                  <a:pt x="5453" y="14421"/>
                </a:moveTo>
                <a:lnTo>
                  <a:pt x="5453" y="15147"/>
                </a:lnTo>
                <a:lnTo>
                  <a:pt x="5064" y="15147"/>
                </a:lnTo>
                <a:lnTo>
                  <a:pt x="5064" y="14421"/>
                </a:lnTo>
                <a:close/>
                <a:moveTo>
                  <a:pt x="6222" y="14421"/>
                </a:moveTo>
                <a:lnTo>
                  <a:pt x="6222" y="15147"/>
                </a:lnTo>
                <a:lnTo>
                  <a:pt x="5833" y="15147"/>
                </a:lnTo>
                <a:lnTo>
                  <a:pt x="5833" y="14421"/>
                </a:lnTo>
                <a:close/>
                <a:moveTo>
                  <a:pt x="6991" y="14421"/>
                </a:moveTo>
                <a:lnTo>
                  <a:pt x="6991" y="15147"/>
                </a:lnTo>
                <a:lnTo>
                  <a:pt x="6602" y="15147"/>
                </a:lnTo>
                <a:lnTo>
                  <a:pt x="6602" y="14421"/>
                </a:lnTo>
                <a:close/>
                <a:moveTo>
                  <a:pt x="7768" y="14421"/>
                </a:moveTo>
                <a:lnTo>
                  <a:pt x="7768" y="15147"/>
                </a:lnTo>
                <a:lnTo>
                  <a:pt x="7371" y="15147"/>
                </a:lnTo>
                <a:lnTo>
                  <a:pt x="7371" y="14421"/>
                </a:lnTo>
                <a:close/>
                <a:moveTo>
                  <a:pt x="8537" y="14421"/>
                </a:moveTo>
                <a:lnTo>
                  <a:pt x="8537" y="15147"/>
                </a:lnTo>
                <a:lnTo>
                  <a:pt x="8140" y="15147"/>
                </a:lnTo>
                <a:lnTo>
                  <a:pt x="8140" y="14421"/>
                </a:lnTo>
                <a:close/>
                <a:moveTo>
                  <a:pt x="9306" y="14421"/>
                </a:moveTo>
                <a:lnTo>
                  <a:pt x="9306" y="15147"/>
                </a:lnTo>
                <a:lnTo>
                  <a:pt x="8909" y="15147"/>
                </a:lnTo>
                <a:lnTo>
                  <a:pt x="8909" y="14421"/>
                </a:lnTo>
                <a:close/>
                <a:moveTo>
                  <a:pt x="30337" y="14577"/>
                </a:moveTo>
                <a:lnTo>
                  <a:pt x="30337" y="15182"/>
                </a:lnTo>
                <a:lnTo>
                  <a:pt x="29801" y="15182"/>
                </a:lnTo>
                <a:lnTo>
                  <a:pt x="29801" y="14577"/>
                </a:lnTo>
                <a:close/>
                <a:moveTo>
                  <a:pt x="29490" y="14577"/>
                </a:moveTo>
                <a:lnTo>
                  <a:pt x="29490" y="15208"/>
                </a:lnTo>
                <a:lnTo>
                  <a:pt x="28955" y="15208"/>
                </a:lnTo>
                <a:lnTo>
                  <a:pt x="28955" y="14577"/>
                </a:lnTo>
                <a:close/>
                <a:moveTo>
                  <a:pt x="28652" y="14577"/>
                </a:moveTo>
                <a:lnTo>
                  <a:pt x="28644" y="15225"/>
                </a:lnTo>
                <a:lnTo>
                  <a:pt x="28108" y="15225"/>
                </a:lnTo>
                <a:lnTo>
                  <a:pt x="28108" y="14577"/>
                </a:lnTo>
                <a:close/>
                <a:moveTo>
                  <a:pt x="27797" y="14577"/>
                </a:moveTo>
                <a:lnTo>
                  <a:pt x="27797" y="15251"/>
                </a:lnTo>
                <a:lnTo>
                  <a:pt x="27270" y="15251"/>
                </a:lnTo>
                <a:lnTo>
                  <a:pt x="27270" y="14577"/>
                </a:lnTo>
                <a:close/>
                <a:moveTo>
                  <a:pt x="26959" y="14577"/>
                </a:moveTo>
                <a:lnTo>
                  <a:pt x="26959" y="15277"/>
                </a:lnTo>
                <a:lnTo>
                  <a:pt x="26423" y="15277"/>
                </a:lnTo>
                <a:lnTo>
                  <a:pt x="26423" y="14577"/>
                </a:lnTo>
                <a:close/>
                <a:moveTo>
                  <a:pt x="26112" y="14577"/>
                </a:moveTo>
                <a:lnTo>
                  <a:pt x="26112" y="15303"/>
                </a:lnTo>
                <a:lnTo>
                  <a:pt x="25576" y="15303"/>
                </a:lnTo>
                <a:lnTo>
                  <a:pt x="25576" y="14577"/>
                </a:lnTo>
                <a:close/>
                <a:moveTo>
                  <a:pt x="25265" y="14577"/>
                </a:moveTo>
                <a:lnTo>
                  <a:pt x="25265" y="15320"/>
                </a:lnTo>
                <a:lnTo>
                  <a:pt x="24738" y="15320"/>
                </a:lnTo>
                <a:lnTo>
                  <a:pt x="24738" y="14577"/>
                </a:lnTo>
                <a:close/>
                <a:moveTo>
                  <a:pt x="33382" y="15268"/>
                </a:moveTo>
                <a:lnTo>
                  <a:pt x="33379" y="15337"/>
                </a:lnTo>
                <a:lnTo>
                  <a:pt x="33387" y="15324"/>
                </a:lnTo>
                <a:lnTo>
                  <a:pt x="33387" y="15268"/>
                </a:lnTo>
                <a:close/>
                <a:moveTo>
                  <a:pt x="34232" y="15268"/>
                </a:moveTo>
                <a:lnTo>
                  <a:pt x="34225" y="15337"/>
                </a:lnTo>
                <a:lnTo>
                  <a:pt x="34243" y="15310"/>
                </a:lnTo>
                <a:lnTo>
                  <a:pt x="34243" y="15310"/>
                </a:lnTo>
                <a:lnTo>
                  <a:pt x="34243" y="15268"/>
                </a:lnTo>
                <a:close/>
                <a:moveTo>
                  <a:pt x="35948" y="15268"/>
                </a:moveTo>
                <a:lnTo>
                  <a:pt x="35945" y="15337"/>
                </a:lnTo>
                <a:lnTo>
                  <a:pt x="35953" y="15324"/>
                </a:lnTo>
                <a:lnTo>
                  <a:pt x="35953" y="15268"/>
                </a:lnTo>
                <a:close/>
                <a:moveTo>
                  <a:pt x="37642" y="15268"/>
                </a:moveTo>
                <a:lnTo>
                  <a:pt x="37630" y="15337"/>
                </a:lnTo>
                <a:lnTo>
                  <a:pt x="37664" y="15282"/>
                </a:lnTo>
                <a:lnTo>
                  <a:pt x="37664" y="15268"/>
                </a:lnTo>
                <a:close/>
                <a:moveTo>
                  <a:pt x="24418" y="14577"/>
                </a:moveTo>
                <a:lnTo>
                  <a:pt x="24418" y="15346"/>
                </a:lnTo>
                <a:lnTo>
                  <a:pt x="23891" y="15346"/>
                </a:lnTo>
                <a:lnTo>
                  <a:pt x="23891" y="14577"/>
                </a:lnTo>
                <a:close/>
                <a:moveTo>
                  <a:pt x="42477" y="14905"/>
                </a:moveTo>
                <a:lnTo>
                  <a:pt x="42477" y="15502"/>
                </a:lnTo>
                <a:lnTo>
                  <a:pt x="42149" y="15502"/>
                </a:lnTo>
                <a:lnTo>
                  <a:pt x="42149" y="14905"/>
                </a:lnTo>
                <a:close/>
                <a:moveTo>
                  <a:pt x="43125" y="14914"/>
                </a:moveTo>
                <a:lnTo>
                  <a:pt x="43125" y="15510"/>
                </a:lnTo>
                <a:lnTo>
                  <a:pt x="42797" y="15510"/>
                </a:lnTo>
                <a:lnTo>
                  <a:pt x="42797" y="14914"/>
                </a:lnTo>
                <a:close/>
                <a:moveTo>
                  <a:pt x="43773" y="14923"/>
                </a:moveTo>
                <a:lnTo>
                  <a:pt x="43773" y="15519"/>
                </a:lnTo>
                <a:lnTo>
                  <a:pt x="43445" y="15519"/>
                </a:lnTo>
                <a:lnTo>
                  <a:pt x="43445" y="14923"/>
                </a:lnTo>
                <a:close/>
                <a:moveTo>
                  <a:pt x="44404" y="14931"/>
                </a:moveTo>
                <a:lnTo>
                  <a:pt x="44421" y="15527"/>
                </a:lnTo>
                <a:lnTo>
                  <a:pt x="44076" y="15527"/>
                </a:lnTo>
                <a:lnTo>
                  <a:pt x="44076" y="14931"/>
                </a:lnTo>
                <a:close/>
                <a:moveTo>
                  <a:pt x="45069" y="14949"/>
                </a:moveTo>
                <a:lnTo>
                  <a:pt x="45069" y="15545"/>
                </a:lnTo>
                <a:lnTo>
                  <a:pt x="44741" y="15545"/>
                </a:lnTo>
                <a:lnTo>
                  <a:pt x="44741" y="14949"/>
                </a:lnTo>
                <a:close/>
                <a:moveTo>
                  <a:pt x="45717" y="14949"/>
                </a:moveTo>
                <a:lnTo>
                  <a:pt x="45717" y="15553"/>
                </a:lnTo>
                <a:lnTo>
                  <a:pt x="45389" y="15553"/>
                </a:lnTo>
                <a:lnTo>
                  <a:pt x="45389" y="14949"/>
                </a:lnTo>
                <a:close/>
                <a:moveTo>
                  <a:pt x="46365" y="14957"/>
                </a:moveTo>
                <a:lnTo>
                  <a:pt x="46365" y="15553"/>
                </a:lnTo>
                <a:lnTo>
                  <a:pt x="46037" y="15553"/>
                </a:lnTo>
                <a:lnTo>
                  <a:pt x="46037" y="14957"/>
                </a:lnTo>
                <a:close/>
                <a:moveTo>
                  <a:pt x="47013" y="14966"/>
                </a:moveTo>
                <a:lnTo>
                  <a:pt x="47013" y="15562"/>
                </a:lnTo>
                <a:lnTo>
                  <a:pt x="46685" y="15562"/>
                </a:lnTo>
                <a:lnTo>
                  <a:pt x="46685" y="14966"/>
                </a:lnTo>
                <a:close/>
                <a:moveTo>
                  <a:pt x="47661" y="14974"/>
                </a:moveTo>
                <a:lnTo>
                  <a:pt x="47661" y="15571"/>
                </a:lnTo>
                <a:lnTo>
                  <a:pt x="47333" y="15571"/>
                </a:lnTo>
                <a:lnTo>
                  <a:pt x="47333" y="14974"/>
                </a:lnTo>
                <a:close/>
                <a:moveTo>
                  <a:pt x="48309" y="14983"/>
                </a:moveTo>
                <a:lnTo>
                  <a:pt x="48309" y="15579"/>
                </a:lnTo>
                <a:lnTo>
                  <a:pt x="47981" y="15579"/>
                </a:lnTo>
                <a:lnTo>
                  <a:pt x="47981" y="14983"/>
                </a:lnTo>
                <a:close/>
                <a:moveTo>
                  <a:pt x="48957" y="14992"/>
                </a:moveTo>
                <a:lnTo>
                  <a:pt x="48957" y="15588"/>
                </a:lnTo>
                <a:lnTo>
                  <a:pt x="48629" y="15588"/>
                </a:lnTo>
                <a:lnTo>
                  <a:pt x="48629" y="14992"/>
                </a:lnTo>
                <a:close/>
                <a:moveTo>
                  <a:pt x="49605" y="15000"/>
                </a:moveTo>
                <a:lnTo>
                  <a:pt x="49605" y="15597"/>
                </a:lnTo>
                <a:lnTo>
                  <a:pt x="49277" y="15597"/>
                </a:lnTo>
                <a:lnTo>
                  <a:pt x="49277" y="15000"/>
                </a:lnTo>
                <a:close/>
                <a:moveTo>
                  <a:pt x="64433" y="14888"/>
                </a:moveTo>
                <a:lnTo>
                  <a:pt x="64389" y="14957"/>
                </a:lnTo>
                <a:lnTo>
                  <a:pt x="64407" y="14957"/>
                </a:lnTo>
                <a:lnTo>
                  <a:pt x="64407" y="15942"/>
                </a:lnTo>
                <a:lnTo>
                  <a:pt x="64398" y="15942"/>
                </a:lnTo>
                <a:lnTo>
                  <a:pt x="64398" y="16158"/>
                </a:lnTo>
                <a:lnTo>
                  <a:pt x="64018" y="16158"/>
                </a:lnTo>
                <a:lnTo>
                  <a:pt x="64018" y="15942"/>
                </a:lnTo>
                <a:lnTo>
                  <a:pt x="64009" y="15942"/>
                </a:lnTo>
                <a:lnTo>
                  <a:pt x="64009" y="14957"/>
                </a:lnTo>
                <a:lnTo>
                  <a:pt x="63975" y="14905"/>
                </a:lnTo>
                <a:lnTo>
                  <a:pt x="63975" y="14888"/>
                </a:lnTo>
                <a:close/>
                <a:moveTo>
                  <a:pt x="65366" y="14888"/>
                </a:moveTo>
                <a:lnTo>
                  <a:pt x="65323" y="14957"/>
                </a:lnTo>
                <a:lnTo>
                  <a:pt x="65357" y="14957"/>
                </a:lnTo>
                <a:lnTo>
                  <a:pt x="65357" y="15942"/>
                </a:lnTo>
                <a:lnTo>
                  <a:pt x="65348" y="15942"/>
                </a:lnTo>
                <a:lnTo>
                  <a:pt x="65348" y="16158"/>
                </a:lnTo>
                <a:lnTo>
                  <a:pt x="64942" y="16158"/>
                </a:lnTo>
                <a:lnTo>
                  <a:pt x="64942" y="15942"/>
                </a:lnTo>
                <a:lnTo>
                  <a:pt x="64942" y="14957"/>
                </a:lnTo>
                <a:lnTo>
                  <a:pt x="64891" y="14888"/>
                </a:lnTo>
                <a:close/>
                <a:moveTo>
                  <a:pt x="66333" y="14888"/>
                </a:moveTo>
                <a:lnTo>
                  <a:pt x="66290" y="14957"/>
                </a:lnTo>
                <a:lnTo>
                  <a:pt x="66308" y="14957"/>
                </a:lnTo>
                <a:lnTo>
                  <a:pt x="66308" y="15942"/>
                </a:lnTo>
                <a:lnTo>
                  <a:pt x="66299" y="15942"/>
                </a:lnTo>
                <a:lnTo>
                  <a:pt x="66299" y="16158"/>
                </a:lnTo>
                <a:lnTo>
                  <a:pt x="65919" y="16158"/>
                </a:lnTo>
                <a:lnTo>
                  <a:pt x="65919" y="15942"/>
                </a:lnTo>
                <a:lnTo>
                  <a:pt x="65910" y="15942"/>
                </a:lnTo>
                <a:lnTo>
                  <a:pt x="65910" y="14957"/>
                </a:lnTo>
                <a:lnTo>
                  <a:pt x="65867" y="14888"/>
                </a:lnTo>
                <a:close/>
                <a:moveTo>
                  <a:pt x="67293" y="14888"/>
                </a:moveTo>
                <a:lnTo>
                  <a:pt x="67249" y="14957"/>
                </a:lnTo>
                <a:lnTo>
                  <a:pt x="67258" y="14957"/>
                </a:lnTo>
                <a:lnTo>
                  <a:pt x="67258" y="15942"/>
                </a:lnTo>
                <a:lnTo>
                  <a:pt x="67241" y="15942"/>
                </a:lnTo>
                <a:lnTo>
                  <a:pt x="67241" y="16158"/>
                </a:lnTo>
                <a:lnTo>
                  <a:pt x="66869" y="16158"/>
                </a:lnTo>
                <a:lnTo>
                  <a:pt x="66869" y="15942"/>
                </a:lnTo>
                <a:lnTo>
                  <a:pt x="66869" y="14957"/>
                </a:lnTo>
                <a:lnTo>
                  <a:pt x="66826" y="14888"/>
                </a:lnTo>
                <a:close/>
                <a:moveTo>
                  <a:pt x="68243" y="14888"/>
                </a:moveTo>
                <a:lnTo>
                  <a:pt x="68200" y="14957"/>
                </a:lnTo>
                <a:lnTo>
                  <a:pt x="68208" y="14957"/>
                </a:lnTo>
                <a:lnTo>
                  <a:pt x="68208" y="15942"/>
                </a:lnTo>
                <a:lnTo>
                  <a:pt x="68200" y="15942"/>
                </a:lnTo>
                <a:lnTo>
                  <a:pt x="68200" y="16158"/>
                </a:lnTo>
                <a:lnTo>
                  <a:pt x="67820" y="16158"/>
                </a:lnTo>
                <a:lnTo>
                  <a:pt x="67820" y="15942"/>
                </a:lnTo>
                <a:lnTo>
                  <a:pt x="67811" y="15942"/>
                </a:lnTo>
                <a:lnTo>
                  <a:pt x="67811" y="14957"/>
                </a:lnTo>
                <a:lnTo>
                  <a:pt x="67768" y="14888"/>
                </a:lnTo>
                <a:close/>
                <a:moveTo>
                  <a:pt x="42477" y="15769"/>
                </a:moveTo>
                <a:lnTo>
                  <a:pt x="42477" y="16366"/>
                </a:lnTo>
                <a:lnTo>
                  <a:pt x="42149" y="16366"/>
                </a:lnTo>
                <a:lnTo>
                  <a:pt x="42149" y="15769"/>
                </a:lnTo>
                <a:close/>
                <a:moveTo>
                  <a:pt x="43125" y="15778"/>
                </a:moveTo>
                <a:lnTo>
                  <a:pt x="43125" y="16383"/>
                </a:lnTo>
                <a:lnTo>
                  <a:pt x="42797" y="16383"/>
                </a:lnTo>
                <a:lnTo>
                  <a:pt x="42797" y="15778"/>
                </a:lnTo>
                <a:close/>
                <a:moveTo>
                  <a:pt x="43773" y="15795"/>
                </a:moveTo>
                <a:lnTo>
                  <a:pt x="43773" y="16392"/>
                </a:lnTo>
                <a:lnTo>
                  <a:pt x="43445" y="16392"/>
                </a:lnTo>
                <a:lnTo>
                  <a:pt x="43445" y="15795"/>
                </a:lnTo>
                <a:close/>
                <a:moveTo>
                  <a:pt x="44404" y="15804"/>
                </a:moveTo>
                <a:lnTo>
                  <a:pt x="44421" y="16400"/>
                </a:lnTo>
                <a:lnTo>
                  <a:pt x="44076" y="16400"/>
                </a:lnTo>
                <a:lnTo>
                  <a:pt x="44076" y="15804"/>
                </a:lnTo>
                <a:close/>
                <a:moveTo>
                  <a:pt x="33387" y="15147"/>
                </a:moveTo>
                <a:lnTo>
                  <a:pt x="33387" y="15268"/>
                </a:lnTo>
                <a:lnTo>
                  <a:pt x="33422" y="15268"/>
                </a:lnTo>
                <a:lnTo>
                  <a:pt x="33387" y="15324"/>
                </a:lnTo>
                <a:lnTo>
                  <a:pt x="33387" y="16029"/>
                </a:lnTo>
                <a:lnTo>
                  <a:pt x="33379" y="16029"/>
                </a:lnTo>
                <a:lnTo>
                  <a:pt x="33379" y="16409"/>
                </a:lnTo>
                <a:lnTo>
                  <a:pt x="33033" y="16409"/>
                </a:lnTo>
                <a:lnTo>
                  <a:pt x="33033" y="16219"/>
                </a:lnTo>
                <a:lnTo>
                  <a:pt x="33033" y="15337"/>
                </a:lnTo>
                <a:lnTo>
                  <a:pt x="32998" y="15268"/>
                </a:lnTo>
                <a:lnTo>
                  <a:pt x="33382" y="15268"/>
                </a:lnTo>
                <a:lnTo>
                  <a:pt x="33387" y="15147"/>
                </a:lnTo>
                <a:close/>
                <a:moveTo>
                  <a:pt x="34243" y="15147"/>
                </a:moveTo>
                <a:lnTo>
                  <a:pt x="34243" y="15268"/>
                </a:lnTo>
                <a:lnTo>
                  <a:pt x="34269" y="15268"/>
                </a:lnTo>
                <a:lnTo>
                  <a:pt x="34243" y="15310"/>
                </a:lnTo>
                <a:lnTo>
                  <a:pt x="34243" y="15310"/>
                </a:lnTo>
                <a:lnTo>
                  <a:pt x="34243" y="16029"/>
                </a:lnTo>
                <a:lnTo>
                  <a:pt x="34234" y="16029"/>
                </a:lnTo>
                <a:lnTo>
                  <a:pt x="34234" y="16409"/>
                </a:lnTo>
                <a:lnTo>
                  <a:pt x="33897" y="16409"/>
                </a:lnTo>
                <a:lnTo>
                  <a:pt x="33897" y="16219"/>
                </a:lnTo>
                <a:lnTo>
                  <a:pt x="33897" y="15337"/>
                </a:lnTo>
                <a:lnTo>
                  <a:pt x="33854" y="15268"/>
                </a:lnTo>
                <a:lnTo>
                  <a:pt x="34232" y="15268"/>
                </a:lnTo>
                <a:lnTo>
                  <a:pt x="34243" y="15147"/>
                </a:lnTo>
                <a:close/>
                <a:moveTo>
                  <a:pt x="35124" y="15268"/>
                </a:moveTo>
                <a:lnTo>
                  <a:pt x="35089" y="15337"/>
                </a:lnTo>
                <a:lnTo>
                  <a:pt x="35089" y="16029"/>
                </a:lnTo>
                <a:lnTo>
                  <a:pt x="35081" y="16029"/>
                </a:lnTo>
                <a:lnTo>
                  <a:pt x="35081" y="16409"/>
                </a:lnTo>
                <a:lnTo>
                  <a:pt x="34744" y="16409"/>
                </a:lnTo>
                <a:lnTo>
                  <a:pt x="34744" y="16219"/>
                </a:lnTo>
                <a:lnTo>
                  <a:pt x="34744" y="15337"/>
                </a:lnTo>
                <a:lnTo>
                  <a:pt x="34709" y="15268"/>
                </a:lnTo>
                <a:close/>
                <a:moveTo>
                  <a:pt x="35953" y="15147"/>
                </a:moveTo>
                <a:lnTo>
                  <a:pt x="35953" y="15268"/>
                </a:lnTo>
                <a:lnTo>
                  <a:pt x="35988" y="15268"/>
                </a:lnTo>
                <a:lnTo>
                  <a:pt x="35953" y="15324"/>
                </a:lnTo>
                <a:lnTo>
                  <a:pt x="35953" y="16029"/>
                </a:lnTo>
                <a:lnTo>
                  <a:pt x="35945" y="16029"/>
                </a:lnTo>
                <a:lnTo>
                  <a:pt x="35945" y="16409"/>
                </a:lnTo>
                <a:lnTo>
                  <a:pt x="35608" y="16409"/>
                </a:lnTo>
                <a:lnTo>
                  <a:pt x="35608" y="16219"/>
                </a:lnTo>
                <a:lnTo>
                  <a:pt x="35608" y="15337"/>
                </a:lnTo>
                <a:lnTo>
                  <a:pt x="35565" y="15268"/>
                </a:lnTo>
                <a:lnTo>
                  <a:pt x="35948" y="15268"/>
                </a:lnTo>
                <a:lnTo>
                  <a:pt x="35953" y="15147"/>
                </a:lnTo>
                <a:close/>
                <a:moveTo>
                  <a:pt x="36835" y="15268"/>
                </a:moveTo>
                <a:lnTo>
                  <a:pt x="36800" y="15337"/>
                </a:lnTo>
                <a:lnTo>
                  <a:pt x="36800" y="16029"/>
                </a:lnTo>
                <a:lnTo>
                  <a:pt x="36792" y="16029"/>
                </a:lnTo>
                <a:lnTo>
                  <a:pt x="36792" y="16409"/>
                </a:lnTo>
                <a:lnTo>
                  <a:pt x="36455" y="16409"/>
                </a:lnTo>
                <a:lnTo>
                  <a:pt x="36455" y="16219"/>
                </a:lnTo>
                <a:lnTo>
                  <a:pt x="36455" y="15337"/>
                </a:lnTo>
                <a:lnTo>
                  <a:pt x="36411" y="15268"/>
                </a:lnTo>
                <a:close/>
                <a:moveTo>
                  <a:pt x="37664" y="15147"/>
                </a:moveTo>
                <a:lnTo>
                  <a:pt x="37664" y="15268"/>
                </a:lnTo>
                <a:lnTo>
                  <a:pt x="37673" y="15268"/>
                </a:lnTo>
                <a:lnTo>
                  <a:pt x="37664" y="15282"/>
                </a:lnTo>
                <a:lnTo>
                  <a:pt x="37664" y="16029"/>
                </a:lnTo>
                <a:lnTo>
                  <a:pt x="37656" y="16029"/>
                </a:lnTo>
                <a:lnTo>
                  <a:pt x="37656" y="16409"/>
                </a:lnTo>
                <a:lnTo>
                  <a:pt x="37310" y="16409"/>
                </a:lnTo>
                <a:lnTo>
                  <a:pt x="37310" y="16219"/>
                </a:lnTo>
                <a:lnTo>
                  <a:pt x="37293" y="16219"/>
                </a:lnTo>
                <a:lnTo>
                  <a:pt x="37293" y="15337"/>
                </a:lnTo>
                <a:lnTo>
                  <a:pt x="37250" y="15268"/>
                </a:lnTo>
                <a:lnTo>
                  <a:pt x="37642" y="15268"/>
                </a:lnTo>
                <a:lnTo>
                  <a:pt x="37664" y="15147"/>
                </a:lnTo>
                <a:close/>
                <a:moveTo>
                  <a:pt x="45069" y="15813"/>
                </a:moveTo>
                <a:lnTo>
                  <a:pt x="45069" y="16409"/>
                </a:lnTo>
                <a:lnTo>
                  <a:pt x="44741" y="16409"/>
                </a:lnTo>
                <a:lnTo>
                  <a:pt x="44741" y="15813"/>
                </a:lnTo>
                <a:close/>
                <a:moveTo>
                  <a:pt x="45717" y="15821"/>
                </a:moveTo>
                <a:lnTo>
                  <a:pt x="45717" y="16417"/>
                </a:lnTo>
                <a:lnTo>
                  <a:pt x="45389" y="16417"/>
                </a:lnTo>
                <a:lnTo>
                  <a:pt x="45389" y="15821"/>
                </a:lnTo>
                <a:close/>
                <a:moveTo>
                  <a:pt x="46365" y="15830"/>
                </a:moveTo>
                <a:lnTo>
                  <a:pt x="46365" y="16426"/>
                </a:lnTo>
                <a:lnTo>
                  <a:pt x="46037" y="16426"/>
                </a:lnTo>
                <a:lnTo>
                  <a:pt x="46037" y="15830"/>
                </a:lnTo>
                <a:close/>
                <a:moveTo>
                  <a:pt x="47013" y="15839"/>
                </a:moveTo>
                <a:lnTo>
                  <a:pt x="47013" y="16435"/>
                </a:lnTo>
                <a:lnTo>
                  <a:pt x="46685" y="16435"/>
                </a:lnTo>
                <a:lnTo>
                  <a:pt x="46685" y="15839"/>
                </a:lnTo>
                <a:close/>
                <a:moveTo>
                  <a:pt x="47661" y="15847"/>
                </a:moveTo>
                <a:lnTo>
                  <a:pt x="47661" y="16443"/>
                </a:lnTo>
                <a:lnTo>
                  <a:pt x="47333" y="16443"/>
                </a:lnTo>
                <a:lnTo>
                  <a:pt x="47333" y="15847"/>
                </a:lnTo>
                <a:close/>
                <a:moveTo>
                  <a:pt x="48309" y="15856"/>
                </a:moveTo>
                <a:lnTo>
                  <a:pt x="48309" y="16452"/>
                </a:lnTo>
                <a:lnTo>
                  <a:pt x="47981" y="16452"/>
                </a:lnTo>
                <a:lnTo>
                  <a:pt x="47981" y="15856"/>
                </a:lnTo>
                <a:close/>
                <a:moveTo>
                  <a:pt x="48957" y="15856"/>
                </a:moveTo>
                <a:lnTo>
                  <a:pt x="48957" y="16461"/>
                </a:lnTo>
                <a:lnTo>
                  <a:pt x="48629" y="16461"/>
                </a:lnTo>
                <a:lnTo>
                  <a:pt x="48629" y="15856"/>
                </a:lnTo>
                <a:close/>
                <a:moveTo>
                  <a:pt x="49605" y="15864"/>
                </a:moveTo>
                <a:lnTo>
                  <a:pt x="49605" y="16469"/>
                </a:lnTo>
                <a:lnTo>
                  <a:pt x="49277" y="16469"/>
                </a:lnTo>
                <a:lnTo>
                  <a:pt x="49277" y="15864"/>
                </a:lnTo>
                <a:close/>
                <a:moveTo>
                  <a:pt x="26337" y="1"/>
                </a:moveTo>
                <a:lnTo>
                  <a:pt x="26337" y="4960"/>
                </a:lnTo>
                <a:lnTo>
                  <a:pt x="22120" y="4960"/>
                </a:lnTo>
                <a:lnTo>
                  <a:pt x="22120" y="9159"/>
                </a:lnTo>
                <a:lnTo>
                  <a:pt x="19225" y="9159"/>
                </a:lnTo>
                <a:lnTo>
                  <a:pt x="19225" y="10991"/>
                </a:lnTo>
                <a:lnTo>
                  <a:pt x="18197" y="10991"/>
                </a:lnTo>
                <a:lnTo>
                  <a:pt x="18197" y="8140"/>
                </a:lnTo>
                <a:lnTo>
                  <a:pt x="19104" y="8140"/>
                </a:lnTo>
                <a:lnTo>
                  <a:pt x="14827" y="2368"/>
                </a:lnTo>
                <a:lnTo>
                  <a:pt x="10542" y="8140"/>
                </a:lnTo>
                <a:lnTo>
                  <a:pt x="11484" y="8140"/>
                </a:lnTo>
                <a:lnTo>
                  <a:pt x="11484" y="10991"/>
                </a:lnTo>
                <a:lnTo>
                  <a:pt x="9738" y="10991"/>
                </a:lnTo>
                <a:lnTo>
                  <a:pt x="9738" y="5505"/>
                </a:lnTo>
                <a:lnTo>
                  <a:pt x="7682" y="5505"/>
                </a:lnTo>
                <a:lnTo>
                  <a:pt x="7682" y="4986"/>
                </a:lnTo>
                <a:lnTo>
                  <a:pt x="6982" y="4986"/>
                </a:lnTo>
                <a:lnTo>
                  <a:pt x="6982" y="3733"/>
                </a:lnTo>
                <a:lnTo>
                  <a:pt x="5755" y="3733"/>
                </a:lnTo>
                <a:lnTo>
                  <a:pt x="5755" y="2619"/>
                </a:lnTo>
                <a:lnTo>
                  <a:pt x="942" y="2619"/>
                </a:lnTo>
                <a:lnTo>
                  <a:pt x="942" y="3733"/>
                </a:lnTo>
                <a:lnTo>
                  <a:pt x="0" y="3733"/>
                </a:lnTo>
                <a:lnTo>
                  <a:pt x="0" y="17904"/>
                </a:lnTo>
                <a:lnTo>
                  <a:pt x="81005" y="17904"/>
                </a:lnTo>
                <a:lnTo>
                  <a:pt x="81005" y="12400"/>
                </a:lnTo>
                <a:lnTo>
                  <a:pt x="79726" y="12391"/>
                </a:lnTo>
                <a:lnTo>
                  <a:pt x="79726" y="8105"/>
                </a:lnTo>
                <a:lnTo>
                  <a:pt x="77022" y="8105"/>
                </a:lnTo>
                <a:lnTo>
                  <a:pt x="77022" y="3776"/>
                </a:lnTo>
                <a:lnTo>
                  <a:pt x="73937" y="3776"/>
                </a:lnTo>
                <a:lnTo>
                  <a:pt x="73937" y="8105"/>
                </a:lnTo>
                <a:lnTo>
                  <a:pt x="72883" y="8105"/>
                </a:lnTo>
                <a:lnTo>
                  <a:pt x="72883" y="12607"/>
                </a:lnTo>
                <a:lnTo>
                  <a:pt x="68727" y="12607"/>
                </a:lnTo>
                <a:lnTo>
                  <a:pt x="68727" y="10732"/>
                </a:lnTo>
                <a:lnTo>
                  <a:pt x="69211" y="10732"/>
                </a:lnTo>
                <a:lnTo>
                  <a:pt x="68355" y="7215"/>
                </a:lnTo>
                <a:lnTo>
                  <a:pt x="62609" y="7215"/>
                </a:lnTo>
                <a:lnTo>
                  <a:pt x="61996" y="8892"/>
                </a:lnTo>
                <a:lnTo>
                  <a:pt x="56345" y="8892"/>
                </a:lnTo>
                <a:lnTo>
                  <a:pt x="56345" y="11527"/>
                </a:lnTo>
                <a:lnTo>
                  <a:pt x="55205" y="11527"/>
                </a:lnTo>
                <a:lnTo>
                  <a:pt x="55205" y="6377"/>
                </a:lnTo>
                <a:lnTo>
                  <a:pt x="53079" y="6377"/>
                </a:lnTo>
                <a:lnTo>
                  <a:pt x="53079" y="11527"/>
                </a:lnTo>
                <a:lnTo>
                  <a:pt x="52293" y="11527"/>
                </a:lnTo>
                <a:lnTo>
                  <a:pt x="52293" y="12823"/>
                </a:lnTo>
                <a:lnTo>
                  <a:pt x="49942" y="12823"/>
                </a:lnTo>
                <a:lnTo>
                  <a:pt x="49942" y="8684"/>
                </a:lnTo>
                <a:lnTo>
                  <a:pt x="49156" y="8684"/>
                </a:lnTo>
                <a:lnTo>
                  <a:pt x="49156" y="7768"/>
                </a:lnTo>
                <a:lnTo>
                  <a:pt x="45112" y="7768"/>
                </a:lnTo>
                <a:lnTo>
                  <a:pt x="45112" y="8684"/>
                </a:lnTo>
                <a:lnTo>
                  <a:pt x="44084" y="8684"/>
                </a:lnTo>
                <a:lnTo>
                  <a:pt x="44084" y="9721"/>
                </a:lnTo>
                <a:lnTo>
                  <a:pt x="43488" y="9721"/>
                </a:lnTo>
                <a:lnTo>
                  <a:pt x="43488" y="10144"/>
                </a:lnTo>
                <a:lnTo>
                  <a:pt x="41760" y="10144"/>
                </a:lnTo>
                <a:lnTo>
                  <a:pt x="41760" y="15527"/>
                </a:lnTo>
                <a:lnTo>
                  <a:pt x="38131" y="15527"/>
                </a:lnTo>
                <a:lnTo>
                  <a:pt x="38131" y="11475"/>
                </a:lnTo>
                <a:lnTo>
                  <a:pt x="38563" y="11475"/>
                </a:lnTo>
                <a:lnTo>
                  <a:pt x="37803" y="9488"/>
                </a:lnTo>
                <a:lnTo>
                  <a:pt x="30812" y="9488"/>
                </a:lnTo>
                <a:lnTo>
                  <a:pt x="30812" y="4960"/>
                </a:lnTo>
                <a:lnTo>
                  <a:pt x="29663" y="4960"/>
                </a:lnTo>
                <a:lnTo>
                  <a:pt x="296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2"/>
          <p:cNvSpPr/>
          <p:nvPr/>
        </p:nvSpPr>
        <p:spPr>
          <a:xfrm>
            <a:off x="1133713" y="4329575"/>
            <a:ext cx="3682533" cy="813916"/>
          </a:xfrm>
          <a:custGeom>
            <a:avLst/>
            <a:gdLst/>
            <a:ahLst/>
            <a:cxnLst/>
            <a:rect l="l" t="t" r="r" b="b"/>
            <a:pathLst>
              <a:path w="81006" h="17904" extrusionOk="0">
                <a:moveTo>
                  <a:pt x="27028" y="407"/>
                </a:moveTo>
                <a:lnTo>
                  <a:pt x="27028" y="4183"/>
                </a:lnTo>
                <a:lnTo>
                  <a:pt x="26648" y="4183"/>
                </a:lnTo>
                <a:lnTo>
                  <a:pt x="26648" y="407"/>
                </a:lnTo>
                <a:close/>
                <a:moveTo>
                  <a:pt x="27797" y="433"/>
                </a:moveTo>
                <a:lnTo>
                  <a:pt x="27797" y="4208"/>
                </a:lnTo>
                <a:lnTo>
                  <a:pt x="27425" y="4208"/>
                </a:lnTo>
                <a:lnTo>
                  <a:pt x="27425" y="433"/>
                </a:lnTo>
                <a:close/>
                <a:moveTo>
                  <a:pt x="28574" y="433"/>
                </a:moveTo>
                <a:lnTo>
                  <a:pt x="28574" y="4208"/>
                </a:lnTo>
                <a:lnTo>
                  <a:pt x="28203" y="4208"/>
                </a:lnTo>
                <a:lnTo>
                  <a:pt x="28203" y="433"/>
                </a:lnTo>
                <a:close/>
                <a:moveTo>
                  <a:pt x="29352" y="433"/>
                </a:moveTo>
                <a:lnTo>
                  <a:pt x="29352" y="4208"/>
                </a:lnTo>
                <a:lnTo>
                  <a:pt x="28972" y="4208"/>
                </a:lnTo>
                <a:lnTo>
                  <a:pt x="28972" y="433"/>
                </a:lnTo>
                <a:close/>
                <a:moveTo>
                  <a:pt x="30337" y="5340"/>
                </a:moveTo>
                <a:lnTo>
                  <a:pt x="30337" y="6109"/>
                </a:lnTo>
                <a:lnTo>
                  <a:pt x="29801" y="6109"/>
                </a:lnTo>
                <a:lnTo>
                  <a:pt x="29801" y="5340"/>
                </a:lnTo>
                <a:close/>
                <a:moveTo>
                  <a:pt x="29490" y="5358"/>
                </a:moveTo>
                <a:lnTo>
                  <a:pt x="29490" y="6135"/>
                </a:lnTo>
                <a:lnTo>
                  <a:pt x="28955" y="6135"/>
                </a:lnTo>
                <a:lnTo>
                  <a:pt x="28955" y="5358"/>
                </a:lnTo>
                <a:close/>
                <a:moveTo>
                  <a:pt x="28652" y="5384"/>
                </a:moveTo>
                <a:lnTo>
                  <a:pt x="28644" y="6153"/>
                </a:lnTo>
                <a:lnTo>
                  <a:pt x="28108" y="6153"/>
                </a:lnTo>
                <a:lnTo>
                  <a:pt x="28108" y="5384"/>
                </a:lnTo>
                <a:close/>
                <a:moveTo>
                  <a:pt x="27797" y="5409"/>
                </a:moveTo>
                <a:lnTo>
                  <a:pt x="27797" y="6178"/>
                </a:lnTo>
                <a:lnTo>
                  <a:pt x="27270" y="6178"/>
                </a:lnTo>
                <a:lnTo>
                  <a:pt x="27270" y="5409"/>
                </a:lnTo>
                <a:close/>
                <a:moveTo>
                  <a:pt x="26959" y="5435"/>
                </a:moveTo>
                <a:lnTo>
                  <a:pt x="26959" y="6204"/>
                </a:lnTo>
                <a:lnTo>
                  <a:pt x="26423" y="6204"/>
                </a:lnTo>
                <a:lnTo>
                  <a:pt x="26423" y="5435"/>
                </a:lnTo>
                <a:close/>
                <a:moveTo>
                  <a:pt x="26112" y="5453"/>
                </a:moveTo>
                <a:lnTo>
                  <a:pt x="26112" y="6230"/>
                </a:lnTo>
                <a:lnTo>
                  <a:pt x="25576" y="6230"/>
                </a:lnTo>
                <a:lnTo>
                  <a:pt x="25576" y="5453"/>
                </a:lnTo>
                <a:close/>
                <a:moveTo>
                  <a:pt x="25265" y="5479"/>
                </a:moveTo>
                <a:lnTo>
                  <a:pt x="25265" y="6248"/>
                </a:lnTo>
                <a:lnTo>
                  <a:pt x="24738" y="6248"/>
                </a:lnTo>
                <a:lnTo>
                  <a:pt x="24738" y="5479"/>
                </a:lnTo>
                <a:close/>
                <a:moveTo>
                  <a:pt x="24418" y="5505"/>
                </a:moveTo>
                <a:lnTo>
                  <a:pt x="24418" y="6274"/>
                </a:lnTo>
                <a:lnTo>
                  <a:pt x="23891" y="6274"/>
                </a:lnTo>
                <a:lnTo>
                  <a:pt x="23891" y="5505"/>
                </a:lnTo>
                <a:close/>
                <a:moveTo>
                  <a:pt x="14784" y="5764"/>
                </a:moveTo>
                <a:lnTo>
                  <a:pt x="14784" y="6550"/>
                </a:lnTo>
                <a:lnTo>
                  <a:pt x="13963" y="6550"/>
                </a:lnTo>
                <a:cubicBezTo>
                  <a:pt x="13998" y="6118"/>
                  <a:pt x="14352" y="5781"/>
                  <a:pt x="14784" y="5764"/>
                </a:cubicBezTo>
                <a:close/>
                <a:moveTo>
                  <a:pt x="14879" y="5721"/>
                </a:moveTo>
                <a:cubicBezTo>
                  <a:pt x="15363" y="5729"/>
                  <a:pt x="15752" y="6109"/>
                  <a:pt x="15769" y="6593"/>
                </a:cubicBezTo>
                <a:lnTo>
                  <a:pt x="15769" y="6611"/>
                </a:lnTo>
                <a:lnTo>
                  <a:pt x="14879" y="6611"/>
                </a:lnTo>
                <a:lnTo>
                  <a:pt x="14879" y="6550"/>
                </a:lnTo>
                <a:lnTo>
                  <a:pt x="14879" y="5721"/>
                </a:lnTo>
                <a:close/>
                <a:moveTo>
                  <a:pt x="74611" y="4243"/>
                </a:moveTo>
                <a:lnTo>
                  <a:pt x="74611" y="7293"/>
                </a:lnTo>
                <a:lnTo>
                  <a:pt x="74257" y="7293"/>
                </a:lnTo>
                <a:lnTo>
                  <a:pt x="74257" y="4243"/>
                </a:lnTo>
                <a:close/>
                <a:moveTo>
                  <a:pt x="75328" y="4243"/>
                </a:moveTo>
                <a:lnTo>
                  <a:pt x="75328" y="7293"/>
                </a:lnTo>
                <a:lnTo>
                  <a:pt x="74974" y="7293"/>
                </a:lnTo>
                <a:lnTo>
                  <a:pt x="74974" y="4243"/>
                </a:lnTo>
                <a:close/>
                <a:moveTo>
                  <a:pt x="76045" y="4243"/>
                </a:moveTo>
                <a:lnTo>
                  <a:pt x="76045" y="7293"/>
                </a:lnTo>
                <a:lnTo>
                  <a:pt x="75691" y="7293"/>
                </a:lnTo>
                <a:lnTo>
                  <a:pt x="75691" y="4243"/>
                </a:lnTo>
                <a:close/>
                <a:moveTo>
                  <a:pt x="76754" y="4243"/>
                </a:moveTo>
                <a:lnTo>
                  <a:pt x="76754" y="7293"/>
                </a:lnTo>
                <a:lnTo>
                  <a:pt x="76391" y="7293"/>
                </a:lnTo>
                <a:lnTo>
                  <a:pt x="76408" y="4243"/>
                </a:lnTo>
                <a:close/>
                <a:moveTo>
                  <a:pt x="30337" y="6636"/>
                </a:moveTo>
                <a:lnTo>
                  <a:pt x="30337" y="7405"/>
                </a:lnTo>
                <a:lnTo>
                  <a:pt x="29801" y="7405"/>
                </a:lnTo>
                <a:lnTo>
                  <a:pt x="29801" y="6636"/>
                </a:lnTo>
                <a:close/>
                <a:moveTo>
                  <a:pt x="29490" y="6654"/>
                </a:moveTo>
                <a:lnTo>
                  <a:pt x="29490" y="7431"/>
                </a:lnTo>
                <a:lnTo>
                  <a:pt x="28955" y="7431"/>
                </a:lnTo>
                <a:lnTo>
                  <a:pt x="28955" y="6654"/>
                </a:lnTo>
                <a:close/>
                <a:moveTo>
                  <a:pt x="28652" y="6680"/>
                </a:moveTo>
                <a:lnTo>
                  <a:pt x="28644" y="7449"/>
                </a:lnTo>
                <a:lnTo>
                  <a:pt x="28108" y="7449"/>
                </a:lnTo>
                <a:lnTo>
                  <a:pt x="28108" y="6680"/>
                </a:lnTo>
                <a:close/>
                <a:moveTo>
                  <a:pt x="27797" y="6706"/>
                </a:moveTo>
                <a:lnTo>
                  <a:pt x="27797" y="7475"/>
                </a:lnTo>
                <a:lnTo>
                  <a:pt x="27270" y="7475"/>
                </a:lnTo>
                <a:lnTo>
                  <a:pt x="27270" y="6706"/>
                </a:lnTo>
                <a:close/>
                <a:moveTo>
                  <a:pt x="26959" y="6731"/>
                </a:moveTo>
                <a:lnTo>
                  <a:pt x="26959" y="7500"/>
                </a:lnTo>
                <a:lnTo>
                  <a:pt x="26423" y="7500"/>
                </a:lnTo>
                <a:lnTo>
                  <a:pt x="26423" y="6731"/>
                </a:lnTo>
                <a:close/>
                <a:moveTo>
                  <a:pt x="26112" y="6749"/>
                </a:moveTo>
                <a:lnTo>
                  <a:pt x="26112" y="7526"/>
                </a:lnTo>
                <a:lnTo>
                  <a:pt x="25576" y="7526"/>
                </a:lnTo>
                <a:lnTo>
                  <a:pt x="25576" y="6749"/>
                </a:lnTo>
                <a:close/>
                <a:moveTo>
                  <a:pt x="830" y="6801"/>
                </a:moveTo>
                <a:lnTo>
                  <a:pt x="830" y="7535"/>
                </a:lnTo>
                <a:lnTo>
                  <a:pt x="432" y="7535"/>
                </a:lnTo>
                <a:lnTo>
                  <a:pt x="432" y="6801"/>
                </a:lnTo>
                <a:close/>
                <a:moveTo>
                  <a:pt x="1599" y="6801"/>
                </a:moveTo>
                <a:lnTo>
                  <a:pt x="1599" y="7535"/>
                </a:lnTo>
                <a:lnTo>
                  <a:pt x="1210" y="7535"/>
                </a:lnTo>
                <a:lnTo>
                  <a:pt x="1210" y="6801"/>
                </a:lnTo>
                <a:close/>
                <a:moveTo>
                  <a:pt x="2368" y="6801"/>
                </a:moveTo>
                <a:lnTo>
                  <a:pt x="2368" y="7535"/>
                </a:lnTo>
                <a:lnTo>
                  <a:pt x="1979" y="7535"/>
                </a:lnTo>
                <a:lnTo>
                  <a:pt x="1979" y="6801"/>
                </a:lnTo>
                <a:close/>
                <a:moveTo>
                  <a:pt x="3145" y="6801"/>
                </a:moveTo>
                <a:lnTo>
                  <a:pt x="3145" y="7535"/>
                </a:lnTo>
                <a:lnTo>
                  <a:pt x="2748" y="7535"/>
                </a:lnTo>
                <a:lnTo>
                  <a:pt x="2748" y="6801"/>
                </a:lnTo>
                <a:close/>
                <a:moveTo>
                  <a:pt x="3914" y="6801"/>
                </a:moveTo>
                <a:lnTo>
                  <a:pt x="3914" y="7535"/>
                </a:lnTo>
                <a:lnTo>
                  <a:pt x="3517" y="7535"/>
                </a:lnTo>
                <a:lnTo>
                  <a:pt x="3517" y="6801"/>
                </a:lnTo>
                <a:close/>
                <a:moveTo>
                  <a:pt x="4684" y="6801"/>
                </a:moveTo>
                <a:lnTo>
                  <a:pt x="4684" y="7535"/>
                </a:lnTo>
                <a:lnTo>
                  <a:pt x="4286" y="7535"/>
                </a:lnTo>
                <a:lnTo>
                  <a:pt x="4286" y="6801"/>
                </a:lnTo>
                <a:close/>
                <a:moveTo>
                  <a:pt x="5453" y="6801"/>
                </a:moveTo>
                <a:lnTo>
                  <a:pt x="5453" y="7535"/>
                </a:lnTo>
                <a:lnTo>
                  <a:pt x="5064" y="7535"/>
                </a:lnTo>
                <a:lnTo>
                  <a:pt x="5064" y="6801"/>
                </a:lnTo>
                <a:close/>
                <a:moveTo>
                  <a:pt x="6222" y="6801"/>
                </a:moveTo>
                <a:lnTo>
                  <a:pt x="6222" y="7535"/>
                </a:lnTo>
                <a:lnTo>
                  <a:pt x="5833" y="7535"/>
                </a:lnTo>
                <a:lnTo>
                  <a:pt x="5833" y="6801"/>
                </a:lnTo>
                <a:close/>
                <a:moveTo>
                  <a:pt x="25265" y="6775"/>
                </a:moveTo>
                <a:lnTo>
                  <a:pt x="25265" y="7544"/>
                </a:lnTo>
                <a:lnTo>
                  <a:pt x="24738" y="7544"/>
                </a:lnTo>
                <a:lnTo>
                  <a:pt x="24738" y="6775"/>
                </a:lnTo>
                <a:close/>
                <a:moveTo>
                  <a:pt x="24418" y="6801"/>
                </a:moveTo>
                <a:lnTo>
                  <a:pt x="24418" y="7570"/>
                </a:lnTo>
                <a:lnTo>
                  <a:pt x="23891" y="7570"/>
                </a:lnTo>
                <a:lnTo>
                  <a:pt x="23891" y="6801"/>
                </a:lnTo>
                <a:close/>
                <a:moveTo>
                  <a:pt x="30337" y="7932"/>
                </a:moveTo>
                <a:lnTo>
                  <a:pt x="30337" y="8701"/>
                </a:lnTo>
                <a:lnTo>
                  <a:pt x="29801" y="8701"/>
                </a:lnTo>
                <a:lnTo>
                  <a:pt x="29801" y="7932"/>
                </a:lnTo>
                <a:close/>
                <a:moveTo>
                  <a:pt x="29490" y="7950"/>
                </a:moveTo>
                <a:lnTo>
                  <a:pt x="29490" y="8727"/>
                </a:lnTo>
                <a:lnTo>
                  <a:pt x="28955" y="8727"/>
                </a:lnTo>
                <a:lnTo>
                  <a:pt x="28955" y="7950"/>
                </a:lnTo>
                <a:close/>
                <a:moveTo>
                  <a:pt x="28652" y="7976"/>
                </a:moveTo>
                <a:lnTo>
                  <a:pt x="28644" y="8745"/>
                </a:lnTo>
                <a:lnTo>
                  <a:pt x="28108" y="8745"/>
                </a:lnTo>
                <a:lnTo>
                  <a:pt x="28108" y="7976"/>
                </a:lnTo>
                <a:close/>
                <a:moveTo>
                  <a:pt x="27797" y="8002"/>
                </a:moveTo>
                <a:lnTo>
                  <a:pt x="27797" y="8771"/>
                </a:lnTo>
                <a:lnTo>
                  <a:pt x="27270" y="8771"/>
                </a:lnTo>
                <a:lnTo>
                  <a:pt x="27270" y="8002"/>
                </a:lnTo>
                <a:close/>
                <a:moveTo>
                  <a:pt x="830" y="8053"/>
                </a:moveTo>
                <a:lnTo>
                  <a:pt x="830" y="8779"/>
                </a:lnTo>
                <a:lnTo>
                  <a:pt x="432" y="8779"/>
                </a:lnTo>
                <a:lnTo>
                  <a:pt x="432" y="8053"/>
                </a:lnTo>
                <a:close/>
                <a:moveTo>
                  <a:pt x="1599" y="8053"/>
                </a:moveTo>
                <a:lnTo>
                  <a:pt x="1599" y="8779"/>
                </a:lnTo>
                <a:lnTo>
                  <a:pt x="1210" y="8779"/>
                </a:lnTo>
                <a:lnTo>
                  <a:pt x="1210" y="8053"/>
                </a:lnTo>
                <a:close/>
                <a:moveTo>
                  <a:pt x="2368" y="8053"/>
                </a:moveTo>
                <a:lnTo>
                  <a:pt x="2368" y="8779"/>
                </a:lnTo>
                <a:lnTo>
                  <a:pt x="1979" y="8779"/>
                </a:lnTo>
                <a:lnTo>
                  <a:pt x="1979" y="8053"/>
                </a:lnTo>
                <a:close/>
                <a:moveTo>
                  <a:pt x="3145" y="8053"/>
                </a:moveTo>
                <a:lnTo>
                  <a:pt x="3145" y="8779"/>
                </a:lnTo>
                <a:lnTo>
                  <a:pt x="2748" y="8779"/>
                </a:lnTo>
                <a:lnTo>
                  <a:pt x="2748" y="8053"/>
                </a:lnTo>
                <a:close/>
                <a:moveTo>
                  <a:pt x="3914" y="8053"/>
                </a:moveTo>
                <a:lnTo>
                  <a:pt x="3914" y="8779"/>
                </a:lnTo>
                <a:lnTo>
                  <a:pt x="3517" y="8779"/>
                </a:lnTo>
                <a:lnTo>
                  <a:pt x="3517" y="8053"/>
                </a:lnTo>
                <a:close/>
                <a:moveTo>
                  <a:pt x="4684" y="8053"/>
                </a:moveTo>
                <a:lnTo>
                  <a:pt x="4684" y="8779"/>
                </a:lnTo>
                <a:lnTo>
                  <a:pt x="4286" y="8779"/>
                </a:lnTo>
                <a:lnTo>
                  <a:pt x="4286" y="8053"/>
                </a:lnTo>
                <a:close/>
                <a:moveTo>
                  <a:pt x="5453" y="8053"/>
                </a:moveTo>
                <a:lnTo>
                  <a:pt x="5453" y="8779"/>
                </a:lnTo>
                <a:lnTo>
                  <a:pt x="5064" y="8779"/>
                </a:lnTo>
                <a:lnTo>
                  <a:pt x="5064" y="8053"/>
                </a:lnTo>
                <a:close/>
                <a:moveTo>
                  <a:pt x="6222" y="8053"/>
                </a:moveTo>
                <a:lnTo>
                  <a:pt x="6222" y="8779"/>
                </a:lnTo>
                <a:lnTo>
                  <a:pt x="5833" y="8779"/>
                </a:lnTo>
                <a:lnTo>
                  <a:pt x="5833" y="8053"/>
                </a:lnTo>
                <a:close/>
                <a:moveTo>
                  <a:pt x="26959" y="8028"/>
                </a:moveTo>
                <a:lnTo>
                  <a:pt x="26959" y="8797"/>
                </a:lnTo>
                <a:lnTo>
                  <a:pt x="26423" y="8797"/>
                </a:lnTo>
                <a:lnTo>
                  <a:pt x="26423" y="8028"/>
                </a:lnTo>
                <a:close/>
                <a:moveTo>
                  <a:pt x="26112" y="8045"/>
                </a:moveTo>
                <a:lnTo>
                  <a:pt x="26112" y="8822"/>
                </a:lnTo>
                <a:lnTo>
                  <a:pt x="25576" y="8822"/>
                </a:lnTo>
                <a:lnTo>
                  <a:pt x="25576" y="8045"/>
                </a:lnTo>
                <a:close/>
                <a:moveTo>
                  <a:pt x="25265" y="8071"/>
                </a:moveTo>
                <a:lnTo>
                  <a:pt x="25265" y="8840"/>
                </a:lnTo>
                <a:lnTo>
                  <a:pt x="24738" y="8840"/>
                </a:lnTo>
                <a:lnTo>
                  <a:pt x="24738" y="8071"/>
                </a:lnTo>
                <a:close/>
                <a:moveTo>
                  <a:pt x="24418" y="8097"/>
                </a:moveTo>
                <a:lnTo>
                  <a:pt x="24418" y="8866"/>
                </a:lnTo>
                <a:lnTo>
                  <a:pt x="23891" y="8866"/>
                </a:lnTo>
                <a:lnTo>
                  <a:pt x="23891" y="8097"/>
                </a:lnTo>
                <a:close/>
                <a:moveTo>
                  <a:pt x="73842" y="8641"/>
                </a:moveTo>
                <a:lnTo>
                  <a:pt x="73842" y="9470"/>
                </a:lnTo>
                <a:lnTo>
                  <a:pt x="73350" y="9470"/>
                </a:lnTo>
                <a:lnTo>
                  <a:pt x="73350" y="8641"/>
                </a:lnTo>
                <a:close/>
                <a:moveTo>
                  <a:pt x="74620" y="8641"/>
                </a:moveTo>
                <a:lnTo>
                  <a:pt x="74620" y="9470"/>
                </a:lnTo>
                <a:lnTo>
                  <a:pt x="74127" y="9470"/>
                </a:lnTo>
                <a:lnTo>
                  <a:pt x="74127" y="8641"/>
                </a:lnTo>
                <a:close/>
                <a:moveTo>
                  <a:pt x="75406" y="8641"/>
                </a:moveTo>
                <a:lnTo>
                  <a:pt x="75406" y="9470"/>
                </a:lnTo>
                <a:lnTo>
                  <a:pt x="74913" y="9470"/>
                </a:lnTo>
                <a:lnTo>
                  <a:pt x="74913" y="8641"/>
                </a:lnTo>
                <a:close/>
                <a:moveTo>
                  <a:pt x="76184" y="8641"/>
                </a:moveTo>
                <a:lnTo>
                  <a:pt x="76184" y="9470"/>
                </a:lnTo>
                <a:lnTo>
                  <a:pt x="75691" y="9470"/>
                </a:lnTo>
                <a:lnTo>
                  <a:pt x="75691" y="8641"/>
                </a:lnTo>
                <a:close/>
                <a:moveTo>
                  <a:pt x="76970" y="8641"/>
                </a:moveTo>
                <a:lnTo>
                  <a:pt x="76970" y="9470"/>
                </a:lnTo>
                <a:lnTo>
                  <a:pt x="76477" y="9470"/>
                </a:lnTo>
                <a:lnTo>
                  <a:pt x="76477" y="8641"/>
                </a:lnTo>
                <a:close/>
                <a:moveTo>
                  <a:pt x="77748" y="8641"/>
                </a:moveTo>
                <a:lnTo>
                  <a:pt x="77748" y="9470"/>
                </a:lnTo>
                <a:lnTo>
                  <a:pt x="77255" y="9470"/>
                </a:lnTo>
                <a:lnTo>
                  <a:pt x="77255" y="8641"/>
                </a:lnTo>
                <a:close/>
                <a:moveTo>
                  <a:pt x="78499" y="8641"/>
                </a:moveTo>
                <a:lnTo>
                  <a:pt x="78525" y="9470"/>
                </a:lnTo>
                <a:lnTo>
                  <a:pt x="78007" y="9470"/>
                </a:lnTo>
                <a:lnTo>
                  <a:pt x="78007" y="8641"/>
                </a:lnTo>
                <a:close/>
                <a:moveTo>
                  <a:pt x="79312" y="8641"/>
                </a:moveTo>
                <a:lnTo>
                  <a:pt x="79312" y="9470"/>
                </a:lnTo>
                <a:lnTo>
                  <a:pt x="78819" y="9470"/>
                </a:lnTo>
                <a:lnTo>
                  <a:pt x="78819" y="8641"/>
                </a:lnTo>
                <a:close/>
                <a:moveTo>
                  <a:pt x="30337" y="9229"/>
                </a:moveTo>
                <a:lnTo>
                  <a:pt x="30337" y="9998"/>
                </a:lnTo>
                <a:lnTo>
                  <a:pt x="29801" y="9998"/>
                </a:lnTo>
                <a:lnTo>
                  <a:pt x="29801" y="9229"/>
                </a:lnTo>
                <a:close/>
                <a:moveTo>
                  <a:pt x="29490" y="9246"/>
                </a:moveTo>
                <a:lnTo>
                  <a:pt x="29490" y="10023"/>
                </a:lnTo>
                <a:lnTo>
                  <a:pt x="28955" y="10023"/>
                </a:lnTo>
                <a:lnTo>
                  <a:pt x="28955" y="9246"/>
                </a:lnTo>
                <a:close/>
                <a:moveTo>
                  <a:pt x="28652" y="9272"/>
                </a:moveTo>
                <a:lnTo>
                  <a:pt x="28644" y="10041"/>
                </a:lnTo>
                <a:lnTo>
                  <a:pt x="28108" y="10041"/>
                </a:lnTo>
                <a:lnTo>
                  <a:pt x="28108" y="9272"/>
                </a:lnTo>
                <a:close/>
                <a:moveTo>
                  <a:pt x="27797" y="9298"/>
                </a:moveTo>
                <a:lnTo>
                  <a:pt x="27797" y="10067"/>
                </a:lnTo>
                <a:lnTo>
                  <a:pt x="27270" y="10067"/>
                </a:lnTo>
                <a:lnTo>
                  <a:pt x="27270" y="9298"/>
                </a:lnTo>
                <a:close/>
                <a:moveTo>
                  <a:pt x="26959" y="9324"/>
                </a:moveTo>
                <a:lnTo>
                  <a:pt x="26959" y="10093"/>
                </a:lnTo>
                <a:lnTo>
                  <a:pt x="26423" y="10093"/>
                </a:lnTo>
                <a:lnTo>
                  <a:pt x="26423" y="9324"/>
                </a:lnTo>
                <a:close/>
                <a:moveTo>
                  <a:pt x="14387" y="9617"/>
                </a:moveTo>
                <a:lnTo>
                  <a:pt x="14387" y="10110"/>
                </a:lnTo>
                <a:lnTo>
                  <a:pt x="13886" y="10110"/>
                </a:lnTo>
                <a:lnTo>
                  <a:pt x="13886" y="9617"/>
                </a:lnTo>
                <a:close/>
                <a:moveTo>
                  <a:pt x="15095" y="9617"/>
                </a:moveTo>
                <a:lnTo>
                  <a:pt x="15095" y="10110"/>
                </a:lnTo>
                <a:lnTo>
                  <a:pt x="14594" y="10110"/>
                </a:lnTo>
                <a:lnTo>
                  <a:pt x="14594" y="9617"/>
                </a:lnTo>
                <a:close/>
                <a:moveTo>
                  <a:pt x="26112" y="9341"/>
                </a:moveTo>
                <a:lnTo>
                  <a:pt x="26112" y="10119"/>
                </a:lnTo>
                <a:lnTo>
                  <a:pt x="25576" y="10119"/>
                </a:lnTo>
                <a:lnTo>
                  <a:pt x="25576" y="9341"/>
                </a:lnTo>
                <a:close/>
                <a:moveTo>
                  <a:pt x="25265" y="9367"/>
                </a:moveTo>
                <a:lnTo>
                  <a:pt x="25265" y="10136"/>
                </a:lnTo>
                <a:lnTo>
                  <a:pt x="24738" y="10136"/>
                </a:lnTo>
                <a:lnTo>
                  <a:pt x="24738" y="9367"/>
                </a:lnTo>
                <a:close/>
                <a:moveTo>
                  <a:pt x="15795" y="9626"/>
                </a:moveTo>
                <a:lnTo>
                  <a:pt x="15795" y="10162"/>
                </a:lnTo>
                <a:lnTo>
                  <a:pt x="15242" y="10162"/>
                </a:lnTo>
                <a:lnTo>
                  <a:pt x="15234" y="9626"/>
                </a:lnTo>
                <a:close/>
                <a:moveTo>
                  <a:pt x="24418" y="9393"/>
                </a:moveTo>
                <a:lnTo>
                  <a:pt x="24418" y="10162"/>
                </a:lnTo>
                <a:lnTo>
                  <a:pt x="23891" y="10162"/>
                </a:lnTo>
                <a:lnTo>
                  <a:pt x="23891" y="9393"/>
                </a:lnTo>
                <a:close/>
                <a:moveTo>
                  <a:pt x="45069" y="9989"/>
                </a:moveTo>
                <a:lnTo>
                  <a:pt x="45069" y="10585"/>
                </a:lnTo>
                <a:lnTo>
                  <a:pt x="44741" y="10585"/>
                </a:lnTo>
                <a:lnTo>
                  <a:pt x="44741" y="9989"/>
                </a:lnTo>
                <a:close/>
                <a:moveTo>
                  <a:pt x="45717" y="9998"/>
                </a:moveTo>
                <a:lnTo>
                  <a:pt x="45717" y="10594"/>
                </a:lnTo>
                <a:lnTo>
                  <a:pt x="45389" y="10594"/>
                </a:lnTo>
                <a:lnTo>
                  <a:pt x="45389" y="9998"/>
                </a:lnTo>
                <a:close/>
                <a:moveTo>
                  <a:pt x="46365" y="10006"/>
                </a:moveTo>
                <a:lnTo>
                  <a:pt x="46365" y="10602"/>
                </a:lnTo>
                <a:lnTo>
                  <a:pt x="46037" y="10602"/>
                </a:lnTo>
                <a:lnTo>
                  <a:pt x="46037" y="10006"/>
                </a:lnTo>
                <a:close/>
                <a:moveTo>
                  <a:pt x="47013" y="10015"/>
                </a:moveTo>
                <a:lnTo>
                  <a:pt x="47013" y="10611"/>
                </a:lnTo>
                <a:lnTo>
                  <a:pt x="46685" y="10611"/>
                </a:lnTo>
                <a:lnTo>
                  <a:pt x="46685" y="10015"/>
                </a:lnTo>
                <a:close/>
                <a:moveTo>
                  <a:pt x="47661" y="10023"/>
                </a:moveTo>
                <a:lnTo>
                  <a:pt x="47661" y="10620"/>
                </a:lnTo>
                <a:lnTo>
                  <a:pt x="47333" y="10620"/>
                </a:lnTo>
                <a:lnTo>
                  <a:pt x="47333" y="10023"/>
                </a:lnTo>
                <a:close/>
                <a:moveTo>
                  <a:pt x="48309" y="10023"/>
                </a:moveTo>
                <a:lnTo>
                  <a:pt x="48309" y="10628"/>
                </a:lnTo>
                <a:lnTo>
                  <a:pt x="47981" y="10628"/>
                </a:lnTo>
                <a:lnTo>
                  <a:pt x="47981" y="10023"/>
                </a:lnTo>
                <a:close/>
                <a:moveTo>
                  <a:pt x="48957" y="10032"/>
                </a:moveTo>
                <a:lnTo>
                  <a:pt x="48957" y="10637"/>
                </a:lnTo>
                <a:lnTo>
                  <a:pt x="48629" y="10637"/>
                </a:lnTo>
                <a:lnTo>
                  <a:pt x="48629" y="10032"/>
                </a:lnTo>
                <a:close/>
                <a:moveTo>
                  <a:pt x="49605" y="10041"/>
                </a:moveTo>
                <a:lnTo>
                  <a:pt x="49605" y="10637"/>
                </a:lnTo>
                <a:lnTo>
                  <a:pt x="49277" y="10637"/>
                </a:lnTo>
                <a:lnTo>
                  <a:pt x="49277" y="10041"/>
                </a:lnTo>
                <a:close/>
                <a:moveTo>
                  <a:pt x="14387" y="10291"/>
                </a:moveTo>
                <a:lnTo>
                  <a:pt x="14387" y="10775"/>
                </a:lnTo>
                <a:lnTo>
                  <a:pt x="13886" y="10775"/>
                </a:lnTo>
                <a:lnTo>
                  <a:pt x="13886" y="10291"/>
                </a:lnTo>
                <a:close/>
                <a:moveTo>
                  <a:pt x="15095" y="10291"/>
                </a:moveTo>
                <a:lnTo>
                  <a:pt x="15095" y="10775"/>
                </a:lnTo>
                <a:lnTo>
                  <a:pt x="14594" y="10775"/>
                </a:lnTo>
                <a:lnTo>
                  <a:pt x="14594" y="10291"/>
                </a:lnTo>
                <a:close/>
                <a:moveTo>
                  <a:pt x="15795" y="10291"/>
                </a:moveTo>
                <a:lnTo>
                  <a:pt x="15795" y="10775"/>
                </a:lnTo>
                <a:lnTo>
                  <a:pt x="15294" y="10775"/>
                </a:lnTo>
                <a:lnTo>
                  <a:pt x="15294" y="10291"/>
                </a:lnTo>
                <a:close/>
                <a:moveTo>
                  <a:pt x="73842" y="10041"/>
                </a:moveTo>
                <a:lnTo>
                  <a:pt x="73842" y="10870"/>
                </a:lnTo>
                <a:lnTo>
                  <a:pt x="73350" y="10870"/>
                </a:lnTo>
                <a:lnTo>
                  <a:pt x="73350" y="10041"/>
                </a:lnTo>
                <a:close/>
                <a:moveTo>
                  <a:pt x="74620" y="10041"/>
                </a:moveTo>
                <a:lnTo>
                  <a:pt x="74620" y="10870"/>
                </a:lnTo>
                <a:lnTo>
                  <a:pt x="74127" y="10870"/>
                </a:lnTo>
                <a:lnTo>
                  <a:pt x="74127" y="10041"/>
                </a:lnTo>
                <a:close/>
                <a:moveTo>
                  <a:pt x="75406" y="10041"/>
                </a:moveTo>
                <a:lnTo>
                  <a:pt x="75406" y="10870"/>
                </a:lnTo>
                <a:lnTo>
                  <a:pt x="74913" y="10870"/>
                </a:lnTo>
                <a:lnTo>
                  <a:pt x="74913" y="10041"/>
                </a:lnTo>
                <a:close/>
                <a:moveTo>
                  <a:pt x="76184" y="10041"/>
                </a:moveTo>
                <a:lnTo>
                  <a:pt x="76184" y="10870"/>
                </a:lnTo>
                <a:lnTo>
                  <a:pt x="75691" y="10870"/>
                </a:lnTo>
                <a:lnTo>
                  <a:pt x="75691" y="10041"/>
                </a:lnTo>
                <a:close/>
                <a:moveTo>
                  <a:pt x="76970" y="10041"/>
                </a:moveTo>
                <a:lnTo>
                  <a:pt x="76970" y="10870"/>
                </a:lnTo>
                <a:lnTo>
                  <a:pt x="76477" y="10870"/>
                </a:lnTo>
                <a:lnTo>
                  <a:pt x="76477" y="10041"/>
                </a:lnTo>
                <a:close/>
                <a:moveTo>
                  <a:pt x="77748" y="10041"/>
                </a:moveTo>
                <a:lnTo>
                  <a:pt x="77748" y="10870"/>
                </a:lnTo>
                <a:lnTo>
                  <a:pt x="77255" y="10870"/>
                </a:lnTo>
                <a:lnTo>
                  <a:pt x="77255" y="10041"/>
                </a:lnTo>
                <a:close/>
                <a:moveTo>
                  <a:pt x="78499" y="10041"/>
                </a:moveTo>
                <a:lnTo>
                  <a:pt x="78525" y="10870"/>
                </a:lnTo>
                <a:lnTo>
                  <a:pt x="78007" y="10870"/>
                </a:lnTo>
                <a:lnTo>
                  <a:pt x="78007" y="10041"/>
                </a:lnTo>
                <a:close/>
                <a:moveTo>
                  <a:pt x="79312" y="10041"/>
                </a:moveTo>
                <a:lnTo>
                  <a:pt x="79312" y="10870"/>
                </a:lnTo>
                <a:lnTo>
                  <a:pt x="78819" y="10870"/>
                </a:lnTo>
                <a:lnTo>
                  <a:pt x="78819" y="10041"/>
                </a:lnTo>
                <a:close/>
                <a:moveTo>
                  <a:pt x="14387" y="10957"/>
                </a:moveTo>
                <a:lnTo>
                  <a:pt x="14387" y="10991"/>
                </a:lnTo>
                <a:lnTo>
                  <a:pt x="13886" y="10991"/>
                </a:lnTo>
                <a:lnTo>
                  <a:pt x="13886" y="10957"/>
                </a:lnTo>
                <a:close/>
                <a:moveTo>
                  <a:pt x="15095" y="10957"/>
                </a:moveTo>
                <a:lnTo>
                  <a:pt x="15095" y="10991"/>
                </a:lnTo>
                <a:lnTo>
                  <a:pt x="14594" y="10991"/>
                </a:lnTo>
                <a:lnTo>
                  <a:pt x="14594" y="10957"/>
                </a:lnTo>
                <a:close/>
                <a:moveTo>
                  <a:pt x="15795" y="10957"/>
                </a:moveTo>
                <a:lnTo>
                  <a:pt x="15795" y="10991"/>
                </a:lnTo>
                <a:lnTo>
                  <a:pt x="15294" y="10991"/>
                </a:lnTo>
                <a:lnTo>
                  <a:pt x="15294" y="10957"/>
                </a:lnTo>
                <a:close/>
                <a:moveTo>
                  <a:pt x="30337" y="10525"/>
                </a:moveTo>
                <a:lnTo>
                  <a:pt x="30337" y="11294"/>
                </a:lnTo>
                <a:lnTo>
                  <a:pt x="29801" y="11294"/>
                </a:lnTo>
                <a:lnTo>
                  <a:pt x="29801" y="10525"/>
                </a:lnTo>
                <a:close/>
                <a:moveTo>
                  <a:pt x="29490" y="10542"/>
                </a:moveTo>
                <a:lnTo>
                  <a:pt x="29490" y="11320"/>
                </a:lnTo>
                <a:lnTo>
                  <a:pt x="28955" y="11320"/>
                </a:lnTo>
                <a:lnTo>
                  <a:pt x="28955" y="10542"/>
                </a:lnTo>
                <a:close/>
                <a:moveTo>
                  <a:pt x="28652" y="10568"/>
                </a:moveTo>
                <a:lnTo>
                  <a:pt x="28644" y="11337"/>
                </a:lnTo>
                <a:lnTo>
                  <a:pt x="28108" y="11337"/>
                </a:lnTo>
                <a:lnTo>
                  <a:pt x="28108" y="10568"/>
                </a:lnTo>
                <a:close/>
                <a:moveTo>
                  <a:pt x="27797" y="10594"/>
                </a:moveTo>
                <a:lnTo>
                  <a:pt x="27797" y="11363"/>
                </a:lnTo>
                <a:lnTo>
                  <a:pt x="27270" y="11363"/>
                </a:lnTo>
                <a:lnTo>
                  <a:pt x="27270" y="10594"/>
                </a:lnTo>
                <a:close/>
                <a:moveTo>
                  <a:pt x="26959" y="10620"/>
                </a:moveTo>
                <a:lnTo>
                  <a:pt x="26959" y="11389"/>
                </a:lnTo>
                <a:lnTo>
                  <a:pt x="26423" y="11389"/>
                </a:lnTo>
                <a:lnTo>
                  <a:pt x="26423" y="10620"/>
                </a:lnTo>
                <a:close/>
                <a:moveTo>
                  <a:pt x="26112" y="10637"/>
                </a:moveTo>
                <a:lnTo>
                  <a:pt x="26112" y="11415"/>
                </a:lnTo>
                <a:lnTo>
                  <a:pt x="25576" y="11415"/>
                </a:lnTo>
                <a:lnTo>
                  <a:pt x="25576" y="10637"/>
                </a:lnTo>
                <a:close/>
                <a:moveTo>
                  <a:pt x="25265" y="10663"/>
                </a:moveTo>
                <a:lnTo>
                  <a:pt x="25265" y="11432"/>
                </a:lnTo>
                <a:lnTo>
                  <a:pt x="24738" y="11432"/>
                </a:lnTo>
                <a:lnTo>
                  <a:pt x="24738" y="10663"/>
                </a:lnTo>
                <a:close/>
                <a:moveTo>
                  <a:pt x="24418" y="10689"/>
                </a:moveTo>
                <a:lnTo>
                  <a:pt x="24418" y="11458"/>
                </a:lnTo>
                <a:lnTo>
                  <a:pt x="23891" y="11458"/>
                </a:lnTo>
                <a:lnTo>
                  <a:pt x="23891" y="10689"/>
                </a:lnTo>
                <a:close/>
                <a:moveTo>
                  <a:pt x="45069" y="11017"/>
                </a:moveTo>
                <a:lnTo>
                  <a:pt x="45069" y="11622"/>
                </a:lnTo>
                <a:lnTo>
                  <a:pt x="44741" y="11622"/>
                </a:lnTo>
                <a:lnTo>
                  <a:pt x="44741" y="11017"/>
                </a:lnTo>
                <a:close/>
                <a:moveTo>
                  <a:pt x="45717" y="11026"/>
                </a:moveTo>
                <a:lnTo>
                  <a:pt x="45717" y="11622"/>
                </a:lnTo>
                <a:lnTo>
                  <a:pt x="45389" y="11622"/>
                </a:lnTo>
                <a:lnTo>
                  <a:pt x="45389" y="11026"/>
                </a:lnTo>
                <a:close/>
                <a:moveTo>
                  <a:pt x="46365" y="11034"/>
                </a:moveTo>
                <a:lnTo>
                  <a:pt x="46365" y="11631"/>
                </a:lnTo>
                <a:lnTo>
                  <a:pt x="46037" y="11631"/>
                </a:lnTo>
                <a:lnTo>
                  <a:pt x="46037" y="11034"/>
                </a:lnTo>
                <a:close/>
                <a:moveTo>
                  <a:pt x="47013" y="11043"/>
                </a:moveTo>
                <a:lnTo>
                  <a:pt x="47013" y="11639"/>
                </a:lnTo>
                <a:lnTo>
                  <a:pt x="46685" y="11639"/>
                </a:lnTo>
                <a:lnTo>
                  <a:pt x="46685" y="11043"/>
                </a:lnTo>
                <a:close/>
                <a:moveTo>
                  <a:pt x="47661" y="11052"/>
                </a:moveTo>
                <a:lnTo>
                  <a:pt x="47661" y="11648"/>
                </a:lnTo>
                <a:lnTo>
                  <a:pt x="47333" y="11648"/>
                </a:lnTo>
                <a:lnTo>
                  <a:pt x="47333" y="11052"/>
                </a:lnTo>
                <a:close/>
                <a:moveTo>
                  <a:pt x="48309" y="11060"/>
                </a:moveTo>
                <a:lnTo>
                  <a:pt x="48309" y="11657"/>
                </a:lnTo>
                <a:lnTo>
                  <a:pt x="47981" y="11657"/>
                </a:lnTo>
                <a:lnTo>
                  <a:pt x="47981" y="11060"/>
                </a:lnTo>
                <a:close/>
                <a:moveTo>
                  <a:pt x="48957" y="11069"/>
                </a:moveTo>
                <a:lnTo>
                  <a:pt x="48957" y="11665"/>
                </a:lnTo>
                <a:lnTo>
                  <a:pt x="48629" y="11665"/>
                </a:lnTo>
                <a:lnTo>
                  <a:pt x="48629" y="11069"/>
                </a:lnTo>
                <a:close/>
                <a:moveTo>
                  <a:pt x="49605" y="11069"/>
                </a:moveTo>
                <a:lnTo>
                  <a:pt x="49605" y="11674"/>
                </a:lnTo>
                <a:lnTo>
                  <a:pt x="49277" y="11674"/>
                </a:lnTo>
                <a:lnTo>
                  <a:pt x="49277" y="11069"/>
                </a:lnTo>
                <a:close/>
                <a:moveTo>
                  <a:pt x="830" y="11250"/>
                </a:moveTo>
                <a:lnTo>
                  <a:pt x="830" y="11976"/>
                </a:lnTo>
                <a:lnTo>
                  <a:pt x="432" y="11976"/>
                </a:lnTo>
                <a:lnTo>
                  <a:pt x="432" y="11250"/>
                </a:lnTo>
                <a:close/>
                <a:moveTo>
                  <a:pt x="1599" y="11250"/>
                </a:moveTo>
                <a:lnTo>
                  <a:pt x="1599" y="11976"/>
                </a:lnTo>
                <a:lnTo>
                  <a:pt x="1210" y="11976"/>
                </a:lnTo>
                <a:lnTo>
                  <a:pt x="1210" y="11250"/>
                </a:lnTo>
                <a:close/>
                <a:moveTo>
                  <a:pt x="2368" y="11250"/>
                </a:moveTo>
                <a:lnTo>
                  <a:pt x="2368" y="11976"/>
                </a:lnTo>
                <a:lnTo>
                  <a:pt x="1979" y="11976"/>
                </a:lnTo>
                <a:lnTo>
                  <a:pt x="1979" y="11250"/>
                </a:lnTo>
                <a:close/>
                <a:moveTo>
                  <a:pt x="3145" y="11250"/>
                </a:moveTo>
                <a:lnTo>
                  <a:pt x="3145" y="11976"/>
                </a:lnTo>
                <a:lnTo>
                  <a:pt x="2748" y="11976"/>
                </a:lnTo>
                <a:lnTo>
                  <a:pt x="2748" y="11250"/>
                </a:lnTo>
                <a:close/>
                <a:moveTo>
                  <a:pt x="3914" y="11250"/>
                </a:moveTo>
                <a:lnTo>
                  <a:pt x="3914" y="11976"/>
                </a:lnTo>
                <a:lnTo>
                  <a:pt x="3517" y="11976"/>
                </a:lnTo>
                <a:lnTo>
                  <a:pt x="3517" y="11250"/>
                </a:lnTo>
                <a:close/>
                <a:moveTo>
                  <a:pt x="4684" y="11250"/>
                </a:moveTo>
                <a:lnTo>
                  <a:pt x="4684" y="11976"/>
                </a:lnTo>
                <a:lnTo>
                  <a:pt x="4286" y="11976"/>
                </a:lnTo>
                <a:lnTo>
                  <a:pt x="4286" y="11250"/>
                </a:lnTo>
                <a:close/>
                <a:moveTo>
                  <a:pt x="5453" y="11250"/>
                </a:moveTo>
                <a:lnTo>
                  <a:pt x="5453" y="11976"/>
                </a:lnTo>
                <a:lnTo>
                  <a:pt x="5064" y="11976"/>
                </a:lnTo>
                <a:lnTo>
                  <a:pt x="5064" y="11250"/>
                </a:lnTo>
                <a:close/>
                <a:moveTo>
                  <a:pt x="6222" y="11250"/>
                </a:moveTo>
                <a:lnTo>
                  <a:pt x="6222" y="11976"/>
                </a:lnTo>
                <a:lnTo>
                  <a:pt x="5833" y="11976"/>
                </a:lnTo>
                <a:lnTo>
                  <a:pt x="5833" y="11250"/>
                </a:lnTo>
                <a:close/>
                <a:moveTo>
                  <a:pt x="6991" y="11250"/>
                </a:moveTo>
                <a:lnTo>
                  <a:pt x="6991" y="11976"/>
                </a:lnTo>
                <a:lnTo>
                  <a:pt x="6602" y="11976"/>
                </a:lnTo>
                <a:lnTo>
                  <a:pt x="6602" y="11250"/>
                </a:lnTo>
                <a:close/>
                <a:moveTo>
                  <a:pt x="7768" y="11250"/>
                </a:moveTo>
                <a:lnTo>
                  <a:pt x="7768" y="11976"/>
                </a:lnTo>
                <a:lnTo>
                  <a:pt x="7371" y="11976"/>
                </a:lnTo>
                <a:lnTo>
                  <a:pt x="7371" y="11250"/>
                </a:lnTo>
                <a:close/>
                <a:moveTo>
                  <a:pt x="8537" y="11250"/>
                </a:moveTo>
                <a:lnTo>
                  <a:pt x="8537" y="11976"/>
                </a:lnTo>
                <a:lnTo>
                  <a:pt x="8140" y="11976"/>
                </a:lnTo>
                <a:lnTo>
                  <a:pt x="8140" y="11250"/>
                </a:lnTo>
                <a:close/>
                <a:moveTo>
                  <a:pt x="9306" y="11250"/>
                </a:moveTo>
                <a:lnTo>
                  <a:pt x="9306" y="11976"/>
                </a:lnTo>
                <a:lnTo>
                  <a:pt x="8909" y="11976"/>
                </a:lnTo>
                <a:lnTo>
                  <a:pt x="8909" y="11250"/>
                </a:lnTo>
                <a:close/>
                <a:moveTo>
                  <a:pt x="73842" y="11432"/>
                </a:moveTo>
                <a:lnTo>
                  <a:pt x="73842" y="12270"/>
                </a:lnTo>
                <a:lnTo>
                  <a:pt x="73350" y="12270"/>
                </a:lnTo>
                <a:lnTo>
                  <a:pt x="73350" y="11432"/>
                </a:lnTo>
                <a:close/>
                <a:moveTo>
                  <a:pt x="74620" y="11432"/>
                </a:moveTo>
                <a:lnTo>
                  <a:pt x="74620" y="12270"/>
                </a:lnTo>
                <a:lnTo>
                  <a:pt x="74127" y="12270"/>
                </a:lnTo>
                <a:lnTo>
                  <a:pt x="74127" y="11432"/>
                </a:lnTo>
                <a:close/>
                <a:moveTo>
                  <a:pt x="75406" y="11432"/>
                </a:moveTo>
                <a:lnTo>
                  <a:pt x="75406" y="12270"/>
                </a:lnTo>
                <a:lnTo>
                  <a:pt x="74913" y="12270"/>
                </a:lnTo>
                <a:lnTo>
                  <a:pt x="74913" y="11432"/>
                </a:lnTo>
                <a:close/>
                <a:moveTo>
                  <a:pt x="76184" y="11432"/>
                </a:moveTo>
                <a:lnTo>
                  <a:pt x="76184" y="12270"/>
                </a:lnTo>
                <a:lnTo>
                  <a:pt x="75691" y="12270"/>
                </a:lnTo>
                <a:lnTo>
                  <a:pt x="75691" y="11432"/>
                </a:lnTo>
                <a:close/>
                <a:moveTo>
                  <a:pt x="76970" y="11432"/>
                </a:moveTo>
                <a:lnTo>
                  <a:pt x="76970" y="12270"/>
                </a:lnTo>
                <a:lnTo>
                  <a:pt x="76477" y="12270"/>
                </a:lnTo>
                <a:lnTo>
                  <a:pt x="76477" y="11432"/>
                </a:lnTo>
                <a:close/>
                <a:moveTo>
                  <a:pt x="77748" y="11432"/>
                </a:moveTo>
                <a:lnTo>
                  <a:pt x="77748" y="12270"/>
                </a:lnTo>
                <a:lnTo>
                  <a:pt x="77255" y="12270"/>
                </a:lnTo>
                <a:lnTo>
                  <a:pt x="77255" y="11432"/>
                </a:lnTo>
                <a:close/>
                <a:moveTo>
                  <a:pt x="78499" y="11432"/>
                </a:moveTo>
                <a:lnTo>
                  <a:pt x="78525" y="12270"/>
                </a:lnTo>
                <a:lnTo>
                  <a:pt x="78007" y="12270"/>
                </a:lnTo>
                <a:lnTo>
                  <a:pt x="78007" y="11432"/>
                </a:lnTo>
                <a:close/>
                <a:moveTo>
                  <a:pt x="79312" y="11432"/>
                </a:moveTo>
                <a:lnTo>
                  <a:pt x="79312" y="12270"/>
                </a:lnTo>
                <a:lnTo>
                  <a:pt x="78819" y="12270"/>
                </a:lnTo>
                <a:lnTo>
                  <a:pt x="78819" y="11432"/>
                </a:lnTo>
                <a:close/>
                <a:moveTo>
                  <a:pt x="64441" y="11155"/>
                </a:moveTo>
                <a:lnTo>
                  <a:pt x="64398" y="11233"/>
                </a:lnTo>
                <a:lnTo>
                  <a:pt x="64398" y="12210"/>
                </a:lnTo>
                <a:lnTo>
                  <a:pt x="64398" y="12426"/>
                </a:lnTo>
                <a:lnTo>
                  <a:pt x="64018" y="12426"/>
                </a:lnTo>
                <a:lnTo>
                  <a:pt x="64018" y="12210"/>
                </a:lnTo>
                <a:lnTo>
                  <a:pt x="64009" y="12210"/>
                </a:lnTo>
                <a:lnTo>
                  <a:pt x="64009" y="11233"/>
                </a:lnTo>
                <a:lnTo>
                  <a:pt x="64018" y="11233"/>
                </a:lnTo>
                <a:lnTo>
                  <a:pt x="63975" y="11155"/>
                </a:lnTo>
                <a:close/>
                <a:moveTo>
                  <a:pt x="65366" y="11155"/>
                </a:moveTo>
                <a:lnTo>
                  <a:pt x="65348" y="11233"/>
                </a:lnTo>
                <a:lnTo>
                  <a:pt x="65348" y="12210"/>
                </a:lnTo>
                <a:lnTo>
                  <a:pt x="65340" y="12210"/>
                </a:lnTo>
                <a:lnTo>
                  <a:pt x="65340" y="12426"/>
                </a:lnTo>
                <a:lnTo>
                  <a:pt x="64942" y="12426"/>
                </a:lnTo>
                <a:lnTo>
                  <a:pt x="64942" y="12210"/>
                </a:lnTo>
                <a:lnTo>
                  <a:pt x="64934" y="12210"/>
                </a:lnTo>
                <a:lnTo>
                  <a:pt x="64934" y="11233"/>
                </a:lnTo>
                <a:lnTo>
                  <a:pt x="64891" y="11155"/>
                </a:lnTo>
                <a:close/>
                <a:moveTo>
                  <a:pt x="66342" y="11155"/>
                </a:moveTo>
                <a:lnTo>
                  <a:pt x="66299" y="11233"/>
                </a:lnTo>
                <a:lnTo>
                  <a:pt x="66299" y="12210"/>
                </a:lnTo>
                <a:lnTo>
                  <a:pt x="66299" y="12426"/>
                </a:lnTo>
                <a:lnTo>
                  <a:pt x="65919" y="12426"/>
                </a:lnTo>
                <a:lnTo>
                  <a:pt x="65919" y="12210"/>
                </a:lnTo>
                <a:lnTo>
                  <a:pt x="65910" y="12210"/>
                </a:lnTo>
                <a:lnTo>
                  <a:pt x="65910" y="11233"/>
                </a:lnTo>
                <a:lnTo>
                  <a:pt x="65919" y="11233"/>
                </a:lnTo>
                <a:lnTo>
                  <a:pt x="65876" y="11155"/>
                </a:lnTo>
                <a:close/>
                <a:moveTo>
                  <a:pt x="67293" y="11155"/>
                </a:moveTo>
                <a:lnTo>
                  <a:pt x="67249" y="11233"/>
                </a:lnTo>
                <a:lnTo>
                  <a:pt x="67249" y="12210"/>
                </a:lnTo>
                <a:lnTo>
                  <a:pt x="67241" y="12210"/>
                </a:lnTo>
                <a:lnTo>
                  <a:pt x="67241" y="12426"/>
                </a:lnTo>
                <a:lnTo>
                  <a:pt x="66861" y="12426"/>
                </a:lnTo>
                <a:lnTo>
                  <a:pt x="66861" y="12210"/>
                </a:lnTo>
                <a:lnTo>
                  <a:pt x="66852" y="12210"/>
                </a:lnTo>
                <a:lnTo>
                  <a:pt x="66852" y="11233"/>
                </a:lnTo>
                <a:lnTo>
                  <a:pt x="66861" y="11233"/>
                </a:lnTo>
                <a:lnTo>
                  <a:pt x="66817" y="11155"/>
                </a:lnTo>
                <a:close/>
                <a:moveTo>
                  <a:pt x="68243" y="11155"/>
                </a:moveTo>
                <a:lnTo>
                  <a:pt x="68200" y="11233"/>
                </a:lnTo>
                <a:lnTo>
                  <a:pt x="68200" y="12210"/>
                </a:lnTo>
                <a:lnTo>
                  <a:pt x="68200" y="12426"/>
                </a:lnTo>
                <a:lnTo>
                  <a:pt x="67820" y="12426"/>
                </a:lnTo>
                <a:lnTo>
                  <a:pt x="67820" y="12210"/>
                </a:lnTo>
                <a:lnTo>
                  <a:pt x="67811" y="12210"/>
                </a:lnTo>
                <a:lnTo>
                  <a:pt x="67811" y="11233"/>
                </a:lnTo>
                <a:lnTo>
                  <a:pt x="67820" y="11233"/>
                </a:lnTo>
                <a:lnTo>
                  <a:pt x="67776" y="11155"/>
                </a:lnTo>
                <a:close/>
                <a:moveTo>
                  <a:pt x="30337" y="11821"/>
                </a:moveTo>
                <a:lnTo>
                  <a:pt x="30337" y="12590"/>
                </a:lnTo>
                <a:lnTo>
                  <a:pt x="29801" y="12590"/>
                </a:lnTo>
                <a:lnTo>
                  <a:pt x="29801" y="11821"/>
                </a:lnTo>
                <a:close/>
                <a:moveTo>
                  <a:pt x="29490" y="11838"/>
                </a:moveTo>
                <a:lnTo>
                  <a:pt x="29490" y="12616"/>
                </a:lnTo>
                <a:lnTo>
                  <a:pt x="28955" y="12616"/>
                </a:lnTo>
                <a:lnTo>
                  <a:pt x="28955" y="11838"/>
                </a:lnTo>
                <a:close/>
                <a:moveTo>
                  <a:pt x="28652" y="11864"/>
                </a:moveTo>
                <a:lnTo>
                  <a:pt x="28644" y="12633"/>
                </a:lnTo>
                <a:lnTo>
                  <a:pt x="28108" y="12633"/>
                </a:lnTo>
                <a:lnTo>
                  <a:pt x="28108" y="11864"/>
                </a:lnTo>
                <a:close/>
                <a:moveTo>
                  <a:pt x="27797" y="11890"/>
                </a:moveTo>
                <a:lnTo>
                  <a:pt x="27797" y="12659"/>
                </a:lnTo>
                <a:lnTo>
                  <a:pt x="27270" y="12659"/>
                </a:lnTo>
                <a:lnTo>
                  <a:pt x="27270" y="11890"/>
                </a:lnTo>
                <a:close/>
                <a:moveTo>
                  <a:pt x="26959" y="11916"/>
                </a:moveTo>
                <a:lnTo>
                  <a:pt x="26959" y="12685"/>
                </a:lnTo>
                <a:lnTo>
                  <a:pt x="26423" y="12685"/>
                </a:lnTo>
                <a:lnTo>
                  <a:pt x="26423" y="11916"/>
                </a:lnTo>
                <a:close/>
                <a:moveTo>
                  <a:pt x="26112" y="11933"/>
                </a:moveTo>
                <a:lnTo>
                  <a:pt x="26112" y="12711"/>
                </a:lnTo>
                <a:lnTo>
                  <a:pt x="25576" y="12711"/>
                </a:lnTo>
                <a:lnTo>
                  <a:pt x="25576" y="11933"/>
                </a:lnTo>
                <a:close/>
                <a:moveTo>
                  <a:pt x="25265" y="11959"/>
                </a:moveTo>
                <a:lnTo>
                  <a:pt x="25265" y="12728"/>
                </a:lnTo>
                <a:lnTo>
                  <a:pt x="24738" y="12728"/>
                </a:lnTo>
                <a:lnTo>
                  <a:pt x="24738" y="11959"/>
                </a:lnTo>
                <a:close/>
                <a:moveTo>
                  <a:pt x="24418" y="11985"/>
                </a:moveTo>
                <a:lnTo>
                  <a:pt x="24418" y="12754"/>
                </a:lnTo>
                <a:lnTo>
                  <a:pt x="23891" y="12754"/>
                </a:lnTo>
                <a:lnTo>
                  <a:pt x="23891" y="11985"/>
                </a:lnTo>
                <a:close/>
                <a:moveTo>
                  <a:pt x="33422" y="11734"/>
                </a:moveTo>
                <a:lnTo>
                  <a:pt x="33379" y="11803"/>
                </a:lnTo>
                <a:lnTo>
                  <a:pt x="33379" y="12685"/>
                </a:lnTo>
                <a:lnTo>
                  <a:pt x="33379" y="12875"/>
                </a:lnTo>
                <a:lnTo>
                  <a:pt x="33042" y="12875"/>
                </a:lnTo>
                <a:lnTo>
                  <a:pt x="33042" y="12685"/>
                </a:lnTo>
                <a:lnTo>
                  <a:pt x="33033" y="12685"/>
                </a:lnTo>
                <a:lnTo>
                  <a:pt x="33033" y="11803"/>
                </a:lnTo>
                <a:lnTo>
                  <a:pt x="32998" y="11734"/>
                </a:lnTo>
                <a:close/>
                <a:moveTo>
                  <a:pt x="34269" y="11734"/>
                </a:moveTo>
                <a:lnTo>
                  <a:pt x="34234" y="11803"/>
                </a:lnTo>
                <a:lnTo>
                  <a:pt x="34234" y="12685"/>
                </a:lnTo>
                <a:lnTo>
                  <a:pt x="34234" y="12875"/>
                </a:lnTo>
                <a:lnTo>
                  <a:pt x="33888" y="12875"/>
                </a:lnTo>
                <a:lnTo>
                  <a:pt x="33888" y="12685"/>
                </a:lnTo>
                <a:lnTo>
                  <a:pt x="33880" y="12685"/>
                </a:lnTo>
                <a:lnTo>
                  <a:pt x="33880" y="11803"/>
                </a:lnTo>
                <a:lnTo>
                  <a:pt x="33845" y="11734"/>
                </a:lnTo>
                <a:close/>
                <a:moveTo>
                  <a:pt x="35124" y="11734"/>
                </a:moveTo>
                <a:lnTo>
                  <a:pt x="35089" y="11803"/>
                </a:lnTo>
                <a:lnTo>
                  <a:pt x="35089" y="12685"/>
                </a:lnTo>
                <a:lnTo>
                  <a:pt x="35081" y="12685"/>
                </a:lnTo>
                <a:lnTo>
                  <a:pt x="35081" y="12875"/>
                </a:lnTo>
                <a:lnTo>
                  <a:pt x="34744" y="12875"/>
                </a:lnTo>
                <a:lnTo>
                  <a:pt x="34744" y="12685"/>
                </a:lnTo>
                <a:lnTo>
                  <a:pt x="34735" y="12685"/>
                </a:lnTo>
                <a:lnTo>
                  <a:pt x="34735" y="11803"/>
                </a:lnTo>
                <a:lnTo>
                  <a:pt x="34744" y="11803"/>
                </a:lnTo>
                <a:lnTo>
                  <a:pt x="34701" y="11734"/>
                </a:lnTo>
                <a:close/>
                <a:moveTo>
                  <a:pt x="35979" y="11734"/>
                </a:moveTo>
                <a:lnTo>
                  <a:pt x="35945" y="11803"/>
                </a:lnTo>
                <a:lnTo>
                  <a:pt x="35945" y="12685"/>
                </a:lnTo>
                <a:lnTo>
                  <a:pt x="35936" y="12685"/>
                </a:lnTo>
                <a:lnTo>
                  <a:pt x="35936" y="12875"/>
                </a:lnTo>
                <a:lnTo>
                  <a:pt x="35599" y="12875"/>
                </a:lnTo>
                <a:lnTo>
                  <a:pt x="35599" y="12685"/>
                </a:lnTo>
                <a:lnTo>
                  <a:pt x="35591" y="12685"/>
                </a:lnTo>
                <a:lnTo>
                  <a:pt x="35591" y="11803"/>
                </a:lnTo>
                <a:lnTo>
                  <a:pt x="35599" y="11803"/>
                </a:lnTo>
                <a:lnTo>
                  <a:pt x="35556" y="11734"/>
                </a:lnTo>
                <a:close/>
                <a:moveTo>
                  <a:pt x="36835" y="11734"/>
                </a:moveTo>
                <a:lnTo>
                  <a:pt x="36800" y="11803"/>
                </a:lnTo>
                <a:lnTo>
                  <a:pt x="36800" y="12685"/>
                </a:lnTo>
                <a:lnTo>
                  <a:pt x="36792" y="12685"/>
                </a:lnTo>
                <a:lnTo>
                  <a:pt x="36792" y="12875"/>
                </a:lnTo>
                <a:lnTo>
                  <a:pt x="36455" y="12875"/>
                </a:lnTo>
                <a:lnTo>
                  <a:pt x="36455" y="12685"/>
                </a:lnTo>
                <a:lnTo>
                  <a:pt x="36446" y="12685"/>
                </a:lnTo>
                <a:lnTo>
                  <a:pt x="36446" y="11803"/>
                </a:lnTo>
                <a:lnTo>
                  <a:pt x="36455" y="11803"/>
                </a:lnTo>
                <a:lnTo>
                  <a:pt x="36411" y="11734"/>
                </a:lnTo>
                <a:close/>
                <a:moveTo>
                  <a:pt x="37690" y="11734"/>
                </a:moveTo>
                <a:lnTo>
                  <a:pt x="37656" y="11803"/>
                </a:lnTo>
                <a:lnTo>
                  <a:pt x="37656" y="12685"/>
                </a:lnTo>
                <a:lnTo>
                  <a:pt x="37647" y="12685"/>
                </a:lnTo>
                <a:lnTo>
                  <a:pt x="37647" y="12875"/>
                </a:lnTo>
                <a:lnTo>
                  <a:pt x="37293" y="12875"/>
                </a:lnTo>
                <a:lnTo>
                  <a:pt x="37293" y="12685"/>
                </a:lnTo>
                <a:lnTo>
                  <a:pt x="37293" y="11803"/>
                </a:lnTo>
                <a:lnTo>
                  <a:pt x="37250" y="11734"/>
                </a:lnTo>
                <a:close/>
                <a:moveTo>
                  <a:pt x="830" y="12305"/>
                </a:moveTo>
                <a:lnTo>
                  <a:pt x="830" y="13030"/>
                </a:lnTo>
                <a:lnTo>
                  <a:pt x="432" y="13030"/>
                </a:lnTo>
                <a:lnTo>
                  <a:pt x="432" y="12305"/>
                </a:lnTo>
                <a:close/>
                <a:moveTo>
                  <a:pt x="1599" y="12305"/>
                </a:moveTo>
                <a:lnTo>
                  <a:pt x="1599" y="13030"/>
                </a:lnTo>
                <a:lnTo>
                  <a:pt x="1210" y="13030"/>
                </a:lnTo>
                <a:lnTo>
                  <a:pt x="1210" y="12305"/>
                </a:lnTo>
                <a:close/>
                <a:moveTo>
                  <a:pt x="2368" y="12305"/>
                </a:moveTo>
                <a:lnTo>
                  <a:pt x="2368" y="13030"/>
                </a:lnTo>
                <a:lnTo>
                  <a:pt x="1979" y="13030"/>
                </a:lnTo>
                <a:lnTo>
                  <a:pt x="1979" y="12305"/>
                </a:lnTo>
                <a:close/>
                <a:moveTo>
                  <a:pt x="3145" y="12305"/>
                </a:moveTo>
                <a:lnTo>
                  <a:pt x="3145" y="13030"/>
                </a:lnTo>
                <a:lnTo>
                  <a:pt x="2748" y="13030"/>
                </a:lnTo>
                <a:lnTo>
                  <a:pt x="2748" y="12305"/>
                </a:lnTo>
                <a:close/>
                <a:moveTo>
                  <a:pt x="3914" y="12305"/>
                </a:moveTo>
                <a:lnTo>
                  <a:pt x="3914" y="13030"/>
                </a:lnTo>
                <a:lnTo>
                  <a:pt x="3517" y="13030"/>
                </a:lnTo>
                <a:lnTo>
                  <a:pt x="3517" y="12305"/>
                </a:lnTo>
                <a:close/>
                <a:moveTo>
                  <a:pt x="4684" y="12305"/>
                </a:moveTo>
                <a:lnTo>
                  <a:pt x="4684" y="13030"/>
                </a:lnTo>
                <a:lnTo>
                  <a:pt x="4286" y="13030"/>
                </a:lnTo>
                <a:lnTo>
                  <a:pt x="4286" y="12305"/>
                </a:lnTo>
                <a:close/>
                <a:moveTo>
                  <a:pt x="5453" y="12305"/>
                </a:moveTo>
                <a:lnTo>
                  <a:pt x="5453" y="13030"/>
                </a:lnTo>
                <a:lnTo>
                  <a:pt x="5064" y="13030"/>
                </a:lnTo>
                <a:lnTo>
                  <a:pt x="5064" y="12305"/>
                </a:lnTo>
                <a:close/>
                <a:moveTo>
                  <a:pt x="6222" y="12305"/>
                </a:moveTo>
                <a:lnTo>
                  <a:pt x="6222" y="13030"/>
                </a:lnTo>
                <a:lnTo>
                  <a:pt x="5833" y="13030"/>
                </a:lnTo>
                <a:lnTo>
                  <a:pt x="5833" y="12305"/>
                </a:lnTo>
                <a:close/>
                <a:moveTo>
                  <a:pt x="6991" y="12305"/>
                </a:moveTo>
                <a:lnTo>
                  <a:pt x="6991" y="13030"/>
                </a:lnTo>
                <a:lnTo>
                  <a:pt x="6602" y="13030"/>
                </a:lnTo>
                <a:lnTo>
                  <a:pt x="6602" y="12305"/>
                </a:lnTo>
                <a:close/>
                <a:moveTo>
                  <a:pt x="7768" y="12305"/>
                </a:moveTo>
                <a:lnTo>
                  <a:pt x="7768" y="13030"/>
                </a:lnTo>
                <a:lnTo>
                  <a:pt x="7371" y="13030"/>
                </a:lnTo>
                <a:lnTo>
                  <a:pt x="7371" y="12305"/>
                </a:lnTo>
                <a:close/>
                <a:moveTo>
                  <a:pt x="8537" y="12305"/>
                </a:moveTo>
                <a:lnTo>
                  <a:pt x="8537" y="13030"/>
                </a:lnTo>
                <a:lnTo>
                  <a:pt x="8140" y="13030"/>
                </a:lnTo>
                <a:lnTo>
                  <a:pt x="8140" y="12305"/>
                </a:lnTo>
                <a:close/>
                <a:moveTo>
                  <a:pt x="9306" y="12305"/>
                </a:moveTo>
                <a:lnTo>
                  <a:pt x="9306" y="13030"/>
                </a:lnTo>
                <a:lnTo>
                  <a:pt x="8909" y="13030"/>
                </a:lnTo>
                <a:lnTo>
                  <a:pt x="8909" y="12305"/>
                </a:lnTo>
                <a:close/>
                <a:moveTo>
                  <a:pt x="33387" y="13635"/>
                </a:moveTo>
                <a:lnTo>
                  <a:pt x="33387" y="13659"/>
                </a:lnTo>
                <a:lnTo>
                  <a:pt x="33379" y="13635"/>
                </a:lnTo>
                <a:close/>
                <a:moveTo>
                  <a:pt x="35953" y="13635"/>
                </a:moveTo>
                <a:lnTo>
                  <a:pt x="35953" y="13659"/>
                </a:lnTo>
                <a:lnTo>
                  <a:pt x="35945" y="13635"/>
                </a:lnTo>
                <a:close/>
                <a:moveTo>
                  <a:pt x="34243" y="13635"/>
                </a:moveTo>
                <a:lnTo>
                  <a:pt x="34243" y="13665"/>
                </a:lnTo>
                <a:lnTo>
                  <a:pt x="34234" y="13635"/>
                </a:lnTo>
                <a:close/>
                <a:moveTo>
                  <a:pt x="74620" y="12832"/>
                </a:moveTo>
                <a:lnTo>
                  <a:pt x="74620" y="13670"/>
                </a:lnTo>
                <a:lnTo>
                  <a:pt x="74127" y="13670"/>
                </a:lnTo>
                <a:lnTo>
                  <a:pt x="74127" y="12832"/>
                </a:lnTo>
                <a:close/>
                <a:moveTo>
                  <a:pt x="75406" y="12832"/>
                </a:moveTo>
                <a:lnTo>
                  <a:pt x="75406" y="13670"/>
                </a:lnTo>
                <a:lnTo>
                  <a:pt x="74913" y="13670"/>
                </a:lnTo>
                <a:lnTo>
                  <a:pt x="74913" y="12832"/>
                </a:lnTo>
                <a:close/>
                <a:moveTo>
                  <a:pt x="76184" y="12832"/>
                </a:moveTo>
                <a:lnTo>
                  <a:pt x="76184" y="13670"/>
                </a:lnTo>
                <a:lnTo>
                  <a:pt x="75691" y="13670"/>
                </a:lnTo>
                <a:lnTo>
                  <a:pt x="75691" y="12832"/>
                </a:lnTo>
                <a:close/>
                <a:moveTo>
                  <a:pt x="76970" y="12832"/>
                </a:moveTo>
                <a:lnTo>
                  <a:pt x="76970" y="13670"/>
                </a:lnTo>
                <a:lnTo>
                  <a:pt x="76477" y="13670"/>
                </a:lnTo>
                <a:lnTo>
                  <a:pt x="76477" y="12832"/>
                </a:lnTo>
                <a:close/>
                <a:moveTo>
                  <a:pt x="77748" y="12832"/>
                </a:moveTo>
                <a:lnTo>
                  <a:pt x="77748" y="13670"/>
                </a:lnTo>
                <a:lnTo>
                  <a:pt x="77255" y="13670"/>
                </a:lnTo>
                <a:lnTo>
                  <a:pt x="77255" y="12832"/>
                </a:lnTo>
                <a:close/>
                <a:moveTo>
                  <a:pt x="78499" y="12832"/>
                </a:moveTo>
                <a:lnTo>
                  <a:pt x="78525" y="13670"/>
                </a:lnTo>
                <a:lnTo>
                  <a:pt x="78007" y="13670"/>
                </a:lnTo>
                <a:lnTo>
                  <a:pt x="78007" y="12832"/>
                </a:lnTo>
                <a:close/>
                <a:moveTo>
                  <a:pt x="79312" y="12832"/>
                </a:moveTo>
                <a:lnTo>
                  <a:pt x="79312" y="13670"/>
                </a:lnTo>
                <a:lnTo>
                  <a:pt x="78819" y="13670"/>
                </a:lnTo>
                <a:lnTo>
                  <a:pt x="78819" y="12832"/>
                </a:lnTo>
                <a:close/>
                <a:moveTo>
                  <a:pt x="42477" y="13169"/>
                </a:moveTo>
                <a:lnTo>
                  <a:pt x="42477" y="13773"/>
                </a:lnTo>
                <a:lnTo>
                  <a:pt x="42149" y="13773"/>
                </a:lnTo>
                <a:lnTo>
                  <a:pt x="42149" y="13169"/>
                </a:lnTo>
                <a:close/>
                <a:moveTo>
                  <a:pt x="43125" y="13186"/>
                </a:moveTo>
                <a:lnTo>
                  <a:pt x="43125" y="13782"/>
                </a:lnTo>
                <a:lnTo>
                  <a:pt x="42797" y="13782"/>
                </a:lnTo>
                <a:lnTo>
                  <a:pt x="42797" y="13186"/>
                </a:lnTo>
                <a:close/>
                <a:moveTo>
                  <a:pt x="43773" y="13195"/>
                </a:moveTo>
                <a:lnTo>
                  <a:pt x="43773" y="13791"/>
                </a:lnTo>
                <a:lnTo>
                  <a:pt x="43445" y="13791"/>
                </a:lnTo>
                <a:lnTo>
                  <a:pt x="43445" y="13195"/>
                </a:lnTo>
                <a:close/>
                <a:moveTo>
                  <a:pt x="44404" y="13203"/>
                </a:moveTo>
                <a:lnTo>
                  <a:pt x="44421" y="13799"/>
                </a:lnTo>
                <a:lnTo>
                  <a:pt x="44076" y="13799"/>
                </a:lnTo>
                <a:lnTo>
                  <a:pt x="44076" y="13203"/>
                </a:lnTo>
                <a:close/>
                <a:moveTo>
                  <a:pt x="45069" y="13212"/>
                </a:moveTo>
                <a:lnTo>
                  <a:pt x="45069" y="13817"/>
                </a:lnTo>
                <a:lnTo>
                  <a:pt x="44741" y="13817"/>
                </a:lnTo>
                <a:lnTo>
                  <a:pt x="44741" y="13212"/>
                </a:lnTo>
                <a:close/>
                <a:moveTo>
                  <a:pt x="45717" y="13220"/>
                </a:moveTo>
                <a:lnTo>
                  <a:pt x="45717" y="13825"/>
                </a:lnTo>
                <a:lnTo>
                  <a:pt x="45389" y="13825"/>
                </a:lnTo>
                <a:lnTo>
                  <a:pt x="45389" y="13220"/>
                </a:lnTo>
                <a:close/>
                <a:moveTo>
                  <a:pt x="46365" y="13229"/>
                </a:moveTo>
                <a:lnTo>
                  <a:pt x="46365" y="13825"/>
                </a:lnTo>
                <a:lnTo>
                  <a:pt x="46037" y="13825"/>
                </a:lnTo>
                <a:lnTo>
                  <a:pt x="46037" y="13229"/>
                </a:lnTo>
                <a:close/>
                <a:moveTo>
                  <a:pt x="47013" y="13238"/>
                </a:moveTo>
                <a:lnTo>
                  <a:pt x="47013" y="13834"/>
                </a:lnTo>
                <a:lnTo>
                  <a:pt x="46685" y="13834"/>
                </a:lnTo>
                <a:lnTo>
                  <a:pt x="46685" y="13238"/>
                </a:lnTo>
                <a:close/>
                <a:moveTo>
                  <a:pt x="47661" y="13246"/>
                </a:moveTo>
                <a:lnTo>
                  <a:pt x="47661" y="13843"/>
                </a:lnTo>
                <a:lnTo>
                  <a:pt x="47333" y="13843"/>
                </a:lnTo>
                <a:lnTo>
                  <a:pt x="47333" y="13246"/>
                </a:lnTo>
                <a:close/>
                <a:moveTo>
                  <a:pt x="48309" y="13255"/>
                </a:moveTo>
                <a:lnTo>
                  <a:pt x="48309" y="13851"/>
                </a:lnTo>
                <a:lnTo>
                  <a:pt x="47981" y="13851"/>
                </a:lnTo>
                <a:lnTo>
                  <a:pt x="47981" y="13255"/>
                </a:lnTo>
                <a:close/>
                <a:moveTo>
                  <a:pt x="48957" y="13264"/>
                </a:moveTo>
                <a:lnTo>
                  <a:pt x="48957" y="13860"/>
                </a:lnTo>
                <a:lnTo>
                  <a:pt x="48629" y="13860"/>
                </a:lnTo>
                <a:lnTo>
                  <a:pt x="48629" y="13264"/>
                </a:lnTo>
                <a:close/>
                <a:moveTo>
                  <a:pt x="49605" y="13272"/>
                </a:moveTo>
                <a:lnTo>
                  <a:pt x="49605" y="13868"/>
                </a:lnTo>
                <a:lnTo>
                  <a:pt x="49277" y="13868"/>
                </a:lnTo>
                <a:lnTo>
                  <a:pt x="49277" y="13272"/>
                </a:lnTo>
                <a:close/>
                <a:moveTo>
                  <a:pt x="30337" y="13117"/>
                </a:moveTo>
                <a:lnTo>
                  <a:pt x="30337" y="13886"/>
                </a:lnTo>
                <a:lnTo>
                  <a:pt x="29801" y="13886"/>
                </a:lnTo>
                <a:lnTo>
                  <a:pt x="29801" y="13117"/>
                </a:lnTo>
                <a:close/>
                <a:moveTo>
                  <a:pt x="29490" y="13134"/>
                </a:moveTo>
                <a:lnTo>
                  <a:pt x="29490" y="13912"/>
                </a:lnTo>
                <a:lnTo>
                  <a:pt x="28955" y="13912"/>
                </a:lnTo>
                <a:lnTo>
                  <a:pt x="28955" y="13134"/>
                </a:lnTo>
                <a:close/>
                <a:moveTo>
                  <a:pt x="28652" y="13160"/>
                </a:moveTo>
                <a:lnTo>
                  <a:pt x="28644" y="13929"/>
                </a:lnTo>
                <a:lnTo>
                  <a:pt x="28108" y="13929"/>
                </a:lnTo>
                <a:lnTo>
                  <a:pt x="28108" y="13160"/>
                </a:lnTo>
                <a:close/>
                <a:moveTo>
                  <a:pt x="27797" y="13186"/>
                </a:moveTo>
                <a:lnTo>
                  <a:pt x="27797" y="13955"/>
                </a:lnTo>
                <a:lnTo>
                  <a:pt x="27270" y="13955"/>
                </a:lnTo>
                <a:lnTo>
                  <a:pt x="27270" y="13186"/>
                </a:lnTo>
                <a:close/>
                <a:moveTo>
                  <a:pt x="26959" y="13212"/>
                </a:moveTo>
                <a:lnTo>
                  <a:pt x="26959" y="13981"/>
                </a:lnTo>
                <a:lnTo>
                  <a:pt x="26423" y="13981"/>
                </a:lnTo>
                <a:lnTo>
                  <a:pt x="26423" y="13212"/>
                </a:lnTo>
                <a:close/>
                <a:moveTo>
                  <a:pt x="26112" y="13229"/>
                </a:moveTo>
                <a:lnTo>
                  <a:pt x="26112" y="14007"/>
                </a:lnTo>
                <a:lnTo>
                  <a:pt x="25576" y="14007"/>
                </a:lnTo>
                <a:lnTo>
                  <a:pt x="25576" y="13229"/>
                </a:lnTo>
                <a:close/>
                <a:moveTo>
                  <a:pt x="25265" y="13255"/>
                </a:moveTo>
                <a:lnTo>
                  <a:pt x="25265" y="14024"/>
                </a:lnTo>
                <a:lnTo>
                  <a:pt x="24738" y="14024"/>
                </a:lnTo>
                <a:lnTo>
                  <a:pt x="24738" y="13255"/>
                </a:lnTo>
                <a:close/>
                <a:moveTo>
                  <a:pt x="24418" y="13281"/>
                </a:moveTo>
                <a:lnTo>
                  <a:pt x="24418" y="14050"/>
                </a:lnTo>
                <a:lnTo>
                  <a:pt x="23891" y="14050"/>
                </a:lnTo>
                <a:lnTo>
                  <a:pt x="23891" y="13281"/>
                </a:lnTo>
                <a:close/>
                <a:moveTo>
                  <a:pt x="830" y="13359"/>
                </a:moveTo>
                <a:lnTo>
                  <a:pt x="830" y="14085"/>
                </a:lnTo>
                <a:lnTo>
                  <a:pt x="432" y="14085"/>
                </a:lnTo>
                <a:lnTo>
                  <a:pt x="432" y="13359"/>
                </a:lnTo>
                <a:close/>
                <a:moveTo>
                  <a:pt x="1599" y="13359"/>
                </a:moveTo>
                <a:lnTo>
                  <a:pt x="1599" y="14085"/>
                </a:lnTo>
                <a:lnTo>
                  <a:pt x="1210" y="14085"/>
                </a:lnTo>
                <a:lnTo>
                  <a:pt x="1210" y="13359"/>
                </a:lnTo>
                <a:close/>
                <a:moveTo>
                  <a:pt x="2368" y="13359"/>
                </a:moveTo>
                <a:lnTo>
                  <a:pt x="2368" y="14085"/>
                </a:lnTo>
                <a:lnTo>
                  <a:pt x="1979" y="14085"/>
                </a:lnTo>
                <a:lnTo>
                  <a:pt x="1979" y="13359"/>
                </a:lnTo>
                <a:close/>
                <a:moveTo>
                  <a:pt x="3145" y="13359"/>
                </a:moveTo>
                <a:lnTo>
                  <a:pt x="3145" y="14085"/>
                </a:lnTo>
                <a:lnTo>
                  <a:pt x="2748" y="14085"/>
                </a:lnTo>
                <a:lnTo>
                  <a:pt x="2748" y="13359"/>
                </a:lnTo>
                <a:close/>
                <a:moveTo>
                  <a:pt x="3914" y="13359"/>
                </a:moveTo>
                <a:lnTo>
                  <a:pt x="3914" y="14085"/>
                </a:lnTo>
                <a:lnTo>
                  <a:pt x="3517" y="14085"/>
                </a:lnTo>
                <a:lnTo>
                  <a:pt x="3517" y="13359"/>
                </a:lnTo>
                <a:close/>
                <a:moveTo>
                  <a:pt x="4684" y="13359"/>
                </a:moveTo>
                <a:lnTo>
                  <a:pt x="4684" y="14085"/>
                </a:lnTo>
                <a:lnTo>
                  <a:pt x="4286" y="14085"/>
                </a:lnTo>
                <a:lnTo>
                  <a:pt x="4286" y="13359"/>
                </a:lnTo>
                <a:close/>
                <a:moveTo>
                  <a:pt x="5453" y="13359"/>
                </a:moveTo>
                <a:lnTo>
                  <a:pt x="5453" y="14085"/>
                </a:lnTo>
                <a:lnTo>
                  <a:pt x="5064" y="14085"/>
                </a:lnTo>
                <a:lnTo>
                  <a:pt x="5064" y="13359"/>
                </a:lnTo>
                <a:close/>
                <a:moveTo>
                  <a:pt x="6222" y="13359"/>
                </a:moveTo>
                <a:lnTo>
                  <a:pt x="6222" y="14085"/>
                </a:lnTo>
                <a:lnTo>
                  <a:pt x="5833" y="14085"/>
                </a:lnTo>
                <a:lnTo>
                  <a:pt x="5833" y="13359"/>
                </a:lnTo>
                <a:close/>
                <a:moveTo>
                  <a:pt x="6991" y="13359"/>
                </a:moveTo>
                <a:lnTo>
                  <a:pt x="6991" y="14085"/>
                </a:lnTo>
                <a:lnTo>
                  <a:pt x="6602" y="14085"/>
                </a:lnTo>
                <a:lnTo>
                  <a:pt x="6602" y="13359"/>
                </a:lnTo>
                <a:close/>
                <a:moveTo>
                  <a:pt x="7768" y="13359"/>
                </a:moveTo>
                <a:lnTo>
                  <a:pt x="7768" y="14085"/>
                </a:lnTo>
                <a:lnTo>
                  <a:pt x="7371" y="14085"/>
                </a:lnTo>
                <a:lnTo>
                  <a:pt x="7371" y="13359"/>
                </a:lnTo>
                <a:close/>
                <a:moveTo>
                  <a:pt x="8537" y="13359"/>
                </a:moveTo>
                <a:lnTo>
                  <a:pt x="8537" y="14085"/>
                </a:lnTo>
                <a:lnTo>
                  <a:pt x="8140" y="14085"/>
                </a:lnTo>
                <a:lnTo>
                  <a:pt x="8140" y="13359"/>
                </a:lnTo>
                <a:close/>
                <a:moveTo>
                  <a:pt x="9306" y="13359"/>
                </a:moveTo>
                <a:lnTo>
                  <a:pt x="9306" y="14085"/>
                </a:lnTo>
                <a:lnTo>
                  <a:pt x="8909" y="14085"/>
                </a:lnTo>
                <a:lnTo>
                  <a:pt x="8909" y="13359"/>
                </a:lnTo>
                <a:close/>
                <a:moveTo>
                  <a:pt x="64433" y="13203"/>
                </a:moveTo>
                <a:lnTo>
                  <a:pt x="64398" y="13272"/>
                </a:lnTo>
                <a:lnTo>
                  <a:pt x="64407" y="13272"/>
                </a:lnTo>
                <a:lnTo>
                  <a:pt x="64407" y="14257"/>
                </a:lnTo>
                <a:lnTo>
                  <a:pt x="64398" y="14257"/>
                </a:lnTo>
                <a:lnTo>
                  <a:pt x="64398" y="14473"/>
                </a:lnTo>
                <a:lnTo>
                  <a:pt x="64018" y="14473"/>
                </a:lnTo>
                <a:lnTo>
                  <a:pt x="64018" y="14257"/>
                </a:lnTo>
                <a:lnTo>
                  <a:pt x="64009" y="14257"/>
                </a:lnTo>
                <a:lnTo>
                  <a:pt x="64009" y="13272"/>
                </a:lnTo>
                <a:lnTo>
                  <a:pt x="63975" y="13220"/>
                </a:lnTo>
                <a:lnTo>
                  <a:pt x="63975" y="13203"/>
                </a:lnTo>
                <a:close/>
                <a:moveTo>
                  <a:pt x="65366" y="13203"/>
                </a:moveTo>
                <a:lnTo>
                  <a:pt x="65348" y="13272"/>
                </a:lnTo>
                <a:lnTo>
                  <a:pt x="65357" y="13272"/>
                </a:lnTo>
                <a:lnTo>
                  <a:pt x="65357" y="14257"/>
                </a:lnTo>
                <a:lnTo>
                  <a:pt x="65348" y="14257"/>
                </a:lnTo>
                <a:lnTo>
                  <a:pt x="65348" y="14473"/>
                </a:lnTo>
                <a:lnTo>
                  <a:pt x="64942" y="14473"/>
                </a:lnTo>
                <a:lnTo>
                  <a:pt x="64942" y="14257"/>
                </a:lnTo>
                <a:lnTo>
                  <a:pt x="64942" y="13272"/>
                </a:lnTo>
                <a:lnTo>
                  <a:pt x="64891" y="13203"/>
                </a:lnTo>
                <a:close/>
                <a:moveTo>
                  <a:pt x="66333" y="13203"/>
                </a:moveTo>
                <a:lnTo>
                  <a:pt x="66299" y="13272"/>
                </a:lnTo>
                <a:lnTo>
                  <a:pt x="66308" y="13272"/>
                </a:lnTo>
                <a:lnTo>
                  <a:pt x="66308" y="14257"/>
                </a:lnTo>
                <a:lnTo>
                  <a:pt x="66299" y="14257"/>
                </a:lnTo>
                <a:lnTo>
                  <a:pt x="66299" y="14473"/>
                </a:lnTo>
                <a:lnTo>
                  <a:pt x="65919" y="14473"/>
                </a:lnTo>
                <a:lnTo>
                  <a:pt x="65919" y="14257"/>
                </a:lnTo>
                <a:lnTo>
                  <a:pt x="65910" y="14257"/>
                </a:lnTo>
                <a:lnTo>
                  <a:pt x="65910" y="13272"/>
                </a:lnTo>
                <a:lnTo>
                  <a:pt x="65867" y="13203"/>
                </a:lnTo>
                <a:close/>
                <a:moveTo>
                  <a:pt x="67293" y="13203"/>
                </a:moveTo>
                <a:lnTo>
                  <a:pt x="67249" y="13272"/>
                </a:lnTo>
                <a:lnTo>
                  <a:pt x="67258" y="13272"/>
                </a:lnTo>
                <a:lnTo>
                  <a:pt x="67258" y="14257"/>
                </a:lnTo>
                <a:lnTo>
                  <a:pt x="67249" y="14257"/>
                </a:lnTo>
                <a:lnTo>
                  <a:pt x="67249" y="14473"/>
                </a:lnTo>
                <a:lnTo>
                  <a:pt x="66869" y="14473"/>
                </a:lnTo>
                <a:lnTo>
                  <a:pt x="66869" y="14257"/>
                </a:lnTo>
                <a:lnTo>
                  <a:pt x="66869" y="13272"/>
                </a:lnTo>
                <a:lnTo>
                  <a:pt x="66826" y="13203"/>
                </a:lnTo>
                <a:close/>
                <a:moveTo>
                  <a:pt x="68243" y="13203"/>
                </a:moveTo>
                <a:lnTo>
                  <a:pt x="68200" y="13272"/>
                </a:lnTo>
                <a:lnTo>
                  <a:pt x="68208" y="13272"/>
                </a:lnTo>
                <a:lnTo>
                  <a:pt x="68208" y="14257"/>
                </a:lnTo>
                <a:lnTo>
                  <a:pt x="68200" y="14257"/>
                </a:lnTo>
                <a:lnTo>
                  <a:pt x="68200" y="14473"/>
                </a:lnTo>
                <a:lnTo>
                  <a:pt x="67820" y="14473"/>
                </a:lnTo>
                <a:lnTo>
                  <a:pt x="67820" y="14257"/>
                </a:lnTo>
                <a:lnTo>
                  <a:pt x="67811" y="14257"/>
                </a:lnTo>
                <a:lnTo>
                  <a:pt x="67811" y="13272"/>
                </a:lnTo>
                <a:lnTo>
                  <a:pt x="67768" y="13203"/>
                </a:lnTo>
                <a:close/>
                <a:moveTo>
                  <a:pt x="42477" y="14033"/>
                </a:moveTo>
                <a:lnTo>
                  <a:pt x="42477" y="14637"/>
                </a:lnTo>
                <a:lnTo>
                  <a:pt x="42149" y="14637"/>
                </a:lnTo>
                <a:lnTo>
                  <a:pt x="42149" y="14033"/>
                </a:lnTo>
                <a:close/>
                <a:moveTo>
                  <a:pt x="43125" y="14050"/>
                </a:moveTo>
                <a:lnTo>
                  <a:pt x="43125" y="14646"/>
                </a:lnTo>
                <a:lnTo>
                  <a:pt x="42797" y="14646"/>
                </a:lnTo>
                <a:lnTo>
                  <a:pt x="42797" y="14050"/>
                </a:lnTo>
                <a:close/>
                <a:moveTo>
                  <a:pt x="43773" y="14059"/>
                </a:moveTo>
                <a:lnTo>
                  <a:pt x="43773" y="14655"/>
                </a:lnTo>
                <a:lnTo>
                  <a:pt x="43445" y="14655"/>
                </a:lnTo>
                <a:lnTo>
                  <a:pt x="43445" y="14059"/>
                </a:lnTo>
                <a:close/>
                <a:moveTo>
                  <a:pt x="44404" y="14067"/>
                </a:moveTo>
                <a:lnTo>
                  <a:pt x="44421" y="14663"/>
                </a:lnTo>
                <a:lnTo>
                  <a:pt x="44076" y="14663"/>
                </a:lnTo>
                <a:lnTo>
                  <a:pt x="44076" y="14067"/>
                </a:lnTo>
                <a:close/>
                <a:moveTo>
                  <a:pt x="45069" y="14076"/>
                </a:moveTo>
                <a:lnTo>
                  <a:pt x="45069" y="14681"/>
                </a:lnTo>
                <a:lnTo>
                  <a:pt x="44741" y="14681"/>
                </a:lnTo>
                <a:lnTo>
                  <a:pt x="44741" y="14076"/>
                </a:lnTo>
                <a:close/>
                <a:moveTo>
                  <a:pt x="45717" y="14085"/>
                </a:moveTo>
                <a:lnTo>
                  <a:pt x="45717" y="14689"/>
                </a:lnTo>
                <a:lnTo>
                  <a:pt x="45389" y="14689"/>
                </a:lnTo>
                <a:lnTo>
                  <a:pt x="45389" y="14085"/>
                </a:lnTo>
                <a:close/>
                <a:moveTo>
                  <a:pt x="46365" y="14093"/>
                </a:moveTo>
                <a:lnTo>
                  <a:pt x="46365" y="14689"/>
                </a:lnTo>
                <a:lnTo>
                  <a:pt x="46037" y="14689"/>
                </a:lnTo>
                <a:lnTo>
                  <a:pt x="46037" y="14093"/>
                </a:lnTo>
                <a:close/>
                <a:moveTo>
                  <a:pt x="47013" y="14102"/>
                </a:moveTo>
                <a:lnTo>
                  <a:pt x="47013" y="14698"/>
                </a:lnTo>
                <a:lnTo>
                  <a:pt x="46685" y="14698"/>
                </a:lnTo>
                <a:lnTo>
                  <a:pt x="46685" y="14102"/>
                </a:lnTo>
                <a:close/>
                <a:moveTo>
                  <a:pt x="47661" y="14110"/>
                </a:moveTo>
                <a:lnTo>
                  <a:pt x="47661" y="14707"/>
                </a:lnTo>
                <a:lnTo>
                  <a:pt x="47333" y="14707"/>
                </a:lnTo>
                <a:lnTo>
                  <a:pt x="47333" y="14110"/>
                </a:lnTo>
                <a:close/>
                <a:moveTo>
                  <a:pt x="48309" y="14119"/>
                </a:moveTo>
                <a:lnTo>
                  <a:pt x="48309" y="14715"/>
                </a:lnTo>
                <a:lnTo>
                  <a:pt x="47981" y="14715"/>
                </a:lnTo>
                <a:lnTo>
                  <a:pt x="47981" y="14119"/>
                </a:lnTo>
                <a:close/>
                <a:moveTo>
                  <a:pt x="48957" y="14128"/>
                </a:moveTo>
                <a:lnTo>
                  <a:pt x="48957" y="14724"/>
                </a:lnTo>
                <a:lnTo>
                  <a:pt x="48629" y="14724"/>
                </a:lnTo>
                <a:lnTo>
                  <a:pt x="48629" y="14128"/>
                </a:lnTo>
                <a:close/>
                <a:moveTo>
                  <a:pt x="49605" y="14136"/>
                </a:moveTo>
                <a:lnTo>
                  <a:pt x="49605" y="14733"/>
                </a:lnTo>
                <a:lnTo>
                  <a:pt x="49277" y="14733"/>
                </a:lnTo>
                <a:lnTo>
                  <a:pt x="49277" y="14136"/>
                </a:lnTo>
                <a:close/>
                <a:moveTo>
                  <a:pt x="33387" y="13756"/>
                </a:moveTo>
                <a:lnTo>
                  <a:pt x="33387" y="14517"/>
                </a:lnTo>
                <a:lnTo>
                  <a:pt x="33379" y="14517"/>
                </a:lnTo>
                <a:lnTo>
                  <a:pt x="33379" y="14897"/>
                </a:lnTo>
                <a:lnTo>
                  <a:pt x="33033" y="14897"/>
                </a:lnTo>
                <a:lnTo>
                  <a:pt x="33033" y="14707"/>
                </a:lnTo>
                <a:lnTo>
                  <a:pt x="33033" y="13825"/>
                </a:lnTo>
                <a:lnTo>
                  <a:pt x="32998" y="13756"/>
                </a:lnTo>
                <a:close/>
                <a:moveTo>
                  <a:pt x="34243" y="13756"/>
                </a:moveTo>
                <a:lnTo>
                  <a:pt x="34243" y="14517"/>
                </a:lnTo>
                <a:lnTo>
                  <a:pt x="34234" y="14517"/>
                </a:lnTo>
                <a:lnTo>
                  <a:pt x="34234" y="14897"/>
                </a:lnTo>
                <a:lnTo>
                  <a:pt x="33897" y="14897"/>
                </a:lnTo>
                <a:lnTo>
                  <a:pt x="33897" y="14707"/>
                </a:lnTo>
                <a:lnTo>
                  <a:pt x="33897" y="13825"/>
                </a:lnTo>
                <a:lnTo>
                  <a:pt x="33854" y="13756"/>
                </a:lnTo>
                <a:close/>
                <a:moveTo>
                  <a:pt x="35089" y="13756"/>
                </a:moveTo>
                <a:lnTo>
                  <a:pt x="35089" y="14517"/>
                </a:lnTo>
                <a:lnTo>
                  <a:pt x="35081" y="14517"/>
                </a:lnTo>
                <a:lnTo>
                  <a:pt x="35081" y="14897"/>
                </a:lnTo>
                <a:lnTo>
                  <a:pt x="34744" y="14897"/>
                </a:lnTo>
                <a:lnTo>
                  <a:pt x="34744" y="14707"/>
                </a:lnTo>
                <a:lnTo>
                  <a:pt x="34744" y="13825"/>
                </a:lnTo>
                <a:lnTo>
                  <a:pt x="34709" y="13756"/>
                </a:lnTo>
                <a:close/>
                <a:moveTo>
                  <a:pt x="35953" y="13756"/>
                </a:moveTo>
                <a:lnTo>
                  <a:pt x="35953" y="14517"/>
                </a:lnTo>
                <a:lnTo>
                  <a:pt x="35945" y="14517"/>
                </a:lnTo>
                <a:lnTo>
                  <a:pt x="35945" y="14897"/>
                </a:lnTo>
                <a:lnTo>
                  <a:pt x="35608" y="14897"/>
                </a:lnTo>
                <a:lnTo>
                  <a:pt x="35608" y="14707"/>
                </a:lnTo>
                <a:lnTo>
                  <a:pt x="35608" y="13825"/>
                </a:lnTo>
                <a:lnTo>
                  <a:pt x="35565" y="13756"/>
                </a:lnTo>
                <a:close/>
                <a:moveTo>
                  <a:pt x="36800" y="13756"/>
                </a:moveTo>
                <a:lnTo>
                  <a:pt x="36800" y="14517"/>
                </a:lnTo>
                <a:lnTo>
                  <a:pt x="36792" y="14517"/>
                </a:lnTo>
                <a:lnTo>
                  <a:pt x="36792" y="14897"/>
                </a:lnTo>
                <a:lnTo>
                  <a:pt x="36455" y="14897"/>
                </a:lnTo>
                <a:lnTo>
                  <a:pt x="36455" y="14707"/>
                </a:lnTo>
                <a:lnTo>
                  <a:pt x="36455" y="13825"/>
                </a:lnTo>
                <a:lnTo>
                  <a:pt x="36411" y="13756"/>
                </a:lnTo>
                <a:close/>
                <a:moveTo>
                  <a:pt x="37690" y="13575"/>
                </a:moveTo>
                <a:lnTo>
                  <a:pt x="37656" y="13635"/>
                </a:lnTo>
                <a:lnTo>
                  <a:pt x="37656" y="14517"/>
                </a:lnTo>
                <a:lnTo>
                  <a:pt x="37647" y="14517"/>
                </a:lnTo>
                <a:lnTo>
                  <a:pt x="37647" y="14897"/>
                </a:lnTo>
                <a:lnTo>
                  <a:pt x="37310" y="14897"/>
                </a:lnTo>
                <a:lnTo>
                  <a:pt x="37310" y="14707"/>
                </a:lnTo>
                <a:lnTo>
                  <a:pt x="37310" y="13825"/>
                </a:lnTo>
                <a:lnTo>
                  <a:pt x="37275" y="13756"/>
                </a:lnTo>
                <a:lnTo>
                  <a:pt x="37690" y="13575"/>
                </a:lnTo>
                <a:close/>
                <a:moveTo>
                  <a:pt x="74620" y="14231"/>
                </a:moveTo>
                <a:lnTo>
                  <a:pt x="74620" y="15061"/>
                </a:lnTo>
                <a:lnTo>
                  <a:pt x="74127" y="15061"/>
                </a:lnTo>
                <a:lnTo>
                  <a:pt x="74127" y="14231"/>
                </a:lnTo>
                <a:close/>
                <a:moveTo>
                  <a:pt x="75406" y="14231"/>
                </a:moveTo>
                <a:lnTo>
                  <a:pt x="75406" y="15061"/>
                </a:lnTo>
                <a:lnTo>
                  <a:pt x="74913" y="15061"/>
                </a:lnTo>
                <a:lnTo>
                  <a:pt x="74913" y="14231"/>
                </a:lnTo>
                <a:close/>
                <a:moveTo>
                  <a:pt x="76184" y="14231"/>
                </a:moveTo>
                <a:lnTo>
                  <a:pt x="76184" y="15061"/>
                </a:lnTo>
                <a:lnTo>
                  <a:pt x="75691" y="15061"/>
                </a:lnTo>
                <a:lnTo>
                  <a:pt x="75691" y="14231"/>
                </a:lnTo>
                <a:close/>
                <a:moveTo>
                  <a:pt x="76970" y="14231"/>
                </a:moveTo>
                <a:lnTo>
                  <a:pt x="76970" y="15061"/>
                </a:lnTo>
                <a:lnTo>
                  <a:pt x="76477" y="15061"/>
                </a:lnTo>
                <a:lnTo>
                  <a:pt x="76477" y="14231"/>
                </a:lnTo>
                <a:close/>
                <a:moveTo>
                  <a:pt x="77748" y="14231"/>
                </a:moveTo>
                <a:lnTo>
                  <a:pt x="77748" y="15061"/>
                </a:lnTo>
                <a:lnTo>
                  <a:pt x="77255" y="15061"/>
                </a:lnTo>
                <a:lnTo>
                  <a:pt x="77255" y="14231"/>
                </a:lnTo>
                <a:close/>
                <a:moveTo>
                  <a:pt x="78499" y="14231"/>
                </a:moveTo>
                <a:lnTo>
                  <a:pt x="78525" y="15061"/>
                </a:lnTo>
                <a:lnTo>
                  <a:pt x="78007" y="15061"/>
                </a:lnTo>
                <a:lnTo>
                  <a:pt x="78007" y="14231"/>
                </a:lnTo>
                <a:close/>
                <a:moveTo>
                  <a:pt x="79312" y="14231"/>
                </a:moveTo>
                <a:lnTo>
                  <a:pt x="79312" y="15061"/>
                </a:lnTo>
                <a:lnTo>
                  <a:pt x="78819" y="15061"/>
                </a:lnTo>
                <a:lnTo>
                  <a:pt x="78819" y="14231"/>
                </a:lnTo>
                <a:close/>
                <a:moveTo>
                  <a:pt x="830" y="14421"/>
                </a:moveTo>
                <a:lnTo>
                  <a:pt x="830" y="15147"/>
                </a:lnTo>
                <a:lnTo>
                  <a:pt x="432" y="15147"/>
                </a:lnTo>
                <a:lnTo>
                  <a:pt x="432" y="14421"/>
                </a:lnTo>
                <a:close/>
                <a:moveTo>
                  <a:pt x="1599" y="14421"/>
                </a:moveTo>
                <a:lnTo>
                  <a:pt x="1599" y="15147"/>
                </a:lnTo>
                <a:lnTo>
                  <a:pt x="1210" y="15147"/>
                </a:lnTo>
                <a:lnTo>
                  <a:pt x="1210" y="14421"/>
                </a:lnTo>
                <a:close/>
                <a:moveTo>
                  <a:pt x="2368" y="14421"/>
                </a:moveTo>
                <a:lnTo>
                  <a:pt x="2368" y="15147"/>
                </a:lnTo>
                <a:lnTo>
                  <a:pt x="1979" y="15147"/>
                </a:lnTo>
                <a:lnTo>
                  <a:pt x="1979" y="14421"/>
                </a:lnTo>
                <a:close/>
                <a:moveTo>
                  <a:pt x="3145" y="14421"/>
                </a:moveTo>
                <a:lnTo>
                  <a:pt x="3145" y="15147"/>
                </a:lnTo>
                <a:lnTo>
                  <a:pt x="2748" y="15147"/>
                </a:lnTo>
                <a:lnTo>
                  <a:pt x="2748" y="14421"/>
                </a:lnTo>
                <a:close/>
                <a:moveTo>
                  <a:pt x="3914" y="14421"/>
                </a:moveTo>
                <a:lnTo>
                  <a:pt x="3914" y="15147"/>
                </a:lnTo>
                <a:lnTo>
                  <a:pt x="3517" y="15147"/>
                </a:lnTo>
                <a:lnTo>
                  <a:pt x="3517" y="14421"/>
                </a:lnTo>
                <a:close/>
                <a:moveTo>
                  <a:pt x="4684" y="14421"/>
                </a:moveTo>
                <a:lnTo>
                  <a:pt x="4684" y="15147"/>
                </a:lnTo>
                <a:lnTo>
                  <a:pt x="4286" y="15147"/>
                </a:lnTo>
                <a:lnTo>
                  <a:pt x="4286" y="14421"/>
                </a:lnTo>
                <a:close/>
                <a:moveTo>
                  <a:pt x="5453" y="14421"/>
                </a:moveTo>
                <a:lnTo>
                  <a:pt x="5453" y="15147"/>
                </a:lnTo>
                <a:lnTo>
                  <a:pt x="5064" y="15147"/>
                </a:lnTo>
                <a:lnTo>
                  <a:pt x="5064" y="14421"/>
                </a:lnTo>
                <a:close/>
                <a:moveTo>
                  <a:pt x="6222" y="14421"/>
                </a:moveTo>
                <a:lnTo>
                  <a:pt x="6222" y="15147"/>
                </a:lnTo>
                <a:lnTo>
                  <a:pt x="5833" y="15147"/>
                </a:lnTo>
                <a:lnTo>
                  <a:pt x="5833" y="14421"/>
                </a:lnTo>
                <a:close/>
                <a:moveTo>
                  <a:pt x="6991" y="14421"/>
                </a:moveTo>
                <a:lnTo>
                  <a:pt x="6991" y="15147"/>
                </a:lnTo>
                <a:lnTo>
                  <a:pt x="6602" y="15147"/>
                </a:lnTo>
                <a:lnTo>
                  <a:pt x="6602" y="14421"/>
                </a:lnTo>
                <a:close/>
                <a:moveTo>
                  <a:pt x="7768" y="14421"/>
                </a:moveTo>
                <a:lnTo>
                  <a:pt x="7768" y="15147"/>
                </a:lnTo>
                <a:lnTo>
                  <a:pt x="7371" y="15147"/>
                </a:lnTo>
                <a:lnTo>
                  <a:pt x="7371" y="14421"/>
                </a:lnTo>
                <a:close/>
                <a:moveTo>
                  <a:pt x="8537" y="14421"/>
                </a:moveTo>
                <a:lnTo>
                  <a:pt x="8537" y="15147"/>
                </a:lnTo>
                <a:lnTo>
                  <a:pt x="8140" y="15147"/>
                </a:lnTo>
                <a:lnTo>
                  <a:pt x="8140" y="14421"/>
                </a:lnTo>
                <a:close/>
                <a:moveTo>
                  <a:pt x="9306" y="14421"/>
                </a:moveTo>
                <a:lnTo>
                  <a:pt x="9306" y="15147"/>
                </a:lnTo>
                <a:lnTo>
                  <a:pt x="8909" y="15147"/>
                </a:lnTo>
                <a:lnTo>
                  <a:pt x="8909" y="14421"/>
                </a:lnTo>
                <a:close/>
                <a:moveTo>
                  <a:pt x="30337" y="14577"/>
                </a:moveTo>
                <a:lnTo>
                  <a:pt x="30337" y="15182"/>
                </a:lnTo>
                <a:lnTo>
                  <a:pt x="29801" y="15182"/>
                </a:lnTo>
                <a:lnTo>
                  <a:pt x="29801" y="14577"/>
                </a:lnTo>
                <a:close/>
                <a:moveTo>
                  <a:pt x="29490" y="14577"/>
                </a:moveTo>
                <a:lnTo>
                  <a:pt x="29490" y="15208"/>
                </a:lnTo>
                <a:lnTo>
                  <a:pt x="28955" y="15208"/>
                </a:lnTo>
                <a:lnTo>
                  <a:pt x="28955" y="14577"/>
                </a:lnTo>
                <a:close/>
                <a:moveTo>
                  <a:pt x="28652" y="14577"/>
                </a:moveTo>
                <a:lnTo>
                  <a:pt x="28644" y="15225"/>
                </a:lnTo>
                <a:lnTo>
                  <a:pt x="28108" y="15225"/>
                </a:lnTo>
                <a:lnTo>
                  <a:pt x="28108" y="14577"/>
                </a:lnTo>
                <a:close/>
                <a:moveTo>
                  <a:pt x="27797" y="14577"/>
                </a:moveTo>
                <a:lnTo>
                  <a:pt x="27797" y="15251"/>
                </a:lnTo>
                <a:lnTo>
                  <a:pt x="27270" y="15251"/>
                </a:lnTo>
                <a:lnTo>
                  <a:pt x="27270" y="14577"/>
                </a:lnTo>
                <a:close/>
                <a:moveTo>
                  <a:pt x="26959" y="14577"/>
                </a:moveTo>
                <a:lnTo>
                  <a:pt x="26959" y="15277"/>
                </a:lnTo>
                <a:lnTo>
                  <a:pt x="26423" y="15277"/>
                </a:lnTo>
                <a:lnTo>
                  <a:pt x="26423" y="14577"/>
                </a:lnTo>
                <a:close/>
                <a:moveTo>
                  <a:pt x="26112" y="14577"/>
                </a:moveTo>
                <a:lnTo>
                  <a:pt x="26112" y="15303"/>
                </a:lnTo>
                <a:lnTo>
                  <a:pt x="25576" y="15303"/>
                </a:lnTo>
                <a:lnTo>
                  <a:pt x="25576" y="14577"/>
                </a:lnTo>
                <a:close/>
                <a:moveTo>
                  <a:pt x="25265" y="14577"/>
                </a:moveTo>
                <a:lnTo>
                  <a:pt x="25265" y="15320"/>
                </a:lnTo>
                <a:lnTo>
                  <a:pt x="24738" y="15320"/>
                </a:lnTo>
                <a:lnTo>
                  <a:pt x="24738" y="14577"/>
                </a:lnTo>
                <a:close/>
                <a:moveTo>
                  <a:pt x="33382" y="15268"/>
                </a:moveTo>
                <a:lnTo>
                  <a:pt x="33379" y="15337"/>
                </a:lnTo>
                <a:lnTo>
                  <a:pt x="33387" y="15324"/>
                </a:lnTo>
                <a:lnTo>
                  <a:pt x="33387" y="15268"/>
                </a:lnTo>
                <a:close/>
                <a:moveTo>
                  <a:pt x="34232" y="15268"/>
                </a:moveTo>
                <a:lnTo>
                  <a:pt x="34225" y="15337"/>
                </a:lnTo>
                <a:lnTo>
                  <a:pt x="34243" y="15310"/>
                </a:lnTo>
                <a:lnTo>
                  <a:pt x="34243" y="15310"/>
                </a:lnTo>
                <a:lnTo>
                  <a:pt x="34243" y="15268"/>
                </a:lnTo>
                <a:close/>
                <a:moveTo>
                  <a:pt x="35948" y="15268"/>
                </a:moveTo>
                <a:lnTo>
                  <a:pt x="35945" y="15337"/>
                </a:lnTo>
                <a:lnTo>
                  <a:pt x="35953" y="15324"/>
                </a:lnTo>
                <a:lnTo>
                  <a:pt x="35953" y="15268"/>
                </a:lnTo>
                <a:close/>
                <a:moveTo>
                  <a:pt x="37642" y="15268"/>
                </a:moveTo>
                <a:lnTo>
                  <a:pt x="37630" y="15337"/>
                </a:lnTo>
                <a:lnTo>
                  <a:pt x="37664" y="15282"/>
                </a:lnTo>
                <a:lnTo>
                  <a:pt x="37664" y="15268"/>
                </a:lnTo>
                <a:close/>
                <a:moveTo>
                  <a:pt x="24418" y="14577"/>
                </a:moveTo>
                <a:lnTo>
                  <a:pt x="24418" y="15346"/>
                </a:lnTo>
                <a:lnTo>
                  <a:pt x="23891" y="15346"/>
                </a:lnTo>
                <a:lnTo>
                  <a:pt x="23891" y="14577"/>
                </a:lnTo>
                <a:close/>
                <a:moveTo>
                  <a:pt x="42477" y="14905"/>
                </a:moveTo>
                <a:lnTo>
                  <a:pt x="42477" y="15502"/>
                </a:lnTo>
                <a:lnTo>
                  <a:pt x="42149" y="15502"/>
                </a:lnTo>
                <a:lnTo>
                  <a:pt x="42149" y="14905"/>
                </a:lnTo>
                <a:close/>
                <a:moveTo>
                  <a:pt x="43125" y="14914"/>
                </a:moveTo>
                <a:lnTo>
                  <a:pt x="43125" y="15510"/>
                </a:lnTo>
                <a:lnTo>
                  <a:pt x="42797" y="15510"/>
                </a:lnTo>
                <a:lnTo>
                  <a:pt x="42797" y="14914"/>
                </a:lnTo>
                <a:close/>
                <a:moveTo>
                  <a:pt x="43773" y="14923"/>
                </a:moveTo>
                <a:lnTo>
                  <a:pt x="43773" y="15519"/>
                </a:lnTo>
                <a:lnTo>
                  <a:pt x="43445" y="15519"/>
                </a:lnTo>
                <a:lnTo>
                  <a:pt x="43445" y="14923"/>
                </a:lnTo>
                <a:close/>
                <a:moveTo>
                  <a:pt x="44404" y="14931"/>
                </a:moveTo>
                <a:lnTo>
                  <a:pt x="44421" y="15527"/>
                </a:lnTo>
                <a:lnTo>
                  <a:pt x="44076" y="15527"/>
                </a:lnTo>
                <a:lnTo>
                  <a:pt x="44076" y="14931"/>
                </a:lnTo>
                <a:close/>
                <a:moveTo>
                  <a:pt x="45069" y="14949"/>
                </a:moveTo>
                <a:lnTo>
                  <a:pt x="45069" y="15545"/>
                </a:lnTo>
                <a:lnTo>
                  <a:pt x="44741" y="15545"/>
                </a:lnTo>
                <a:lnTo>
                  <a:pt x="44741" y="14949"/>
                </a:lnTo>
                <a:close/>
                <a:moveTo>
                  <a:pt x="45717" y="14949"/>
                </a:moveTo>
                <a:lnTo>
                  <a:pt x="45717" y="15553"/>
                </a:lnTo>
                <a:lnTo>
                  <a:pt x="45389" y="15553"/>
                </a:lnTo>
                <a:lnTo>
                  <a:pt x="45389" y="14949"/>
                </a:lnTo>
                <a:close/>
                <a:moveTo>
                  <a:pt x="46365" y="14957"/>
                </a:moveTo>
                <a:lnTo>
                  <a:pt x="46365" y="15553"/>
                </a:lnTo>
                <a:lnTo>
                  <a:pt x="46037" y="15553"/>
                </a:lnTo>
                <a:lnTo>
                  <a:pt x="46037" y="14957"/>
                </a:lnTo>
                <a:close/>
                <a:moveTo>
                  <a:pt x="47013" y="14966"/>
                </a:moveTo>
                <a:lnTo>
                  <a:pt x="47013" y="15562"/>
                </a:lnTo>
                <a:lnTo>
                  <a:pt x="46685" y="15562"/>
                </a:lnTo>
                <a:lnTo>
                  <a:pt x="46685" y="14966"/>
                </a:lnTo>
                <a:close/>
                <a:moveTo>
                  <a:pt x="47661" y="14974"/>
                </a:moveTo>
                <a:lnTo>
                  <a:pt x="47661" y="15571"/>
                </a:lnTo>
                <a:lnTo>
                  <a:pt x="47333" y="15571"/>
                </a:lnTo>
                <a:lnTo>
                  <a:pt x="47333" y="14974"/>
                </a:lnTo>
                <a:close/>
                <a:moveTo>
                  <a:pt x="48309" y="14983"/>
                </a:moveTo>
                <a:lnTo>
                  <a:pt x="48309" y="15579"/>
                </a:lnTo>
                <a:lnTo>
                  <a:pt x="47981" y="15579"/>
                </a:lnTo>
                <a:lnTo>
                  <a:pt x="47981" y="14983"/>
                </a:lnTo>
                <a:close/>
                <a:moveTo>
                  <a:pt x="48957" y="14992"/>
                </a:moveTo>
                <a:lnTo>
                  <a:pt x="48957" y="15588"/>
                </a:lnTo>
                <a:lnTo>
                  <a:pt x="48629" y="15588"/>
                </a:lnTo>
                <a:lnTo>
                  <a:pt x="48629" y="14992"/>
                </a:lnTo>
                <a:close/>
                <a:moveTo>
                  <a:pt x="49605" y="15000"/>
                </a:moveTo>
                <a:lnTo>
                  <a:pt x="49605" y="15597"/>
                </a:lnTo>
                <a:lnTo>
                  <a:pt x="49277" y="15597"/>
                </a:lnTo>
                <a:lnTo>
                  <a:pt x="49277" y="15000"/>
                </a:lnTo>
                <a:close/>
                <a:moveTo>
                  <a:pt x="64433" y="14888"/>
                </a:moveTo>
                <a:lnTo>
                  <a:pt x="64389" y="14957"/>
                </a:lnTo>
                <a:lnTo>
                  <a:pt x="64407" y="14957"/>
                </a:lnTo>
                <a:lnTo>
                  <a:pt x="64407" y="15942"/>
                </a:lnTo>
                <a:lnTo>
                  <a:pt x="64398" y="15942"/>
                </a:lnTo>
                <a:lnTo>
                  <a:pt x="64398" y="16158"/>
                </a:lnTo>
                <a:lnTo>
                  <a:pt x="64018" y="16158"/>
                </a:lnTo>
                <a:lnTo>
                  <a:pt x="64018" y="15942"/>
                </a:lnTo>
                <a:lnTo>
                  <a:pt x="64009" y="15942"/>
                </a:lnTo>
                <a:lnTo>
                  <a:pt x="64009" y="14957"/>
                </a:lnTo>
                <a:lnTo>
                  <a:pt x="63975" y="14905"/>
                </a:lnTo>
                <a:lnTo>
                  <a:pt x="63975" y="14888"/>
                </a:lnTo>
                <a:close/>
                <a:moveTo>
                  <a:pt x="65366" y="14888"/>
                </a:moveTo>
                <a:lnTo>
                  <a:pt x="65323" y="14957"/>
                </a:lnTo>
                <a:lnTo>
                  <a:pt x="65357" y="14957"/>
                </a:lnTo>
                <a:lnTo>
                  <a:pt x="65357" y="15942"/>
                </a:lnTo>
                <a:lnTo>
                  <a:pt x="65348" y="15942"/>
                </a:lnTo>
                <a:lnTo>
                  <a:pt x="65348" y="16158"/>
                </a:lnTo>
                <a:lnTo>
                  <a:pt x="64942" y="16158"/>
                </a:lnTo>
                <a:lnTo>
                  <a:pt x="64942" y="15942"/>
                </a:lnTo>
                <a:lnTo>
                  <a:pt x="64942" y="14957"/>
                </a:lnTo>
                <a:lnTo>
                  <a:pt x="64891" y="14888"/>
                </a:lnTo>
                <a:close/>
                <a:moveTo>
                  <a:pt x="66333" y="14888"/>
                </a:moveTo>
                <a:lnTo>
                  <a:pt x="66290" y="14957"/>
                </a:lnTo>
                <a:lnTo>
                  <a:pt x="66308" y="14957"/>
                </a:lnTo>
                <a:lnTo>
                  <a:pt x="66308" y="15942"/>
                </a:lnTo>
                <a:lnTo>
                  <a:pt x="66299" y="15942"/>
                </a:lnTo>
                <a:lnTo>
                  <a:pt x="66299" y="16158"/>
                </a:lnTo>
                <a:lnTo>
                  <a:pt x="65919" y="16158"/>
                </a:lnTo>
                <a:lnTo>
                  <a:pt x="65919" y="15942"/>
                </a:lnTo>
                <a:lnTo>
                  <a:pt x="65910" y="15942"/>
                </a:lnTo>
                <a:lnTo>
                  <a:pt x="65910" y="14957"/>
                </a:lnTo>
                <a:lnTo>
                  <a:pt x="65867" y="14888"/>
                </a:lnTo>
                <a:close/>
                <a:moveTo>
                  <a:pt x="67293" y="14888"/>
                </a:moveTo>
                <a:lnTo>
                  <a:pt x="67249" y="14957"/>
                </a:lnTo>
                <a:lnTo>
                  <a:pt x="67258" y="14957"/>
                </a:lnTo>
                <a:lnTo>
                  <a:pt x="67258" y="15942"/>
                </a:lnTo>
                <a:lnTo>
                  <a:pt x="67241" y="15942"/>
                </a:lnTo>
                <a:lnTo>
                  <a:pt x="67241" y="16158"/>
                </a:lnTo>
                <a:lnTo>
                  <a:pt x="66869" y="16158"/>
                </a:lnTo>
                <a:lnTo>
                  <a:pt x="66869" y="15942"/>
                </a:lnTo>
                <a:lnTo>
                  <a:pt x="66869" y="14957"/>
                </a:lnTo>
                <a:lnTo>
                  <a:pt x="66826" y="14888"/>
                </a:lnTo>
                <a:close/>
                <a:moveTo>
                  <a:pt x="68243" y="14888"/>
                </a:moveTo>
                <a:lnTo>
                  <a:pt x="68200" y="14957"/>
                </a:lnTo>
                <a:lnTo>
                  <a:pt x="68208" y="14957"/>
                </a:lnTo>
                <a:lnTo>
                  <a:pt x="68208" y="15942"/>
                </a:lnTo>
                <a:lnTo>
                  <a:pt x="68200" y="15942"/>
                </a:lnTo>
                <a:lnTo>
                  <a:pt x="68200" y="16158"/>
                </a:lnTo>
                <a:lnTo>
                  <a:pt x="67820" y="16158"/>
                </a:lnTo>
                <a:lnTo>
                  <a:pt x="67820" y="15942"/>
                </a:lnTo>
                <a:lnTo>
                  <a:pt x="67811" y="15942"/>
                </a:lnTo>
                <a:lnTo>
                  <a:pt x="67811" y="14957"/>
                </a:lnTo>
                <a:lnTo>
                  <a:pt x="67768" y="14888"/>
                </a:lnTo>
                <a:close/>
                <a:moveTo>
                  <a:pt x="42477" y="15769"/>
                </a:moveTo>
                <a:lnTo>
                  <a:pt x="42477" y="16366"/>
                </a:lnTo>
                <a:lnTo>
                  <a:pt x="42149" y="16366"/>
                </a:lnTo>
                <a:lnTo>
                  <a:pt x="42149" y="15769"/>
                </a:lnTo>
                <a:close/>
                <a:moveTo>
                  <a:pt x="43125" y="15778"/>
                </a:moveTo>
                <a:lnTo>
                  <a:pt x="43125" y="16383"/>
                </a:lnTo>
                <a:lnTo>
                  <a:pt x="42797" y="16383"/>
                </a:lnTo>
                <a:lnTo>
                  <a:pt x="42797" y="15778"/>
                </a:lnTo>
                <a:close/>
                <a:moveTo>
                  <a:pt x="43773" y="15795"/>
                </a:moveTo>
                <a:lnTo>
                  <a:pt x="43773" y="16392"/>
                </a:lnTo>
                <a:lnTo>
                  <a:pt x="43445" y="16392"/>
                </a:lnTo>
                <a:lnTo>
                  <a:pt x="43445" y="15795"/>
                </a:lnTo>
                <a:close/>
                <a:moveTo>
                  <a:pt x="44404" y="15804"/>
                </a:moveTo>
                <a:lnTo>
                  <a:pt x="44421" y="16400"/>
                </a:lnTo>
                <a:lnTo>
                  <a:pt x="44076" y="16400"/>
                </a:lnTo>
                <a:lnTo>
                  <a:pt x="44076" y="15804"/>
                </a:lnTo>
                <a:close/>
                <a:moveTo>
                  <a:pt x="33387" y="15147"/>
                </a:moveTo>
                <a:lnTo>
                  <a:pt x="33387" y="15268"/>
                </a:lnTo>
                <a:lnTo>
                  <a:pt x="33422" y="15268"/>
                </a:lnTo>
                <a:lnTo>
                  <a:pt x="33387" y="15324"/>
                </a:lnTo>
                <a:lnTo>
                  <a:pt x="33387" y="16029"/>
                </a:lnTo>
                <a:lnTo>
                  <a:pt x="33379" y="16029"/>
                </a:lnTo>
                <a:lnTo>
                  <a:pt x="33379" y="16409"/>
                </a:lnTo>
                <a:lnTo>
                  <a:pt x="33033" y="16409"/>
                </a:lnTo>
                <a:lnTo>
                  <a:pt x="33033" y="16219"/>
                </a:lnTo>
                <a:lnTo>
                  <a:pt x="33033" y="15337"/>
                </a:lnTo>
                <a:lnTo>
                  <a:pt x="32998" y="15268"/>
                </a:lnTo>
                <a:lnTo>
                  <a:pt x="33382" y="15268"/>
                </a:lnTo>
                <a:lnTo>
                  <a:pt x="33387" y="15147"/>
                </a:lnTo>
                <a:close/>
                <a:moveTo>
                  <a:pt x="34243" y="15147"/>
                </a:moveTo>
                <a:lnTo>
                  <a:pt x="34243" y="15268"/>
                </a:lnTo>
                <a:lnTo>
                  <a:pt x="34269" y="15268"/>
                </a:lnTo>
                <a:lnTo>
                  <a:pt x="34243" y="15310"/>
                </a:lnTo>
                <a:lnTo>
                  <a:pt x="34243" y="15310"/>
                </a:lnTo>
                <a:lnTo>
                  <a:pt x="34243" y="16029"/>
                </a:lnTo>
                <a:lnTo>
                  <a:pt x="34234" y="16029"/>
                </a:lnTo>
                <a:lnTo>
                  <a:pt x="34234" y="16409"/>
                </a:lnTo>
                <a:lnTo>
                  <a:pt x="33897" y="16409"/>
                </a:lnTo>
                <a:lnTo>
                  <a:pt x="33897" y="16219"/>
                </a:lnTo>
                <a:lnTo>
                  <a:pt x="33897" y="15337"/>
                </a:lnTo>
                <a:lnTo>
                  <a:pt x="33854" y="15268"/>
                </a:lnTo>
                <a:lnTo>
                  <a:pt x="34232" y="15268"/>
                </a:lnTo>
                <a:lnTo>
                  <a:pt x="34243" y="15147"/>
                </a:lnTo>
                <a:close/>
                <a:moveTo>
                  <a:pt x="35124" y="15268"/>
                </a:moveTo>
                <a:lnTo>
                  <a:pt x="35089" y="15337"/>
                </a:lnTo>
                <a:lnTo>
                  <a:pt x="35089" y="16029"/>
                </a:lnTo>
                <a:lnTo>
                  <a:pt x="35081" y="16029"/>
                </a:lnTo>
                <a:lnTo>
                  <a:pt x="35081" y="16409"/>
                </a:lnTo>
                <a:lnTo>
                  <a:pt x="34744" y="16409"/>
                </a:lnTo>
                <a:lnTo>
                  <a:pt x="34744" y="16219"/>
                </a:lnTo>
                <a:lnTo>
                  <a:pt x="34744" y="15337"/>
                </a:lnTo>
                <a:lnTo>
                  <a:pt x="34709" y="15268"/>
                </a:lnTo>
                <a:close/>
                <a:moveTo>
                  <a:pt x="35953" y="15147"/>
                </a:moveTo>
                <a:lnTo>
                  <a:pt x="35953" y="15268"/>
                </a:lnTo>
                <a:lnTo>
                  <a:pt x="35988" y="15268"/>
                </a:lnTo>
                <a:lnTo>
                  <a:pt x="35953" y="15324"/>
                </a:lnTo>
                <a:lnTo>
                  <a:pt x="35953" y="16029"/>
                </a:lnTo>
                <a:lnTo>
                  <a:pt x="35945" y="16029"/>
                </a:lnTo>
                <a:lnTo>
                  <a:pt x="35945" y="16409"/>
                </a:lnTo>
                <a:lnTo>
                  <a:pt x="35608" y="16409"/>
                </a:lnTo>
                <a:lnTo>
                  <a:pt x="35608" y="16219"/>
                </a:lnTo>
                <a:lnTo>
                  <a:pt x="35608" y="15337"/>
                </a:lnTo>
                <a:lnTo>
                  <a:pt x="35565" y="15268"/>
                </a:lnTo>
                <a:lnTo>
                  <a:pt x="35948" y="15268"/>
                </a:lnTo>
                <a:lnTo>
                  <a:pt x="35953" y="15147"/>
                </a:lnTo>
                <a:close/>
                <a:moveTo>
                  <a:pt x="36835" y="15268"/>
                </a:moveTo>
                <a:lnTo>
                  <a:pt x="36800" y="15337"/>
                </a:lnTo>
                <a:lnTo>
                  <a:pt x="36800" y="16029"/>
                </a:lnTo>
                <a:lnTo>
                  <a:pt x="36792" y="16029"/>
                </a:lnTo>
                <a:lnTo>
                  <a:pt x="36792" y="16409"/>
                </a:lnTo>
                <a:lnTo>
                  <a:pt x="36455" y="16409"/>
                </a:lnTo>
                <a:lnTo>
                  <a:pt x="36455" y="16219"/>
                </a:lnTo>
                <a:lnTo>
                  <a:pt x="36455" y="15337"/>
                </a:lnTo>
                <a:lnTo>
                  <a:pt x="36411" y="15268"/>
                </a:lnTo>
                <a:close/>
                <a:moveTo>
                  <a:pt x="37664" y="15147"/>
                </a:moveTo>
                <a:lnTo>
                  <a:pt x="37664" y="15268"/>
                </a:lnTo>
                <a:lnTo>
                  <a:pt x="37673" y="15268"/>
                </a:lnTo>
                <a:lnTo>
                  <a:pt x="37664" y="15282"/>
                </a:lnTo>
                <a:lnTo>
                  <a:pt x="37664" y="16029"/>
                </a:lnTo>
                <a:lnTo>
                  <a:pt x="37656" y="16029"/>
                </a:lnTo>
                <a:lnTo>
                  <a:pt x="37656" y="16409"/>
                </a:lnTo>
                <a:lnTo>
                  <a:pt x="37310" y="16409"/>
                </a:lnTo>
                <a:lnTo>
                  <a:pt x="37310" y="16219"/>
                </a:lnTo>
                <a:lnTo>
                  <a:pt x="37293" y="16219"/>
                </a:lnTo>
                <a:lnTo>
                  <a:pt x="37293" y="15337"/>
                </a:lnTo>
                <a:lnTo>
                  <a:pt x="37250" y="15268"/>
                </a:lnTo>
                <a:lnTo>
                  <a:pt x="37642" y="15268"/>
                </a:lnTo>
                <a:lnTo>
                  <a:pt x="37664" y="15147"/>
                </a:lnTo>
                <a:close/>
                <a:moveTo>
                  <a:pt x="45069" y="15813"/>
                </a:moveTo>
                <a:lnTo>
                  <a:pt x="45069" y="16409"/>
                </a:lnTo>
                <a:lnTo>
                  <a:pt x="44741" y="16409"/>
                </a:lnTo>
                <a:lnTo>
                  <a:pt x="44741" y="15813"/>
                </a:lnTo>
                <a:close/>
                <a:moveTo>
                  <a:pt x="45717" y="15821"/>
                </a:moveTo>
                <a:lnTo>
                  <a:pt x="45717" y="16417"/>
                </a:lnTo>
                <a:lnTo>
                  <a:pt x="45389" y="16417"/>
                </a:lnTo>
                <a:lnTo>
                  <a:pt x="45389" y="15821"/>
                </a:lnTo>
                <a:close/>
                <a:moveTo>
                  <a:pt x="46365" y="15830"/>
                </a:moveTo>
                <a:lnTo>
                  <a:pt x="46365" y="16426"/>
                </a:lnTo>
                <a:lnTo>
                  <a:pt x="46037" y="16426"/>
                </a:lnTo>
                <a:lnTo>
                  <a:pt x="46037" y="15830"/>
                </a:lnTo>
                <a:close/>
                <a:moveTo>
                  <a:pt x="47013" y="15839"/>
                </a:moveTo>
                <a:lnTo>
                  <a:pt x="47013" y="16435"/>
                </a:lnTo>
                <a:lnTo>
                  <a:pt x="46685" y="16435"/>
                </a:lnTo>
                <a:lnTo>
                  <a:pt x="46685" y="15839"/>
                </a:lnTo>
                <a:close/>
                <a:moveTo>
                  <a:pt x="47661" y="15847"/>
                </a:moveTo>
                <a:lnTo>
                  <a:pt x="47661" y="16443"/>
                </a:lnTo>
                <a:lnTo>
                  <a:pt x="47333" y="16443"/>
                </a:lnTo>
                <a:lnTo>
                  <a:pt x="47333" y="15847"/>
                </a:lnTo>
                <a:close/>
                <a:moveTo>
                  <a:pt x="48309" y="15856"/>
                </a:moveTo>
                <a:lnTo>
                  <a:pt x="48309" y="16452"/>
                </a:lnTo>
                <a:lnTo>
                  <a:pt x="47981" y="16452"/>
                </a:lnTo>
                <a:lnTo>
                  <a:pt x="47981" y="15856"/>
                </a:lnTo>
                <a:close/>
                <a:moveTo>
                  <a:pt x="48957" y="15856"/>
                </a:moveTo>
                <a:lnTo>
                  <a:pt x="48957" y="16461"/>
                </a:lnTo>
                <a:lnTo>
                  <a:pt x="48629" y="16461"/>
                </a:lnTo>
                <a:lnTo>
                  <a:pt x="48629" y="15856"/>
                </a:lnTo>
                <a:close/>
                <a:moveTo>
                  <a:pt x="49605" y="15864"/>
                </a:moveTo>
                <a:lnTo>
                  <a:pt x="49605" y="16469"/>
                </a:lnTo>
                <a:lnTo>
                  <a:pt x="49277" y="16469"/>
                </a:lnTo>
                <a:lnTo>
                  <a:pt x="49277" y="15864"/>
                </a:lnTo>
                <a:close/>
                <a:moveTo>
                  <a:pt x="26337" y="1"/>
                </a:moveTo>
                <a:lnTo>
                  <a:pt x="26337" y="4960"/>
                </a:lnTo>
                <a:lnTo>
                  <a:pt x="22120" y="4960"/>
                </a:lnTo>
                <a:lnTo>
                  <a:pt x="22120" y="9159"/>
                </a:lnTo>
                <a:lnTo>
                  <a:pt x="19225" y="9159"/>
                </a:lnTo>
                <a:lnTo>
                  <a:pt x="19225" y="10991"/>
                </a:lnTo>
                <a:lnTo>
                  <a:pt x="18197" y="10991"/>
                </a:lnTo>
                <a:lnTo>
                  <a:pt x="18197" y="8140"/>
                </a:lnTo>
                <a:lnTo>
                  <a:pt x="19104" y="8140"/>
                </a:lnTo>
                <a:lnTo>
                  <a:pt x="14827" y="2368"/>
                </a:lnTo>
                <a:lnTo>
                  <a:pt x="10542" y="8140"/>
                </a:lnTo>
                <a:lnTo>
                  <a:pt x="11484" y="8140"/>
                </a:lnTo>
                <a:lnTo>
                  <a:pt x="11484" y="10991"/>
                </a:lnTo>
                <a:lnTo>
                  <a:pt x="9738" y="10991"/>
                </a:lnTo>
                <a:lnTo>
                  <a:pt x="9738" y="5505"/>
                </a:lnTo>
                <a:lnTo>
                  <a:pt x="7682" y="5505"/>
                </a:lnTo>
                <a:lnTo>
                  <a:pt x="7682" y="4986"/>
                </a:lnTo>
                <a:lnTo>
                  <a:pt x="6982" y="4986"/>
                </a:lnTo>
                <a:lnTo>
                  <a:pt x="6982" y="3733"/>
                </a:lnTo>
                <a:lnTo>
                  <a:pt x="5755" y="3733"/>
                </a:lnTo>
                <a:lnTo>
                  <a:pt x="5755" y="2619"/>
                </a:lnTo>
                <a:lnTo>
                  <a:pt x="942" y="2619"/>
                </a:lnTo>
                <a:lnTo>
                  <a:pt x="942" y="3733"/>
                </a:lnTo>
                <a:lnTo>
                  <a:pt x="0" y="3733"/>
                </a:lnTo>
                <a:lnTo>
                  <a:pt x="0" y="17904"/>
                </a:lnTo>
                <a:lnTo>
                  <a:pt x="81005" y="17904"/>
                </a:lnTo>
                <a:lnTo>
                  <a:pt x="81005" y="12400"/>
                </a:lnTo>
                <a:lnTo>
                  <a:pt x="79726" y="12391"/>
                </a:lnTo>
                <a:lnTo>
                  <a:pt x="79726" y="8105"/>
                </a:lnTo>
                <a:lnTo>
                  <a:pt x="77022" y="8105"/>
                </a:lnTo>
                <a:lnTo>
                  <a:pt x="77022" y="3776"/>
                </a:lnTo>
                <a:lnTo>
                  <a:pt x="73937" y="3776"/>
                </a:lnTo>
                <a:lnTo>
                  <a:pt x="73937" y="8105"/>
                </a:lnTo>
                <a:lnTo>
                  <a:pt x="72883" y="8105"/>
                </a:lnTo>
                <a:lnTo>
                  <a:pt x="72883" y="12607"/>
                </a:lnTo>
                <a:lnTo>
                  <a:pt x="68727" y="12607"/>
                </a:lnTo>
                <a:lnTo>
                  <a:pt x="68727" y="10732"/>
                </a:lnTo>
                <a:lnTo>
                  <a:pt x="69211" y="10732"/>
                </a:lnTo>
                <a:lnTo>
                  <a:pt x="68355" y="7215"/>
                </a:lnTo>
                <a:lnTo>
                  <a:pt x="62609" y="7215"/>
                </a:lnTo>
                <a:lnTo>
                  <a:pt x="61996" y="8892"/>
                </a:lnTo>
                <a:lnTo>
                  <a:pt x="56345" y="8892"/>
                </a:lnTo>
                <a:lnTo>
                  <a:pt x="56345" y="11527"/>
                </a:lnTo>
                <a:lnTo>
                  <a:pt x="55205" y="11527"/>
                </a:lnTo>
                <a:lnTo>
                  <a:pt x="55205" y="6377"/>
                </a:lnTo>
                <a:lnTo>
                  <a:pt x="53079" y="6377"/>
                </a:lnTo>
                <a:lnTo>
                  <a:pt x="53079" y="11527"/>
                </a:lnTo>
                <a:lnTo>
                  <a:pt x="52293" y="11527"/>
                </a:lnTo>
                <a:lnTo>
                  <a:pt x="52293" y="12823"/>
                </a:lnTo>
                <a:lnTo>
                  <a:pt x="49942" y="12823"/>
                </a:lnTo>
                <a:lnTo>
                  <a:pt x="49942" y="8684"/>
                </a:lnTo>
                <a:lnTo>
                  <a:pt x="49156" y="8684"/>
                </a:lnTo>
                <a:lnTo>
                  <a:pt x="49156" y="7768"/>
                </a:lnTo>
                <a:lnTo>
                  <a:pt x="45112" y="7768"/>
                </a:lnTo>
                <a:lnTo>
                  <a:pt x="45112" y="8684"/>
                </a:lnTo>
                <a:lnTo>
                  <a:pt x="44084" y="8684"/>
                </a:lnTo>
                <a:lnTo>
                  <a:pt x="44084" y="9721"/>
                </a:lnTo>
                <a:lnTo>
                  <a:pt x="43488" y="9721"/>
                </a:lnTo>
                <a:lnTo>
                  <a:pt x="43488" y="10144"/>
                </a:lnTo>
                <a:lnTo>
                  <a:pt x="41760" y="10144"/>
                </a:lnTo>
                <a:lnTo>
                  <a:pt x="41760" y="15527"/>
                </a:lnTo>
                <a:lnTo>
                  <a:pt x="38131" y="15527"/>
                </a:lnTo>
                <a:lnTo>
                  <a:pt x="38131" y="11475"/>
                </a:lnTo>
                <a:lnTo>
                  <a:pt x="38563" y="11475"/>
                </a:lnTo>
                <a:lnTo>
                  <a:pt x="37803" y="9488"/>
                </a:lnTo>
                <a:lnTo>
                  <a:pt x="30812" y="9488"/>
                </a:lnTo>
                <a:lnTo>
                  <a:pt x="30812" y="4960"/>
                </a:lnTo>
                <a:lnTo>
                  <a:pt x="29663" y="4960"/>
                </a:lnTo>
                <a:lnTo>
                  <a:pt x="296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713225" y="546858"/>
            <a:ext cx="29820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Font typeface="Sansita ExtraBold"/>
              <a:buNone/>
              <a:defRPr sz="3600" b="0">
                <a:solidFill>
                  <a:schemeClr val="accent4"/>
                </a:solidFill>
                <a:latin typeface="Sansita ExtraBold"/>
                <a:ea typeface="Sansita ExtraBold"/>
                <a:cs typeface="Sansita ExtraBold"/>
                <a:sym typeface="Sansita ExtraBol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 name="Google Shape;14;p3"/>
          <p:cNvSpPr txBox="1">
            <a:spLocks noGrp="1"/>
          </p:cNvSpPr>
          <p:nvPr>
            <p:ph type="subTitle" idx="1"/>
          </p:nvPr>
        </p:nvSpPr>
        <p:spPr>
          <a:xfrm>
            <a:off x="1038225" y="1117800"/>
            <a:ext cx="2656800" cy="72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 name="Google Shape;15;p3"/>
          <p:cNvSpPr txBox="1">
            <a:spLocks noGrp="1"/>
          </p:cNvSpPr>
          <p:nvPr>
            <p:ph type="title" idx="2" hasCustomPrompt="1"/>
          </p:nvPr>
        </p:nvSpPr>
        <p:spPr>
          <a:xfrm>
            <a:off x="3695125" y="540000"/>
            <a:ext cx="1865400" cy="1301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5500"/>
              <a:buNone/>
              <a:defRPr sz="10500" b="1">
                <a:solidFill>
                  <a:schemeClr val="accent3"/>
                </a:solidFill>
                <a:latin typeface="Sansita"/>
                <a:ea typeface="Sansita"/>
                <a:cs typeface="Sansita"/>
                <a:sym typeface="Sansita"/>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80"/>
        <p:cNvGrpSpPr/>
        <p:nvPr/>
      </p:nvGrpSpPr>
      <p:grpSpPr>
        <a:xfrm>
          <a:off x="0" y="0"/>
          <a:ext cx="0" cy="0"/>
          <a:chOff x="0" y="0"/>
          <a:chExt cx="0" cy="0"/>
        </a:xfrm>
      </p:grpSpPr>
      <p:sp>
        <p:nvSpPr>
          <p:cNvPr id="181" name="Google Shape;181;p36"/>
          <p:cNvSpPr/>
          <p:nvPr/>
        </p:nvSpPr>
        <p:spPr>
          <a:xfrm>
            <a:off x="649110" y="3537900"/>
            <a:ext cx="313083" cy="1720445"/>
          </a:xfrm>
          <a:custGeom>
            <a:avLst/>
            <a:gdLst/>
            <a:ahLst/>
            <a:cxnLst/>
            <a:rect l="l" t="t" r="r" b="b"/>
            <a:pathLst>
              <a:path w="7777" h="42736" extrusionOk="0">
                <a:moveTo>
                  <a:pt x="2834" y="17514"/>
                </a:moveTo>
                <a:lnTo>
                  <a:pt x="2834" y="41328"/>
                </a:lnTo>
                <a:lnTo>
                  <a:pt x="2255" y="41328"/>
                </a:lnTo>
                <a:lnTo>
                  <a:pt x="2255" y="17514"/>
                </a:lnTo>
                <a:close/>
                <a:moveTo>
                  <a:pt x="4191" y="17514"/>
                </a:moveTo>
                <a:lnTo>
                  <a:pt x="4191" y="41328"/>
                </a:lnTo>
                <a:lnTo>
                  <a:pt x="3612" y="41328"/>
                </a:lnTo>
                <a:lnTo>
                  <a:pt x="3612" y="17514"/>
                </a:lnTo>
                <a:close/>
                <a:moveTo>
                  <a:pt x="5539" y="17514"/>
                </a:moveTo>
                <a:lnTo>
                  <a:pt x="5539" y="41328"/>
                </a:lnTo>
                <a:lnTo>
                  <a:pt x="4960" y="41328"/>
                </a:lnTo>
                <a:lnTo>
                  <a:pt x="4960" y="17514"/>
                </a:lnTo>
                <a:close/>
                <a:moveTo>
                  <a:pt x="3664" y="0"/>
                </a:moveTo>
                <a:lnTo>
                  <a:pt x="3664" y="7975"/>
                </a:lnTo>
                <a:lnTo>
                  <a:pt x="3197" y="7975"/>
                </a:lnTo>
                <a:lnTo>
                  <a:pt x="3197" y="10516"/>
                </a:lnTo>
                <a:lnTo>
                  <a:pt x="2463" y="10516"/>
                </a:lnTo>
                <a:lnTo>
                  <a:pt x="2463" y="16028"/>
                </a:lnTo>
                <a:lnTo>
                  <a:pt x="1556" y="16028"/>
                </a:lnTo>
                <a:lnTo>
                  <a:pt x="1556" y="21601"/>
                </a:lnTo>
                <a:lnTo>
                  <a:pt x="0" y="21601"/>
                </a:lnTo>
                <a:lnTo>
                  <a:pt x="0" y="42736"/>
                </a:lnTo>
                <a:lnTo>
                  <a:pt x="7777" y="42736"/>
                </a:lnTo>
                <a:lnTo>
                  <a:pt x="7777" y="21601"/>
                </a:lnTo>
                <a:lnTo>
                  <a:pt x="6221" y="21601"/>
                </a:lnTo>
                <a:lnTo>
                  <a:pt x="6221" y="16028"/>
                </a:lnTo>
                <a:lnTo>
                  <a:pt x="5314" y="16028"/>
                </a:lnTo>
                <a:lnTo>
                  <a:pt x="5314" y="10516"/>
                </a:lnTo>
                <a:lnTo>
                  <a:pt x="4580" y="10516"/>
                </a:lnTo>
                <a:lnTo>
                  <a:pt x="4580" y="7975"/>
                </a:lnTo>
                <a:lnTo>
                  <a:pt x="4104" y="7975"/>
                </a:lnTo>
                <a:lnTo>
                  <a:pt x="4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6"/>
          <p:cNvSpPr/>
          <p:nvPr/>
        </p:nvSpPr>
        <p:spPr>
          <a:xfrm>
            <a:off x="-41725" y="4028003"/>
            <a:ext cx="625803" cy="1230350"/>
          </a:xfrm>
          <a:custGeom>
            <a:avLst/>
            <a:gdLst/>
            <a:ahLst/>
            <a:cxnLst/>
            <a:rect l="l" t="t" r="r" b="b"/>
            <a:pathLst>
              <a:path w="15545" h="30562" extrusionOk="0">
                <a:moveTo>
                  <a:pt x="6757" y="1634"/>
                </a:moveTo>
                <a:lnTo>
                  <a:pt x="6757" y="2204"/>
                </a:lnTo>
                <a:lnTo>
                  <a:pt x="1797" y="2204"/>
                </a:lnTo>
                <a:lnTo>
                  <a:pt x="1797" y="1634"/>
                </a:lnTo>
                <a:close/>
                <a:moveTo>
                  <a:pt x="6757" y="2861"/>
                </a:moveTo>
                <a:lnTo>
                  <a:pt x="6757" y="3440"/>
                </a:lnTo>
                <a:lnTo>
                  <a:pt x="1797" y="3440"/>
                </a:lnTo>
                <a:lnTo>
                  <a:pt x="1797" y="2861"/>
                </a:lnTo>
                <a:close/>
                <a:moveTo>
                  <a:pt x="6757" y="4088"/>
                </a:moveTo>
                <a:lnTo>
                  <a:pt x="6757" y="4667"/>
                </a:lnTo>
                <a:lnTo>
                  <a:pt x="1797" y="4667"/>
                </a:lnTo>
                <a:lnTo>
                  <a:pt x="1797" y="4088"/>
                </a:lnTo>
                <a:close/>
                <a:moveTo>
                  <a:pt x="6757" y="5323"/>
                </a:moveTo>
                <a:lnTo>
                  <a:pt x="6757" y="5902"/>
                </a:lnTo>
                <a:lnTo>
                  <a:pt x="1797" y="5902"/>
                </a:lnTo>
                <a:lnTo>
                  <a:pt x="1797" y="5323"/>
                </a:lnTo>
                <a:close/>
                <a:moveTo>
                  <a:pt x="6757" y="6550"/>
                </a:moveTo>
                <a:lnTo>
                  <a:pt x="6757" y="7129"/>
                </a:lnTo>
                <a:lnTo>
                  <a:pt x="1797" y="7129"/>
                </a:lnTo>
                <a:lnTo>
                  <a:pt x="1797" y="6550"/>
                </a:lnTo>
                <a:close/>
                <a:moveTo>
                  <a:pt x="6757" y="7777"/>
                </a:moveTo>
                <a:lnTo>
                  <a:pt x="6757" y="8356"/>
                </a:lnTo>
                <a:lnTo>
                  <a:pt x="1797" y="8356"/>
                </a:lnTo>
                <a:lnTo>
                  <a:pt x="1797" y="7777"/>
                </a:lnTo>
                <a:close/>
                <a:moveTo>
                  <a:pt x="2221" y="10050"/>
                </a:moveTo>
                <a:lnTo>
                  <a:pt x="2221" y="10888"/>
                </a:lnTo>
                <a:lnTo>
                  <a:pt x="1374" y="10888"/>
                </a:lnTo>
                <a:lnTo>
                  <a:pt x="1374" y="10050"/>
                </a:lnTo>
                <a:close/>
                <a:moveTo>
                  <a:pt x="3871" y="10050"/>
                </a:moveTo>
                <a:lnTo>
                  <a:pt x="3871" y="10888"/>
                </a:lnTo>
                <a:lnTo>
                  <a:pt x="3033" y="10888"/>
                </a:lnTo>
                <a:lnTo>
                  <a:pt x="3033" y="10050"/>
                </a:lnTo>
                <a:close/>
                <a:moveTo>
                  <a:pt x="5521" y="10050"/>
                </a:moveTo>
                <a:lnTo>
                  <a:pt x="5521" y="10888"/>
                </a:lnTo>
                <a:lnTo>
                  <a:pt x="4683" y="10888"/>
                </a:lnTo>
                <a:lnTo>
                  <a:pt x="4683" y="10050"/>
                </a:lnTo>
                <a:close/>
                <a:moveTo>
                  <a:pt x="7180" y="10050"/>
                </a:moveTo>
                <a:lnTo>
                  <a:pt x="7180" y="10888"/>
                </a:lnTo>
                <a:lnTo>
                  <a:pt x="6334" y="10888"/>
                </a:lnTo>
                <a:lnTo>
                  <a:pt x="6334" y="10050"/>
                </a:lnTo>
                <a:close/>
                <a:moveTo>
                  <a:pt x="2221" y="11536"/>
                </a:moveTo>
                <a:lnTo>
                  <a:pt x="2221" y="12374"/>
                </a:lnTo>
                <a:lnTo>
                  <a:pt x="1374" y="12374"/>
                </a:lnTo>
                <a:lnTo>
                  <a:pt x="1374" y="11536"/>
                </a:lnTo>
                <a:close/>
                <a:moveTo>
                  <a:pt x="3871" y="11536"/>
                </a:moveTo>
                <a:lnTo>
                  <a:pt x="3871" y="12374"/>
                </a:lnTo>
                <a:lnTo>
                  <a:pt x="3033" y="12374"/>
                </a:lnTo>
                <a:lnTo>
                  <a:pt x="3033" y="11536"/>
                </a:lnTo>
                <a:close/>
                <a:moveTo>
                  <a:pt x="5521" y="11536"/>
                </a:moveTo>
                <a:lnTo>
                  <a:pt x="5521" y="12374"/>
                </a:lnTo>
                <a:lnTo>
                  <a:pt x="4683" y="12374"/>
                </a:lnTo>
                <a:lnTo>
                  <a:pt x="4683" y="11536"/>
                </a:lnTo>
                <a:close/>
                <a:moveTo>
                  <a:pt x="7180" y="11536"/>
                </a:moveTo>
                <a:lnTo>
                  <a:pt x="7180" y="12374"/>
                </a:lnTo>
                <a:lnTo>
                  <a:pt x="6334" y="12374"/>
                </a:lnTo>
                <a:lnTo>
                  <a:pt x="6334" y="11536"/>
                </a:lnTo>
                <a:close/>
                <a:moveTo>
                  <a:pt x="2221" y="13030"/>
                </a:moveTo>
                <a:lnTo>
                  <a:pt x="2221" y="13869"/>
                </a:lnTo>
                <a:lnTo>
                  <a:pt x="1374" y="13869"/>
                </a:lnTo>
                <a:lnTo>
                  <a:pt x="1374" y="13030"/>
                </a:lnTo>
                <a:close/>
                <a:moveTo>
                  <a:pt x="3871" y="13030"/>
                </a:moveTo>
                <a:lnTo>
                  <a:pt x="3871" y="13869"/>
                </a:lnTo>
                <a:lnTo>
                  <a:pt x="3033" y="13869"/>
                </a:lnTo>
                <a:lnTo>
                  <a:pt x="3033" y="13030"/>
                </a:lnTo>
                <a:close/>
                <a:moveTo>
                  <a:pt x="5521" y="13030"/>
                </a:moveTo>
                <a:lnTo>
                  <a:pt x="5521" y="13869"/>
                </a:lnTo>
                <a:lnTo>
                  <a:pt x="4683" y="13869"/>
                </a:lnTo>
                <a:lnTo>
                  <a:pt x="4683" y="13030"/>
                </a:lnTo>
                <a:close/>
                <a:moveTo>
                  <a:pt x="7180" y="13030"/>
                </a:moveTo>
                <a:lnTo>
                  <a:pt x="7180" y="13869"/>
                </a:lnTo>
                <a:lnTo>
                  <a:pt x="6334" y="13869"/>
                </a:lnTo>
                <a:lnTo>
                  <a:pt x="6334" y="13030"/>
                </a:lnTo>
                <a:close/>
                <a:moveTo>
                  <a:pt x="2221" y="14517"/>
                </a:moveTo>
                <a:lnTo>
                  <a:pt x="2221" y="15355"/>
                </a:lnTo>
                <a:lnTo>
                  <a:pt x="1374" y="15355"/>
                </a:lnTo>
                <a:lnTo>
                  <a:pt x="1374" y="14517"/>
                </a:lnTo>
                <a:close/>
                <a:moveTo>
                  <a:pt x="3871" y="14517"/>
                </a:moveTo>
                <a:lnTo>
                  <a:pt x="3871" y="15355"/>
                </a:lnTo>
                <a:lnTo>
                  <a:pt x="3033" y="15355"/>
                </a:lnTo>
                <a:lnTo>
                  <a:pt x="3033" y="14517"/>
                </a:lnTo>
                <a:close/>
                <a:moveTo>
                  <a:pt x="5521" y="14517"/>
                </a:moveTo>
                <a:lnTo>
                  <a:pt x="5521" y="15355"/>
                </a:lnTo>
                <a:lnTo>
                  <a:pt x="4683" y="15355"/>
                </a:lnTo>
                <a:lnTo>
                  <a:pt x="4683" y="14517"/>
                </a:lnTo>
                <a:close/>
                <a:moveTo>
                  <a:pt x="7180" y="14517"/>
                </a:moveTo>
                <a:lnTo>
                  <a:pt x="7180" y="15355"/>
                </a:lnTo>
                <a:lnTo>
                  <a:pt x="6334" y="15355"/>
                </a:lnTo>
                <a:lnTo>
                  <a:pt x="6334" y="14517"/>
                </a:lnTo>
                <a:close/>
                <a:moveTo>
                  <a:pt x="2221" y="16003"/>
                </a:moveTo>
                <a:lnTo>
                  <a:pt x="2221" y="16850"/>
                </a:lnTo>
                <a:lnTo>
                  <a:pt x="1374" y="16850"/>
                </a:lnTo>
                <a:lnTo>
                  <a:pt x="1374" y="16003"/>
                </a:lnTo>
                <a:close/>
                <a:moveTo>
                  <a:pt x="3871" y="16003"/>
                </a:moveTo>
                <a:lnTo>
                  <a:pt x="3871" y="16850"/>
                </a:lnTo>
                <a:lnTo>
                  <a:pt x="3033" y="16850"/>
                </a:lnTo>
                <a:lnTo>
                  <a:pt x="3033" y="16003"/>
                </a:lnTo>
                <a:close/>
                <a:moveTo>
                  <a:pt x="5521" y="16003"/>
                </a:moveTo>
                <a:lnTo>
                  <a:pt x="5521" y="16850"/>
                </a:lnTo>
                <a:lnTo>
                  <a:pt x="4683" y="16850"/>
                </a:lnTo>
                <a:lnTo>
                  <a:pt x="4683" y="16003"/>
                </a:lnTo>
                <a:close/>
                <a:moveTo>
                  <a:pt x="7180" y="16003"/>
                </a:moveTo>
                <a:lnTo>
                  <a:pt x="7180" y="16850"/>
                </a:lnTo>
                <a:lnTo>
                  <a:pt x="6334" y="16850"/>
                </a:lnTo>
                <a:lnTo>
                  <a:pt x="6334" y="16003"/>
                </a:lnTo>
                <a:close/>
                <a:moveTo>
                  <a:pt x="2221" y="17498"/>
                </a:moveTo>
                <a:lnTo>
                  <a:pt x="2221" y="18336"/>
                </a:lnTo>
                <a:lnTo>
                  <a:pt x="1374" y="18336"/>
                </a:lnTo>
                <a:lnTo>
                  <a:pt x="1374" y="17498"/>
                </a:lnTo>
                <a:close/>
                <a:moveTo>
                  <a:pt x="3871" y="17498"/>
                </a:moveTo>
                <a:lnTo>
                  <a:pt x="3871" y="18336"/>
                </a:lnTo>
                <a:lnTo>
                  <a:pt x="3033" y="18336"/>
                </a:lnTo>
                <a:lnTo>
                  <a:pt x="3033" y="17498"/>
                </a:lnTo>
                <a:close/>
                <a:moveTo>
                  <a:pt x="5521" y="17498"/>
                </a:moveTo>
                <a:lnTo>
                  <a:pt x="5521" y="18336"/>
                </a:lnTo>
                <a:lnTo>
                  <a:pt x="4683" y="18336"/>
                </a:lnTo>
                <a:lnTo>
                  <a:pt x="4683" y="17498"/>
                </a:lnTo>
                <a:close/>
                <a:moveTo>
                  <a:pt x="7180" y="17498"/>
                </a:moveTo>
                <a:lnTo>
                  <a:pt x="7180" y="18336"/>
                </a:lnTo>
                <a:lnTo>
                  <a:pt x="6334" y="18336"/>
                </a:lnTo>
                <a:lnTo>
                  <a:pt x="6334" y="17498"/>
                </a:lnTo>
                <a:close/>
                <a:moveTo>
                  <a:pt x="2221" y="18984"/>
                </a:moveTo>
                <a:lnTo>
                  <a:pt x="2221" y="19831"/>
                </a:lnTo>
                <a:lnTo>
                  <a:pt x="1374" y="19831"/>
                </a:lnTo>
                <a:lnTo>
                  <a:pt x="1374" y="18984"/>
                </a:lnTo>
                <a:close/>
                <a:moveTo>
                  <a:pt x="3871" y="18984"/>
                </a:moveTo>
                <a:lnTo>
                  <a:pt x="3871" y="19831"/>
                </a:lnTo>
                <a:lnTo>
                  <a:pt x="3033" y="19831"/>
                </a:lnTo>
                <a:lnTo>
                  <a:pt x="3033" y="18984"/>
                </a:lnTo>
                <a:close/>
                <a:moveTo>
                  <a:pt x="5521" y="18984"/>
                </a:moveTo>
                <a:lnTo>
                  <a:pt x="5521" y="19831"/>
                </a:lnTo>
                <a:lnTo>
                  <a:pt x="4683" y="19831"/>
                </a:lnTo>
                <a:lnTo>
                  <a:pt x="4683" y="18984"/>
                </a:lnTo>
                <a:close/>
                <a:moveTo>
                  <a:pt x="7180" y="18984"/>
                </a:moveTo>
                <a:lnTo>
                  <a:pt x="7180" y="19831"/>
                </a:lnTo>
                <a:lnTo>
                  <a:pt x="6334" y="19831"/>
                </a:lnTo>
                <a:lnTo>
                  <a:pt x="6334" y="18984"/>
                </a:lnTo>
                <a:close/>
                <a:moveTo>
                  <a:pt x="2221" y="20479"/>
                </a:moveTo>
                <a:lnTo>
                  <a:pt x="2221" y="21317"/>
                </a:lnTo>
                <a:lnTo>
                  <a:pt x="1374" y="21317"/>
                </a:lnTo>
                <a:lnTo>
                  <a:pt x="1374" y="20479"/>
                </a:lnTo>
                <a:close/>
                <a:moveTo>
                  <a:pt x="3871" y="20479"/>
                </a:moveTo>
                <a:lnTo>
                  <a:pt x="3871" y="21317"/>
                </a:lnTo>
                <a:lnTo>
                  <a:pt x="3033" y="21317"/>
                </a:lnTo>
                <a:lnTo>
                  <a:pt x="3033" y="20479"/>
                </a:lnTo>
                <a:close/>
                <a:moveTo>
                  <a:pt x="5521" y="20479"/>
                </a:moveTo>
                <a:lnTo>
                  <a:pt x="5521" y="21317"/>
                </a:lnTo>
                <a:lnTo>
                  <a:pt x="4683" y="21317"/>
                </a:lnTo>
                <a:lnTo>
                  <a:pt x="4683" y="20479"/>
                </a:lnTo>
                <a:close/>
                <a:moveTo>
                  <a:pt x="7180" y="20479"/>
                </a:moveTo>
                <a:lnTo>
                  <a:pt x="7180" y="21317"/>
                </a:lnTo>
                <a:lnTo>
                  <a:pt x="6334" y="21317"/>
                </a:lnTo>
                <a:lnTo>
                  <a:pt x="6334" y="20479"/>
                </a:lnTo>
                <a:close/>
                <a:moveTo>
                  <a:pt x="2221" y="21965"/>
                </a:moveTo>
                <a:lnTo>
                  <a:pt x="2221" y="22803"/>
                </a:lnTo>
                <a:lnTo>
                  <a:pt x="1374" y="22803"/>
                </a:lnTo>
                <a:lnTo>
                  <a:pt x="1374" y="21965"/>
                </a:lnTo>
                <a:close/>
                <a:moveTo>
                  <a:pt x="3871" y="21965"/>
                </a:moveTo>
                <a:lnTo>
                  <a:pt x="3871" y="22803"/>
                </a:lnTo>
                <a:lnTo>
                  <a:pt x="3033" y="22803"/>
                </a:lnTo>
                <a:lnTo>
                  <a:pt x="3033" y="21965"/>
                </a:lnTo>
                <a:close/>
                <a:moveTo>
                  <a:pt x="5521" y="21965"/>
                </a:moveTo>
                <a:lnTo>
                  <a:pt x="5521" y="22803"/>
                </a:lnTo>
                <a:lnTo>
                  <a:pt x="4683" y="22803"/>
                </a:lnTo>
                <a:lnTo>
                  <a:pt x="4683" y="21965"/>
                </a:lnTo>
                <a:close/>
                <a:moveTo>
                  <a:pt x="7180" y="21965"/>
                </a:moveTo>
                <a:lnTo>
                  <a:pt x="7180" y="22803"/>
                </a:lnTo>
                <a:lnTo>
                  <a:pt x="6334" y="22803"/>
                </a:lnTo>
                <a:lnTo>
                  <a:pt x="6334" y="21965"/>
                </a:lnTo>
                <a:close/>
                <a:moveTo>
                  <a:pt x="2221" y="23460"/>
                </a:moveTo>
                <a:lnTo>
                  <a:pt x="2221" y="24298"/>
                </a:lnTo>
                <a:lnTo>
                  <a:pt x="1374" y="24298"/>
                </a:lnTo>
                <a:lnTo>
                  <a:pt x="1374" y="23460"/>
                </a:lnTo>
                <a:close/>
                <a:moveTo>
                  <a:pt x="3871" y="23460"/>
                </a:moveTo>
                <a:lnTo>
                  <a:pt x="3871" y="24298"/>
                </a:lnTo>
                <a:lnTo>
                  <a:pt x="3033" y="24298"/>
                </a:lnTo>
                <a:lnTo>
                  <a:pt x="3033" y="23460"/>
                </a:lnTo>
                <a:close/>
                <a:moveTo>
                  <a:pt x="5521" y="23460"/>
                </a:moveTo>
                <a:lnTo>
                  <a:pt x="5521" y="24298"/>
                </a:lnTo>
                <a:lnTo>
                  <a:pt x="4683" y="24298"/>
                </a:lnTo>
                <a:lnTo>
                  <a:pt x="4683" y="23460"/>
                </a:lnTo>
                <a:close/>
                <a:moveTo>
                  <a:pt x="7180" y="23460"/>
                </a:moveTo>
                <a:lnTo>
                  <a:pt x="7180" y="24298"/>
                </a:lnTo>
                <a:lnTo>
                  <a:pt x="6334" y="24298"/>
                </a:lnTo>
                <a:lnTo>
                  <a:pt x="6334" y="23460"/>
                </a:lnTo>
                <a:close/>
                <a:moveTo>
                  <a:pt x="2221" y="24946"/>
                </a:moveTo>
                <a:lnTo>
                  <a:pt x="2221" y="25784"/>
                </a:lnTo>
                <a:lnTo>
                  <a:pt x="1374" y="25784"/>
                </a:lnTo>
                <a:lnTo>
                  <a:pt x="1374" y="24946"/>
                </a:lnTo>
                <a:close/>
                <a:moveTo>
                  <a:pt x="3871" y="24946"/>
                </a:moveTo>
                <a:lnTo>
                  <a:pt x="3871" y="25784"/>
                </a:lnTo>
                <a:lnTo>
                  <a:pt x="3033" y="25784"/>
                </a:lnTo>
                <a:lnTo>
                  <a:pt x="3033" y="24946"/>
                </a:lnTo>
                <a:close/>
                <a:moveTo>
                  <a:pt x="5521" y="24946"/>
                </a:moveTo>
                <a:lnTo>
                  <a:pt x="5521" y="25784"/>
                </a:lnTo>
                <a:lnTo>
                  <a:pt x="4683" y="25784"/>
                </a:lnTo>
                <a:lnTo>
                  <a:pt x="4683" y="24946"/>
                </a:lnTo>
                <a:close/>
                <a:moveTo>
                  <a:pt x="7180" y="24946"/>
                </a:moveTo>
                <a:lnTo>
                  <a:pt x="7180" y="25784"/>
                </a:lnTo>
                <a:lnTo>
                  <a:pt x="6334" y="25784"/>
                </a:lnTo>
                <a:lnTo>
                  <a:pt x="6334" y="24946"/>
                </a:lnTo>
                <a:close/>
                <a:moveTo>
                  <a:pt x="2221" y="26432"/>
                </a:moveTo>
                <a:lnTo>
                  <a:pt x="2221" y="27279"/>
                </a:lnTo>
                <a:lnTo>
                  <a:pt x="1374" y="27279"/>
                </a:lnTo>
                <a:lnTo>
                  <a:pt x="1374" y="26432"/>
                </a:lnTo>
                <a:close/>
                <a:moveTo>
                  <a:pt x="3871" y="26432"/>
                </a:moveTo>
                <a:lnTo>
                  <a:pt x="3871" y="27279"/>
                </a:lnTo>
                <a:lnTo>
                  <a:pt x="3033" y="27279"/>
                </a:lnTo>
                <a:lnTo>
                  <a:pt x="3033" y="26432"/>
                </a:lnTo>
                <a:close/>
                <a:moveTo>
                  <a:pt x="5521" y="26432"/>
                </a:moveTo>
                <a:lnTo>
                  <a:pt x="5521" y="27279"/>
                </a:lnTo>
                <a:lnTo>
                  <a:pt x="4683" y="27279"/>
                </a:lnTo>
                <a:lnTo>
                  <a:pt x="4683" y="26432"/>
                </a:lnTo>
                <a:close/>
                <a:moveTo>
                  <a:pt x="7180" y="26432"/>
                </a:moveTo>
                <a:lnTo>
                  <a:pt x="7180" y="27279"/>
                </a:lnTo>
                <a:lnTo>
                  <a:pt x="6334" y="27279"/>
                </a:lnTo>
                <a:lnTo>
                  <a:pt x="6334" y="26432"/>
                </a:lnTo>
                <a:close/>
                <a:moveTo>
                  <a:pt x="2221" y="27927"/>
                </a:moveTo>
                <a:lnTo>
                  <a:pt x="2221" y="28765"/>
                </a:lnTo>
                <a:lnTo>
                  <a:pt x="1374" y="28765"/>
                </a:lnTo>
                <a:lnTo>
                  <a:pt x="1374" y="27927"/>
                </a:lnTo>
                <a:close/>
                <a:moveTo>
                  <a:pt x="3871" y="27927"/>
                </a:moveTo>
                <a:lnTo>
                  <a:pt x="3871" y="28765"/>
                </a:lnTo>
                <a:lnTo>
                  <a:pt x="3033" y="28765"/>
                </a:lnTo>
                <a:lnTo>
                  <a:pt x="3033" y="27927"/>
                </a:lnTo>
                <a:close/>
                <a:moveTo>
                  <a:pt x="5521" y="27927"/>
                </a:moveTo>
                <a:lnTo>
                  <a:pt x="5521" y="28765"/>
                </a:lnTo>
                <a:lnTo>
                  <a:pt x="4683" y="28765"/>
                </a:lnTo>
                <a:lnTo>
                  <a:pt x="4683" y="27927"/>
                </a:lnTo>
                <a:close/>
                <a:moveTo>
                  <a:pt x="7180" y="27927"/>
                </a:moveTo>
                <a:lnTo>
                  <a:pt x="7180" y="28765"/>
                </a:lnTo>
                <a:lnTo>
                  <a:pt x="6334" y="28765"/>
                </a:lnTo>
                <a:lnTo>
                  <a:pt x="6334" y="27927"/>
                </a:lnTo>
                <a:close/>
                <a:moveTo>
                  <a:pt x="441" y="1"/>
                </a:moveTo>
                <a:lnTo>
                  <a:pt x="441" y="873"/>
                </a:lnTo>
                <a:lnTo>
                  <a:pt x="821" y="873"/>
                </a:lnTo>
                <a:lnTo>
                  <a:pt x="821" y="8391"/>
                </a:lnTo>
                <a:lnTo>
                  <a:pt x="0" y="8391"/>
                </a:lnTo>
                <a:lnTo>
                  <a:pt x="0" y="30562"/>
                </a:lnTo>
                <a:lnTo>
                  <a:pt x="15544" y="30562"/>
                </a:lnTo>
                <a:lnTo>
                  <a:pt x="15544" y="24540"/>
                </a:lnTo>
                <a:lnTo>
                  <a:pt x="14974" y="24540"/>
                </a:lnTo>
                <a:lnTo>
                  <a:pt x="14974" y="23451"/>
                </a:lnTo>
                <a:lnTo>
                  <a:pt x="8753" y="23978"/>
                </a:lnTo>
                <a:lnTo>
                  <a:pt x="8753" y="24540"/>
                </a:lnTo>
                <a:lnTo>
                  <a:pt x="8554" y="24540"/>
                </a:lnTo>
                <a:lnTo>
                  <a:pt x="8554" y="8391"/>
                </a:lnTo>
                <a:lnTo>
                  <a:pt x="7733" y="8391"/>
                </a:lnTo>
                <a:lnTo>
                  <a:pt x="7733" y="873"/>
                </a:lnTo>
                <a:lnTo>
                  <a:pt x="8114" y="873"/>
                </a:lnTo>
                <a:lnTo>
                  <a:pt x="81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6"/>
          <p:cNvSpPr/>
          <p:nvPr/>
        </p:nvSpPr>
        <p:spPr>
          <a:xfrm>
            <a:off x="8771252" y="3703900"/>
            <a:ext cx="379165" cy="1499917"/>
          </a:xfrm>
          <a:custGeom>
            <a:avLst/>
            <a:gdLst/>
            <a:ahLst/>
            <a:cxnLst/>
            <a:rect l="l" t="t" r="r" b="b"/>
            <a:pathLst>
              <a:path w="9851" h="38969" extrusionOk="0">
                <a:moveTo>
                  <a:pt x="5211" y="6075"/>
                </a:moveTo>
                <a:lnTo>
                  <a:pt x="5211" y="15752"/>
                </a:lnTo>
                <a:lnTo>
                  <a:pt x="4632" y="15752"/>
                </a:lnTo>
                <a:lnTo>
                  <a:pt x="4632" y="6075"/>
                </a:lnTo>
                <a:close/>
                <a:moveTo>
                  <a:pt x="6559" y="6075"/>
                </a:moveTo>
                <a:lnTo>
                  <a:pt x="6559" y="15752"/>
                </a:lnTo>
                <a:lnTo>
                  <a:pt x="5980" y="15752"/>
                </a:lnTo>
                <a:lnTo>
                  <a:pt x="5980" y="6075"/>
                </a:lnTo>
                <a:close/>
                <a:moveTo>
                  <a:pt x="3863" y="6075"/>
                </a:moveTo>
                <a:lnTo>
                  <a:pt x="3863" y="15761"/>
                </a:lnTo>
                <a:lnTo>
                  <a:pt x="3284" y="15761"/>
                </a:lnTo>
                <a:lnTo>
                  <a:pt x="3284" y="6075"/>
                </a:lnTo>
                <a:close/>
                <a:moveTo>
                  <a:pt x="2075" y="17472"/>
                </a:moveTo>
                <a:lnTo>
                  <a:pt x="2075" y="18491"/>
                </a:lnTo>
                <a:lnTo>
                  <a:pt x="1496" y="18491"/>
                </a:lnTo>
                <a:lnTo>
                  <a:pt x="1496" y="17472"/>
                </a:lnTo>
                <a:close/>
                <a:moveTo>
                  <a:pt x="3120" y="17472"/>
                </a:moveTo>
                <a:lnTo>
                  <a:pt x="3120" y="18491"/>
                </a:lnTo>
                <a:lnTo>
                  <a:pt x="2541" y="18491"/>
                </a:lnTo>
                <a:lnTo>
                  <a:pt x="2541" y="17472"/>
                </a:lnTo>
                <a:close/>
                <a:moveTo>
                  <a:pt x="4166" y="17472"/>
                </a:moveTo>
                <a:lnTo>
                  <a:pt x="4166" y="18491"/>
                </a:lnTo>
                <a:lnTo>
                  <a:pt x="3587" y="18491"/>
                </a:lnTo>
                <a:lnTo>
                  <a:pt x="3587" y="17472"/>
                </a:lnTo>
                <a:close/>
                <a:moveTo>
                  <a:pt x="5211" y="17472"/>
                </a:moveTo>
                <a:lnTo>
                  <a:pt x="5211" y="18491"/>
                </a:lnTo>
                <a:lnTo>
                  <a:pt x="4632" y="18491"/>
                </a:lnTo>
                <a:lnTo>
                  <a:pt x="4632" y="17472"/>
                </a:lnTo>
                <a:close/>
                <a:moveTo>
                  <a:pt x="6257" y="17472"/>
                </a:moveTo>
                <a:lnTo>
                  <a:pt x="6257" y="18491"/>
                </a:lnTo>
                <a:lnTo>
                  <a:pt x="5678" y="18491"/>
                </a:lnTo>
                <a:lnTo>
                  <a:pt x="5678" y="17472"/>
                </a:lnTo>
                <a:close/>
                <a:moveTo>
                  <a:pt x="7302" y="17472"/>
                </a:moveTo>
                <a:lnTo>
                  <a:pt x="7302" y="18491"/>
                </a:lnTo>
                <a:lnTo>
                  <a:pt x="6723" y="18491"/>
                </a:lnTo>
                <a:lnTo>
                  <a:pt x="6723" y="17472"/>
                </a:lnTo>
                <a:close/>
                <a:moveTo>
                  <a:pt x="8348" y="17472"/>
                </a:moveTo>
                <a:lnTo>
                  <a:pt x="8348" y="18491"/>
                </a:lnTo>
                <a:lnTo>
                  <a:pt x="7769" y="18491"/>
                </a:lnTo>
                <a:lnTo>
                  <a:pt x="7769" y="17472"/>
                </a:lnTo>
                <a:close/>
                <a:moveTo>
                  <a:pt x="4166" y="19217"/>
                </a:moveTo>
                <a:lnTo>
                  <a:pt x="4166" y="20236"/>
                </a:lnTo>
                <a:lnTo>
                  <a:pt x="3587" y="20236"/>
                </a:lnTo>
                <a:lnTo>
                  <a:pt x="3587" y="19217"/>
                </a:lnTo>
                <a:close/>
                <a:moveTo>
                  <a:pt x="5211" y="19217"/>
                </a:moveTo>
                <a:lnTo>
                  <a:pt x="5211" y="20236"/>
                </a:lnTo>
                <a:lnTo>
                  <a:pt x="4632" y="20236"/>
                </a:lnTo>
                <a:lnTo>
                  <a:pt x="4632" y="19217"/>
                </a:lnTo>
                <a:close/>
                <a:moveTo>
                  <a:pt x="6257" y="19217"/>
                </a:moveTo>
                <a:lnTo>
                  <a:pt x="6257" y="20236"/>
                </a:lnTo>
                <a:lnTo>
                  <a:pt x="5678" y="20236"/>
                </a:lnTo>
                <a:lnTo>
                  <a:pt x="5678" y="19217"/>
                </a:lnTo>
                <a:close/>
                <a:moveTo>
                  <a:pt x="7302" y="19217"/>
                </a:moveTo>
                <a:lnTo>
                  <a:pt x="7302" y="20236"/>
                </a:lnTo>
                <a:lnTo>
                  <a:pt x="6723" y="20236"/>
                </a:lnTo>
                <a:lnTo>
                  <a:pt x="6723" y="19217"/>
                </a:lnTo>
                <a:close/>
                <a:moveTo>
                  <a:pt x="8348" y="19217"/>
                </a:moveTo>
                <a:lnTo>
                  <a:pt x="8348" y="20236"/>
                </a:lnTo>
                <a:lnTo>
                  <a:pt x="7769" y="20236"/>
                </a:lnTo>
                <a:lnTo>
                  <a:pt x="7769" y="19217"/>
                </a:lnTo>
                <a:close/>
                <a:moveTo>
                  <a:pt x="2075" y="19226"/>
                </a:moveTo>
                <a:lnTo>
                  <a:pt x="2075" y="20245"/>
                </a:lnTo>
                <a:lnTo>
                  <a:pt x="1496" y="20245"/>
                </a:lnTo>
                <a:lnTo>
                  <a:pt x="1496" y="19226"/>
                </a:lnTo>
                <a:close/>
                <a:moveTo>
                  <a:pt x="3120" y="19226"/>
                </a:moveTo>
                <a:lnTo>
                  <a:pt x="3120" y="20245"/>
                </a:lnTo>
                <a:lnTo>
                  <a:pt x="2541" y="20245"/>
                </a:lnTo>
                <a:lnTo>
                  <a:pt x="2541" y="19226"/>
                </a:lnTo>
                <a:close/>
                <a:moveTo>
                  <a:pt x="2075" y="20971"/>
                </a:moveTo>
                <a:lnTo>
                  <a:pt x="2075" y="21990"/>
                </a:lnTo>
                <a:lnTo>
                  <a:pt x="1496" y="21990"/>
                </a:lnTo>
                <a:lnTo>
                  <a:pt x="1496" y="20971"/>
                </a:lnTo>
                <a:close/>
                <a:moveTo>
                  <a:pt x="3120" y="20971"/>
                </a:moveTo>
                <a:lnTo>
                  <a:pt x="3120" y="21990"/>
                </a:lnTo>
                <a:lnTo>
                  <a:pt x="2541" y="21990"/>
                </a:lnTo>
                <a:lnTo>
                  <a:pt x="2541" y="20971"/>
                </a:lnTo>
                <a:close/>
                <a:moveTo>
                  <a:pt x="4166" y="20971"/>
                </a:moveTo>
                <a:lnTo>
                  <a:pt x="4166" y="21990"/>
                </a:lnTo>
                <a:lnTo>
                  <a:pt x="3587" y="21990"/>
                </a:lnTo>
                <a:lnTo>
                  <a:pt x="3587" y="20971"/>
                </a:lnTo>
                <a:close/>
                <a:moveTo>
                  <a:pt x="5211" y="20971"/>
                </a:moveTo>
                <a:lnTo>
                  <a:pt x="5211" y="21990"/>
                </a:lnTo>
                <a:lnTo>
                  <a:pt x="4632" y="21990"/>
                </a:lnTo>
                <a:lnTo>
                  <a:pt x="4632" y="20971"/>
                </a:lnTo>
                <a:close/>
                <a:moveTo>
                  <a:pt x="6257" y="20971"/>
                </a:moveTo>
                <a:lnTo>
                  <a:pt x="6257" y="21990"/>
                </a:lnTo>
                <a:lnTo>
                  <a:pt x="5678" y="21990"/>
                </a:lnTo>
                <a:lnTo>
                  <a:pt x="5678" y="20971"/>
                </a:lnTo>
                <a:close/>
                <a:moveTo>
                  <a:pt x="7302" y="20971"/>
                </a:moveTo>
                <a:lnTo>
                  <a:pt x="7302" y="21990"/>
                </a:lnTo>
                <a:lnTo>
                  <a:pt x="6723" y="21990"/>
                </a:lnTo>
                <a:lnTo>
                  <a:pt x="6723" y="20971"/>
                </a:lnTo>
                <a:close/>
                <a:moveTo>
                  <a:pt x="8348" y="20971"/>
                </a:moveTo>
                <a:lnTo>
                  <a:pt x="8348" y="21990"/>
                </a:lnTo>
                <a:lnTo>
                  <a:pt x="7769" y="21990"/>
                </a:lnTo>
                <a:lnTo>
                  <a:pt x="7769" y="20971"/>
                </a:lnTo>
                <a:close/>
                <a:moveTo>
                  <a:pt x="4166" y="22716"/>
                </a:moveTo>
                <a:lnTo>
                  <a:pt x="4166" y="23736"/>
                </a:lnTo>
                <a:lnTo>
                  <a:pt x="3587" y="23736"/>
                </a:lnTo>
                <a:lnTo>
                  <a:pt x="3587" y="22716"/>
                </a:lnTo>
                <a:close/>
                <a:moveTo>
                  <a:pt x="5211" y="22716"/>
                </a:moveTo>
                <a:lnTo>
                  <a:pt x="5211" y="23736"/>
                </a:lnTo>
                <a:lnTo>
                  <a:pt x="4632" y="23736"/>
                </a:lnTo>
                <a:lnTo>
                  <a:pt x="4632" y="22716"/>
                </a:lnTo>
                <a:close/>
                <a:moveTo>
                  <a:pt x="6257" y="22716"/>
                </a:moveTo>
                <a:lnTo>
                  <a:pt x="6257" y="23736"/>
                </a:lnTo>
                <a:lnTo>
                  <a:pt x="5678" y="23736"/>
                </a:lnTo>
                <a:lnTo>
                  <a:pt x="5678" y="22716"/>
                </a:lnTo>
                <a:close/>
                <a:moveTo>
                  <a:pt x="7302" y="22716"/>
                </a:moveTo>
                <a:lnTo>
                  <a:pt x="7302" y="23736"/>
                </a:lnTo>
                <a:lnTo>
                  <a:pt x="6723" y="23736"/>
                </a:lnTo>
                <a:lnTo>
                  <a:pt x="6723" y="22716"/>
                </a:lnTo>
                <a:close/>
                <a:moveTo>
                  <a:pt x="8348" y="22716"/>
                </a:moveTo>
                <a:lnTo>
                  <a:pt x="8348" y="23736"/>
                </a:lnTo>
                <a:lnTo>
                  <a:pt x="7769" y="23736"/>
                </a:lnTo>
                <a:lnTo>
                  <a:pt x="7769" y="22716"/>
                </a:lnTo>
                <a:close/>
                <a:moveTo>
                  <a:pt x="2075" y="22725"/>
                </a:moveTo>
                <a:lnTo>
                  <a:pt x="2075" y="23744"/>
                </a:lnTo>
                <a:lnTo>
                  <a:pt x="1496" y="23744"/>
                </a:lnTo>
                <a:lnTo>
                  <a:pt x="1496" y="22725"/>
                </a:lnTo>
                <a:close/>
                <a:moveTo>
                  <a:pt x="3120" y="22725"/>
                </a:moveTo>
                <a:lnTo>
                  <a:pt x="3120" y="23744"/>
                </a:lnTo>
                <a:lnTo>
                  <a:pt x="2541" y="23744"/>
                </a:lnTo>
                <a:lnTo>
                  <a:pt x="2541" y="22725"/>
                </a:lnTo>
                <a:close/>
                <a:moveTo>
                  <a:pt x="2075" y="24470"/>
                </a:moveTo>
                <a:lnTo>
                  <a:pt x="2075" y="25490"/>
                </a:lnTo>
                <a:lnTo>
                  <a:pt x="1496" y="25490"/>
                </a:lnTo>
                <a:lnTo>
                  <a:pt x="1496" y="24470"/>
                </a:lnTo>
                <a:close/>
                <a:moveTo>
                  <a:pt x="3120" y="24470"/>
                </a:moveTo>
                <a:lnTo>
                  <a:pt x="3120" y="25490"/>
                </a:lnTo>
                <a:lnTo>
                  <a:pt x="2541" y="25490"/>
                </a:lnTo>
                <a:lnTo>
                  <a:pt x="2541" y="24470"/>
                </a:lnTo>
                <a:close/>
                <a:moveTo>
                  <a:pt x="4166" y="24470"/>
                </a:moveTo>
                <a:lnTo>
                  <a:pt x="4166" y="25490"/>
                </a:lnTo>
                <a:lnTo>
                  <a:pt x="3587" y="25490"/>
                </a:lnTo>
                <a:lnTo>
                  <a:pt x="3587" y="24470"/>
                </a:lnTo>
                <a:close/>
                <a:moveTo>
                  <a:pt x="5211" y="24470"/>
                </a:moveTo>
                <a:lnTo>
                  <a:pt x="5211" y="25490"/>
                </a:lnTo>
                <a:lnTo>
                  <a:pt x="4632" y="25490"/>
                </a:lnTo>
                <a:lnTo>
                  <a:pt x="4632" y="24470"/>
                </a:lnTo>
                <a:close/>
                <a:moveTo>
                  <a:pt x="6257" y="24470"/>
                </a:moveTo>
                <a:lnTo>
                  <a:pt x="6257" y="25490"/>
                </a:lnTo>
                <a:lnTo>
                  <a:pt x="5678" y="25490"/>
                </a:lnTo>
                <a:lnTo>
                  <a:pt x="5678" y="24470"/>
                </a:lnTo>
                <a:close/>
                <a:moveTo>
                  <a:pt x="7302" y="24470"/>
                </a:moveTo>
                <a:lnTo>
                  <a:pt x="7302" y="25490"/>
                </a:lnTo>
                <a:lnTo>
                  <a:pt x="6723" y="25490"/>
                </a:lnTo>
                <a:lnTo>
                  <a:pt x="6723" y="24470"/>
                </a:lnTo>
                <a:close/>
                <a:moveTo>
                  <a:pt x="8348" y="24470"/>
                </a:moveTo>
                <a:lnTo>
                  <a:pt x="8348" y="25490"/>
                </a:lnTo>
                <a:lnTo>
                  <a:pt x="7769" y="25490"/>
                </a:lnTo>
                <a:lnTo>
                  <a:pt x="7769" y="24470"/>
                </a:lnTo>
                <a:close/>
                <a:moveTo>
                  <a:pt x="4166" y="26216"/>
                </a:moveTo>
                <a:lnTo>
                  <a:pt x="4166" y="27235"/>
                </a:lnTo>
                <a:lnTo>
                  <a:pt x="3587" y="27235"/>
                </a:lnTo>
                <a:lnTo>
                  <a:pt x="3587" y="26216"/>
                </a:lnTo>
                <a:close/>
                <a:moveTo>
                  <a:pt x="5211" y="26216"/>
                </a:moveTo>
                <a:lnTo>
                  <a:pt x="5211" y="27235"/>
                </a:lnTo>
                <a:lnTo>
                  <a:pt x="4632" y="27235"/>
                </a:lnTo>
                <a:lnTo>
                  <a:pt x="4632" y="26216"/>
                </a:lnTo>
                <a:close/>
                <a:moveTo>
                  <a:pt x="6257" y="26216"/>
                </a:moveTo>
                <a:lnTo>
                  <a:pt x="6257" y="27235"/>
                </a:lnTo>
                <a:lnTo>
                  <a:pt x="5678" y="27235"/>
                </a:lnTo>
                <a:lnTo>
                  <a:pt x="5678" y="26216"/>
                </a:lnTo>
                <a:close/>
                <a:moveTo>
                  <a:pt x="7302" y="26216"/>
                </a:moveTo>
                <a:lnTo>
                  <a:pt x="7302" y="27235"/>
                </a:lnTo>
                <a:lnTo>
                  <a:pt x="6723" y="27235"/>
                </a:lnTo>
                <a:lnTo>
                  <a:pt x="6723" y="26216"/>
                </a:lnTo>
                <a:close/>
                <a:moveTo>
                  <a:pt x="8348" y="26216"/>
                </a:moveTo>
                <a:lnTo>
                  <a:pt x="8348" y="27235"/>
                </a:lnTo>
                <a:lnTo>
                  <a:pt x="7769" y="27235"/>
                </a:lnTo>
                <a:lnTo>
                  <a:pt x="7769" y="26216"/>
                </a:lnTo>
                <a:close/>
                <a:moveTo>
                  <a:pt x="2075" y="26224"/>
                </a:moveTo>
                <a:lnTo>
                  <a:pt x="2075" y="27244"/>
                </a:lnTo>
                <a:lnTo>
                  <a:pt x="1496" y="27244"/>
                </a:lnTo>
                <a:lnTo>
                  <a:pt x="1496" y="26224"/>
                </a:lnTo>
                <a:close/>
                <a:moveTo>
                  <a:pt x="3120" y="26224"/>
                </a:moveTo>
                <a:lnTo>
                  <a:pt x="3120" y="27244"/>
                </a:lnTo>
                <a:lnTo>
                  <a:pt x="2541" y="27244"/>
                </a:lnTo>
                <a:lnTo>
                  <a:pt x="2541" y="26224"/>
                </a:lnTo>
                <a:close/>
                <a:moveTo>
                  <a:pt x="4166" y="27970"/>
                </a:moveTo>
                <a:lnTo>
                  <a:pt x="4166" y="28981"/>
                </a:lnTo>
                <a:lnTo>
                  <a:pt x="3587" y="28981"/>
                </a:lnTo>
                <a:lnTo>
                  <a:pt x="3587" y="27970"/>
                </a:lnTo>
                <a:close/>
                <a:moveTo>
                  <a:pt x="5211" y="27970"/>
                </a:moveTo>
                <a:lnTo>
                  <a:pt x="5211" y="28981"/>
                </a:lnTo>
                <a:lnTo>
                  <a:pt x="4632" y="28981"/>
                </a:lnTo>
                <a:lnTo>
                  <a:pt x="4632" y="27970"/>
                </a:lnTo>
                <a:close/>
                <a:moveTo>
                  <a:pt x="6257" y="27970"/>
                </a:moveTo>
                <a:lnTo>
                  <a:pt x="6257" y="28981"/>
                </a:lnTo>
                <a:lnTo>
                  <a:pt x="5678" y="28981"/>
                </a:lnTo>
                <a:lnTo>
                  <a:pt x="5678" y="27970"/>
                </a:lnTo>
                <a:close/>
                <a:moveTo>
                  <a:pt x="7302" y="27970"/>
                </a:moveTo>
                <a:lnTo>
                  <a:pt x="7302" y="28981"/>
                </a:lnTo>
                <a:lnTo>
                  <a:pt x="6723" y="28981"/>
                </a:lnTo>
                <a:lnTo>
                  <a:pt x="6723" y="27970"/>
                </a:lnTo>
                <a:close/>
                <a:moveTo>
                  <a:pt x="8348" y="27970"/>
                </a:moveTo>
                <a:lnTo>
                  <a:pt x="8348" y="28981"/>
                </a:lnTo>
                <a:lnTo>
                  <a:pt x="7769" y="28981"/>
                </a:lnTo>
                <a:lnTo>
                  <a:pt x="7769" y="27970"/>
                </a:lnTo>
                <a:close/>
                <a:moveTo>
                  <a:pt x="2075" y="27970"/>
                </a:moveTo>
                <a:lnTo>
                  <a:pt x="2075" y="28989"/>
                </a:lnTo>
                <a:lnTo>
                  <a:pt x="1496" y="28989"/>
                </a:lnTo>
                <a:lnTo>
                  <a:pt x="1496" y="27970"/>
                </a:lnTo>
                <a:close/>
                <a:moveTo>
                  <a:pt x="3120" y="27970"/>
                </a:moveTo>
                <a:lnTo>
                  <a:pt x="3120" y="28989"/>
                </a:lnTo>
                <a:lnTo>
                  <a:pt x="2541" y="28989"/>
                </a:lnTo>
                <a:lnTo>
                  <a:pt x="2541" y="27970"/>
                </a:lnTo>
                <a:close/>
                <a:moveTo>
                  <a:pt x="2075" y="29724"/>
                </a:moveTo>
                <a:lnTo>
                  <a:pt x="2075" y="30735"/>
                </a:lnTo>
                <a:lnTo>
                  <a:pt x="1496" y="30735"/>
                </a:lnTo>
                <a:lnTo>
                  <a:pt x="1496" y="29724"/>
                </a:lnTo>
                <a:close/>
                <a:moveTo>
                  <a:pt x="3120" y="29724"/>
                </a:moveTo>
                <a:lnTo>
                  <a:pt x="3120" y="30735"/>
                </a:lnTo>
                <a:lnTo>
                  <a:pt x="2541" y="30735"/>
                </a:lnTo>
                <a:lnTo>
                  <a:pt x="2541" y="29724"/>
                </a:lnTo>
                <a:close/>
                <a:moveTo>
                  <a:pt x="4166" y="29715"/>
                </a:moveTo>
                <a:lnTo>
                  <a:pt x="4166" y="30735"/>
                </a:lnTo>
                <a:lnTo>
                  <a:pt x="3587" y="30735"/>
                </a:lnTo>
                <a:lnTo>
                  <a:pt x="3587" y="29715"/>
                </a:lnTo>
                <a:close/>
                <a:moveTo>
                  <a:pt x="5211" y="29715"/>
                </a:moveTo>
                <a:lnTo>
                  <a:pt x="5211" y="30735"/>
                </a:lnTo>
                <a:lnTo>
                  <a:pt x="4632" y="30735"/>
                </a:lnTo>
                <a:lnTo>
                  <a:pt x="4632" y="29715"/>
                </a:lnTo>
                <a:close/>
                <a:moveTo>
                  <a:pt x="6257" y="29715"/>
                </a:moveTo>
                <a:lnTo>
                  <a:pt x="6257" y="30735"/>
                </a:lnTo>
                <a:lnTo>
                  <a:pt x="5678" y="30735"/>
                </a:lnTo>
                <a:lnTo>
                  <a:pt x="5678" y="29715"/>
                </a:lnTo>
                <a:close/>
                <a:moveTo>
                  <a:pt x="7302" y="29715"/>
                </a:moveTo>
                <a:lnTo>
                  <a:pt x="7302" y="30735"/>
                </a:lnTo>
                <a:lnTo>
                  <a:pt x="6723" y="30735"/>
                </a:lnTo>
                <a:lnTo>
                  <a:pt x="6723" y="29715"/>
                </a:lnTo>
                <a:close/>
                <a:moveTo>
                  <a:pt x="8348" y="29715"/>
                </a:moveTo>
                <a:lnTo>
                  <a:pt x="8348" y="30735"/>
                </a:lnTo>
                <a:lnTo>
                  <a:pt x="7769" y="30735"/>
                </a:lnTo>
                <a:lnTo>
                  <a:pt x="7769" y="29715"/>
                </a:lnTo>
                <a:close/>
                <a:moveTo>
                  <a:pt x="4166" y="31460"/>
                </a:moveTo>
                <a:lnTo>
                  <a:pt x="4166" y="32480"/>
                </a:lnTo>
                <a:lnTo>
                  <a:pt x="3587" y="32480"/>
                </a:lnTo>
                <a:lnTo>
                  <a:pt x="3587" y="31460"/>
                </a:lnTo>
                <a:close/>
                <a:moveTo>
                  <a:pt x="5211" y="31460"/>
                </a:moveTo>
                <a:lnTo>
                  <a:pt x="5211" y="32480"/>
                </a:lnTo>
                <a:lnTo>
                  <a:pt x="4632" y="32480"/>
                </a:lnTo>
                <a:lnTo>
                  <a:pt x="4632" y="31460"/>
                </a:lnTo>
                <a:close/>
                <a:moveTo>
                  <a:pt x="6257" y="31460"/>
                </a:moveTo>
                <a:lnTo>
                  <a:pt x="6257" y="32480"/>
                </a:lnTo>
                <a:lnTo>
                  <a:pt x="5678" y="32480"/>
                </a:lnTo>
                <a:lnTo>
                  <a:pt x="5678" y="31460"/>
                </a:lnTo>
                <a:close/>
                <a:moveTo>
                  <a:pt x="7302" y="31460"/>
                </a:moveTo>
                <a:lnTo>
                  <a:pt x="7302" y="32480"/>
                </a:lnTo>
                <a:lnTo>
                  <a:pt x="6723" y="32480"/>
                </a:lnTo>
                <a:lnTo>
                  <a:pt x="6723" y="31460"/>
                </a:lnTo>
                <a:close/>
                <a:moveTo>
                  <a:pt x="8348" y="31460"/>
                </a:moveTo>
                <a:lnTo>
                  <a:pt x="8348" y="32480"/>
                </a:lnTo>
                <a:lnTo>
                  <a:pt x="7769" y="32480"/>
                </a:lnTo>
                <a:lnTo>
                  <a:pt x="7769" y="31460"/>
                </a:lnTo>
                <a:close/>
                <a:moveTo>
                  <a:pt x="2075" y="31469"/>
                </a:moveTo>
                <a:lnTo>
                  <a:pt x="2075" y="32489"/>
                </a:lnTo>
                <a:lnTo>
                  <a:pt x="1496" y="32489"/>
                </a:lnTo>
                <a:lnTo>
                  <a:pt x="1496" y="31469"/>
                </a:lnTo>
                <a:close/>
                <a:moveTo>
                  <a:pt x="3120" y="31469"/>
                </a:moveTo>
                <a:lnTo>
                  <a:pt x="3120" y="32489"/>
                </a:lnTo>
                <a:lnTo>
                  <a:pt x="2541" y="32489"/>
                </a:lnTo>
                <a:lnTo>
                  <a:pt x="2541" y="31469"/>
                </a:lnTo>
                <a:close/>
                <a:moveTo>
                  <a:pt x="2075" y="33223"/>
                </a:moveTo>
                <a:lnTo>
                  <a:pt x="2075" y="34234"/>
                </a:lnTo>
                <a:lnTo>
                  <a:pt x="1496" y="34234"/>
                </a:lnTo>
                <a:lnTo>
                  <a:pt x="1496" y="33223"/>
                </a:lnTo>
                <a:close/>
                <a:moveTo>
                  <a:pt x="3120" y="33214"/>
                </a:moveTo>
                <a:lnTo>
                  <a:pt x="3120" y="34234"/>
                </a:lnTo>
                <a:lnTo>
                  <a:pt x="2541" y="34234"/>
                </a:lnTo>
                <a:lnTo>
                  <a:pt x="2541" y="33214"/>
                </a:lnTo>
                <a:close/>
                <a:moveTo>
                  <a:pt x="4166" y="33214"/>
                </a:moveTo>
                <a:lnTo>
                  <a:pt x="4166" y="34234"/>
                </a:lnTo>
                <a:lnTo>
                  <a:pt x="3587" y="34234"/>
                </a:lnTo>
                <a:lnTo>
                  <a:pt x="3587" y="33214"/>
                </a:lnTo>
                <a:close/>
                <a:moveTo>
                  <a:pt x="5211" y="33214"/>
                </a:moveTo>
                <a:lnTo>
                  <a:pt x="5211" y="34234"/>
                </a:lnTo>
                <a:lnTo>
                  <a:pt x="4632" y="34234"/>
                </a:lnTo>
                <a:lnTo>
                  <a:pt x="4632" y="33214"/>
                </a:lnTo>
                <a:close/>
                <a:moveTo>
                  <a:pt x="6257" y="33214"/>
                </a:moveTo>
                <a:lnTo>
                  <a:pt x="6257" y="34234"/>
                </a:lnTo>
                <a:lnTo>
                  <a:pt x="5678" y="34234"/>
                </a:lnTo>
                <a:lnTo>
                  <a:pt x="5678" y="33214"/>
                </a:lnTo>
                <a:close/>
                <a:moveTo>
                  <a:pt x="7302" y="33214"/>
                </a:moveTo>
                <a:lnTo>
                  <a:pt x="7302" y="34234"/>
                </a:lnTo>
                <a:lnTo>
                  <a:pt x="6723" y="34234"/>
                </a:lnTo>
                <a:lnTo>
                  <a:pt x="6723" y="33214"/>
                </a:lnTo>
                <a:close/>
                <a:moveTo>
                  <a:pt x="8348" y="33214"/>
                </a:moveTo>
                <a:lnTo>
                  <a:pt x="8348" y="34234"/>
                </a:lnTo>
                <a:lnTo>
                  <a:pt x="7769" y="34234"/>
                </a:lnTo>
                <a:lnTo>
                  <a:pt x="7769" y="33214"/>
                </a:lnTo>
                <a:close/>
                <a:moveTo>
                  <a:pt x="4166" y="34960"/>
                </a:moveTo>
                <a:lnTo>
                  <a:pt x="4166" y="35979"/>
                </a:lnTo>
                <a:lnTo>
                  <a:pt x="3587" y="35979"/>
                </a:lnTo>
                <a:lnTo>
                  <a:pt x="3587" y="34960"/>
                </a:lnTo>
                <a:close/>
                <a:moveTo>
                  <a:pt x="5211" y="34960"/>
                </a:moveTo>
                <a:lnTo>
                  <a:pt x="5211" y="35979"/>
                </a:lnTo>
                <a:lnTo>
                  <a:pt x="4632" y="35979"/>
                </a:lnTo>
                <a:lnTo>
                  <a:pt x="4632" y="34960"/>
                </a:lnTo>
                <a:close/>
                <a:moveTo>
                  <a:pt x="6257" y="34960"/>
                </a:moveTo>
                <a:lnTo>
                  <a:pt x="6257" y="35979"/>
                </a:lnTo>
                <a:lnTo>
                  <a:pt x="5678" y="35979"/>
                </a:lnTo>
                <a:lnTo>
                  <a:pt x="5678" y="34960"/>
                </a:lnTo>
                <a:close/>
                <a:moveTo>
                  <a:pt x="7302" y="34960"/>
                </a:moveTo>
                <a:lnTo>
                  <a:pt x="7302" y="35979"/>
                </a:lnTo>
                <a:lnTo>
                  <a:pt x="6723" y="35979"/>
                </a:lnTo>
                <a:lnTo>
                  <a:pt x="6723" y="34960"/>
                </a:lnTo>
                <a:close/>
                <a:moveTo>
                  <a:pt x="8348" y="34960"/>
                </a:moveTo>
                <a:lnTo>
                  <a:pt x="8348" y="35979"/>
                </a:lnTo>
                <a:lnTo>
                  <a:pt x="7769" y="35979"/>
                </a:lnTo>
                <a:lnTo>
                  <a:pt x="7769" y="34960"/>
                </a:lnTo>
                <a:close/>
                <a:moveTo>
                  <a:pt x="2075" y="34968"/>
                </a:moveTo>
                <a:lnTo>
                  <a:pt x="2075" y="35988"/>
                </a:lnTo>
                <a:lnTo>
                  <a:pt x="1496" y="35988"/>
                </a:lnTo>
                <a:lnTo>
                  <a:pt x="1496" y="34968"/>
                </a:lnTo>
                <a:close/>
                <a:moveTo>
                  <a:pt x="3120" y="34968"/>
                </a:moveTo>
                <a:lnTo>
                  <a:pt x="3120" y="35988"/>
                </a:lnTo>
                <a:lnTo>
                  <a:pt x="2541" y="35988"/>
                </a:lnTo>
                <a:lnTo>
                  <a:pt x="2541" y="34968"/>
                </a:lnTo>
                <a:close/>
                <a:moveTo>
                  <a:pt x="2075" y="36714"/>
                </a:moveTo>
                <a:lnTo>
                  <a:pt x="2075" y="37733"/>
                </a:lnTo>
                <a:lnTo>
                  <a:pt x="1496" y="37733"/>
                </a:lnTo>
                <a:lnTo>
                  <a:pt x="1496" y="36714"/>
                </a:lnTo>
                <a:close/>
                <a:moveTo>
                  <a:pt x="3120" y="36714"/>
                </a:moveTo>
                <a:lnTo>
                  <a:pt x="3120" y="37733"/>
                </a:lnTo>
                <a:lnTo>
                  <a:pt x="2541" y="37733"/>
                </a:lnTo>
                <a:lnTo>
                  <a:pt x="2541" y="36714"/>
                </a:lnTo>
                <a:close/>
                <a:moveTo>
                  <a:pt x="4166" y="36714"/>
                </a:moveTo>
                <a:lnTo>
                  <a:pt x="4166" y="37733"/>
                </a:lnTo>
                <a:lnTo>
                  <a:pt x="3587" y="37733"/>
                </a:lnTo>
                <a:lnTo>
                  <a:pt x="3587" y="36714"/>
                </a:lnTo>
                <a:close/>
                <a:moveTo>
                  <a:pt x="5211" y="36714"/>
                </a:moveTo>
                <a:lnTo>
                  <a:pt x="5211" y="37733"/>
                </a:lnTo>
                <a:lnTo>
                  <a:pt x="4632" y="37733"/>
                </a:lnTo>
                <a:lnTo>
                  <a:pt x="4632" y="36714"/>
                </a:lnTo>
                <a:close/>
                <a:moveTo>
                  <a:pt x="6257" y="36714"/>
                </a:moveTo>
                <a:lnTo>
                  <a:pt x="6257" y="37733"/>
                </a:lnTo>
                <a:lnTo>
                  <a:pt x="5678" y="37733"/>
                </a:lnTo>
                <a:lnTo>
                  <a:pt x="5678" y="36714"/>
                </a:lnTo>
                <a:close/>
                <a:moveTo>
                  <a:pt x="7302" y="36714"/>
                </a:moveTo>
                <a:lnTo>
                  <a:pt x="7302" y="37733"/>
                </a:lnTo>
                <a:lnTo>
                  <a:pt x="6723" y="37733"/>
                </a:lnTo>
                <a:lnTo>
                  <a:pt x="6723" y="36714"/>
                </a:lnTo>
                <a:close/>
                <a:moveTo>
                  <a:pt x="8348" y="36714"/>
                </a:moveTo>
                <a:lnTo>
                  <a:pt x="8348" y="37733"/>
                </a:lnTo>
                <a:lnTo>
                  <a:pt x="7769" y="37733"/>
                </a:lnTo>
                <a:lnTo>
                  <a:pt x="7769" y="36714"/>
                </a:lnTo>
                <a:close/>
                <a:moveTo>
                  <a:pt x="4926" y="0"/>
                </a:moveTo>
                <a:cubicBezTo>
                  <a:pt x="3941" y="0"/>
                  <a:pt x="3137" y="778"/>
                  <a:pt x="3120" y="1763"/>
                </a:cubicBezTo>
                <a:lnTo>
                  <a:pt x="3120" y="5133"/>
                </a:lnTo>
                <a:lnTo>
                  <a:pt x="1971" y="5133"/>
                </a:lnTo>
                <a:lnTo>
                  <a:pt x="1971" y="13177"/>
                </a:lnTo>
                <a:cubicBezTo>
                  <a:pt x="727" y="14102"/>
                  <a:pt x="1" y="15562"/>
                  <a:pt x="1" y="17117"/>
                </a:cubicBezTo>
                <a:lnTo>
                  <a:pt x="1" y="38969"/>
                </a:lnTo>
                <a:lnTo>
                  <a:pt x="9851" y="38969"/>
                </a:lnTo>
                <a:lnTo>
                  <a:pt x="9851" y="17117"/>
                </a:lnTo>
                <a:cubicBezTo>
                  <a:pt x="9851" y="15562"/>
                  <a:pt x="9117" y="14102"/>
                  <a:pt x="7881" y="13177"/>
                </a:cubicBezTo>
                <a:lnTo>
                  <a:pt x="7881" y="5133"/>
                </a:lnTo>
                <a:lnTo>
                  <a:pt x="6732" y="5133"/>
                </a:lnTo>
                <a:lnTo>
                  <a:pt x="6732" y="1763"/>
                </a:lnTo>
                <a:cubicBezTo>
                  <a:pt x="6706" y="778"/>
                  <a:pt x="5902" y="0"/>
                  <a:pt x="4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6"/>
          <p:cNvSpPr/>
          <p:nvPr/>
        </p:nvSpPr>
        <p:spPr>
          <a:xfrm>
            <a:off x="8192799" y="4755400"/>
            <a:ext cx="661528" cy="431704"/>
          </a:xfrm>
          <a:custGeom>
            <a:avLst/>
            <a:gdLst/>
            <a:ahLst/>
            <a:cxnLst/>
            <a:rect l="l" t="t" r="r" b="b"/>
            <a:pathLst>
              <a:path w="17187" h="11216" extrusionOk="0">
                <a:moveTo>
                  <a:pt x="15674" y="3319"/>
                </a:moveTo>
                <a:lnTo>
                  <a:pt x="15674" y="3898"/>
                </a:lnTo>
                <a:lnTo>
                  <a:pt x="1513" y="3898"/>
                </a:lnTo>
                <a:lnTo>
                  <a:pt x="1513" y="3319"/>
                </a:lnTo>
                <a:close/>
                <a:moveTo>
                  <a:pt x="15674" y="4442"/>
                </a:moveTo>
                <a:lnTo>
                  <a:pt x="15674" y="5021"/>
                </a:lnTo>
                <a:lnTo>
                  <a:pt x="1513" y="5021"/>
                </a:lnTo>
                <a:lnTo>
                  <a:pt x="1513" y="4442"/>
                </a:lnTo>
                <a:close/>
                <a:moveTo>
                  <a:pt x="15674" y="5574"/>
                </a:moveTo>
                <a:lnTo>
                  <a:pt x="15674" y="6153"/>
                </a:lnTo>
                <a:lnTo>
                  <a:pt x="1513" y="6153"/>
                </a:lnTo>
                <a:lnTo>
                  <a:pt x="1513" y="5574"/>
                </a:lnTo>
                <a:close/>
                <a:moveTo>
                  <a:pt x="15674" y="6697"/>
                </a:moveTo>
                <a:lnTo>
                  <a:pt x="15674" y="7276"/>
                </a:lnTo>
                <a:lnTo>
                  <a:pt x="1513" y="7276"/>
                </a:lnTo>
                <a:lnTo>
                  <a:pt x="1513" y="6697"/>
                </a:lnTo>
                <a:close/>
                <a:moveTo>
                  <a:pt x="1124" y="1"/>
                </a:moveTo>
                <a:lnTo>
                  <a:pt x="1124" y="1815"/>
                </a:lnTo>
                <a:lnTo>
                  <a:pt x="1" y="1815"/>
                </a:lnTo>
                <a:lnTo>
                  <a:pt x="1" y="11216"/>
                </a:lnTo>
                <a:lnTo>
                  <a:pt x="17187" y="11216"/>
                </a:lnTo>
                <a:lnTo>
                  <a:pt x="17187" y="1815"/>
                </a:lnTo>
                <a:lnTo>
                  <a:pt x="11579" y="1815"/>
                </a:lnTo>
                <a:lnTo>
                  <a:pt x="11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6"/>
          <p:cNvSpPr/>
          <p:nvPr/>
        </p:nvSpPr>
        <p:spPr>
          <a:xfrm>
            <a:off x="326311" y="784411"/>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6"/>
          <p:cNvSpPr/>
          <p:nvPr/>
        </p:nvSpPr>
        <p:spPr>
          <a:xfrm>
            <a:off x="713237" y="338812"/>
            <a:ext cx="94955" cy="94955"/>
          </a:xfrm>
          <a:custGeom>
            <a:avLst/>
            <a:gdLst/>
            <a:ahLst/>
            <a:cxnLst/>
            <a:rect l="l" t="t" r="r" b="b"/>
            <a:pathLst>
              <a:path w="3094" h="3094" extrusionOk="0">
                <a:moveTo>
                  <a:pt x="1552" y="0"/>
                </a:moveTo>
                <a:lnTo>
                  <a:pt x="1552" y="0"/>
                </a:lnTo>
                <a:cubicBezTo>
                  <a:pt x="1541" y="1518"/>
                  <a:pt x="45" y="1529"/>
                  <a:pt x="1" y="1529"/>
                </a:cubicBezTo>
                <a:cubicBezTo>
                  <a:pt x="0" y="1529"/>
                  <a:pt x="0" y="1529"/>
                  <a:pt x="0" y="1529"/>
                </a:cubicBezTo>
                <a:lnTo>
                  <a:pt x="0" y="1529"/>
                </a:lnTo>
                <a:cubicBezTo>
                  <a:pt x="1541" y="1541"/>
                  <a:pt x="1529" y="3093"/>
                  <a:pt x="1529" y="3093"/>
                </a:cubicBezTo>
                <a:cubicBezTo>
                  <a:pt x="1541" y="1564"/>
                  <a:pt x="3048" y="1552"/>
                  <a:pt x="3092" y="1552"/>
                </a:cubicBezTo>
                <a:cubicBezTo>
                  <a:pt x="3093" y="1552"/>
                  <a:pt x="3093" y="1552"/>
                  <a:pt x="3093" y="1552"/>
                </a:cubicBezTo>
                <a:cubicBezTo>
                  <a:pt x="1542" y="1541"/>
                  <a:pt x="1552" y="3"/>
                  <a:pt x="1552" y="0"/>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6"/>
          <p:cNvSpPr/>
          <p:nvPr/>
        </p:nvSpPr>
        <p:spPr>
          <a:xfrm>
            <a:off x="374660" y="1295402"/>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6"/>
          <p:cNvSpPr/>
          <p:nvPr/>
        </p:nvSpPr>
        <p:spPr>
          <a:xfrm>
            <a:off x="995355" y="593104"/>
            <a:ext cx="191321" cy="191291"/>
          </a:xfrm>
          <a:custGeom>
            <a:avLst/>
            <a:gdLst/>
            <a:ahLst/>
            <a:cxnLst/>
            <a:rect l="l" t="t" r="r" b="b"/>
            <a:pathLst>
              <a:path w="6234" h="6233"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6"/>
          <p:cNvSpPr/>
          <p:nvPr/>
        </p:nvSpPr>
        <p:spPr>
          <a:xfrm>
            <a:off x="8642816" y="338812"/>
            <a:ext cx="94617" cy="94955"/>
          </a:xfrm>
          <a:custGeom>
            <a:avLst/>
            <a:gdLst/>
            <a:ahLst/>
            <a:cxnLst/>
            <a:rect l="l" t="t" r="r" b="b"/>
            <a:pathLst>
              <a:path w="3083" h="3094" extrusionOk="0">
                <a:moveTo>
                  <a:pt x="1553" y="0"/>
                </a:moveTo>
                <a:lnTo>
                  <a:pt x="1553" y="0"/>
                </a:lnTo>
                <a:cubicBezTo>
                  <a:pt x="1542" y="1518"/>
                  <a:pt x="46" y="1529"/>
                  <a:pt x="2" y="1529"/>
                </a:cubicBezTo>
                <a:cubicBezTo>
                  <a:pt x="1" y="1529"/>
                  <a:pt x="1" y="1529"/>
                  <a:pt x="1" y="1529"/>
                </a:cubicBezTo>
                <a:lnTo>
                  <a:pt x="1" y="1529"/>
                </a:lnTo>
                <a:cubicBezTo>
                  <a:pt x="1542" y="1541"/>
                  <a:pt x="1530" y="3093"/>
                  <a:pt x="1530" y="3093"/>
                </a:cubicBezTo>
                <a:cubicBezTo>
                  <a:pt x="1542" y="1564"/>
                  <a:pt x="3038" y="1552"/>
                  <a:pt x="3082" y="1552"/>
                </a:cubicBezTo>
                <a:cubicBezTo>
                  <a:pt x="3082" y="1552"/>
                  <a:pt x="3083" y="1552"/>
                  <a:pt x="3083" y="1552"/>
                </a:cubicBezTo>
                <a:cubicBezTo>
                  <a:pt x="1545" y="1541"/>
                  <a:pt x="1553" y="7"/>
                  <a:pt x="1553" y="0"/>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6"/>
          <p:cNvSpPr/>
          <p:nvPr/>
        </p:nvSpPr>
        <p:spPr>
          <a:xfrm>
            <a:off x="8676254" y="943832"/>
            <a:ext cx="94986" cy="94617"/>
          </a:xfrm>
          <a:custGeom>
            <a:avLst/>
            <a:gdLst/>
            <a:ahLst/>
            <a:cxnLst/>
            <a:rect l="l" t="t" r="r" b="b"/>
            <a:pathLst>
              <a:path w="3095" h="3083" extrusionOk="0">
                <a:moveTo>
                  <a:pt x="1553" y="1"/>
                </a:moveTo>
                <a:cubicBezTo>
                  <a:pt x="1553" y="1542"/>
                  <a:pt x="1" y="1542"/>
                  <a:pt x="1" y="1542"/>
                </a:cubicBezTo>
                <a:cubicBezTo>
                  <a:pt x="1553" y="1542"/>
                  <a:pt x="1553" y="3082"/>
                  <a:pt x="1553" y="3082"/>
                </a:cubicBezTo>
                <a:cubicBezTo>
                  <a:pt x="1553" y="1542"/>
                  <a:pt x="3094" y="1542"/>
                  <a:pt x="3094" y="1542"/>
                </a:cubicBezTo>
                <a:cubicBezTo>
                  <a:pt x="1553" y="1542"/>
                  <a:pt x="1553" y="1"/>
                  <a:pt x="1553" y="1"/>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6"/>
          <p:cNvSpPr/>
          <p:nvPr/>
        </p:nvSpPr>
        <p:spPr>
          <a:xfrm>
            <a:off x="8192798" y="379777"/>
            <a:ext cx="191291" cy="191321"/>
          </a:xfrm>
          <a:custGeom>
            <a:avLst/>
            <a:gdLst/>
            <a:ahLst/>
            <a:cxnLst/>
            <a:rect l="l" t="t" r="r" b="b"/>
            <a:pathLst>
              <a:path w="6233"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005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6"/>
          <p:cNvSpPr/>
          <p:nvPr/>
        </p:nvSpPr>
        <p:spPr>
          <a:xfrm>
            <a:off x="8833498" y="629948"/>
            <a:ext cx="75057" cy="75057"/>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12_1">
    <p:bg>
      <p:bgPr>
        <a:solidFill>
          <a:schemeClr val="accent3"/>
        </a:solidFill>
        <a:effectLst/>
      </p:bgPr>
    </p:bg>
    <p:spTree>
      <p:nvGrpSpPr>
        <p:cNvPr id="1" name="Shape 193"/>
        <p:cNvGrpSpPr/>
        <p:nvPr/>
      </p:nvGrpSpPr>
      <p:grpSpPr>
        <a:xfrm>
          <a:off x="0" y="0"/>
          <a:ext cx="0" cy="0"/>
          <a:chOff x="0" y="0"/>
          <a:chExt cx="0" cy="0"/>
        </a:xfrm>
      </p:grpSpPr>
      <p:sp>
        <p:nvSpPr>
          <p:cNvPr id="194" name="Google Shape;194;p37"/>
          <p:cNvSpPr/>
          <p:nvPr/>
        </p:nvSpPr>
        <p:spPr>
          <a:xfrm>
            <a:off x="593311" y="321374"/>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7"/>
          <p:cNvSpPr/>
          <p:nvPr/>
        </p:nvSpPr>
        <p:spPr>
          <a:xfrm>
            <a:off x="525210" y="663690"/>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7"/>
          <p:cNvSpPr/>
          <p:nvPr/>
        </p:nvSpPr>
        <p:spPr>
          <a:xfrm>
            <a:off x="911387" y="427962"/>
            <a:ext cx="94955" cy="94955"/>
          </a:xfrm>
          <a:custGeom>
            <a:avLst/>
            <a:gdLst/>
            <a:ahLst/>
            <a:cxnLst/>
            <a:rect l="l" t="t" r="r" b="b"/>
            <a:pathLst>
              <a:path w="3094" h="3094" extrusionOk="0">
                <a:moveTo>
                  <a:pt x="1552" y="0"/>
                </a:moveTo>
                <a:lnTo>
                  <a:pt x="1552" y="0"/>
                </a:lnTo>
                <a:cubicBezTo>
                  <a:pt x="1541" y="1518"/>
                  <a:pt x="45" y="1529"/>
                  <a:pt x="1" y="1529"/>
                </a:cubicBezTo>
                <a:cubicBezTo>
                  <a:pt x="0" y="1529"/>
                  <a:pt x="0" y="1529"/>
                  <a:pt x="0" y="1529"/>
                </a:cubicBezTo>
                <a:lnTo>
                  <a:pt x="0" y="1529"/>
                </a:lnTo>
                <a:cubicBezTo>
                  <a:pt x="1541" y="1541"/>
                  <a:pt x="1529" y="3093"/>
                  <a:pt x="1529" y="3093"/>
                </a:cubicBezTo>
                <a:cubicBezTo>
                  <a:pt x="1541" y="1564"/>
                  <a:pt x="3048" y="1552"/>
                  <a:pt x="3092" y="1552"/>
                </a:cubicBezTo>
                <a:cubicBezTo>
                  <a:pt x="3093" y="1552"/>
                  <a:pt x="3093" y="1552"/>
                  <a:pt x="3093" y="1552"/>
                </a:cubicBezTo>
                <a:cubicBezTo>
                  <a:pt x="1542" y="1541"/>
                  <a:pt x="1552" y="3"/>
                  <a:pt x="1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7"/>
          <p:cNvSpPr/>
          <p:nvPr/>
        </p:nvSpPr>
        <p:spPr>
          <a:xfrm>
            <a:off x="8424011" y="4755974"/>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7"/>
          <p:cNvSpPr/>
          <p:nvPr/>
        </p:nvSpPr>
        <p:spPr>
          <a:xfrm>
            <a:off x="8742087" y="4862562"/>
            <a:ext cx="94955" cy="94955"/>
          </a:xfrm>
          <a:custGeom>
            <a:avLst/>
            <a:gdLst/>
            <a:ahLst/>
            <a:cxnLst/>
            <a:rect l="l" t="t" r="r" b="b"/>
            <a:pathLst>
              <a:path w="3094" h="3094" extrusionOk="0">
                <a:moveTo>
                  <a:pt x="1552" y="0"/>
                </a:moveTo>
                <a:lnTo>
                  <a:pt x="1552" y="0"/>
                </a:lnTo>
                <a:cubicBezTo>
                  <a:pt x="1541" y="1518"/>
                  <a:pt x="45" y="1529"/>
                  <a:pt x="1" y="1529"/>
                </a:cubicBezTo>
                <a:cubicBezTo>
                  <a:pt x="0" y="1529"/>
                  <a:pt x="0" y="1529"/>
                  <a:pt x="0" y="1529"/>
                </a:cubicBezTo>
                <a:lnTo>
                  <a:pt x="0" y="1529"/>
                </a:lnTo>
                <a:cubicBezTo>
                  <a:pt x="1541" y="1541"/>
                  <a:pt x="1529" y="3093"/>
                  <a:pt x="1529" y="3093"/>
                </a:cubicBezTo>
                <a:cubicBezTo>
                  <a:pt x="1541" y="1564"/>
                  <a:pt x="3048" y="1552"/>
                  <a:pt x="3092" y="1552"/>
                </a:cubicBezTo>
                <a:cubicBezTo>
                  <a:pt x="3093" y="1552"/>
                  <a:pt x="3093" y="1552"/>
                  <a:pt x="3093" y="1552"/>
                </a:cubicBezTo>
                <a:cubicBezTo>
                  <a:pt x="1542" y="1541"/>
                  <a:pt x="1552" y="3"/>
                  <a:pt x="1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CUSTOM_12_1_1">
    <p:bg>
      <p:bgPr>
        <a:solidFill>
          <a:schemeClr val="accent2"/>
        </a:solidFill>
        <a:effectLst/>
      </p:bgPr>
    </p:bg>
    <p:spTree>
      <p:nvGrpSpPr>
        <p:cNvPr id="1" name="Shape 199"/>
        <p:cNvGrpSpPr/>
        <p:nvPr/>
      </p:nvGrpSpPr>
      <p:grpSpPr>
        <a:xfrm>
          <a:off x="0" y="0"/>
          <a:ext cx="0" cy="0"/>
          <a:chOff x="0" y="0"/>
          <a:chExt cx="0" cy="0"/>
        </a:xfrm>
      </p:grpSpPr>
      <p:sp>
        <p:nvSpPr>
          <p:cNvPr id="200" name="Google Shape;200;p38"/>
          <p:cNvSpPr/>
          <p:nvPr/>
        </p:nvSpPr>
        <p:spPr>
          <a:xfrm>
            <a:off x="801314" y="581945"/>
            <a:ext cx="265869" cy="265244"/>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8"/>
          <p:cNvSpPr/>
          <p:nvPr/>
        </p:nvSpPr>
        <p:spPr>
          <a:xfrm>
            <a:off x="638675" y="355652"/>
            <a:ext cx="162650" cy="162301"/>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8"/>
          <p:cNvSpPr/>
          <p:nvPr/>
        </p:nvSpPr>
        <p:spPr>
          <a:xfrm>
            <a:off x="1211852" y="355650"/>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8"/>
          <p:cNvSpPr/>
          <p:nvPr/>
        </p:nvSpPr>
        <p:spPr>
          <a:xfrm rot="5996834">
            <a:off x="8604109" y="4442840"/>
            <a:ext cx="363594" cy="363279"/>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8"/>
          <p:cNvSpPr/>
          <p:nvPr/>
        </p:nvSpPr>
        <p:spPr>
          <a:xfrm rot="5996822">
            <a:off x="8439503" y="4727435"/>
            <a:ext cx="197770" cy="197595"/>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3">
  <p:cSld name="CUSTOM_12_1_1_1">
    <p:bg>
      <p:bgPr>
        <a:solidFill>
          <a:schemeClr val="accent1"/>
        </a:solidFill>
        <a:effectLst/>
      </p:bgPr>
    </p:bg>
    <p:spTree>
      <p:nvGrpSpPr>
        <p:cNvPr id="1" name="Shape 205"/>
        <p:cNvGrpSpPr/>
        <p:nvPr/>
      </p:nvGrpSpPr>
      <p:grpSpPr>
        <a:xfrm>
          <a:off x="0" y="0"/>
          <a:ext cx="0" cy="0"/>
          <a:chOff x="0" y="0"/>
          <a:chExt cx="0" cy="0"/>
        </a:xfrm>
      </p:grpSpPr>
      <p:sp>
        <p:nvSpPr>
          <p:cNvPr id="206" name="Google Shape;206;p39"/>
          <p:cNvSpPr/>
          <p:nvPr/>
        </p:nvSpPr>
        <p:spPr>
          <a:xfrm>
            <a:off x="8005153" y="315687"/>
            <a:ext cx="94617" cy="94955"/>
          </a:xfrm>
          <a:custGeom>
            <a:avLst/>
            <a:gdLst/>
            <a:ahLst/>
            <a:cxnLst/>
            <a:rect l="l" t="t" r="r" b="b"/>
            <a:pathLst>
              <a:path w="3083" h="3094" extrusionOk="0">
                <a:moveTo>
                  <a:pt x="1553" y="0"/>
                </a:moveTo>
                <a:lnTo>
                  <a:pt x="1553" y="0"/>
                </a:lnTo>
                <a:cubicBezTo>
                  <a:pt x="1542" y="1518"/>
                  <a:pt x="46" y="1529"/>
                  <a:pt x="2" y="1529"/>
                </a:cubicBezTo>
                <a:cubicBezTo>
                  <a:pt x="1" y="1529"/>
                  <a:pt x="1" y="1529"/>
                  <a:pt x="1" y="1529"/>
                </a:cubicBezTo>
                <a:lnTo>
                  <a:pt x="1" y="1529"/>
                </a:lnTo>
                <a:cubicBezTo>
                  <a:pt x="1542" y="1541"/>
                  <a:pt x="1530" y="3093"/>
                  <a:pt x="1530" y="3093"/>
                </a:cubicBezTo>
                <a:cubicBezTo>
                  <a:pt x="1542" y="1564"/>
                  <a:pt x="3038" y="1552"/>
                  <a:pt x="3082" y="1552"/>
                </a:cubicBezTo>
                <a:cubicBezTo>
                  <a:pt x="3082" y="1552"/>
                  <a:pt x="3083" y="1552"/>
                  <a:pt x="3083" y="1552"/>
                </a:cubicBezTo>
                <a:cubicBezTo>
                  <a:pt x="1545" y="1541"/>
                  <a:pt x="1553" y="7"/>
                  <a:pt x="1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9"/>
          <p:cNvSpPr/>
          <p:nvPr/>
        </p:nvSpPr>
        <p:spPr>
          <a:xfrm>
            <a:off x="8859679" y="671407"/>
            <a:ext cx="94986" cy="94617"/>
          </a:xfrm>
          <a:custGeom>
            <a:avLst/>
            <a:gdLst/>
            <a:ahLst/>
            <a:cxnLst/>
            <a:rect l="l" t="t" r="r" b="b"/>
            <a:pathLst>
              <a:path w="3095" h="3083" extrusionOk="0">
                <a:moveTo>
                  <a:pt x="1553" y="1"/>
                </a:moveTo>
                <a:cubicBezTo>
                  <a:pt x="1553" y="1542"/>
                  <a:pt x="1" y="1542"/>
                  <a:pt x="1" y="1542"/>
                </a:cubicBezTo>
                <a:cubicBezTo>
                  <a:pt x="1553" y="1542"/>
                  <a:pt x="1553" y="3082"/>
                  <a:pt x="1553" y="3082"/>
                </a:cubicBezTo>
                <a:cubicBezTo>
                  <a:pt x="1553" y="1542"/>
                  <a:pt x="3094" y="1542"/>
                  <a:pt x="3094" y="1542"/>
                </a:cubicBezTo>
                <a:cubicBezTo>
                  <a:pt x="1553" y="1542"/>
                  <a:pt x="1553" y="1"/>
                  <a:pt x="1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9"/>
          <p:cNvSpPr/>
          <p:nvPr/>
        </p:nvSpPr>
        <p:spPr>
          <a:xfrm>
            <a:off x="8614773" y="749390"/>
            <a:ext cx="191291" cy="191321"/>
          </a:xfrm>
          <a:custGeom>
            <a:avLst/>
            <a:gdLst/>
            <a:ahLst/>
            <a:cxnLst/>
            <a:rect l="l" t="t" r="r" b="b"/>
            <a:pathLst>
              <a:path w="6233"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9"/>
          <p:cNvSpPr/>
          <p:nvPr/>
        </p:nvSpPr>
        <p:spPr>
          <a:xfrm>
            <a:off x="536812" y="410662"/>
            <a:ext cx="94955" cy="94955"/>
          </a:xfrm>
          <a:custGeom>
            <a:avLst/>
            <a:gdLst/>
            <a:ahLst/>
            <a:cxnLst/>
            <a:rect l="l" t="t" r="r" b="b"/>
            <a:pathLst>
              <a:path w="3094" h="3094" extrusionOk="0">
                <a:moveTo>
                  <a:pt x="1552" y="0"/>
                </a:moveTo>
                <a:lnTo>
                  <a:pt x="1552" y="0"/>
                </a:lnTo>
                <a:cubicBezTo>
                  <a:pt x="1541" y="1518"/>
                  <a:pt x="45" y="1529"/>
                  <a:pt x="1" y="1529"/>
                </a:cubicBezTo>
                <a:cubicBezTo>
                  <a:pt x="0" y="1529"/>
                  <a:pt x="0" y="1529"/>
                  <a:pt x="0" y="1529"/>
                </a:cubicBezTo>
                <a:lnTo>
                  <a:pt x="0" y="1529"/>
                </a:lnTo>
                <a:cubicBezTo>
                  <a:pt x="1541" y="1541"/>
                  <a:pt x="1529" y="3093"/>
                  <a:pt x="1529" y="3093"/>
                </a:cubicBezTo>
                <a:cubicBezTo>
                  <a:pt x="1541" y="1564"/>
                  <a:pt x="3048" y="1552"/>
                  <a:pt x="3092" y="1552"/>
                </a:cubicBezTo>
                <a:cubicBezTo>
                  <a:pt x="3093" y="1552"/>
                  <a:pt x="3093" y="1552"/>
                  <a:pt x="3093" y="1552"/>
                </a:cubicBezTo>
                <a:cubicBezTo>
                  <a:pt x="1542" y="1541"/>
                  <a:pt x="1552" y="3"/>
                  <a:pt x="1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9"/>
          <p:cNvSpPr/>
          <p:nvPr/>
        </p:nvSpPr>
        <p:spPr>
          <a:xfrm>
            <a:off x="620780" y="575804"/>
            <a:ext cx="191321" cy="191291"/>
          </a:xfrm>
          <a:custGeom>
            <a:avLst/>
            <a:gdLst/>
            <a:ahLst/>
            <a:cxnLst/>
            <a:rect l="l" t="t" r="r" b="b"/>
            <a:pathLst>
              <a:path w="6234" h="6233"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39"/>
          <p:cNvGrpSpPr/>
          <p:nvPr/>
        </p:nvGrpSpPr>
        <p:grpSpPr>
          <a:xfrm>
            <a:off x="-644937" y="4329575"/>
            <a:ext cx="4578138" cy="813916"/>
            <a:chOff x="-644937" y="4329575"/>
            <a:chExt cx="4578138" cy="813916"/>
          </a:xfrm>
        </p:grpSpPr>
        <p:sp>
          <p:nvSpPr>
            <p:cNvPr id="212" name="Google Shape;212;p39"/>
            <p:cNvSpPr/>
            <p:nvPr/>
          </p:nvSpPr>
          <p:spPr>
            <a:xfrm>
              <a:off x="2961900" y="5000175"/>
              <a:ext cx="533400" cy="14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9"/>
            <p:cNvSpPr/>
            <p:nvPr/>
          </p:nvSpPr>
          <p:spPr>
            <a:xfrm>
              <a:off x="3399800" y="5079800"/>
              <a:ext cx="533400" cy="6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9"/>
            <p:cNvSpPr/>
            <p:nvPr/>
          </p:nvSpPr>
          <p:spPr>
            <a:xfrm>
              <a:off x="-644937" y="4329575"/>
              <a:ext cx="3682533" cy="813916"/>
            </a:xfrm>
            <a:custGeom>
              <a:avLst/>
              <a:gdLst/>
              <a:ahLst/>
              <a:cxnLst/>
              <a:rect l="l" t="t" r="r" b="b"/>
              <a:pathLst>
                <a:path w="81006" h="17904" extrusionOk="0">
                  <a:moveTo>
                    <a:pt x="27028" y="407"/>
                  </a:moveTo>
                  <a:lnTo>
                    <a:pt x="27028" y="4183"/>
                  </a:lnTo>
                  <a:lnTo>
                    <a:pt x="26648" y="4183"/>
                  </a:lnTo>
                  <a:lnTo>
                    <a:pt x="26648" y="407"/>
                  </a:lnTo>
                  <a:close/>
                  <a:moveTo>
                    <a:pt x="27797" y="433"/>
                  </a:moveTo>
                  <a:lnTo>
                    <a:pt x="27797" y="4208"/>
                  </a:lnTo>
                  <a:lnTo>
                    <a:pt x="27425" y="4208"/>
                  </a:lnTo>
                  <a:lnTo>
                    <a:pt x="27425" y="433"/>
                  </a:lnTo>
                  <a:close/>
                  <a:moveTo>
                    <a:pt x="28574" y="433"/>
                  </a:moveTo>
                  <a:lnTo>
                    <a:pt x="28574" y="4208"/>
                  </a:lnTo>
                  <a:lnTo>
                    <a:pt x="28203" y="4208"/>
                  </a:lnTo>
                  <a:lnTo>
                    <a:pt x="28203" y="433"/>
                  </a:lnTo>
                  <a:close/>
                  <a:moveTo>
                    <a:pt x="29352" y="433"/>
                  </a:moveTo>
                  <a:lnTo>
                    <a:pt x="29352" y="4208"/>
                  </a:lnTo>
                  <a:lnTo>
                    <a:pt x="28972" y="4208"/>
                  </a:lnTo>
                  <a:lnTo>
                    <a:pt x="28972" y="433"/>
                  </a:lnTo>
                  <a:close/>
                  <a:moveTo>
                    <a:pt x="30337" y="5340"/>
                  </a:moveTo>
                  <a:lnTo>
                    <a:pt x="30337" y="6109"/>
                  </a:lnTo>
                  <a:lnTo>
                    <a:pt x="29801" y="6109"/>
                  </a:lnTo>
                  <a:lnTo>
                    <a:pt x="29801" y="5340"/>
                  </a:lnTo>
                  <a:close/>
                  <a:moveTo>
                    <a:pt x="29490" y="5358"/>
                  </a:moveTo>
                  <a:lnTo>
                    <a:pt x="29490" y="6135"/>
                  </a:lnTo>
                  <a:lnTo>
                    <a:pt x="28955" y="6135"/>
                  </a:lnTo>
                  <a:lnTo>
                    <a:pt x="28955" y="5358"/>
                  </a:lnTo>
                  <a:close/>
                  <a:moveTo>
                    <a:pt x="28652" y="5384"/>
                  </a:moveTo>
                  <a:lnTo>
                    <a:pt x="28644" y="6153"/>
                  </a:lnTo>
                  <a:lnTo>
                    <a:pt x="28108" y="6153"/>
                  </a:lnTo>
                  <a:lnTo>
                    <a:pt x="28108" y="5384"/>
                  </a:lnTo>
                  <a:close/>
                  <a:moveTo>
                    <a:pt x="27797" y="5409"/>
                  </a:moveTo>
                  <a:lnTo>
                    <a:pt x="27797" y="6178"/>
                  </a:lnTo>
                  <a:lnTo>
                    <a:pt x="27270" y="6178"/>
                  </a:lnTo>
                  <a:lnTo>
                    <a:pt x="27270" y="5409"/>
                  </a:lnTo>
                  <a:close/>
                  <a:moveTo>
                    <a:pt x="26959" y="5435"/>
                  </a:moveTo>
                  <a:lnTo>
                    <a:pt x="26959" y="6204"/>
                  </a:lnTo>
                  <a:lnTo>
                    <a:pt x="26423" y="6204"/>
                  </a:lnTo>
                  <a:lnTo>
                    <a:pt x="26423" y="5435"/>
                  </a:lnTo>
                  <a:close/>
                  <a:moveTo>
                    <a:pt x="26112" y="5453"/>
                  </a:moveTo>
                  <a:lnTo>
                    <a:pt x="26112" y="6230"/>
                  </a:lnTo>
                  <a:lnTo>
                    <a:pt x="25576" y="6230"/>
                  </a:lnTo>
                  <a:lnTo>
                    <a:pt x="25576" y="5453"/>
                  </a:lnTo>
                  <a:close/>
                  <a:moveTo>
                    <a:pt x="25265" y="5479"/>
                  </a:moveTo>
                  <a:lnTo>
                    <a:pt x="25265" y="6248"/>
                  </a:lnTo>
                  <a:lnTo>
                    <a:pt x="24738" y="6248"/>
                  </a:lnTo>
                  <a:lnTo>
                    <a:pt x="24738" y="5479"/>
                  </a:lnTo>
                  <a:close/>
                  <a:moveTo>
                    <a:pt x="24418" y="5505"/>
                  </a:moveTo>
                  <a:lnTo>
                    <a:pt x="24418" y="6274"/>
                  </a:lnTo>
                  <a:lnTo>
                    <a:pt x="23891" y="6274"/>
                  </a:lnTo>
                  <a:lnTo>
                    <a:pt x="23891" y="5505"/>
                  </a:lnTo>
                  <a:close/>
                  <a:moveTo>
                    <a:pt x="14784" y="5764"/>
                  </a:moveTo>
                  <a:lnTo>
                    <a:pt x="14784" y="6550"/>
                  </a:lnTo>
                  <a:lnTo>
                    <a:pt x="13963" y="6550"/>
                  </a:lnTo>
                  <a:cubicBezTo>
                    <a:pt x="13998" y="6118"/>
                    <a:pt x="14352" y="5781"/>
                    <a:pt x="14784" y="5764"/>
                  </a:cubicBezTo>
                  <a:close/>
                  <a:moveTo>
                    <a:pt x="14879" y="5721"/>
                  </a:moveTo>
                  <a:cubicBezTo>
                    <a:pt x="15363" y="5729"/>
                    <a:pt x="15752" y="6109"/>
                    <a:pt x="15769" y="6593"/>
                  </a:cubicBezTo>
                  <a:lnTo>
                    <a:pt x="15769" y="6611"/>
                  </a:lnTo>
                  <a:lnTo>
                    <a:pt x="14879" y="6611"/>
                  </a:lnTo>
                  <a:lnTo>
                    <a:pt x="14879" y="6550"/>
                  </a:lnTo>
                  <a:lnTo>
                    <a:pt x="14879" y="5721"/>
                  </a:lnTo>
                  <a:close/>
                  <a:moveTo>
                    <a:pt x="74611" y="4243"/>
                  </a:moveTo>
                  <a:lnTo>
                    <a:pt x="74611" y="7293"/>
                  </a:lnTo>
                  <a:lnTo>
                    <a:pt x="74257" y="7293"/>
                  </a:lnTo>
                  <a:lnTo>
                    <a:pt x="74257" y="4243"/>
                  </a:lnTo>
                  <a:close/>
                  <a:moveTo>
                    <a:pt x="75328" y="4243"/>
                  </a:moveTo>
                  <a:lnTo>
                    <a:pt x="75328" y="7293"/>
                  </a:lnTo>
                  <a:lnTo>
                    <a:pt x="74974" y="7293"/>
                  </a:lnTo>
                  <a:lnTo>
                    <a:pt x="74974" y="4243"/>
                  </a:lnTo>
                  <a:close/>
                  <a:moveTo>
                    <a:pt x="76045" y="4243"/>
                  </a:moveTo>
                  <a:lnTo>
                    <a:pt x="76045" y="7293"/>
                  </a:lnTo>
                  <a:lnTo>
                    <a:pt x="75691" y="7293"/>
                  </a:lnTo>
                  <a:lnTo>
                    <a:pt x="75691" y="4243"/>
                  </a:lnTo>
                  <a:close/>
                  <a:moveTo>
                    <a:pt x="76754" y="4243"/>
                  </a:moveTo>
                  <a:lnTo>
                    <a:pt x="76754" y="7293"/>
                  </a:lnTo>
                  <a:lnTo>
                    <a:pt x="76391" y="7293"/>
                  </a:lnTo>
                  <a:lnTo>
                    <a:pt x="76408" y="4243"/>
                  </a:lnTo>
                  <a:close/>
                  <a:moveTo>
                    <a:pt x="30337" y="6636"/>
                  </a:moveTo>
                  <a:lnTo>
                    <a:pt x="30337" y="7405"/>
                  </a:lnTo>
                  <a:lnTo>
                    <a:pt x="29801" y="7405"/>
                  </a:lnTo>
                  <a:lnTo>
                    <a:pt x="29801" y="6636"/>
                  </a:lnTo>
                  <a:close/>
                  <a:moveTo>
                    <a:pt x="29490" y="6654"/>
                  </a:moveTo>
                  <a:lnTo>
                    <a:pt x="29490" y="7431"/>
                  </a:lnTo>
                  <a:lnTo>
                    <a:pt x="28955" y="7431"/>
                  </a:lnTo>
                  <a:lnTo>
                    <a:pt x="28955" y="6654"/>
                  </a:lnTo>
                  <a:close/>
                  <a:moveTo>
                    <a:pt x="28652" y="6680"/>
                  </a:moveTo>
                  <a:lnTo>
                    <a:pt x="28644" y="7449"/>
                  </a:lnTo>
                  <a:lnTo>
                    <a:pt x="28108" y="7449"/>
                  </a:lnTo>
                  <a:lnTo>
                    <a:pt x="28108" y="6680"/>
                  </a:lnTo>
                  <a:close/>
                  <a:moveTo>
                    <a:pt x="27797" y="6706"/>
                  </a:moveTo>
                  <a:lnTo>
                    <a:pt x="27797" y="7475"/>
                  </a:lnTo>
                  <a:lnTo>
                    <a:pt x="27270" y="7475"/>
                  </a:lnTo>
                  <a:lnTo>
                    <a:pt x="27270" y="6706"/>
                  </a:lnTo>
                  <a:close/>
                  <a:moveTo>
                    <a:pt x="26959" y="6731"/>
                  </a:moveTo>
                  <a:lnTo>
                    <a:pt x="26959" y="7500"/>
                  </a:lnTo>
                  <a:lnTo>
                    <a:pt x="26423" y="7500"/>
                  </a:lnTo>
                  <a:lnTo>
                    <a:pt x="26423" y="6731"/>
                  </a:lnTo>
                  <a:close/>
                  <a:moveTo>
                    <a:pt x="26112" y="6749"/>
                  </a:moveTo>
                  <a:lnTo>
                    <a:pt x="26112" y="7526"/>
                  </a:lnTo>
                  <a:lnTo>
                    <a:pt x="25576" y="7526"/>
                  </a:lnTo>
                  <a:lnTo>
                    <a:pt x="25576" y="6749"/>
                  </a:lnTo>
                  <a:close/>
                  <a:moveTo>
                    <a:pt x="830" y="6801"/>
                  </a:moveTo>
                  <a:lnTo>
                    <a:pt x="830" y="7535"/>
                  </a:lnTo>
                  <a:lnTo>
                    <a:pt x="432" y="7535"/>
                  </a:lnTo>
                  <a:lnTo>
                    <a:pt x="432" y="6801"/>
                  </a:lnTo>
                  <a:close/>
                  <a:moveTo>
                    <a:pt x="1599" y="6801"/>
                  </a:moveTo>
                  <a:lnTo>
                    <a:pt x="1599" y="7535"/>
                  </a:lnTo>
                  <a:lnTo>
                    <a:pt x="1210" y="7535"/>
                  </a:lnTo>
                  <a:lnTo>
                    <a:pt x="1210" y="6801"/>
                  </a:lnTo>
                  <a:close/>
                  <a:moveTo>
                    <a:pt x="2368" y="6801"/>
                  </a:moveTo>
                  <a:lnTo>
                    <a:pt x="2368" y="7535"/>
                  </a:lnTo>
                  <a:lnTo>
                    <a:pt x="1979" y="7535"/>
                  </a:lnTo>
                  <a:lnTo>
                    <a:pt x="1979" y="6801"/>
                  </a:lnTo>
                  <a:close/>
                  <a:moveTo>
                    <a:pt x="3145" y="6801"/>
                  </a:moveTo>
                  <a:lnTo>
                    <a:pt x="3145" y="7535"/>
                  </a:lnTo>
                  <a:lnTo>
                    <a:pt x="2748" y="7535"/>
                  </a:lnTo>
                  <a:lnTo>
                    <a:pt x="2748" y="6801"/>
                  </a:lnTo>
                  <a:close/>
                  <a:moveTo>
                    <a:pt x="3914" y="6801"/>
                  </a:moveTo>
                  <a:lnTo>
                    <a:pt x="3914" y="7535"/>
                  </a:lnTo>
                  <a:lnTo>
                    <a:pt x="3517" y="7535"/>
                  </a:lnTo>
                  <a:lnTo>
                    <a:pt x="3517" y="6801"/>
                  </a:lnTo>
                  <a:close/>
                  <a:moveTo>
                    <a:pt x="4684" y="6801"/>
                  </a:moveTo>
                  <a:lnTo>
                    <a:pt x="4684" y="7535"/>
                  </a:lnTo>
                  <a:lnTo>
                    <a:pt x="4286" y="7535"/>
                  </a:lnTo>
                  <a:lnTo>
                    <a:pt x="4286" y="6801"/>
                  </a:lnTo>
                  <a:close/>
                  <a:moveTo>
                    <a:pt x="5453" y="6801"/>
                  </a:moveTo>
                  <a:lnTo>
                    <a:pt x="5453" y="7535"/>
                  </a:lnTo>
                  <a:lnTo>
                    <a:pt x="5064" y="7535"/>
                  </a:lnTo>
                  <a:lnTo>
                    <a:pt x="5064" y="6801"/>
                  </a:lnTo>
                  <a:close/>
                  <a:moveTo>
                    <a:pt x="6222" y="6801"/>
                  </a:moveTo>
                  <a:lnTo>
                    <a:pt x="6222" y="7535"/>
                  </a:lnTo>
                  <a:lnTo>
                    <a:pt x="5833" y="7535"/>
                  </a:lnTo>
                  <a:lnTo>
                    <a:pt x="5833" y="6801"/>
                  </a:lnTo>
                  <a:close/>
                  <a:moveTo>
                    <a:pt x="25265" y="6775"/>
                  </a:moveTo>
                  <a:lnTo>
                    <a:pt x="25265" y="7544"/>
                  </a:lnTo>
                  <a:lnTo>
                    <a:pt x="24738" y="7544"/>
                  </a:lnTo>
                  <a:lnTo>
                    <a:pt x="24738" y="6775"/>
                  </a:lnTo>
                  <a:close/>
                  <a:moveTo>
                    <a:pt x="24418" y="6801"/>
                  </a:moveTo>
                  <a:lnTo>
                    <a:pt x="24418" y="7570"/>
                  </a:lnTo>
                  <a:lnTo>
                    <a:pt x="23891" y="7570"/>
                  </a:lnTo>
                  <a:lnTo>
                    <a:pt x="23891" y="6801"/>
                  </a:lnTo>
                  <a:close/>
                  <a:moveTo>
                    <a:pt x="30337" y="7932"/>
                  </a:moveTo>
                  <a:lnTo>
                    <a:pt x="30337" y="8701"/>
                  </a:lnTo>
                  <a:lnTo>
                    <a:pt x="29801" y="8701"/>
                  </a:lnTo>
                  <a:lnTo>
                    <a:pt x="29801" y="7932"/>
                  </a:lnTo>
                  <a:close/>
                  <a:moveTo>
                    <a:pt x="29490" y="7950"/>
                  </a:moveTo>
                  <a:lnTo>
                    <a:pt x="29490" y="8727"/>
                  </a:lnTo>
                  <a:lnTo>
                    <a:pt x="28955" y="8727"/>
                  </a:lnTo>
                  <a:lnTo>
                    <a:pt x="28955" y="7950"/>
                  </a:lnTo>
                  <a:close/>
                  <a:moveTo>
                    <a:pt x="28652" y="7976"/>
                  </a:moveTo>
                  <a:lnTo>
                    <a:pt x="28644" y="8745"/>
                  </a:lnTo>
                  <a:lnTo>
                    <a:pt x="28108" y="8745"/>
                  </a:lnTo>
                  <a:lnTo>
                    <a:pt x="28108" y="7976"/>
                  </a:lnTo>
                  <a:close/>
                  <a:moveTo>
                    <a:pt x="27797" y="8002"/>
                  </a:moveTo>
                  <a:lnTo>
                    <a:pt x="27797" y="8771"/>
                  </a:lnTo>
                  <a:lnTo>
                    <a:pt x="27270" y="8771"/>
                  </a:lnTo>
                  <a:lnTo>
                    <a:pt x="27270" y="8002"/>
                  </a:lnTo>
                  <a:close/>
                  <a:moveTo>
                    <a:pt x="830" y="8053"/>
                  </a:moveTo>
                  <a:lnTo>
                    <a:pt x="830" y="8779"/>
                  </a:lnTo>
                  <a:lnTo>
                    <a:pt x="432" y="8779"/>
                  </a:lnTo>
                  <a:lnTo>
                    <a:pt x="432" y="8053"/>
                  </a:lnTo>
                  <a:close/>
                  <a:moveTo>
                    <a:pt x="1599" y="8053"/>
                  </a:moveTo>
                  <a:lnTo>
                    <a:pt x="1599" y="8779"/>
                  </a:lnTo>
                  <a:lnTo>
                    <a:pt x="1210" y="8779"/>
                  </a:lnTo>
                  <a:lnTo>
                    <a:pt x="1210" y="8053"/>
                  </a:lnTo>
                  <a:close/>
                  <a:moveTo>
                    <a:pt x="2368" y="8053"/>
                  </a:moveTo>
                  <a:lnTo>
                    <a:pt x="2368" y="8779"/>
                  </a:lnTo>
                  <a:lnTo>
                    <a:pt x="1979" y="8779"/>
                  </a:lnTo>
                  <a:lnTo>
                    <a:pt x="1979" y="8053"/>
                  </a:lnTo>
                  <a:close/>
                  <a:moveTo>
                    <a:pt x="3145" y="8053"/>
                  </a:moveTo>
                  <a:lnTo>
                    <a:pt x="3145" y="8779"/>
                  </a:lnTo>
                  <a:lnTo>
                    <a:pt x="2748" y="8779"/>
                  </a:lnTo>
                  <a:lnTo>
                    <a:pt x="2748" y="8053"/>
                  </a:lnTo>
                  <a:close/>
                  <a:moveTo>
                    <a:pt x="3914" y="8053"/>
                  </a:moveTo>
                  <a:lnTo>
                    <a:pt x="3914" y="8779"/>
                  </a:lnTo>
                  <a:lnTo>
                    <a:pt x="3517" y="8779"/>
                  </a:lnTo>
                  <a:lnTo>
                    <a:pt x="3517" y="8053"/>
                  </a:lnTo>
                  <a:close/>
                  <a:moveTo>
                    <a:pt x="4684" y="8053"/>
                  </a:moveTo>
                  <a:lnTo>
                    <a:pt x="4684" y="8779"/>
                  </a:lnTo>
                  <a:lnTo>
                    <a:pt x="4286" y="8779"/>
                  </a:lnTo>
                  <a:lnTo>
                    <a:pt x="4286" y="8053"/>
                  </a:lnTo>
                  <a:close/>
                  <a:moveTo>
                    <a:pt x="5453" y="8053"/>
                  </a:moveTo>
                  <a:lnTo>
                    <a:pt x="5453" y="8779"/>
                  </a:lnTo>
                  <a:lnTo>
                    <a:pt x="5064" y="8779"/>
                  </a:lnTo>
                  <a:lnTo>
                    <a:pt x="5064" y="8053"/>
                  </a:lnTo>
                  <a:close/>
                  <a:moveTo>
                    <a:pt x="6222" y="8053"/>
                  </a:moveTo>
                  <a:lnTo>
                    <a:pt x="6222" y="8779"/>
                  </a:lnTo>
                  <a:lnTo>
                    <a:pt x="5833" y="8779"/>
                  </a:lnTo>
                  <a:lnTo>
                    <a:pt x="5833" y="8053"/>
                  </a:lnTo>
                  <a:close/>
                  <a:moveTo>
                    <a:pt x="26959" y="8028"/>
                  </a:moveTo>
                  <a:lnTo>
                    <a:pt x="26959" y="8797"/>
                  </a:lnTo>
                  <a:lnTo>
                    <a:pt x="26423" y="8797"/>
                  </a:lnTo>
                  <a:lnTo>
                    <a:pt x="26423" y="8028"/>
                  </a:lnTo>
                  <a:close/>
                  <a:moveTo>
                    <a:pt x="26112" y="8045"/>
                  </a:moveTo>
                  <a:lnTo>
                    <a:pt x="26112" y="8822"/>
                  </a:lnTo>
                  <a:lnTo>
                    <a:pt x="25576" y="8822"/>
                  </a:lnTo>
                  <a:lnTo>
                    <a:pt x="25576" y="8045"/>
                  </a:lnTo>
                  <a:close/>
                  <a:moveTo>
                    <a:pt x="25265" y="8071"/>
                  </a:moveTo>
                  <a:lnTo>
                    <a:pt x="25265" y="8840"/>
                  </a:lnTo>
                  <a:lnTo>
                    <a:pt x="24738" y="8840"/>
                  </a:lnTo>
                  <a:lnTo>
                    <a:pt x="24738" y="8071"/>
                  </a:lnTo>
                  <a:close/>
                  <a:moveTo>
                    <a:pt x="24418" y="8097"/>
                  </a:moveTo>
                  <a:lnTo>
                    <a:pt x="24418" y="8866"/>
                  </a:lnTo>
                  <a:lnTo>
                    <a:pt x="23891" y="8866"/>
                  </a:lnTo>
                  <a:lnTo>
                    <a:pt x="23891" y="8097"/>
                  </a:lnTo>
                  <a:close/>
                  <a:moveTo>
                    <a:pt x="73842" y="8641"/>
                  </a:moveTo>
                  <a:lnTo>
                    <a:pt x="73842" y="9470"/>
                  </a:lnTo>
                  <a:lnTo>
                    <a:pt x="73350" y="9470"/>
                  </a:lnTo>
                  <a:lnTo>
                    <a:pt x="73350" y="8641"/>
                  </a:lnTo>
                  <a:close/>
                  <a:moveTo>
                    <a:pt x="74620" y="8641"/>
                  </a:moveTo>
                  <a:lnTo>
                    <a:pt x="74620" y="9470"/>
                  </a:lnTo>
                  <a:lnTo>
                    <a:pt x="74127" y="9470"/>
                  </a:lnTo>
                  <a:lnTo>
                    <a:pt x="74127" y="8641"/>
                  </a:lnTo>
                  <a:close/>
                  <a:moveTo>
                    <a:pt x="75406" y="8641"/>
                  </a:moveTo>
                  <a:lnTo>
                    <a:pt x="75406" y="9470"/>
                  </a:lnTo>
                  <a:lnTo>
                    <a:pt x="74913" y="9470"/>
                  </a:lnTo>
                  <a:lnTo>
                    <a:pt x="74913" y="8641"/>
                  </a:lnTo>
                  <a:close/>
                  <a:moveTo>
                    <a:pt x="76184" y="8641"/>
                  </a:moveTo>
                  <a:lnTo>
                    <a:pt x="76184" y="9470"/>
                  </a:lnTo>
                  <a:lnTo>
                    <a:pt x="75691" y="9470"/>
                  </a:lnTo>
                  <a:lnTo>
                    <a:pt x="75691" y="8641"/>
                  </a:lnTo>
                  <a:close/>
                  <a:moveTo>
                    <a:pt x="76970" y="8641"/>
                  </a:moveTo>
                  <a:lnTo>
                    <a:pt x="76970" y="9470"/>
                  </a:lnTo>
                  <a:lnTo>
                    <a:pt x="76477" y="9470"/>
                  </a:lnTo>
                  <a:lnTo>
                    <a:pt x="76477" y="8641"/>
                  </a:lnTo>
                  <a:close/>
                  <a:moveTo>
                    <a:pt x="77748" y="8641"/>
                  </a:moveTo>
                  <a:lnTo>
                    <a:pt x="77748" y="9470"/>
                  </a:lnTo>
                  <a:lnTo>
                    <a:pt x="77255" y="9470"/>
                  </a:lnTo>
                  <a:lnTo>
                    <a:pt x="77255" y="8641"/>
                  </a:lnTo>
                  <a:close/>
                  <a:moveTo>
                    <a:pt x="78499" y="8641"/>
                  </a:moveTo>
                  <a:lnTo>
                    <a:pt x="78525" y="9470"/>
                  </a:lnTo>
                  <a:lnTo>
                    <a:pt x="78007" y="9470"/>
                  </a:lnTo>
                  <a:lnTo>
                    <a:pt x="78007" y="8641"/>
                  </a:lnTo>
                  <a:close/>
                  <a:moveTo>
                    <a:pt x="79312" y="8641"/>
                  </a:moveTo>
                  <a:lnTo>
                    <a:pt x="79312" y="9470"/>
                  </a:lnTo>
                  <a:lnTo>
                    <a:pt x="78819" y="9470"/>
                  </a:lnTo>
                  <a:lnTo>
                    <a:pt x="78819" y="8641"/>
                  </a:lnTo>
                  <a:close/>
                  <a:moveTo>
                    <a:pt x="30337" y="9229"/>
                  </a:moveTo>
                  <a:lnTo>
                    <a:pt x="30337" y="9998"/>
                  </a:lnTo>
                  <a:lnTo>
                    <a:pt x="29801" y="9998"/>
                  </a:lnTo>
                  <a:lnTo>
                    <a:pt x="29801" y="9229"/>
                  </a:lnTo>
                  <a:close/>
                  <a:moveTo>
                    <a:pt x="29490" y="9246"/>
                  </a:moveTo>
                  <a:lnTo>
                    <a:pt x="29490" y="10023"/>
                  </a:lnTo>
                  <a:lnTo>
                    <a:pt x="28955" y="10023"/>
                  </a:lnTo>
                  <a:lnTo>
                    <a:pt x="28955" y="9246"/>
                  </a:lnTo>
                  <a:close/>
                  <a:moveTo>
                    <a:pt x="28652" y="9272"/>
                  </a:moveTo>
                  <a:lnTo>
                    <a:pt x="28644" y="10041"/>
                  </a:lnTo>
                  <a:lnTo>
                    <a:pt x="28108" y="10041"/>
                  </a:lnTo>
                  <a:lnTo>
                    <a:pt x="28108" y="9272"/>
                  </a:lnTo>
                  <a:close/>
                  <a:moveTo>
                    <a:pt x="27797" y="9298"/>
                  </a:moveTo>
                  <a:lnTo>
                    <a:pt x="27797" y="10067"/>
                  </a:lnTo>
                  <a:lnTo>
                    <a:pt x="27270" y="10067"/>
                  </a:lnTo>
                  <a:lnTo>
                    <a:pt x="27270" y="9298"/>
                  </a:lnTo>
                  <a:close/>
                  <a:moveTo>
                    <a:pt x="26959" y="9324"/>
                  </a:moveTo>
                  <a:lnTo>
                    <a:pt x="26959" y="10093"/>
                  </a:lnTo>
                  <a:lnTo>
                    <a:pt x="26423" y="10093"/>
                  </a:lnTo>
                  <a:lnTo>
                    <a:pt x="26423" y="9324"/>
                  </a:lnTo>
                  <a:close/>
                  <a:moveTo>
                    <a:pt x="14387" y="9617"/>
                  </a:moveTo>
                  <a:lnTo>
                    <a:pt x="14387" y="10110"/>
                  </a:lnTo>
                  <a:lnTo>
                    <a:pt x="13886" y="10110"/>
                  </a:lnTo>
                  <a:lnTo>
                    <a:pt x="13886" y="9617"/>
                  </a:lnTo>
                  <a:close/>
                  <a:moveTo>
                    <a:pt x="15095" y="9617"/>
                  </a:moveTo>
                  <a:lnTo>
                    <a:pt x="15095" y="10110"/>
                  </a:lnTo>
                  <a:lnTo>
                    <a:pt x="14594" y="10110"/>
                  </a:lnTo>
                  <a:lnTo>
                    <a:pt x="14594" y="9617"/>
                  </a:lnTo>
                  <a:close/>
                  <a:moveTo>
                    <a:pt x="26112" y="9341"/>
                  </a:moveTo>
                  <a:lnTo>
                    <a:pt x="26112" y="10119"/>
                  </a:lnTo>
                  <a:lnTo>
                    <a:pt x="25576" y="10119"/>
                  </a:lnTo>
                  <a:lnTo>
                    <a:pt x="25576" y="9341"/>
                  </a:lnTo>
                  <a:close/>
                  <a:moveTo>
                    <a:pt x="25265" y="9367"/>
                  </a:moveTo>
                  <a:lnTo>
                    <a:pt x="25265" y="10136"/>
                  </a:lnTo>
                  <a:lnTo>
                    <a:pt x="24738" y="10136"/>
                  </a:lnTo>
                  <a:lnTo>
                    <a:pt x="24738" y="9367"/>
                  </a:lnTo>
                  <a:close/>
                  <a:moveTo>
                    <a:pt x="15795" y="9626"/>
                  </a:moveTo>
                  <a:lnTo>
                    <a:pt x="15795" y="10162"/>
                  </a:lnTo>
                  <a:lnTo>
                    <a:pt x="15242" y="10162"/>
                  </a:lnTo>
                  <a:lnTo>
                    <a:pt x="15234" y="9626"/>
                  </a:lnTo>
                  <a:close/>
                  <a:moveTo>
                    <a:pt x="24418" y="9393"/>
                  </a:moveTo>
                  <a:lnTo>
                    <a:pt x="24418" y="10162"/>
                  </a:lnTo>
                  <a:lnTo>
                    <a:pt x="23891" y="10162"/>
                  </a:lnTo>
                  <a:lnTo>
                    <a:pt x="23891" y="9393"/>
                  </a:lnTo>
                  <a:close/>
                  <a:moveTo>
                    <a:pt x="45069" y="9989"/>
                  </a:moveTo>
                  <a:lnTo>
                    <a:pt x="45069" y="10585"/>
                  </a:lnTo>
                  <a:lnTo>
                    <a:pt x="44741" y="10585"/>
                  </a:lnTo>
                  <a:lnTo>
                    <a:pt x="44741" y="9989"/>
                  </a:lnTo>
                  <a:close/>
                  <a:moveTo>
                    <a:pt x="45717" y="9998"/>
                  </a:moveTo>
                  <a:lnTo>
                    <a:pt x="45717" y="10594"/>
                  </a:lnTo>
                  <a:lnTo>
                    <a:pt x="45389" y="10594"/>
                  </a:lnTo>
                  <a:lnTo>
                    <a:pt x="45389" y="9998"/>
                  </a:lnTo>
                  <a:close/>
                  <a:moveTo>
                    <a:pt x="46365" y="10006"/>
                  </a:moveTo>
                  <a:lnTo>
                    <a:pt x="46365" y="10602"/>
                  </a:lnTo>
                  <a:lnTo>
                    <a:pt x="46037" y="10602"/>
                  </a:lnTo>
                  <a:lnTo>
                    <a:pt x="46037" y="10006"/>
                  </a:lnTo>
                  <a:close/>
                  <a:moveTo>
                    <a:pt x="47013" y="10015"/>
                  </a:moveTo>
                  <a:lnTo>
                    <a:pt x="47013" y="10611"/>
                  </a:lnTo>
                  <a:lnTo>
                    <a:pt x="46685" y="10611"/>
                  </a:lnTo>
                  <a:lnTo>
                    <a:pt x="46685" y="10015"/>
                  </a:lnTo>
                  <a:close/>
                  <a:moveTo>
                    <a:pt x="47661" y="10023"/>
                  </a:moveTo>
                  <a:lnTo>
                    <a:pt x="47661" y="10620"/>
                  </a:lnTo>
                  <a:lnTo>
                    <a:pt x="47333" y="10620"/>
                  </a:lnTo>
                  <a:lnTo>
                    <a:pt x="47333" y="10023"/>
                  </a:lnTo>
                  <a:close/>
                  <a:moveTo>
                    <a:pt x="48309" y="10023"/>
                  </a:moveTo>
                  <a:lnTo>
                    <a:pt x="48309" y="10628"/>
                  </a:lnTo>
                  <a:lnTo>
                    <a:pt x="47981" y="10628"/>
                  </a:lnTo>
                  <a:lnTo>
                    <a:pt x="47981" y="10023"/>
                  </a:lnTo>
                  <a:close/>
                  <a:moveTo>
                    <a:pt x="48957" y="10032"/>
                  </a:moveTo>
                  <a:lnTo>
                    <a:pt x="48957" y="10637"/>
                  </a:lnTo>
                  <a:lnTo>
                    <a:pt x="48629" y="10637"/>
                  </a:lnTo>
                  <a:lnTo>
                    <a:pt x="48629" y="10032"/>
                  </a:lnTo>
                  <a:close/>
                  <a:moveTo>
                    <a:pt x="49605" y="10041"/>
                  </a:moveTo>
                  <a:lnTo>
                    <a:pt x="49605" y="10637"/>
                  </a:lnTo>
                  <a:lnTo>
                    <a:pt x="49277" y="10637"/>
                  </a:lnTo>
                  <a:lnTo>
                    <a:pt x="49277" y="10041"/>
                  </a:lnTo>
                  <a:close/>
                  <a:moveTo>
                    <a:pt x="14387" y="10291"/>
                  </a:moveTo>
                  <a:lnTo>
                    <a:pt x="14387" y="10775"/>
                  </a:lnTo>
                  <a:lnTo>
                    <a:pt x="13886" y="10775"/>
                  </a:lnTo>
                  <a:lnTo>
                    <a:pt x="13886" y="10291"/>
                  </a:lnTo>
                  <a:close/>
                  <a:moveTo>
                    <a:pt x="15095" y="10291"/>
                  </a:moveTo>
                  <a:lnTo>
                    <a:pt x="15095" y="10775"/>
                  </a:lnTo>
                  <a:lnTo>
                    <a:pt x="14594" y="10775"/>
                  </a:lnTo>
                  <a:lnTo>
                    <a:pt x="14594" y="10291"/>
                  </a:lnTo>
                  <a:close/>
                  <a:moveTo>
                    <a:pt x="15795" y="10291"/>
                  </a:moveTo>
                  <a:lnTo>
                    <a:pt x="15795" y="10775"/>
                  </a:lnTo>
                  <a:lnTo>
                    <a:pt x="15294" y="10775"/>
                  </a:lnTo>
                  <a:lnTo>
                    <a:pt x="15294" y="10291"/>
                  </a:lnTo>
                  <a:close/>
                  <a:moveTo>
                    <a:pt x="73842" y="10041"/>
                  </a:moveTo>
                  <a:lnTo>
                    <a:pt x="73842" y="10870"/>
                  </a:lnTo>
                  <a:lnTo>
                    <a:pt x="73350" y="10870"/>
                  </a:lnTo>
                  <a:lnTo>
                    <a:pt x="73350" y="10041"/>
                  </a:lnTo>
                  <a:close/>
                  <a:moveTo>
                    <a:pt x="74620" y="10041"/>
                  </a:moveTo>
                  <a:lnTo>
                    <a:pt x="74620" y="10870"/>
                  </a:lnTo>
                  <a:lnTo>
                    <a:pt x="74127" y="10870"/>
                  </a:lnTo>
                  <a:lnTo>
                    <a:pt x="74127" y="10041"/>
                  </a:lnTo>
                  <a:close/>
                  <a:moveTo>
                    <a:pt x="75406" y="10041"/>
                  </a:moveTo>
                  <a:lnTo>
                    <a:pt x="75406" y="10870"/>
                  </a:lnTo>
                  <a:lnTo>
                    <a:pt x="74913" y="10870"/>
                  </a:lnTo>
                  <a:lnTo>
                    <a:pt x="74913" y="10041"/>
                  </a:lnTo>
                  <a:close/>
                  <a:moveTo>
                    <a:pt x="76184" y="10041"/>
                  </a:moveTo>
                  <a:lnTo>
                    <a:pt x="76184" y="10870"/>
                  </a:lnTo>
                  <a:lnTo>
                    <a:pt x="75691" y="10870"/>
                  </a:lnTo>
                  <a:lnTo>
                    <a:pt x="75691" y="10041"/>
                  </a:lnTo>
                  <a:close/>
                  <a:moveTo>
                    <a:pt x="76970" y="10041"/>
                  </a:moveTo>
                  <a:lnTo>
                    <a:pt x="76970" y="10870"/>
                  </a:lnTo>
                  <a:lnTo>
                    <a:pt x="76477" y="10870"/>
                  </a:lnTo>
                  <a:lnTo>
                    <a:pt x="76477" y="10041"/>
                  </a:lnTo>
                  <a:close/>
                  <a:moveTo>
                    <a:pt x="77748" y="10041"/>
                  </a:moveTo>
                  <a:lnTo>
                    <a:pt x="77748" y="10870"/>
                  </a:lnTo>
                  <a:lnTo>
                    <a:pt x="77255" y="10870"/>
                  </a:lnTo>
                  <a:lnTo>
                    <a:pt x="77255" y="10041"/>
                  </a:lnTo>
                  <a:close/>
                  <a:moveTo>
                    <a:pt x="78499" y="10041"/>
                  </a:moveTo>
                  <a:lnTo>
                    <a:pt x="78525" y="10870"/>
                  </a:lnTo>
                  <a:lnTo>
                    <a:pt x="78007" y="10870"/>
                  </a:lnTo>
                  <a:lnTo>
                    <a:pt x="78007" y="10041"/>
                  </a:lnTo>
                  <a:close/>
                  <a:moveTo>
                    <a:pt x="79312" y="10041"/>
                  </a:moveTo>
                  <a:lnTo>
                    <a:pt x="79312" y="10870"/>
                  </a:lnTo>
                  <a:lnTo>
                    <a:pt x="78819" y="10870"/>
                  </a:lnTo>
                  <a:lnTo>
                    <a:pt x="78819" y="10041"/>
                  </a:lnTo>
                  <a:close/>
                  <a:moveTo>
                    <a:pt x="14387" y="10957"/>
                  </a:moveTo>
                  <a:lnTo>
                    <a:pt x="14387" y="10991"/>
                  </a:lnTo>
                  <a:lnTo>
                    <a:pt x="13886" y="10991"/>
                  </a:lnTo>
                  <a:lnTo>
                    <a:pt x="13886" y="10957"/>
                  </a:lnTo>
                  <a:close/>
                  <a:moveTo>
                    <a:pt x="15095" y="10957"/>
                  </a:moveTo>
                  <a:lnTo>
                    <a:pt x="15095" y="10991"/>
                  </a:lnTo>
                  <a:lnTo>
                    <a:pt x="14594" y="10991"/>
                  </a:lnTo>
                  <a:lnTo>
                    <a:pt x="14594" y="10957"/>
                  </a:lnTo>
                  <a:close/>
                  <a:moveTo>
                    <a:pt x="15795" y="10957"/>
                  </a:moveTo>
                  <a:lnTo>
                    <a:pt x="15795" y="10991"/>
                  </a:lnTo>
                  <a:lnTo>
                    <a:pt x="15294" y="10991"/>
                  </a:lnTo>
                  <a:lnTo>
                    <a:pt x="15294" y="10957"/>
                  </a:lnTo>
                  <a:close/>
                  <a:moveTo>
                    <a:pt x="30337" y="10525"/>
                  </a:moveTo>
                  <a:lnTo>
                    <a:pt x="30337" y="11294"/>
                  </a:lnTo>
                  <a:lnTo>
                    <a:pt x="29801" y="11294"/>
                  </a:lnTo>
                  <a:lnTo>
                    <a:pt x="29801" y="10525"/>
                  </a:lnTo>
                  <a:close/>
                  <a:moveTo>
                    <a:pt x="29490" y="10542"/>
                  </a:moveTo>
                  <a:lnTo>
                    <a:pt x="29490" y="11320"/>
                  </a:lnTo>
                  <a:lnTo>
                    <a:pt x="28955" y="11320"/>
                  </a:lnTo>
                  <a:lnTo>
                    <a:pt x="28955" y="10542"/>
                  </a:lnTo>
                  <a:close/>
                  <a:moveTo>
                    <a:pt x="28652" y="10568"/>
                  </a:moveTo>
                  <a:lnTo>
                    <a:pt x="28644" y="11337"/>
                  </a:lnTo>
                  <a:lnTo>
                    <a:pt x="28108" y="11337"/>
                  </a:lnTo>
                  <a:lnTo>
                    <a:pt x="28108" y="10568"/>
                  </a:lnTo>
                  <a:close/>
                  <a:moveTo>
                    <a:pt x="27797" y="10594"/>
                  </a:moveTo>
                  <a:lnTo>
                    <a:pt x="27797" y="11363"/>
                  </a:lnTo>
                  <a:lnTo>
                    <a:pt x="27270" y="11363"/>
                  </a:lnTo>
                  <a:lnTo>
                    <a:pt x="27270" y="10594"/>
                  </a:lnTo>
                  <a:close/>
                  <a:moveTo>
                    <a:pt x="26959" y="10620"/>
                  </a:moveTo>
                  <a:lnTo>
                    <a:pt x="26959" y="11389"/>
                  </a:lnTo>
                  <a:lnTo>
                    <a:pt x="26423" y="11389"/>
                  </a:lnTo>
                  <a:lnTo>
                    <a:pt x="26423" y="10620"/>
                  </a:lnTo>
                  <a:close/>
                  <a:moveTo>
                    <a:pt x="26112" y="10637"/>
                  </a:moveTo>
                  <a:lnTo>
                    <a:pt x="26112" y="11415"/>
                  </a:lnTo>
                  <a:lnTo>
                    <a:pt x="25576" y="11415"/>
                  </a:lnTo>
                  <a:lnTo>
                    <a:pt x="25576" y="10637"/>
                  </a:lnTo>
                  <a:close/>
                  <a:moveTo>
                    <a:pt x="25265" y="10663"/>
                  </a:moveTo>
                  <a:lnTo>
                    <a:pt x="25265" y="11432"/>
                  </a:lnTo>
                  <a:lnTo>
                    <a:pt x="24738" y="11432"/>
                  </a:lnTo>
                  <a:lnTo>
                    <a:pt x="24738" y="10663"/>
                  </a:lnTo>
                  <a:close/>
                  <a:moveTo>
                    <a:pt x="24418" y="10689"/>
                  </a:moveTo>
                  <a:lnTo>
                    <a:pt x="24418" y="11458"/>
                  </a:lnTo>
                  <a:lnTo>
                    <a:pt x="23891" y="11458"/>
                  </a:lnTo>
                  <a:lnTo>
                    <a:pt x="23891" y="10689"/>
                  </a:lnTo>
                  <a:close/>
                  <a:moveTo>
                    <a:pt x="45069" y="11017"/>
                  </a:moveTo>
                  <a:lnTo>
                    <a:pt x="45069" y="11622"/>
                  </a:lnTo>
                  <a:lnTo>
                    <a:pt x="44741" y="11622"/>
                  </a:lnTo>
                  <a:lnTo>
                    <a:pt x="44741" y="11017"/>
                  </a:lnTo>
                  <a:close/>
                  <a:moveTo>
                    <a:pt x="45717" y="11026"/>
                  </a:moveTo>
                  <a:lnTo>
                    <a:pt x="45717" y="11622"/>
                  </a:lnTo>
                  <a:lnTo>
                    <a:pt x="45389" y="11622"/>
                  </a:lnTo>
                  <a:lnTo>
                    <a:pt x="45389" y="11026"/>
                  </a:lnTo>
                  <a:close/>
                  <a:moveTo>
                    <a:pt x="46365" y="11034"/>
                  </a:moveTo>
                  <a:lnTo>
                    <a:pt x="46365" y="11631"/>
                  </a:lnTo>
                  <a:lnTo>
                    <a:pt x="46037" y="11631"/>
                  </a:lnTo>
                  <a:lnTo>
                    <a:pt x="46037" y="11034"/>
                  </a:lnTo>
                  <a:close/>
                  <a:moveTo>
                    <a:pt x="47013" y="11043"/>
                  </a:moveTo>
                  <a:lnTo>
                    <a:pt x="47013" y="11639"/>
                  </a:lnTo>
                  <a:lnTo>
                    <a:pt x="46685" y="11639"/>
                  </a:lnTo>
                  <a:lnTo>
                    <a:pt x="46685" y="11043"/>
                  </a:lnTo>
                  <a:close/>
                  <a:moveTo>
                    <a:pt x="47661" y="11052"/>
                  </a:moveTo>
                  <a:lnTo>
                    <a:pt x="47661" y="11648"/>
                  </a:lnTo>
                  <a:lnTo>
                    <a:pt x="47333" y="11648"/>
                  </a:lnTo>
                  <a:lnTo>
                    <a:pt x="47333" y="11052"/>
                  </a:lnTo>
                  <a:close/>
                  <a:moveTo>
                    <a:pt x="48309" y="11060"/>
                  </a:moveTo>
                  <a:lnTo>
                    <a:pt x="48309" y="11657"/>
                  </a:lnTo>
                  <a:lnTo>
                    <a:pt x="47981" y="11657"/>
                  </a:lnTo>
                  <a:lnTo>
                    <a:pt x="47981" y="11060"/>
                  </a:lnTo>
                  <a:close/>
                  <a:moveTo>
                    <a:pt x="48957" y="11069"/>
                  </a:moveTo>
                  <a:lnTo>
                    <a:pt x="48957" y="11665"/>
                  </a:lnTo>
                  <a:lnTo>
                    <a:pt x="48629" y="11665"/>
                  </a:lnTo>
                  <a:lnTo>
                    <a:pt x="48629" y="11069"/>
                  </a:lnTo>
                  <a:close/>
                  <a:moveTo>
                    <a:pt x="49605" y="11069"/>
                  </a:moveTo>
                  <a:lnTo>
                    <a:pt x="49605" y="11674"/>
                  </a:lnTo>
                  <a:lnTo>
                    <a:pt x="49277" y="11674"/>
                  </a:lnTo>
                  <a:lnTo>
                    <a:pt x="49277" y="11069"/>
                  </a:lnTo>
                  <a:close/>
                  <a:moveTo>
                    <a:pt x="830" y="11250"/>
                  </a:moveTo>
                  <a:lnTo>
                    <a:pt x="830" y="11976"/>
                  </a:lnTo>
                  <a:lnTo>
                    <a:pt x="432" y="11976"/>
                  </a:lnTo>
                  <a:lnTo>
                    <a:pt x="432" y="11250"/>
                  </a:lnTo>
                  <a:close/>
                  <a:moveTo>
                    <a:pt x="1599" y="11250"/>
                  </a:moveTo>
                  <a:lnTo>
                    <a:pt x="1599" y="11976"/>
                  </a:lnTo>
                  <a:lnTo>
                    <a:pt x="1210" y="11976"/>
                  </a:lnTo>
                  <a:lnTo>
                    <a:pt x="1210" y="11250"/>
                  </a:lnTo>
                  <a:close/>
                  <a:moveTo>
                    <a:pt x="2368" y="11250"/>
                  </a:moveTo>
                  <a:lnTo>
                    <a:pt x="2368" y="11976"/>
                  </a:lnTo>
                  <a:lnTo>
                    <a:pt x="1979" y="11976"/>
                  </a:lnTo>
                  <a:lnTo>
                    <a:pt x="1979" y="11250"/>
                  </a:lnTo>
                  <a:close/>
                  <a:moveTo>
                    <a:pt x="3145" y="11250"/>
                  </a:moveTo>
                  <a:lnTo>
                    <a:pt x="3145" y="11976"/>
                  </a:lnTo>
                  <a:lnTo>
                    <a:pt x="2748" y="11976"/>
                  </a:lnTo>
                  <a:lnTo>
                    <a:pt x="2748" y="11250"/>
                  </a:lnTo>
                  <a:close/>
                  <a:moveTo>
                    <a:pt x="3914" y="11250"/>
                  </a:moveTo>
                  <a:lnTo>
                    <a:pt x="3914" y="11976"/>
                  </a:lnTo>
                  <a:lnTo>
                    <a:pt x="3517" y="11976"/>
                  </a:lnTo>
                  <a:lnTo>
                    <a:pt x="3517" y="11250"/>
                  </a:lnTo>
                  <a:close/>
                  <a:moveTo>
                    <a:pt x="4684" y="11250"/>
                  </a:moveTo>
                  <a:lnTo>
                    <a:pt x="4684" y="11976"/>
                  </a:lnTo>
                  <a:lnTo>
                    <a:pt x="4286" y="11976"/>
                  </a:lnTo>
                  <a:lnTo>
                    <a:pt x="4286" y="11250"/>
                  </a:lnTo>
                  <a:close/>
                  <a:moveTo>
                    <a:pt x="5453" y="11250"/>
                  </a:moveTo>
                  <a:lnTo>
                    <a:pt x="5453" y="11976"/>
                  </a:lnTo>
                  <a:lnTo>
                    <a:pt x="5064" y="11976"/>
                  </a:lnTo>
                  <a:lnTo>
                    <a:pt x="5064" y="11250"/>
                  </a:lnTo>
                  <a:close/>
                  <a:moveTo>
                    <a:pt x="6222" y="11250"/>
                  </a:moveTo>
                  <a:lnTo>
                    <a:pt x="6222" y="11976"/>
                  </a:lnTo>
                  <a:lnTo>
                    <a:pt x="5833" y="11976"/>
                  </a:lnTo>
                  <a:lnTo>
                    <a:pt x="5833" y="11250"/>
                  </a:lnTo>
                  <a:close/>
                  <a:moveTo>
                    <a:pt x="6991" y="11250"/>
                  </a:moveTo>
                  <a:lnTo>
                    <a:pt x="6991" y="11976"/>
                  </a:lnTo>
                  <a:lnTo>
                    <a:pt x="6602" y="11976"/>
                  </a:lnTo>
                  <a:lnTo>
                    <a:pt x="6602" y="11250"/>
                  </a:lnTo>
                  <a:close/>
                  <a:moveTo>
                    <a:pt x="7768" y="11250"/>
                  </a:moveTo>
                  <a:lnTo>
                    <a:pt x="7768" y="11976"/>
                  </a:lnTo>
                  <a:lnTo>
                    <a:pt x="7371" y="11976"/>
                  </a:lnTo>
                  <a:lnTo>
                    <a:pt x="7371" y="11250"/>
                  </a:lnTo>
                  <a:close/>
                  <a:moveTo>
                    <a:pt x="8537" y="11250"/>
                  </a:moveTo>
                  <a:lnTo>
                    <a:pt x="8537" y="11976"/>
                  </a:lnTo>
                  <a:lnTo>
                    <a:pt x="8140" y="11976"/>
                  </a:lnTo>
                  <a:lnTo>
                    <a:pt x="8140" y="11250"/>
                  </a:lnTo>
                  <a:close/>
                  <a:moveTo>
                    <a:pt x="9306" y="11250"/>
                  </a:moveTo>
                  <a:lnTo>
                    <a:pt x="9306" y="11976"/>
                  </a:lnTo>
                  <a:lnTo>
                    <a:pt x="8909" y="11976"/>
                  </a:lnTo>
                  <a:lnTo>
                    <a:pt x="8909" y="11250"/>
                  </a:lnTo>
                  <a:close/>
                  <a:moveTo>
                    <a:pt x="73842" y="11432"/>
                  </a:moveTo>
                  <a:lnTo>
                    <a:pt x="73842" y="12270"/>
                  </a:lnTo>
                  <a:lnTo>
                    <a:pt x="73350" y="12270"/>
                  </a:lnTo>
                  <a:lnTo>
                    <a:pt x="73350" y="11432"/>
                  </a:lnTo>
                  <a:close/>
                  <a:moveTo>
                    <a:pt x="74620" y="11432"/>
                  </a:moveTo>
                  <a:lnTo>
                    <a:pt x="74620" y="12270"/>
                  </a:lnTo>
                  <a:lnTo>
                    <a:pt x="74127" y="12270"/>
                  </a:lnTo>
                  <a:lnTo>
                    <a:pt x="74127" y="11432"/>
                  </a:lnTo>
                  <a:close/>
                  <a:moveTo>
                    <a:pt x="75406" y="11432"/>
                  </a:moveTo>
                  <a:lnTo>
                    <a:pt x="75406" y="12270"/>
                  </a:lnTo>
                  <a:lnTo>
                    <a:pt x="74913" y="12270"/>
                  </a:lnTo>
                  <a:lnTo>
                    <a:pt x="74913" y="11432"/>
                  </a:lnTo>
                  <a:close/>
                  <a:moveTo>
                    <a:pt x="76184" y="11432"/>
                  </a:moveTo>
                  <a:lnTo>
                    <a:pt x="76184" y="12270"/>
                  </a:lnTo>
                  <a:lnTo>
                    <a:pt x="75691" y="12270"/>
                  </a:lnTo>
                  <a:lnTo>
                    <a:pt x="75691" y="11432"/>
                  </a:lnTo>
                  <a:close/>
                  <a:moveTo>
                    <a:pt x="76970" y="11432"/>
                  </a:moveTo>
                  <a:lnTo>
                    <a:pt x="76970" y="12270"/>
                  </a:lnTo>
                  <a:lnTo>
                    <a:pt x="76477" y="12270"/>
                  </a:lnTo>
                  <a:lnTo>
                    <a:pt x="76477" y="11432"/>
                  </a:lnTo>
                  <a:close/>
                  <a:moveTo>
                    <a:pt x="77748" y="11432"/>
                  </a:moveTo>
                  <a:lnTo>
                    <a:pt x="77748" y="12270"/>
                  </a:lnTo>
                  <a:lnTo>
                    <a:pt x="77255" y="12270"/>
                  </a:lnTo>
                  <a:lnTo>
                    <a:pt x="77255" y="11432"/>
                  </a:lnTo>
                  <a:close/>
                  <a:moveTo>
                    <a:pt x="78499" y="11432"/>
                  </a:moveTo>
                  <a:lnTo>
                    <a:pt x="78525" y="12270"/>
                  </a:lnTo>
                  <a:lnTo>
                    <a:pt x="78007" y="12270"/>
                  </a:lnTo>
                  <a:lnTo>
                    <a:pt x="78007" y="11432"/>
                  </a:lnTo>
                  <a:close/>
                  <a:moveTo>
                    <a:pt x="79312" y="11432"/>
                  </a:moveTo>
                  <a:lnTo>
                    <a:pt x="79312" y="12270"/>
                  </a:lnTo>
                  <a:lnTo>
                    <a:pt x="78819" y="12270"/>
                  </a:lnTo>
                  <a:lnTo>
                    <a:pt x="78819" y="11432"/>
                  </a:lnTo>
                  <a:close/>
                  <a:moveTo>
                    <a:pt x="64441" y="11155"/>
                  </a:moveTo>
                  <a:lnTo>
                    <a:pt x="64398" y="11233"/>
                  </a:lnTo>
                  <a:lnTo>
                    <a:pt x="64398" y="12210"/>
                  </a:lnTo>
                  <a:lnTo>
                    <a:pt x="64398" y="12426"/>
                  </a:lnTo>
                  <a:lnTo>
                    <a:pt x="64018" y="12426"/>
                  </a:lnTo>
                  <a:lnTo>
                    <a:pt x="64018" y="12210"/>
                  </a:lnTo>
                  <a:lnTo>
                    <a:pt x="64009" y="12210"/>
                  </a:lnTo>
                  <a:lnTo>
                    <a:pt x="64009" y="11233"/>
                  </a:lnTo>
                  <a:lnTo>
                    <a:pt x="64018" y="11233"/>
                  </a:lnTo>
                  <a:lnTo>
                    <a:pt x="63975" y="11155"/>
                  </a:lnTo>
                  <a:close/>
                  <a:moveTo>
                    <a:pt x="65366" y="11155"/>
                  </a:moveTo>
                  <a:lnTo>
                    <a:pt x="65348" y="11233"/>
                  </a:lnTo>
                  <a:lnTo>
                    <a:pt x="65348" y="12210"/>
                  </a:lnTo>
                  <a:lnTo>
                    <a:pt x="65340" y="12210"/>
                  </a:lnTo>
                  <a:lnTo>
                    <a:pt x="65340" y="12426"/>
                  </a:lnTo>
                  <a:lnTo>
                    <a:pt x="64942" y="12426"/>
                  </a:lnTo>
                  <a:lnTo>
                    <a:pt x="64942" y="12210"/>
                  </a:lnTo>
                  <a:lnTo>
                    <a:pt x="64934" y="12210"/>
                  </a:lnTo>
                  <a:lnTo>
                    <a:pt x="64934" y="11233"/>
                  </a:lnTo>
                  <a:lnTo>
                    <a:pt x="64891" y="11155"/>
                  </a:lnTo>
                  <a:close/>
                  <a:moveTo>
                    <a:pt x="66342" y="11155"/>
                  </a:moveTo>
                  <a:lnTo>
                    <a:pt x="66299" y="11233"/>
                  </a:lnTo>
                  <a:lnTo>
                    <a:pt x="66299" y="12210"/>
                  </a:lnTo>
                  <a:lnTo>
                    <a:pt x="66299" y="12426"/>
                  </a:lnTo>
                  <a:lnTo>
                    <a:pt x="65919" y="12426"/>
                  </a:lnTo>
                  <a:lnTo>
                    <a:pt x="65919" y="12210"/>
                  </a:lnTo>
                  <a:lnTo>
                    <a:pt x="65910" y="12210"/>
                  </a:lnTo>
                  <a:lnTo>
                    <a:pt x="65910" y="11233"/>
                  </a:lnTo>
                  <a:lnTo>
                    <a:pt x="65919" y="11233"/>
                  </a:lnTo>
                  <a:lnTo>
                    <a:pt x="65876" y="11155"/>
                  </a:lnTo>
                  <a:close/>
                  <a:moveTo>
                    <a:pt x="67293" y="11155"/>
                  </a:moveTo>
                  <a:lnTo>
                    <a:pt x="67249" y="11233"/>
                  </a:lnTo>
                  <a:lnTo>
                    <a:pt x="67249" y="12210"/>
                  </a:lnTo>
                  <a:lnTo>
                    <a:pt x="67241" y="12210"/>
                  </a:lnTo>
                  <a:lnTo>
                    <a:pt x="67241" y="12426"/>
                  </a:lnTo>
                  <a:lnTo>
                    <a:pt x="66861" y="12426"/>
                  </a:lnTo>
                  <a:lnTo>
                    <a:pt x="66861" y="12210"/>
                  </a:lnTo>
                  <a:lnTo>
                    <a:pt x="66852" y="12210"/>
                  </a:lnTo>
                  <a:lnTo>
                    <a:pt x="66852" y="11233"/>
                  </a:lnTo>
                  <a:lnTo>
                    <a:pt x="66861" y="11233"/>
                  </a:lnTo>
                  <a:lnTo>
                    <a:pt x="66817" y="11155"/>
                  </a:lnTo>
                  <a:close/>
                  <a:moveTo>
                    <a:pt x="68243" y="11155"/>
                  </a:moveTo>
                  <a:lnTo>
                    <a:pt x="68200" y="11233"/>
                  </a:lnTo>
                  <a:lnTo>
                    <a:pt x="68200" y="12210"/>
                  </a:lnTo>
                  <a:lnTo>
                    <a:pt x="68200" y="12426"/>
                  </a:lnTo>
                  <a:lnTo>
                    <a:pt x="67820" y="12426"/>
                  </a:lnTo>
                  <a:lnTo>
                    <a:pt x="67820" y="12210"/>
                  </a:lnTo>
                  <a:lnTo>
                    <a:pt x="67811" y="12210"/>
                  </a:lnTo>
                  <a:lnTo>
                    <a:pt x="67811" y="11233"/>
                  </a:lnTo>
                  <a:lnTo>
                    <a:pt x="67820" y="11233"/>
                  </a:lnTo>
                  <a:lnTo>
                    <a:pt x="67776" y="11155"/>
                  </a:lnTo>
                  <a:close/>
                  <a:moveTo>
                    <a:pt x="30337" y="11821"/>
                  </a:moveTo>
                  <a:lnTo>
                    <a:pt x="30337" y="12590"/>
                  </a:lnTo>
                  <a:lnTo>
                    <a:pt x="29801" y="12590"/>
                  </a:lnTo>
                  <a:lnTo>
                    <a:pt x="29801" y="11821"/>
                  </a:lnTo>
                  <a:close/>
                  <a:moveTo>
                    <a:pt x="29490" y="11838"/>
                  </a:moveTo>
                  <a:lnTo>
                    <a:pt x="29490" y="12616"/>
                  </a:lnTo>
                  <a:lnTo>
                    <a:pt x="28955" y="12616"/>
                  </a:lnTo>
                  <a:lnTo>
                    <a:pt x="28955" y="11838"/>
                  </a:lnTo>
                  <a:close/>
                  <a:moveTo>
                    <a:pt x="28652" y="11864"/>
                  </a:moveTo>
                  <a:lnTo>
                    <a:pt x="28644" y="12633"/>
                  </a:lnTo>
                  <a:lnTo>
                    <a:pt x="28108" y="12633"/>
                  </a:lnTo>
                  <a:lnTo>
                    <a:pt x="28108" y="11864"/>
                  </a:lnTo>
                  <a:close/>
                  <a:moveTo>
                    <a:pt x="27797" y="11890"/>
                  </a:moveTo>
                  <a:lnTo>
                    <a:pt x="27797" y="12659"/>
                  </a:lnTo>
                  <a:lnTo>
                    <a:pt x="27270" y="12659"/>
                  </a:lnTo>
                  <a:lnTo>
                    <a:pt x="27270" y="11890"/>
                  </a:lnTo>
                  <a:close/>
                  <a:moveTo>
                    <a:pt x="26959" y="11916"/>
                  </a:moveTo>
                  <a:lnTo>
                    <a:pt x="26959" y="12685"/>
                  </a:lnTo>
                  <a:lnTo>
                    <a:pt x="26423" y="12685"/>
                  </a:lnTo>
                  <a:lnTo>
                    <a:pt x="26423" y="11916"/>
                  </a:lnTo>
                  <a:close/>
                  <a:moveTo>
                    <a:pt x="26112" y="11933"/>
                  </a:moveTo>
                  <a:lnTo>
                    <a:pt x="26112" y="12711"/>
                  </a:lnTo>
                  <a:lnTo>
                    <a:pt x="25576" y="12711"/>
                  </a:lnTo>
                  <a:lnTo>
                    <a:pt x="25576" y="11933"/>
                  </a:lnTo>
                  <a:close/>
                  <a:moveTo>
                    <a:pt x="25265" y="11959"/>
                  </a:moveTo>
                  <a:lnTo>
                    <a:pt x="25265" y="12728"/>
                  </a:lnTo>
                  <a:lnTo>
                    <a:pt x="24738" y="12728"/>
                  </a:lnTo>
                  <a:lnTo>
                    <a:pt x="24738" y="11959"/>
                  </a:lnTo>
                  <a:close/>
                  <a:moveTo>
                    <a:pt x="24418" y="11985"/>
                  </a:moveTo>
                  <a:lnTo>
                    <a:pt x="24418" y="12754"/>
                  </a:lnTo>
                  <a:lnTo>
                    <a:pt x="23891" y="12754"/>
                  </a:lnTo>
                  <a:lnTo>
                    <a:pt x="23891" y="11985"/>
                  </a:lnTo>
                  <a:close/>
                  <a:moveTo>
                    <a:pt x="33422" y="11734"/>
                  </a:moveTo>
                  <a:lnTo>
                    <a:pt x="33379" y="11803"/>
                  </a:lnTo>
                  <a:lnTo>
                    <a:pt x="33379" y="12685"/>
                  </a:lnTo>
                  <a:lnTo>
                    <a:pt x="33379" y="12875"/>
                  </a:lnTo>
                  <a:lnTo>
                    <a:pt x="33042" y="12875"/>
                  </a:lnTo>
                  <a:lnTo>
                    <a:pt x="33042" y="12685"/>
                  </a:lnTo>
                  <a:lnTo>
                    <a:pt x="33033" y="12685"/>
                  </a:lnTo>
                  <a:lnTo>
                    <a:pt x="33033" y="11803"/>
                  </a:lnTo>
                  <a:lnTo>
                    <a:pt x="32998" y="11734"/>
                  </a:lnTo>
                  <a:close/>
                  <a:moveTo>
                    <a:pt x="34269" y="11734"/>
                  </a:moveTo>
                  <a:lnTo>
                    <a:pt x="34234" y="11803"/>
                  </a:lnTo>
                  <a:lnTo>
                    <a:pt x="34234" y="12685"/>
                  </a:lnTo>
                  <a:lnTo>
                    <a:pt x="34234" y="12875"/>
                  </a:lnTo>
                  <a:lnTo>
                    <a:pt x="33888" y="12875"/>
                  </a:lnTo>
                  <a:lnTo>
                    <a:pt x="33888" y="12685"/>
                  </a:lnTo>
                  <a:lnTo>
                    <a:pt x="33880" y="12685"/>
                  </a:lnTo>
                  <a:lnTo>
                    <a:pt x="33880" y="11803"/>
                  </a:lnTo>
                  <a:lnTo>
                    <a:pt x="33845" y="11734"/>
                  </a:lnTo>
                  <a:close/>
                  <a:moveTo>
                    <a:pt x="35124" y="11734"/>
                  </a:moveTo>
                  <a:lnTo>
                    <a:pt x="35089" y="11803"/>
                  </a:lnTo>
                  <a:lnTo>
                    <a:pt x="35089" y="12685"/>
                  </a:lnTo>
                  <a:lnTo>
                    <a:pt x="35081" y="12685"/>
                  </a:lnTo>
                  <a:lnTo>
                    <a:pt x="35081" y="12875"/>
                  </a:lnTo>
                  <a:lnTo>
                    <a:pt x="34744" y="12875"/>
                  </a:lnTo>
                  <a:lnTo>
                    <a:pt x="34744" y="12685"/>
                  </a:lnTo>
                  <a:lnTo>
                    <a:pt x="34735" y="12685"/>
                  </a:lnTo>
                  <a:lnTo>
                    <a:pt x="34735" y="11803"/>
                  </a:lnTo>
                  <a:lnTo>
                    <a:pt x="34744" y="11803"/>
                  </a:lnTo>
                  <a:lnTo>
                    <a:pt x="34701" y="11734"/>
                  </a:lnTo>
                  <a:close/>
                  <a:moveTo>
                    <a:pt x="35979" y="11734"/>
                  </a:moveTo>
                  <a:lnTo>
                    <a:pt x="35945" y="11803"/>
                  </a:lnTo>
                  <a:lnTo>
                    <a:pt x="35945" y="12685"/>
                  </a:lnTo>
                  <a:lnTo>
                    <a:pt x="35936" y="12685"/>
                  </a:lnTo>
                  <a:lnTo>
                    <a:pt x="35936" y="12875"/>
                  </a:lnTo>
                  <a:lnTo>
                    <a:pt x="35599" y="12875"/>
                  </a:lnTo>
                  <a:lnTo>
                    <a:pt x="35599" y="12685"/>
                  </a:lnTo>
                  <a:lnTo>
                    <a:pt x="35591" y="12685"/>
                  </a:lnTo>
                  <a:lnTo>
                    <a:pt x="35591" y="11803"/>
                  </a:lnTo>
                  <a:lnTo>
                    <a:pt x="35599" y="11803"/>
                  </a:lnTo>
                  <a:lnTo>
                    <a:pt x="35556" y="11734"/>
                  </a:lnTo>
                  <a:close/>
                  <a:moveTo>
                    <a:pt x="36835" y="11734"/>
                  </a:moveTo>
                  <a:lnTo>
                    <a:pt x="36800" y="11803"/>
                  </a:lnTo>
                  <a:lnTo>
                    <a:pt x="36800" y="12685"/>
                  </a:lnTo>
                  <a:lnTo>
                    <a:pt x="36792" y="12685"/>
                  </a:lnTo>
                  <a:lnTo>
                    <a:pt x="36792" y="12875"/>
                  </a:lnTo>
                  <a:lnTo>
                    <a:pt x="36455" y="12875"/>
                  </a:lnTo>
                  <a:lnTo>
                    <a:pt x="36455" y="12685"/>
                  </a:lnTo>
                  <a:lnTo>
                    <a:pt x="36446" y="12685"/>
                  </a:lnTo>
                  <a:lnTo>
                    <a:pt x="36446" y="11803"/>
                  </a:lnTo>
                  <a:lnTo>
                    <a:pt x="36455" y="11803"/>
                  </a:lnTo>
                  <a:lnTo>
                    <a:pt x="36411" y="11734"/>
                  </a:lnTo>
                  <a:close/>
                  <a:moveTo>
                    <a:pt x="37690" y="11734"/>
                  </a:moveTo>
                  <a:lnTo>
                    <a:pt x="37656" y="11803"/>
                  </a:lnTo>
                  <a:lnTo>
                    <a:pt x="37656" y="12685"/>
                  </a:lnTo>
                  <a:lnTo>
                    <a:pt x="37647" y="12685"/>
                  </a:lnTo>
                  <a:lnTo>
                    <a:pt x="37647" y="12875"/>
                  </a:lnTo>
                  <a:lnTo>
                    <a:pt x="37293" y="12875"/>
                  </a:lnTo>
                  <a:lnTo>
                    <a:pt x="37293" y="12685"/>
                  </a:lnTo>
                  <a:lnTo>
                    <a:pt x="37293" y="11803"/>
                  </a:lnTo>
                  <a:lnTo>
                    <a:pt x="37250" y="11734"/>
                  </a:lnTo>
                  <a:close/>
                  <a:moveTo>
                    <a:pt x="830" y="12305"/>
                  </a:moveTo>
                  <a:lnTo>
                    <a:pt x="830" y="13030"/>
                  </a:lnTo>
                  <a:lnTo>
                    <a:pt x="432" y="13030"/>
                  </a:lnTo>
                  <a:lnTo>
                    <a:pt x="432" y="12305"/>
                  </a:lnTo>
                  <a:close/>
                  <a:moveTo>
                    <a:pt x="1599" y="12305"/>
                  </a:moveTo>
                  <a:lnTo>
                    <a:pt x="1599" y="13030"/>
                  </a:lnTo>
                  <a:lnTo>
                    <a:pt x="1210" y="13030"/>
                  </a:lnTo>
                  <a:lnTo>
                    <a:pt x="1210" y="12305"/>
                  </a:lnTo>
                  <a:close/>
                  <a:moveTo>
                    <a:pt x="2368" y="12305"/>
                  </a:moveTo>
                  <a:lnTo>
                    <a:pt x="2368" y="13030"/>
                  </a:lnTo>
                  <a:lnTo>
                    <a:pt x="1979" y="13030"/>
                  </a:lnTo>
                  <a:lnTo>
                    <a:pt x="1979" y="12305"/>
                  </a:lnTo>
                  <a:close/>
                  <a:moveTo>
                    <a:pt x="3145" y="12305"/>
                  </a:moveTo>
                  <a:lnTo>
                    <a:pt x="3145" y="13030"/>
                  </a:lnTo>
                  <a:lnTo>
                    <a:pt x="2748" y="13030"/>
                  </a:lnTo>
                  <a:lnTo>
                    <a:pt x="2748" y="12305"/>
                  </a:lnTo>
                  <a:close/>
                  <a:moveTo>
                    <a:pt x="3914" y="12305"/>
                  </a:moveTo>
                  <a:lnTo>
                    <a:pt x="3914" y="13030"/>
                  </a:lnTo>
                  <a:lnTo>
                    <a:pt x="3517" y="13030"/>
                  </a:lnTo>
                  <a:lnTo>
                    <a:pt x="3517" y="12305"/>
                  </a:lnTo>
                  <a:close/>
                  <a:moveTo>
                    <a:pt x="4684" y="12305"/>
                  </a:moveTo>
                  <a:lnTo>
                    <a:pt x="4684" y="13030"/>
                  </a:lnTo>
                  <a:lnTo>
                    <a:pt x="4286" y="13030"/>
                  </a:lnTo>
                  <a:lnTo>
                    <a:pt x="4286" y="12305"/>
                  </a:lnTo>
                  <a:close/>
                  <a:moveTo>
                    <a:pt x="5453" y="12305"/>
                  </a:moveTo>
                  <a:lnTo>
                    <a:pt x="5453" y="13030"/>
                  </a:lnTo>
                  <a:lnTo>
                    <a:pt x="5064" y="13030"/>
                  </a:lnTo>
                  <a:lnTo>
                    <a:pt x="5064" y="12305"/>
                  </a:lnTo>
                  <a:close/>
                  <a:moveTo>
                    <a:pt x="6222" y="12305"/>
                  </a:moveTo>
                  <a:lnTo>
                    <a:pt x="6222" y="13030"/>
                  </a:lnTo>
                  <a:lnTo>
                    <a:pt x="5833" y="13030"/>
                  </a:lnTo>
                  <a:lnTo>
                    <a:pt x="5833" y="12305"/>
                  </a:lnTo>
                  <a:close/>
                  <a:moveTo>
                    <a:pt x="6991" y="12305"/>
                  </a:moveTo>
                  <a:lnTo>
                    <a:pt x="6991" y="13030"/>
                  </a:lnTo>
                  <a:lnTo>
                    <a:pt x="6602" y="13030"/>
                  </a:lnTo>
                  <a:lnTo>
                    <a:pt x="6602" y="12305"/>
                  </a:lnTo>
                  <a:close/>
                  <a:moveTo>
                    <a:pt x="7768" y="12305"/>
                  </a:moveTo>
                  <a:lnTo>
                    <a:pt x="7768" y="13030"/>
                  </a:lnTo>
                  <a:lnTo>
                    <a:pt x="7371" y="13030"/>
                  </a:lnTo>
                  <a:lnTo>
                    <a:pt x="7371" y="12305"/>
                  </a:lnTo>
                  <a:close/>
                  <a:moveTo>
                    <a:pt x="8537" y="12305"/>
                  </a:moveTo>
                  <a:lnTo>
                    <a:pt x="8537" y="13030"/>
                  </a:lnTo>
                  <a:lnTo>
                    <a:pt x="8140" y="13030"/>
                  </a:lnTo>
                  <a:lnTo>
                    <a:pt x="8140" y="12305"/>
                  </a:lnTo>
                  <a:close/>
                  <a:moveTo>
                    <a:pt x="9306" y="12305"/>
                  </a:moveTo>
                  <a:lnTo>
                    <a:pt x="9306" y="13030"/>
                  </a:lnTo>
                  <a:lnTo>
                    <a:pt x="8909" y="13030"/>
                  </a:lnTo>
                  <a:lnTo>
                    <a:pt x="8909" y="12305"/>
                  </a:lnTo>
                  <a:close/>
                  <a:moveTo>
                    <a:pt x="33387" y="13635"/>
                  </a:moveTo>
                  <a:lnTo>
                    <a:pt x="33387" y="13659"/>
                  </a:lnTo>
                  <a:lnTo>
                    <a:pt x="33379" y="13635"/>
                  </a:lnTo>
                  <a:close/>
                  <a:moveTo>
                    <a:pt x="35953" y="13635"/>
                  </a:moveTo>
                  <a:lnTo>
                    <a:pt x="35953" y="13659"/>
                  </a:lnTo>
                  <a:lnTo>
                    <a:pt x="35945" y="13635"/>
                  </a:lnTo>
                  <a:close/>
                  <a:moveTo>
                    <a:pt x="34243" y="13635"/>
                  </a:moveTo>
                  <a:lnTo>
                    <a:pt x="34243" y="13665"/>
                  </a:lnTo>
                  <a:lnTo>
                    <a:pt x="34234" y="13635"/>
                  </a:lnTo>
                  <a:close/>
                  <a:moveTo>
                    <a:pt x="74620" y="12832"/>
                  </a:moveTo>
                  <a:lnTo>
                    <a:pt x="74620" y="13670"/>
                  </a:lnTo>
                  <a:lnTo>
                    <a:pt x="74127" y="13670"/>
                  </a:lnTo>
                  <a:lnTo>
                    <a:pt x="74127" y="12832"/>
                  </a:lnTo>
                  <a:close/>
                  <a:moveTo>
                    <a:pt x="75406" y="12832"/>
                  </a:moveTo>
                  <a:lnTo>
                    <a:pt x="75406" y="13670"/>
                  </a:lnTo>
                  <a:lnTo>
                    <a:pt x="74913" y="13670"/>
                  </a:lnTo>
                  <a:lnTo>
                    <a:pt x="74913" y="12832"/>
                  </a:lnTo>
                  <a:close/>
                  <a:moveTo>
                    <a:pt x="76184" y="12832"/>
                  </a:moveTo>
                  <a:lnTo>
                    <a:pt x="76184" y="13670"/>
                  </a:lnTo>
                  <a:lnTo>
                    <a:pt x="75691" y="13670"/>
                  </a:lnTo>
                  <a:lnTo>
                    <a:pt x="75691" y="12832"/>
                  </a:lnTo>
                  <a:close/>
                  <a:moveTo>
                    <a:pt x="76970" y="12832"/>
                  </a:moveTo>
                  <a:lnTo>
                    <a:pt x="76970" y="13670"/>
                  </a:lnTo>
                  <a:lnTo>
                    <a:pt x="76477" y="13670"/>
                  </a:lnTo>
                  <a:lnTo>
                    <a:pt x="76477" y="12832"/>
                  </a:lnTo>
                  <a:close/>
                  <a:moveTo>
                    <a:pt x="77748" y="12832"/>
                  </a:moveTo>
                  <a:lnTo>
                    <a:pt x="77748" y="13670"/>
                  </a:lnTo>
                  <a:lnTo>
                    <a:pt x="77255" y="13670"/>
                  </a:lnTo>
                  <a:lnTo>
                    <a:pt x="77255" y="12832"/>
                  </a:lnTo>
                  <a:close/>
                  <a:moveTo>
                    <a:pt x="78499" y="12832"/>
                  </a:moveTo>
                  <a:lnTo>
                    <a:pt x="78525" y="13670"/>
                  </a:lnTo>
                  <a:lnTo>
                    <a:pt x="78007" y="13670"/>
                  </a:lnTo>
                  <a:lnTo>
                    <a:pt x="78007" y="12832"/>
                  </a:lnTo>
                  <a:close/>
                  <a:moveTo>
                    <a:pt x="79312" y="12832"/>
                  </a:moveTo>
                  <a:lnTo>
                    <a:pt x="79312" y="13670"/>
                  </a:lnTo>
                  <a:lnTo>
                    <a:pt x="78819" y="13670"/>
                  </a:lnTo>
                  <a:lnTo>
                    <a:pt x="78819" y="12832"/>
                  </a:lnTo>
                  <a:close/>
                  <a:moveTo>
                    <a:pt x="42477" y="13169"/>
                  </a:moveTo>
                  <a:lnTo>
                    <a:pt x="42477" y="13773"/>
                  </a:lnTo>
                  <a:lnTo>
                    <a:pt x="42149" y="13773"/>
                  </a:lnTo>
                  <a:lnTo>
                    <a:pt x="42149" y="13169"/>
                  </a:lnTo>
                  <a:close/>
                  <a:moveTo>
                    <a:pt x="43125" y="13186"/>
                  </a:moveTo>
                  <a:lnTo>
                    <a:pt x="43125" y="13782"/>
                  </a:lnTo>
                  <a:lnTo>
                    <a:pt x="42797" y="13782"/>
                  </a:lnTo>
                  <a:lnTo>
                    <a:pt x="42797" y="13186"/>
                  </a:lnTo>
                  <a:close/>
                  <a:moveTo>
                    <a:pt x="43773" y="13195"/>
                  </a:moveTo>
                  <a:lnTo>
                    <a:pt x="43773" y="13791"/>
                  </a:lnTo>
                  <a:lnTo>
                    <a:pt x="43445" y="13791"/>
                  </a:lnTo>
                  <a:lnTo>
                    <a:pt x="43445" y="13195"/>
                  </a:lnTo>
                  <a:close/>
                  <a:moveTo>
                    <a:pt x="44404" y="13203"/>
                  </a:moveTo>
                  <a:lnTo>
                    <a:pt x="44421" y="13799"/>
                  </a:lnTo>
                  <a:lnTo>
                    <a:pt x="44076" y="13799"/>
                  </a:lnTo>
                  <a:lnTo>
                    <a:pt x="44076" y="13203"/>
                  </a:lnTo>
                  <a:close/>
                  <a:moveTo>
                    <a:pt x="45069" y="13212"/>
                  </a:moveTo>
                  <a:lnTo>
                    <a:pt x="45069" y="13817"/>
                  </a:lnTo>
                  <a:lnTo>
                    <a:pt x="44741" y="13817"/>
                  </a:lnTo>
                  <a:lnTo>
                    <a:pt x="44741" y="13212"/>
                  </a:lnTo>
                  <a:close/>
                  <a:moveTo>
                    <a:pt x="45717" y="13220"/>
                  </a:moveTo>
                  <a:lnTo>
                    <a:pt x="45717" y="13825"/>
                  </a:lnTo>
                  <a:lnTo>
                    <a:pt x="45389" y="13825"/>
                  </a:lnTo>
                  <a:lnTo>
                    <a:pt x="45389" y="13220"/>
                  </a:lnTo>
                  <a:close/>
                  <a:moveTo>
                    <a:pt x="46365" y="13229"/>
                  </a:moveTo>
                  <a:lnTo>
                    <a:pt x="46365" y="13825"/>
                  </a:lnTo>
                  <a:lnTo>
                    <a:pt x="46037" y="13825"/>
                  </a:lnTo>
                  <a:lnTo>
                    <a:pt x="46037" y="13229"/>
                  </a:lnTo>
                  <a:close/>
                  <a:moveTo>
                    <a:pt x="47013" y="13238"/>
                  </a:moveTo>
                  <a:lnTo>
                    <a:pt x="47013" y="13834"/>
                  </a:lnTo>
                  <a:lnTo>
                    <a:pt x="46685" y="13834"/>
                  </a:lnTo>
                  <a:lnTo>
                    <a:pt x="46685" y="13238"/>
                  </a:lnTo>
                  <a:close/>
                  <a:moveTo>
                    <a:pt x="47661" y="13246"/>
                  </a:moveTo>
                  <a:lnTo>
                    <a:pt x="47661" y="13843"/>
                  </a:lnTo>
                  <a:lnTo>
                    <a:pt x="47333" y="13843"/>
                  </a:lnTo>
                  <a:lnTo>
                    <a:pt x="47333" y="13246"/>
                  </a:lnTo>
                  <a:close/>
                  <a:moveTo>
                    <a:pt x="48309" y="13255"/>
                  </a:moveTo>
                  <a:lnTo>
                    <a:pt x="48309" y="13851"/>
                  </a:lnTo>
                  <a:lnTo>
                    <a:pt x="47981" y="13851"/>
                  </a:lnTo>
                  <a:lnTo>
                    <a:pt x="47981" y="13255"/>
                  </a:lnTo>
                  <a:close/>
                  <a:moveTo>
                    <a:pt x="48957" y="13264"/>
                  </a:moveTo>
                  <a:lnTo>
                    <a:pt x="48957" y="13860"/>
                  </a:lnTo>
                  <a:lnTo>
                    <a:pt x="48629" y="13860"/>
                  </a:lnTo>
                  <a:lnTo>
                    <a:pt x="48629" y="13264"/>
                  </a:lnTo>
                  <a:close/>
                  <a:moveTo>
                    <a:pt x="49605" y="13272"/>
                  </a:moveTo>
                  <a:lnTo>
                    <a:pt x="49605" y="13868"/>
                  </a:lnTo>
                  <a:lnTo>
                    <a:pt x="49277" y="13868"/>
                  </a:lnTo>
                  <a:lnTo>
                    <a:pt x="49277" y="13272"/>
                  </a:lnTo>
                  <a:close/>
                  <a:moveTo>
                    <a:pt x="30337" y="13117"/>
                  </a:moveTo>
                  <a:lnTo>
                    <a:pt x="30337" y="13886"/>
                  </a:lnTo>
                  <a:lnTo>
                    <a:pt x="29801" y="13886"/>
                  </a:lnTo>
                  <a:lnTo>
                    <a:pt x="29801" y="13117"/>
                  </a:lnTo>
                  <a:close/>
                  <a:moveTo>
                    <a:pt x="29490" y="13134"/>
                  </a:moveTo>
                  <a:lnTo>
                    <a:pt x="29490" y="13912"/>
                  </a:lnTo>
                  <a:lnTo>
                    <a:pt x="28955" y="13912"/>
                  </a:lnTo>
                  <a:lnTo>
                    <a:pt x="28955" y="13134"/>
                  </a:lnTo>
                  <a:close/>
                  <a:moveTo>
                    <a:pt x="28652" y="13160"/>
                  </a:moveTo>
                  <a:lnTo>
                    <a:pt x="28644" y="13929"/>
                  </a:lnTo>
                  <a:lnTo>
                    <a:pt x="28108" y="13929"/>
                  </a:lnTo>
                  <a:lnTo>
                    <a:pt x="28108" y="13160"/>
                  </a:lnTo>
                  <a:close/>
                  <a:moveTo>
                    <a:pt x="27797" y="13186"/>
                  </a:moveTo>
                  <a:lnTo>
                    <a:pt x="27797" y="13955"/>
                  </a:lnTo>
                  <a:lnTo>
                    <a:pt x="27270" y="13955"/>
                  </a:lnTo>
                  <a:lnTo>
                    <a:pt x="27270" y="13186"/>
                  </a:lnTo>
                  <a:close/>
                  <a:moveTo>
                    <a:pt x="26959" y="13212"/>
                  </a:moveTo>
                  <a:lnTo>
                    <a:pt x="26959" y="13981"/>
                  </a:lnTo>
                  <a:lnTo>
                    <a:pt x="26423" y="13981"/>
                  </a:lnTo>
                  <a:lnTo>
                    <a:pt x="26423" y="13212"/>
                  </a:lnTo>
                  <a:close/>
                  <a:moveTo>
                    <a:pt x="26112" y="13229"/>
                  </a:moveTo>
                  <a:lnTo>
                    <a:pt x="26112" y="14007"/>
                  </a:lnTo>
                  <a:lnTo>
                    <a:pt x="25576" y="14007"/>
                  </a:lnTo>
                  <a:lnTo>
                    <a:pt x="25576" y="13229"/>
                  </a:lnTo>
                  <a:close/>
                  <a:moveTo>
                    <a:pt x="25265" y="13255"/>
                  </a:moveTo>
                  <a:lnTo>
                    <a:pt x="25265" y="14024"/>
                  </a:lnTo>
                  <a:lnTo>
                    <a:pt x="24738" y="14024"/>
                  </a:lnTo>
                  <a:lnTo>
                    <a:pt x="24738" y="13255"/>
                  </a:lnTo>
                  <a:close/>
                  <a:moveTo>
                    <a:pt x="24418" y="13281"/>
                  </a:moveTo>
                  <a:lnTo>
                    <a:pt x="24418" y="14050"/>
                  </a:lnTo>
                  <a:lnTo>
                    <a:pt x="23891" y="14050"/>
                  </a:lnTo>
                  <a:lnTo>
                    <a:pt x="23891" y="13281"/>
                  </a:lnTo>
                  <a:close/>
                  <a:moveTo>
                    <a:pt x="830" y="13359"/>
                  </a:moveTo>
                  <a:lnTo>
                    <a:pt x="830" y="14085"/>
                  </a:lnTo>
                  <a:lnTo>
                    <a:pt x="432" y="14085"/>
                  </a:lnTo>
                  <a:lnTo>
                    <a:pt x="432" y="13359"/>
                  </a:lnTo>
                  <a:close/>
                  <a:moveTo>
                    <a:pt x="1599" y="13359"/>
                  </a:moveTo>
                  <a:lnTo>
                    <a:pt x="1599" y="14085"/>
                  </a:lnTo>
                  <a:lnTo>
                    <a:pt x="1210" y="14085"/>
                  </a:lnTo>
                  <a:lnTo>
                    <a:pt x="1210" y="13359"/>
                  </a:lnTo>
                  <a:close/>
                  <a:moveTo>
                    <a:pt x="2368" y="13359"/>
                  </a:moveTo>
                  <a:lnTo>
                    <a:pt x="2368" y="14085"/>
                  </a:lnTo>
                  <a:lnTo>
                    <a:pt x="1979" y="14085"/>
                  </a:lnTo>
                  <a:lnTo>
                    <a:pt x="1979" y="13359"/>
                  </a:lnTo>
                  <a:close/>
                  <a:moveTo>
                    <a:pt x="3145" y="13359"/>
                  </a:moveTo>
                  <a:lnTo>
                    <a:pt x="3145" y="14085"/>
                  </a:lnTo>
                  <a:lnTo>
                    <a:pt x="2748" y="14085"/>
                  </a:lnTo>
                  <a:lnTo>
                    <a:pt x="2748" y="13359"/>
                  </a:lnTo>
                  <a:close/>
                  <a:moveTo>
                    <a:pt x="3914" y="13359"/>
                  </a:moveTo>
                  <a:lnTo>
                    <a:pt x="3914" y="14085"/>
                  </a:lnTo>
                  <a:lnTo>
                    <a:pt x="3517" y="14085"/>
                  </a:lnTo>
                  <a:lnTo>
                    <a:pt x="3517" y="13359"/>
                  </a:lnTo>
                  <a:close/>
                  <a:moveTo>
                    <a:pt x="4684" y="13359"/>
                  </a:moveTo>
                  <a:lnTo>
                    <a:pt x="4684" y="14085"/>
                  </a:lnTo>
                  <a:lnTo>
                    <a:pt x="4286" y="14085"/>
                  </a:lnTo>
                  <a:lnTo>
                    <a:pt x="4286" y="13359"/>
                  </a:lnTo>
                  <a:close/>
                  <a:moveTo>
                    <a:pt x="5453" y="13359"/>
                  </a:moveTo>
                  <a:lnTo>
                    <a:pt x="5453" y="14085"/>
                  </a:lnTo>
                  <a:lnTo>
                    <a:pt x="5064" y="14085"/>
                  </a:lnTo>
                  <a:lnTo>
                    <a:pt x="5064" y="13359"/>
                  </a:lnTo>
                  <a:close/>
                  <a:moveTo>
                    <a:pt x="6222" y="13359"/>
                  </a:moveTo>
                  <a:lnTo>
                    <a:pt x="6222" y="14085"/>
                  </a:lnTo>
                  <a:lnTo>
                    <a:pt x="5833" y="14085"/>
                  </a:lnTo>
                  <a:lnTo>
                    <a:pt x="5833" y="13359"/>
                  </a:lnTo>
                  <a:close/>
                  <a:moveTo>
                    <a:pt x="6991" y="13359"/>
                  </a:moveTo>
                  <a:lnTo>
                    <a:pt x="6991" y="14085"/>
                  </a:lnTo>
                  <a:lnTo>
                    <a:pt x="6602" y="14085"/>
                  </a:lnTo>
                  <a:lnTo>
                    <a:pt x="6602" y="13359"/>
                  </a:lnTo>
                  <a:close/>
                  <a:moveTo>
                    <a:pt x="7768" y="13359"/>
                  </a:moveTo>
                  <a:lnTo>
                    <a:pt x="7768" y="14085"/>
                  </a:lnTo>
                  <a:lnTo>
                    <a:pt x="7371" y="14085"/>
                  </a:lnTo>
                  <a:lnTo>
                    <a:pt x="7371" y="13359"/>
                  </a:lnTo>
                  <a:close/>
                  <a:moveTo>
                    <a:pt x="8537" y="13359"/>
                  </a:moveTo>
                  <a:lnTo>
                    <a:pt x="8537" y="14085"/>
                  </a:lnTo>
                  <a:lnTo>
                    <a:pt x="8140" y="14085"/>
                  </a:lnTo>
                  <a:lnTo>
                    <a:pt x="8140" y="13359"/>
                  </a:lnTo>
                  <a:close/>
                  <a:moveTo>
                    <a:pt x="9306" y="13359"/>
                  </a:moveTo>
                  <a:lnTo>
                    <a:pt x="9306" y="14085"/>
                  </a:lnTo>
                  <a:lnTo>
                    <a:pt x="8909" y="14085"/>
                  </a:lnTo>
                  <a:lnTo>
                    <a:pt x="8909" y="13359"/>
                  </a:lnTo>
                  <a:close/>
                  <a:moveTo>
                    <a:pt x="64433" y="13203"/>
                  </a:moveTo>
                  <a:lnTo>
                    <a:pt x="64398" y="13272"/>
                  </a:lnTo>
                  <a:lnTo>
                    <a:pt x="64407" y="13272"/>
                  </a:lnTo>
                  <a:lnTo>
                    <a:pt x="64407" y="14257"/>
                  </a:lnTo>
                  <a:lnTo>
                    <a:pt x="64398" y="14257"/>
                  </a:lnTo>
                  <a:lnTo>
                    <a:pt x="64398" y="14473"/>
                  </a:lnTo>
                  <a:lnTo>
                    <a:pt x="64018" y="14473"/>
                  </a:lnTo>
                  <a:lnTo>
                    <a:pt x="64018" y="14257"/>
                  </a:lnTo>
                  <a:lnTo>
                    <a:pt x="64009" y="14257"/>
                  </a:lnTo>
                  <a:lnTo>
                    <a:pt x="64009" y="13272"/>
                  </a:lnTo>
                  <a:lnTo>
                    <a:pt x="63975" y="13220"/>
                  </a:lnTo>
                  <a:lnTo>
                    <a:pt x="63975" y="13203"/>
                  </a:lnTo>
                  <a:close/>
                  <a:moveTo>
                    <a:pt x="65366" y="13203"/>
                  </a:moveTo>
                  <a:lnTo>
                    <a:pt x="65348" y="13272"/>
                  </a:lnTo>
                  <a:lnTo>
                    <a:pt x="65357" y="13272"/>
                  </a:lnTo>
                  <a:lnTo>
                    <a:pt x="65357" y="14257"/>
                  </a:lnTo>
                  <a:lnTo>
                    <a:pt x="65348" y="14257"/>
                  </a:lnTo>
                  <a:lnTo>
                    <a:pt x="65348" y="14473"/>
                  </a:lnTo>
                  <a:lnTo>
                    <a:pt x="64942" y="14473"/>
                  </a:lnTo>
                  <a:lnTo>
                    <a:pt x="64942" y="14257"/>
                  </a:lnTo>
                  <a:lnTo>
                    <a:pt x="64942" y="13272"/>
                  </a:lnTo>
                  <a:lnTo>
                    <a:pt x="64891" y="13203"/>
                  </a:lnTo>
                  <a:close/>
                  <a:moveTo>
                    <a:pt x="66333" y="13203"/>
                  </a:moveTo>
                  <a:lnTo>
                    <a:pt x="66299" y="13272"/>
                  </a:lnTo>
                  <a:lnTo>
                    <a:pt x="66308" y="13272"/>
                  </a:lnTo>
                  <a:lnTo>
                    <a:pt x="66308" y="14257"/>
                  </a:lnTo>
                  <a:lnTo>
                    <a:pt x="66299" y="14257"/>
                  </a:lnTo>
                  <a:lnTo>
                    <a:pt x="66299" y="14473"/>
                  </a:lnTo>
                  <a:lnTo>
                    <a:pt x="65919" y="14473"/>
                  </a:lnTo>
                  <a:lnTo>
                    <a:pt x="65919" y="14257"/>
                  </a:lnTo>
                  <a:lnTo>
                    <a:pt x="65910" y="14257"/>
                  </a:lnTo>
                  <a:lnTo>
                    <a:pt x="65910" y="13272"/>
                  </a:lnTo>
                  <a:lnTo>
                    <a:pt x="65867" y="13203"/>
                  </a:lnTo>
                  <a:close/>
                  <a:moveTo>
                    <a:pt x="67293" y="13203"/>
                  </a:moveTo>
                  <a:lnTo>
                    <a:pt x="67249" y="13272"/>
                  </a:lnTo>
                  <a:lnTo>
                    <a:pt x="67258" y="13272"/>
                  </a:lnTo>
                  <a:lnTo>
                    <a:pt x="67258" y="14257"/>
                  </a:lnTo>
                  <a:lnTo>
                    <a:pt x="67249" y="14257"/>
                  </a:lnTo>
                  <a:lnTo>
                    <a:pt x="67249" y="14473"/>
                  </a:lnTo>
                  <a:lnTo>
                    <a:pt x="66869" y="14473"/>
                  </a:lnTo>
                  <a:lnTo>
                    <a:pt x="66869" y="14257"/>
                  </a:lnTo>
                  <a:lnTo>
                    <a:pt x="66869" y="13272"/>
                  </a:lnTo>
                  <a:lnTo>
                    <a:pt x="66826" y="13203"/>
                  </a:lnTo>
                  <a:close/>
                  <a:moveTo>
                    <a:pt x="68243" y="13203"/>
                  </a:moveTo>
                  <a:lnTo>
                    <a:pt x="68200" y="13272"/>
                  </a:lnTo>
                  <a:lnTo>
                    <a:pt x="68208" y="13272"/>
                  </a:lnTo>
                  <a:lnTo>
                    <a:pt x="68208" y="14257"/>
                  </a:lnTo>
                  <a:lnTo>
                    <a:pt x="68200" y="14257"/>
                  </a:lnTo>
                  <a:lnTo>
                    <a:pt x="68200" y="14473"/>
                  </a:lnTo>
                  <a:lnTo>
                    <a:pt x="67820" y="14473"/>
                  </a:lnTo>
                  <a:lnTo>
                    <a:pt x="67820" y="14257"/>
                  </a:lnTo>
                  <a:lnTo>
                    <a:pt x="67811" y="14257"/>
                  </a:lnTo>
                  <a:lnTo>
                    <a:pt x="67811" y="13272"/>
                  </a:lnTo>
                  <a:lnTo>
                    <a:pt x="67768" y="13203"/>
                  </a:lnTo>
                  <a:close/>
                  <a:moveTo>
                    <a:pt x="42477" y="14033"/>
                  </a:moveTo>
                  <a:lnTo>
                    <a:pt x="42477" y="14637"/>
                  </a:lnTo>
                  <a:lnTo>
                    <a:pt x="42149" y="14637"/>
                  </a:lnTo>
                  <a:lnTo>
                    <a:pt x="42149" y="14033"/>
                  </a:lnTo>
                  <a:close/>
                  <a:moveTo>
                    <a:pt x="43125" y="14050"/>
                  </a:moveTo>
                  <a:lnTo>
                    <a:pt x="43125" y="14646"/>
                  </a:lnTo>
                  <a:lnTo>
                    <a:pt x="42797" y="14646"/>
                  </a:lnTo>
                  <a:lnTo>
                    <a:pt x="42797" y="14050"/>
                  </a:lnTo>
                  <a:close/>
                  <a:moveTo>
                    <a:pt x="43773" y="14059"/>
                  </a:moveTo>
                  <a:lnTo>
                    <a:pt x="43773" y="14655"/>
                  </a:lnTo>
                  <a:lnTo>
                    <a:pt x="43445" y="14655"/>
                  </a:lnTo>
                  <a:lnTo>
                    <a:pt x="43445" y="14059"/>
                  </a:lnTo>
                  <a:close/>
                  <a:moveTo>
                    <a:pt x="44404" y="14067"/>
                  </a:moveTo>
                  <a:lnTo>
                    <a:pt x="44421" y="14663"/>
                  </a:lnTo>
                  <a:lnTo>
                    <a:pt x="44076" y="14663"/>
                  </a:lnTo>
                  <a:lnTo>
                    <a:pt x="44076" y="14067"/>
                  </a:lnTo>
                  <a:close/>
                  <a:moveTo>
                    <a:pt x="45069" y="14076"/>
                  </a:moveTo>
                  <a:lnTo>
                    <a:pt x="45069" y="14681"/>
                  </a:lnTo>
                  <a:lnTo>
                    <a:pt x="44741" y="14681"/>
                  </a:lnTo>
                  <a:lnTo>
                    <a:pt x="44741" y="14076"/>
                  </a:lnTo>
                  <a:close/>
                  <a:moveTo>
                    <a:pt x="45717" y="14085"/>
                  </a:moveTo>
                  <a:lnTo>
                    <a:pt x="45717" y="14689"/>
                  </a:lnTo>
                  <a:lnTo>
                    <a:pt x="45389" y="14689"/>
                  </a:lnTo>
                  <a:lnTo>
                    <a:pt x="45389" y="14085"/>
                  </a:lnTo>
                  <a:close/>
                  <a:moveTo>
                    <a:pt x="46365" y="14093"/>
                  </a:moveTo>
                  <a:lnTo>
                    <a:pt x="46365" y="14689"/>
                  </a:lnTo>
                  <a:lnTo>
                    <a:pt x="46037" y="14689"/>
                  </a:lnTo>
                  <a:lnTo>
                    <a:pt x="46037" y="14093"/>
                  </a:lnTo>
                  <a:close/>
                  <a:moveTo>
                    <a:pt x="47013" y="14102"/>
                  </a:moveTo>
                  <a:lnTo>
                    <a:pt x="47013" y="14698"/>
                  </a:lnTo>
                  <a:lnTo>
                    <a:pt x="46685" y="14698"/>
                  </a:lnTo>
                  <a:lnTo>
                    <a:pt x="46685" y="14102"/>
                  </a:lnTo>
                  <a:close/>
                  <a:moveTo>
                    <a:pt x="47661" y="14110"/>
                  </a:moveTo>
                  <a:lnTo>
                    <a:pt x="47661" y="14707"/>
                  </a:lnTo>
                  <a:lnTo>
                    <a:pt x="47333" y="14707"/>
                  </a:lnTo>
                  <a:lnTo>
                    <a:pt x="47333" y="14110"/>
                  </a:lnTo>
                  <a:close/>
                  <a:moveTo>
                    <a:pt x="48309" y="14119"/>
                  </a:moveTo>
                  <a:lnTo>
                    <a:pt x="48309" y="14715"/>
                  </a:lnTo>
                  <a:lnTo>
                    <a:pt x="47981" y="14715"/>
                  </a:lnTo>
                  <a:lnTo>
                    <a:pt x="47981" y="14119"/>
                  </a:lnTo>
                  <a:close/>
                  <a:moveTo>
                    <a:pt x="48957" y="14128"/>
                  </a:moveTo>
                  <a:lnTo>
                    <a:pt x="48957" y="14724"/>
                  </a:lnTo>
                  <a:lnTo>
                    <a:pt x="48629" y="14724"/>
                  </a:lnTo>
                  <a:lnTo>
                    <a:pt x="48629" y="14128"/>
                  </a:lnTo>
                  <a:close/>
                  <a:moveTo>
                    <a:pt x="49605" y="14136"/>
                  </a:moveTo>
                  <a:lnTo>
                    <a:pt x="49605" y="14733"/>
                  </a:lnTo>
                  <a:lnTo>
                    <a:pt x="49277" y="14733"/>
                  </a:lnTo>
                  <a:lnTo>
                    <a:pt x="49277" y="14136"/>
                  </a:lnTo>
                  <a:close/>
                  <a:moveTo>
                    <a:pt x="33387" y="13756"/>
                  </a:moveTo>
                  <a:lnTo>
                    <a:pt x="33387" y="14517"/>
                  </a:lnTo>
                  <a:lnTo>
                    <a:pt x="33379" y="14517"/>
                  </a:lnTo>
                  <a:lnTo>
                    <a:pt x="33379" y="14897"/>
                  </a:lnTo>
                  <a:lnTo>
                    <a:pt x="33033" y="14897"/>
                  </a:lnTo>
                  <a:lnTo>
                    <a:pt x="33033" y="14707"/>
                  </a:lnTo>
                  <a:lnTo>
                    <a:pt x="33033" y="13825"/>
                  </a:lnTo>
                  <a:lnTo>
                    <a:pt x="32998" y="13756"/>
                  </a:lnTo>
                  <a:close/>
                  <a:moveTo>
                    <a:pt x="34243" y="13756"/>
                  </a:moveTo>
                  <a:lnTo>
                    <a:pt x="34243" y="14517"/>
                  </a:lnTo>
                  <a:lnTo>
                    <a:pt x="34234" y="14517"/>
                  </a:lnTo>
                  <a:lnTo>
                    <a:pt x="34234" y="14897"/>
                  </a:lnTo>
                  <a:lnTo>
                    <a:pt x="33897" y="14897"/>
                  </a:lnTo>
                  <a:lnTo>
                    <a:pt x="33897" y="14707"/>
                  </a:lnTo>
                  <a:lnTo>
                    <a:pt x="33897" y="13825"/>
                  </a:lnTo>
                  <a:lnTo>
                    <a:pt x="33854" y="13756"/>
                  </a:lnTo>
                  <a:close/>
                  <a:moveTo>
                    <a:pt x="35089" y="13756"/>
                  </a:moveTo>
                  <a:lnTo>
                    <a:pt x="35089" y="14517"/>
                  </a:lnTo>
                  <a:lnTo>
                    <a:pt x="35081" y="14517"/>
                  </a:lnTo>
                  <a:lnTo>
                    <a:pt x="35081" y="14897"/>
                  </a:lnTo>
                  <a:lnTo>
                    <a:pt x="34744" y="14897"/>
                  </a:lnTo>
                  <a:lnTo>
                    <a:pt x="34744" y="14707"/>
                  </a:lnTo>
                  <a:lnTo>
                    <a:pt x="34744" y="13825"/>
                  </a:lnTo>
                  <a:lnTo>
                    <a:pt x="34709" y="13756"/>
                  </a:lnTo>
                  <a:close/>
                  <a:moveTo>
                    <a:pt x="35953" y="13756"/>
                  </a:moveTo>
                  <a:lnTo>
                    <a:pt x="35953" y="14517"/>
                  </a:lnTo>
                  <a:lnTo>
                    <a:pt x="35945" y="14517"/>
                  </a:lnTo>
                  <a:lnTo>
                    <a:pt x="35945" y="14897"/>
                  </a:lnTo>
                  <a:lnTo>
                    <a:pt x="35608" y="14897"/>
                  </a:lnTo>
                  <a:lnTo>
                    <a:pt x="35608" y="14707"/>
                  </a:lnTo>
                  <a:lnTo>
                    <a:pt x="35608" y="13825"/>
                  </a:lnTo>
                  <a:lnTo>
                    <a:pt x="35565" y="13756"/>
                  </a:lnTo>
                  <a:close/>
                  <a:moveTo>
                    <a:pt x="36800" y="13756"/>
                  </a:moveTo>
                  <a:lnTo>
                    <a:pt x="36800" y="14517"/>
                  </a:lnTo>
                  <a:lnTo>
                    <a:pt x="36792" y="14517"/>
                  </a:lnTo>
                  <a:lnTo>
                    <a:pt x="36792" y="14897"/>
                  </a:lnTo>
                  <a:lnTo>
                    <a:pt x="36455" y="14897"/>
                  </a:lnTo>
                  <a:lnTo>
                    <a:pt x="36455" y="14707"/>
                  </a:lnTo>
                  <a:lnTo>
                    <a:pt x="36455" y="13825"/>
                  </a:lnTo>
                  <a:lnTo>
                    <a:pt x="36411" y="13756"/>
                  </a:lnTo>
                  <a:close/>
                  <a:moveTo>
                    <a:pt x="37690" y="13575"/>
                  </a:moveTo>
                  <a:lnTo>
                    <a:pt x="37656" y="13635"/>
                  </a:lnTo>
                  <a:lnTo>
                    <a:pt x="37656" y="14517"/>
                  </a:lnTo>
                  <a:lnTo>
                    <a:pt x="37647" y="14517"/>
                  </a:lnTo>
                  <a:lnTo>
                    <a:pt x="37647" y="14897"/>
                  </a:lnTo>
                  <a:lnTo>
                    <a:pt x="37310" y="14897"/>
                  </a:lnTo>
                  <a:lnTo>
                    <a:pt x="37310" y="14707"/>
                  </a:lnTo>
                  <a:lnTo>
                    <a:pt x="37310" y="13825"/>
                  </a:lnTo>
                  <a:lnTo>
                    <a:pt x="37275" y="13756"/>
                  </a:lnTo>
                  <a:lnTo>
                    <a:pt x="37690" y="13575"/>
                  </a:lnTo>
                  <a:close/>
                  <a:moveTo>
                    <a:pt x="74620" y="14231"/>
                  </a:moveTo>
                  <a:lnTo>
                    <a:pt x="74620" y="15061"/>
                  </a:lnTo>
                  <a:lnTo>
                    <a:pt x="74127" y="15061"/>
                  </a:lnTo>
                  <a:lnTo>
                    <a:pt x="74127" y="14231"/>
                  </a:lnTo>
                  <a:close/>
                  <a:moveTo>
                    <a:pt x="75406" y="14231"/>
                  </a:moveTo>
                  <a:lnTo>
                    <a:pt x="75406" y="15061"/>
                  </a:lnTo>
                  <a:lnTo>
                    <a:pt x="74913" y="15061"/>
                  </a:lnTo>
                  <a:lnTo>
                    <a:pt x="74913" y="14231"/>
                  </a:lnTo>
                  <a:close/>
                  <a:moveTo>
                    <a:pt x="76184" y="14231"/>
                  </a:moveTo>
                  <a:lnTo>
                    <a:pt x="76184" y="15061"/>
                  </a:lnTo>
                  <a:lnTo>
                    <a:pt x="75691" y="15061"/>
                  </a:lnTo>
                  <a:lnTo>
                    <a:pt x="75691" y="14231"/>
                  </a:lnTo>
                  <a:close/>
                  <a:moveTo>
                    <a:pt x="76970" y="14231"/>
                  </a:moveTo>
                  <a:lnTo>
                    <a:pt x="76970" y="15061"/>
                  </a:lnTo>
                  <a:lnTo>
                    <a:pt x="76477" y="15061"/>
                  </a:lnTo>
                  <a:lnTo>
                    <a:pt x="76477" y="14231"/>
                  </a:lnTo>
                  <a:close/>
                  <a:moveTo>
                    <a:pt x="77748" y="14231"/>
                  </a:moveTo>
                  <a:lnTo>
                    <a:pt x="77748" y="15061"/>
                  </a:lnTo>
                  <a:lnTo>
                    <a:pt x="77255" y="15061"/>
                  </a:lnTo>
                  <a:lnTo>
                    <a:pt x="77255" y="14231"/>
                  </a:lnTo>
                  <a:close/>
                  <a:moveTo>
                    <a:pt x="78499" y="14231"/>
                  </a:moveTo>
                  <a:lnTo>
                    <a:pt x="78525" y="15061"/>
                  </a:lnTo>
                  <a:lnTo>
                    <a:pt x="78007" y="15061"/>
                  </a:lnTo>
                  <a:lnTo>
                    <a:pt x="78007" y="14231"/>
                  </a:lnTo>
                  <a:close/>
                  <a:moveTo>
                    <a:pt x="79312" y="14231"/>
                  </a:moveTo>
                  <a:lnTo>
                    <a:pt x="79312" y="15061"/>
                  </a:lnTo>
                  <a:lnTo>
                    <a:pt x="78819" y="15061"/>
                  </a:lnTo>
                  <a:lnTo>
                    <a:pt x="78819" y="14231"/>
                  </a:lnTo>
                  <a:close/>
                  <a:moveTo>
                    <a:pt x="830" y="14421"/>
                  </a:moveTo>
                  <a:lnTo>
                    <a:pt x="830" y="15147"/>
                  </a:lnTo>
                  <a:lnTo>
                    <a:pt x="432" y="15147"/>
                  </a:lnTo>
                  <a:lnTo>
                    <a:pt x="432" y="14421"/>
                  </a:lnTo>
                  <a:close/>
                  <a:moveTo>
                    <a:pt x="1599" y="14421"/>
                  </a:moveTo>
                  <a:lnTo>
                    <a:pt x="1599" y="15147"/>
                  </a:lnTo>
                  <a:lnTo>
                    <a:pt x="1210" y="15147"/>
                  </a:lnTo>
                  <a:lnTo>
                    <a:pt x="1210" y="14421"/>
                  </a:lnTo>
                  <a:close/>
                  <a:moveTo>
                    <a:pt x="2368" y="14421"/>
                  </a:moveTo>
                  <a:lnTo>
                    <a:pt x="2368" y="15147"/>
                  </a:lnTo>
                  <a:lnTo>
                    <a:pt x="1979" y="15147"/>
                  </a:lnTo>
                  <a:lnTo>
                    <a:pt x="1979" y="14421"/>
                  </a:lnTo>
                  <a:close/>
                  <a:moveTo>
                    <a:pt x="3145" y="14421"/>
                  </a:moveTo>
                  <a:lnTo>
                    <a:pt x="3145" y="15147"/>
                  </a:lnTo>
                  <a:lnTo>
                    <a:pt x="2748" y="15147"/>
                  </a:lnTo>
                  <a:lnTo>
                    <a:pt x="2748" y="14421"/>
                  </a:lnTo>
                  <a:close/>
                  <a:moveTo>
                    <a:pt x="3914" y="14421"/>
                  </a:moveTo>
                  <a:lnTo>
                    <a:pt x="3914" y="15147"/>
                  </a:lnTo>
                  <a:lnTo>
                    <a:pt x="3517" y="15147"/>
                  </a:lnTo>
                  <a:lnTo>
                    <a:pt x="3517" y="14421"/>
                  </a:lnTo>
                  <a:close/>
                  <a:moveTo>
                    <a:pt x="4684" y="14421"/>
                  </a:moveTo>
                  <a:lnTo>
                    <a:pt x="4684" y="15147"/>
                  </a:lnTo>
                  <a:lnTo>
                    <a:pt x="4286" y="15147"/>
                  </a:lnTo>
                  <a:lnTo>
                    <a:pt x="4286" y="14421"/>
                  </a:lnTo>
                  <a:close/>
                  <a:moveTo>
                    <a:pt x="5453" y="14421"/>
                  </a:moveTo>
                  <a:lnTo>
                    <a:pt x="5453" y="15147"/>
                  </a:lnTo>
                  <a:lnTo>
                    <a:pt x="5064" y="15147"/>
                  </a:lnTo>
                  <a:lnTo>
                    <a:pt x="5064" y="14421"/>
                  </a:lnTo>
                  <a:close/>
                  <a:moveTo>
                    <a:pt x="6222" y="14421"/>
                  </a:moveTo>
                  <a:lnTo>
                    <a:pt x="6222" y="15147"/>
                  </a:lnTo>
                  <a:lnTo>
                    <a:pt x="5833" y="15147"/>
                  </a:lnTo>
                  <a:lnTo>
                    <a:pt x="5833" y="14421"/>
                  </a:lnTo>
                  <a:close/>
                  <a:moveTo>
                    <a:pt x="6991" y="14421"/>
                  </a:moveTo>
                  <a:lnTo>
                    <a:pt x="6991" y="15147"/>
                  </a:lnTo>
                  <a:lnTo>
                    <a:pt x="6602" y="15147"/>
                  </a:lnTo>
                  <a:lnTo>
                    <a:pt x="6602" y="14421"/>
                  </a:lnTo>
                  <a:close/>
                  <a:moveTo>
                    <a:pt x="7768" y="14421"/>
                  </a:moveTo>
                  <a:lnTo>
                    <a:pt x="7768" y="15147"/>
                  </a:lnTo>
                  <a:lnTo>
                    <a:pt x="7371" y="15147"/>
                  </a:lnTo>
                  <a:lnTo>
                    <a:pt x="7371" y="14421"/>
                  </a:lnTo>
                  <a:close/>
                  <a:moveTo>
                    <a:pt x="8537" y="14421"/>
                  </a:moveTo>
                  <a:lnTo>
                    <a:pt x="8537" y="15147"/>
                  </a:lnTo>
                  <a:lnTo>
                    <a:pt x="8140" y="15147"/>
                  </a:lnTo>
                  <a:lnTo>
                    <a:pt x="8140" y="14421"/>
                  </a:lnTo>
                  <a:close/>
                  <a:moveTo>
                    <a:pt x="9306" y="14421"/>
                  </a:moveTo>
                  <a:lnTo>
                    <a:pt x="9306" y="15147"/>
                  </a:lnTo>
                  <a:lnTo>
                    <a:pt x="8909" y="15147"/>
                  </a:lnTo>
                  <a:lnTo>
                    <a:pt x="8909" y="14421"/>
                  </a:lnTo>
                  <a:close/>
                  <a:moveTo>
                    <a:pt x="30337" y="14577"/>
                  </a:moveTo>
                  <a:lnTo>
                    <a:pt x="30337" y="15182"/>
                  </a:lnTo>
                  <a:lnTo>
                    <a:pt x="29801" y="15182"/>
                  </a:lnTo>
                  <a:lnTo>
                    <a:pt x="29801" y="14577"/>
                  </a:lnTo>
                  <a:close/>
                  <a:moveTo>
                    <a:pt x="29490" y="14577"/>
                  </a:moveTo>
                  <a:lnTo>
                    <a:pt x="29490" y="15208"/>
                  </a:lnTo>
                  <a:lnTo>
                    <a:pt x="28955" y="15208"/>
                  </a:lnTo>
                  <a:lnTo>
                    <a:pt x="28955" y="14577"/>
                  </a:lnTo>
                  <a:close/>
                  <a:moveTo>
                    <a:pt x="28652" y="14577"/>
                  </a:moveTo>
                  <a:lnTo>
                    <a:pt x="28644" y="15225"/>
                  </a:lnTo>
                  <a:lnTo>
                    <a:pt x="28108" y="15225"/>
                  </a:lnTo>
                  <a:lnTo>
                    <a:pt x="28108" y="14577"/>
                  </a:lnTo>
                  <a:close/>
                  <a:moveTo>
                    <a:pt x="27797" y="14577"/>
                  </a:moveTo>
                  <a:lnTo>
                    <a:pt x="27797" y="15251"/>
                  </a:lnTo>
                  <a:lnTo>
                    <a:pt x="27270" y="15251"/>
                  </a:lnTo>
                  <a:lnTo>
                    <a:pt x="27270" y="14577"/>
                  </a:lnTo>
                  <a:close/>
                  <a:moveTo>
                    <a:pt x="26959" y="14577"/>
                  </a:moveTo>
                  <a:lnTo>
                    <a:pt x="26959" y="15277"/>
                  </a:lnTo>
                  <a:lnTo>
                    <a:pt x="26423" y="15277"/>
                  </a:lnTo>
                  <a:lnTo>
                    <a:pt x="26423" y="14577"/>
                  </a:lnTo>
                  <a:close/>
                  <a:moveTo>
                    <a:pt x="26112" y="14577"/>
                  </a:moveTo>
                  <a:lnTo>
                    <a:pt x="26112" y="15303"/>
                  </a:lnTo>
                  <a:lnTo>
                    <a:pt x="25576" y="15303"/>
                  </a:lnTo>
                  <a:lnTo>
                    <a:pt x="25576" y="14577"/>
                  </a:lnTo>
                  <a:close/>
                  <a:moveTo>
                    <a:pt x="25265" y="14577"/>
                  </a:moveTo>
                  <a:lnTo>
                    <a:pt x="25265" y="15320"/>
                  </a:lnTo>
                  <a:lnTo>
                    <a:pt x="24738" y="15320"/>
                  </a:lnTo>
                  <a:lnTo>
                    <a:pt x="24738" y="14577"/>
                  </a:lnTo>
                  <a:close/>
                  <a:moveTo>
                    <a:pt x="33382" y="15268"/>
                  </a:moveTo>
                  <a:lnTo>
                    <a:pt x="33379" y="15337"/>
                  </a:lnTo>
                  <a:lnTo>
                    <a:pt x="33387" y="15324"/>
                  </a:lnTo>
                  <a:lnTo>
                    <a:pt x="33387" y="15268"/>
                  </a:lnTo>
                  <a:close/>
                  <a:moveTo>
                    <a:pt x="34232" y="15268"/>
                  </a:moveTo>
                  <a:lnTo>
                    <a:pt x="34225" y="15337"/>
                  </a:lnTo>
                  <a:lnTo>
                    <a:pt x="34243" y="15310"/>
                  </a:lnTo>
                  <a:lnTo>
                    <a:pt x="34243" y="15310"/>
                  </a:lnTo>
                  <a:lnTo>
                    <a:pt x="34243" y="15268"/>
                  </a:lnTo>
                  <a:close/>
                  <a:moveTo>
                    <a:pt x="35948" y="15268"/>
                  </a:moveTo>
                  <a:lnTo>
                    <a:pt x="35945" y="15337"/>
                  </a:lnTo>
                  <a:lnTo>
                    <a:pt x="35953" y="15324"/>
                  </a:lnTo>
                  <a:lnTo>
                    <a:pt x="35953" y="15268"/>
                  </a:lnTo>
                  <a:close/>
                  <a:moveTo>
                    <a:pt x="37642" y="15268"/>
                  </a:moveTo>
                  <a:lnTo>
                    <a:pt x="37630" y="15337"/>
                  </a:lnTo>
                  <a:lnTo>
                    <a:pt x="37664" y="15282"/>
                  </a:lnTo>
                  <a:lnTo>
                    <a:pt x="37664" y="15268"/>
                  </a:lnTo>
                  <a:close/>
                  <a:moveTo>
                    <a:pt x="24418" y="14577"/>
                  </a:moveTo>
                  <a:lnTo>
                    <a:pt x="24418" y="15346"/>
                  </a:lnTo>
                  <a:lnTo>
                    <a:pt x="23891" y="15346"/>
                  </a:lnTo>
                  <a:lnTo>
                    <a:pt x="23891" y="14577"/>
                  </a:lnTo>
                  <a:close/>
                  <a:moveTo>
                    <a:pt x="42477" y="14905"/>
                  </a:moveTo>
                  <a:lnTo>
                    <a:pt x="42477" y="15502"/>
                  </a:lnTo>
                  <a:lnTo>
                    <a:pt x="42149" y="15502"/>
                  </a:lnTo>
                  <a:lnTo>
                    <a:pt x="42149" y="14905"/>
                  </a:lnTo>
                  <a:close/>
                  <a:moveTo>
                    <a:pt x="43125" y="14914"/>
                  </a:moveTo>
                  <a:lnTo>
                    <a:pt x="43125" y="15510"/>
                  </a:lnTo>
                  <a:lnTo>
                    <a:pt x="42797" y="15510"/>
                  </a:lnTo>
                  <a:lnTo>
                    <a:pt x="42797" y="14914"/>
                  </a:lnTo>
                  <a:close/>
                  <a:moveTo>
                    <a:pt x="43773" y="14923"/>
                  </a:moveTo>
                  <a:lnTo>
                    <a:pt x="43773" y="15519"/>
                  </a:lnTo>
                  <a:lnTo>
                    <a:pt x="43445" y="15519"/>
                  </a:lnTo>
                  <a:lnTo>
                    <a:pt x="43445" y="14923"/>
                  </a:lnTo>
                  <a:close/>
                  <a:moveTo>
                    <a:pt x="44404" y="14931"/>
                  </a:moveTo>
                  <a:lnTo>
                    <a:pt x="44421" y="15527"/>
                  </a:lnTo>
                  <a:lnTo>
                    <a:pt x="44076" y="15527"/>
                  </a:lnTo>
                  <a:lnTo>
                    <a:pt x="44076" y="14931"/>
                  </a:lnTo>
                  <a:close/>
                  <a:moveTo>
                    <a:pt x="45069" y="14949"/>
                  </a:moveTo>
                  <a:lnTo>
                    <a:pt x="45069" y="15545"/>
                  </a:lnTo>
                  <a:lnTo>
                    <a:pt x="44741" y="15545"/>
                  </a:lnTo>
                  <a:lnTo>
                    <a:pt x="44741" y="14949"/>
                  </a:lnTo>
                  <a:close/>
                  <a:moveTo>
                    <a:pt x="45717" y="14949"/>
                  </a:moveTo>
                  <a:lnTo>
                    <a:pt x="45717" y="15553"/>
                  </a:lnTo>
                  <a:lnTo>
                    <a:pt x="45389" y="15553"/>
                  </a:lnTo>
                  <a:lnTo>
                    <a:pt x="45389" y="14949"/>
                  </a:lnTo>
                  <a:close/>
                  <a:moveTo>
                    <a:pt x="46365" y="14957"/>
                  </a:moveTo>
                  <a:lnTo>
                    <a:pt x="46365" y="15553"/>
                  </a:lnTo>
                  <a:lnTo>
                    <a:pt x="46037" y="15553"/>
                  </a:lnTo>
                  <a:lnTo>
                    <a:pt x="46037" y="14957"/>
                  </a:lnTo>
                  <a:close/>
                  <a:moveTo>
                    <a:pt x="47013" y="14966"/>
                  </a:moveTo>
                  <a:lnTo>
                    <a:pt x="47013" y="15562"/>
                  </a:lnTo>
                  <a:lnTo>
                    <a:pt x="46685" y="15562"/>
                  </a:lnTo>
                  <a:lnTo>
                    <a:pt x="46685" y="14966"/>
                  </a:lnTo>
                  <a:close/>
                  <a:moveTo>
                    <a:pt x="47661" y="14974"/>
                  </a:moveTo>
                  <a:lnTo>
                    <a:pt x="47661" y="15571"/>
                  </a:lnTo>
                  <a:lnTo>
                    <a:pt x="47333" y="15571"/>
                  </a:lnTo>
                  <a:lnTo>
                    <a:pt x="47333" y="14974"/>
                  </a:lnTo>
                  <a:close/>
                  <a:moveTo>
                    <a:pt x="48309" y="14983"/>
                  </a:moveTo>
                  <a:lnTo>
                    <a:pt x="48309" y="15579"/>
                  </a:lnTo>
                  <a:lnTo>
                    <a:pt x="47981" y="15579"/>
                  </a:lnTo>
                  <a:lnTo>
                    <a:pt x="47981" y="14983"/>
                  </a:lnTo>
                  <a:close/>
                  <a:moveTo>
                    <a:pt x="48957" y="14992"/>
                  </a:moveTo>
                  <a:lnTo>
                    <a:pt x="48957" y="15588"/>
                  </a:lnTo>
                  <a:lnTo>
                    <a:pt x="48629" y="15588"/>
                  </a:lnTo>
                  <a:lnTo>
                    <a:pt x="48629" y="14992"/>
                  </a:lnTo>
                  <a:close/>
                  <a:moveTo>
                    <a:pt x="49605" y="15000"/>
                  </a:moveTo>
                  <a:lnTo>
                    <a:pt x="49605" y="15597"/>
                  </a:lnTo>
                  <a:lnTo>
                    <a:pt x="49277" y="15597"/>
                  </a:lnTo>
                  <a:lnTo>
                    <a:pt x="49277" y="15000"/>
                  </a:lnTo>
                  <a:close/>
                  <a:moveTo>
                    <a:pt x="64433" y="14888"/>
                  </a:moveTo>
                  <a:lnTo>
                    <a:pt x="64389" y="14957"/>
                  </a:lnTo>
                  <a:lnTo>
                    <a:pt x="64407" y="14957"/>
                  </a:lnTo>
                  <a:lnTo>
                    <a:pt x="64407" y="15942"/>
                  </a:lnTo>
                  <a:lnTo>
                    <a:pt x="64398" y="15942"/>
                  </a:lnTo>
                  <a:lnTo>
                    <a:pt x="64398" y="16158"/>
                  </a:lnTo>
                  <a:lnTo>
                    <a:pt x="64018" y="16158"/>
                  </a:lnTo>
                  <a:lnTo>
                    <a:pt x="64018" y="15942"/>
                  </a:lnTo>
                  <a:lnTo>
                    <a:pt x="64009" y="15942"/>
                  </a:lnTo>
                  <a:lnTo>
                    <a:pt x="64009" y="14957"/>
                  </a:lnTo>
                  <a:lnTo>
                    <a:pt x="63975" y="14905"/>
                  </a:lnTo>
                  <a:lnTo>
                    <a:pt x="63975" y="14888"/>
                  </a:lnTo>
                  <a:close/>
                  <a:moveTo>
                    <a:pt x="65366" y="14888"/>
                  </a:moveTo>
                  <a:lnTo>
                    <a:pt x="65323" y="14957"/>
                  </a:lnTo>
                  <a:lnTo>
                    <a:pt x="65357" y="14957"/>
                  </a:lnTo>
                  <a:lnTo>
                    <a:pt x="65357" y="15942"/>
                  </a:lnTo>
                  <a:lnTo>
                    <a:pt x="65348" y="15942"/>
                  </a:lnTo>
                  <a:lnTo>
                    <a:pt x="65348" y="16158"/>
                  </a:lnTo>
                  <a:lnTo>
                    <a:pt x="64942" y="16158"/>
                  </a:lnTo>
                  <a:lnTo>
                    <a:pt x="64942" y="15942"/>
                  </a:lnTo>
                  <a:lnTo>
                    <a:pt x="64942" y="14957"/>
                  </a:lnTo>
                  <a:lnTo>
                    <a:pt x="64891" y="14888"/>
                  </a:lnTo>
                  <a:close/>
                  <a:moveTo>
                    <a:pt x="66333" y="14888"/>
                  </a:moveTo>
                  <a:lnTo>
                    <a:pt x="66290" y="14957"/>
                  </a:lnTo>
                  <a:lnTo>
                    <a:pt x="66308" y="14957"/>
                  </a:lnTo>
                  <a:lnTo>
                    <a:pt x="66308" y="15942"/>
                  </a:lnTo>
                  <a:lnTo>
                    <a:pt x="66299" y="15942"/>
                  </a:lnTo>
                  <a:lnTo>
                    <a:pt x="66299" y="16158"/>
                  </a:lnTo>
                  <a:lnTo>
                    <a:pt x="65919" y="16158"/>
                  </a:lnTo>
                  <a:lnTo>
                    <a:pt x="65919" y="15942"/>
                  </a:lnTo>
                  <a:lnTo>
                    <a:pt x="65910" y="15942"/>
                  </a:lnTo>
                  <a:lnTo>
                    <a:pt x="65910" y="14957"/>
                  </a:lnTo>
                  <a:lnTo>
                    <a:pt x="65867" y="14888"/>
                  </a:lnTo>
                  <a:close/>
                  <a:moveTo>
                    <a:pt x="67293" y="14888"/>
                  </a:moveTo>
                  <a:lnTo>
                    <a:pt x="67249" y="14957"/>
                  </a:lnTo>
                  <a:lnTo>
                    <a:pt x="67258" y="14957"/>
                  </a:lnTo>
                  <a:lnTo>
                    <a:pt x="67258" y="15942"/>
                  </a:lnTo>
                  <a:lnTo>
                    <a:pt x="67241" y="15942"/>
                  </a:lnTo>
                  <a:lnTo>
                    <a:pt x="67241" y="16158"/>
                  </a:lnTo>
                  <a:lnTo>
                    <a:pt x="66869" y="16158"/>
                  </a:lnTo>
                  <a:lnTo>
                    <a:pt x="66869" y="15942"/>
                  </a:lnTo>
                  <a:lnTo>
                    <a:pt x="66869" y="14957"/>
                  </a:lnTo>
                  <a:lnTo>
                    <a:pt x="66826" y="14888"/>
                  </a:lnTo>
                  <a:close/>
                  <a:moveTo>
                    <a:pt x="68243" y="14888"/>
                  </a:moveTo>
                  <a:lnTo>
                    <a:pt x="68200" y="14957"/>
                  </a:lnTo>
                  <a:lnTo>
                    <a:pt x="68208" y="14957"/>
                  </a:lnTo>
                  <a:lnTo>
                    <a:pt x="68208" y="15942"/>
                  </a:lnTo>
                  <a:lnTo>
                    <a:pt x="68200" y="15942"/>
                  </a:lnTo>
                  <a:lnTo>
                    <a:pt x="68200" y="16158"/>
                  </a:lnTo>
                  <a:lnTo>
                    <a:pt x="67820" y="16158"/>
                  </a:lnTo>
                  <a:lnTo>
                    <a:pt x="67820" y="15942"/>
                  </a:lnTo>
                  <a:lnTo>
                    <a:pt x="67811" y="15942"/>
                  </a:lnTo>
                  <a:lnTo>
                    <a:pt x="67811" y="14957"/>
                  </a:lnTo>
                  <a:lnTo>
                    <a:pt x="67768" y="14888"/>
                  </a:lnTo>
                  <a:close/>
                  <a:moveTo>
                    <a:pt x="42477" y="15769"/>
                  </a:moveTo>
                  <a:lnTo>
                    <a:pt x="42477" y="16366"/>
                  </a:lnTo>
                  <a:lnTo>
                    <a:pt x="42149" y="16366"/>
                  </a:lnTo>
                  <a:lnTo>
                    <a:pt x="42149" y="15769"/>
                  </a:lnTo>
                  <a:close/>
                  <a:moveTo>
                    <a:pt x="43125" y="15778"/>
                  </a:moveTo>
                  <a:lnTo>
                    <a:pt x="43125" y="16383"/>
                  </a:lnTo>
                  <a:lnTo>
                    <a:pt x="42797" y="16383"/>
                  </a:lnTo>
                  <a:lnTo>
                    <a:pt x="42797" y="15778"/>
                  </a:lnTo>
                  <a:close/>
                  <a:moveTo>
                    <a:pt x="43773" y="15795"/>
                  </a:moveTo>
                  <a:lnTo>
                    <a:pt x="43773" y="16392"/>
                  </a:lnTo>
                  <a:lnTo>
                    <a:pt x="43445" y="16392"/>
                  </a:lnTo>
                  <a:lnTo>
                    <a:pt x="43445" y="15795"/>
                  </a:lnTo>
                  <a:close/>
                  <a:moveTo>
                    <a:pt x="44404" y="15804"/>
                  </a:moveTo>
                  <a:lnTo>
                    <a:pt x="44421" y="16400"/>
                  </a:lnTo>
                  <a:lnTo>
                    <a:pt x="44076" y="16400"/>
                  </a:lnTo>
                  <a:lnTo>
                    <a:pt x="44076" y="15804"/>
                  </a:lnTo>
                  <a:close/>
                  <a:moveTo>
                    <a:pt x="33387" y="15147"/>
                  </a:moveTo>
                  <a:lnTo>
                    <a:pt x="33387" y="15268"/>
                  </a:lnTo>
                  <a:lnTo>
                    <a:pt x="33422" y="15268"/>
                  </a:lnTo>
                  <a:lnTo>
                    <a:pt x="33387" y="15324"/>
                  </a:lnTo>
                  <a:lnTo>
                    <a:pt x="33387" y="16029"/>
                  </a:lnTo>
                  <a:lnTo>
                    <a:pt x="33379" y="16029"/>
                  </a:lnTo>
                  <a:lnTo>
                    <a:pt x="33379" y="16409"/>
                  </a:lnTo>
                  <a:lnTo>
                    <a:pt x="33033" y="16409"/>
                  </a:lnTo>
                  <a:lnTo>
                    <a:pt x="33033" y="16219"/>
                  </a:lnTo>
                  <a:lnTo>
                    <a:pt x="33033" y="15337"/>
                  </a:lnTo>
                  <a:lnTo>
                    <a:pt x="32998" y="15268"/>
                  </a:lnTo>
                  <a:lnTo>
                    <a:pt x="33382" y="15268"/>
                  </a:lnTo>
                  <a:lnTo>
                    <a:pt x="33387" y="15147"/>
                  </a:lnTo>
                  <a:close/>
                  <a:moveTo>
                    <a:pt x="34243" y="15147"/>
                  </a:moveTo>
                  <a:lnTo>
                    <a:pt x="34243" y="15268"/>
                  </a:lnTo>
                  <a:lnTo>
                    <a:pt x="34269" y="15268"/>
                  </a:lnTo>
                  <a:lnTo>
                    <a:pt x="34243" y="15310"/>
                  </a:lnTo>
                  <a:lnTo>
                    <a:pt x="34243" y="15310"/>
                  </a:lnTo>
                  <a:lnTo>
                    <a:pt x="34243" y="16029"/>
                  </a:lnTo>
                  <a:lnTo>
                    <a:pt x="34234" y="16029"/>
                  </a:lnTo>
                  <a:lnTo>
                    <a:pt x="34234" y="16409"/>
                  </a:lnTo>
                  <a:lnTo>
                    <a:pt x="33897" y="16409"/>
                  </a:lnTo>
                  <a:lnTo>
                    <a:pt x="33897" y="16219"/>
                  </a:lnTo>
                  <a:lnTo>
                    <a:pt x="33897" y="15337"/>
                  </a:lnTo>
                  <a:lnTo>
                    <a:pt x="33854" y="15268"/>
                  </a:lnTo>
                  <a:lnTo>
                    <a:pt x="34232" y="15268"/>
                  </a:lnTo>
                  <a:lnTo>
                    <a:pt x="34243" y="15147"/>
                  </a:lnTo>
                  <a:close/>
                  <a:moveTo>
                    <a:pt x="35124" y="15268"/>
                  </a:moveTo>
                  <a:lnTo>
                    <a:pt x="35089" y="15337"/>
                  </a:lnTo>
                  <a:lnTo>
                    <a:pt x="35089" y="16029"/>
                  </a:lnTo>
                  <a:lnTo>
                    <a:pt x="35081" y="16029"/>
                  </a:lnTo>
                  <a:lnTo>
                    <a:pt x="35081" y="16409"/>
                  </a:lnTo>
                  <a:lnTo>
                    <a:pt x="34744" y="16409"/>
                  </a:lnTo>
                  <a:lnTo>
                    <a:pt x="34744" y="16219"/>
                  </a:lnTo>
                  <a:lnTo>
                    <a:pt x="34744" y="15337"/>
                  </a:lnTo>
                  <a:lnTo>
                    <a:pt x="34709" y="15268"/>
                  </a:lnTo>
                  <a:close/>
                  <a:moveTo>
                    <a:pt x="35953" y="15147"/>
                  </a:moveTo>
                  <a:lnTo>
                    <a:pt x="35953" y="15268"/>
                  </a:lnTo>
                  <a:lnTo>
                    <a:pt x="35988" y="15268"/>
                  </a:lnTo>
                  <a:lnTo>
                    <a:pt x="35953" y="15324"/>
                  </a:lnTo>
                  <a:lnTo>
                    <a:pt x="35953" y="16029"/>
                  </a:lnTo>
                  <a:lnTo>
                    <a:pt x="35945" y="16029"/>
                  </a:lnTo>
                  <a:lnTo>
                    <a:pt x="35945" y="16409"/>
                  </a:lnTo>
                  <a:lnTo>
                    <a:pt x="35608" y="16409"/>
                  </a:lnTo>
                  <a:lnTo>
                    <a:pt x="35608" y="16219"/>
                  </a:lnTo>
                  <a:lnTo>
                    <a:pt x="35608" y="15337"/>
                  </a:lnTo>
                  <a:lnTo>
                    <a:pt x="35565" y="15268"/>
                  </a:lnTo>
                  <a:lnTo>
                    <a:pt x="35948" y="15268"/>
                  </a:lnTo>
                  <a:lnTo>
                    <a:pt x="35953" y="15147"/>
                  </a:lnTo>
                  <a:close/>
                  <a:moveTo>
                    <a:pt x="36835" y="15268"/>
                  </a:moveTo>
                  <a:lnTo>
                    <a:pt x="36800" y="15337"/>
                  </a:lnTo>
                  <a:lnTo>
                    <a:pt x="36800" y="16029"/>
                  </a:lnTo>
                  <a:lnTo>
                    <a:pt x="36792" y="16029"/>
                  </a:lnTo>
                  <a:lnTo>
                    <a:pt x="36792" y="16409"/>
                  </a:lnTo>
                  <a:lnTo>
                    <a:pt x="36455" y="16409"/>
                  </a:lnTo>
                  <a:lnTo>
                    <a:pt x="36455" y="16219"/>
                  </a:lnTo>
                  <a:lnTo>
                    <a:pt x="36455" y="15337"/>
                  </a:lnTo>
                  <a:lnTo>
                    <a:pt x="36411" y="15268"/>
                  </a:lnTo>
                  <a:close/>
                  <a:moveTo>
                    <a:pt x="37664" y="15147"/>
                  </a:moveTo>
                  <a:lnTo>
                    <a:pt x="37664" y="15268"/>
                  </a:lnTo>
                  <a:lnTo>
                    <a:pt x="37673" y="15268"/>
                  </a:lnTo>
                  <a:lnTo>
                    <a:pt x="37664" y="15282"/>
                  </a:lnTo>
                  <a:lnTo>
                    <a:pt x="37664" y="16029"/>
                  </a:lnTo>
                  <a:lnTo>
                    <a:pt x="37656" y="16029"/>
                  </a:lnTo>
                  <a:lnTo>
                    <a:pt x="37656" y="16409"/>
                  </a:lnTo>
                  <a:lnTo>
                    <a:pt x="37310" y="16409"/>
                  </a:lnTo>
                  <a:lnTo>
                    <a:pt x="37310" y="16219"/>
                  </a:lnTo>
                  <a:lnTo>
                    <a:pt x="37293" y="16219"/>
                  </a:lnTo>
                  <a:lnTo>
                    <a:pt x="37293" y="15337"/>
                  </a:lnTo>
                  <a:lnTo>
                    <a:pt x="37250" y="15268"/>
                  </a:lnTo>
                  <a:lnTo>
                    <a:pt x="37642" y="15268"/>
                  </a:lnTo>
                  <a:lnTo>
                    <a:pt x="37664" y="15147"/>
                  </a:lnTo>
                  <a:close/>
                  <a:moveTo>
                    <a:pt x="45069" y="15813"/>
                  </a:moveTo>
                  <a:lnTo>
                    <a:pt x="45069" y="16409"/>
                  </a:lnTo>
                  <a:lnTo>
                    <a:pt x="44741" y="16409"/>
                  </a:lnTo>
                  <a:lnTo>
                    <a:pt x="44741" y="15813"/>
                  </a:lnTo>
                  <a:close/>
                  <a:moveTo>
                    <a:pt x="45717" y="15821"/>
                  </a:moveTo>
                  <a:lnTo>
                    <a:pt x="45717" y="16417"/>
                  </a:lnTo>
                  <a:lnTo>
                    <a:pt x="45389" y="16417"/>
                  </a:lnTo>
                  <a:lnTo>
                    <a:pt x="45389" y="15821"/>
                  </a:lnTo>
                  <a:close/>
                  <a:moveTo>
                    <a:pt x="46365" y="15830"/>
                  </a:moveTo>
                  <a:lnTo>
                    <a:pt x="46365" y="16426"/>
                  </a:lnTo>
                  <a:lnTo>
                    <a:pt x="46037" y="16426"/>
                  </a:lnTo>
                  <a:lnTo>
                    <a:pt x="46037" y="15830"/>
                  </a:lnTo>
                  <a:close/>
                  <a:moveTo>
                    <a:pt x="47013" y="15839"/>
                  </a:moveTo>
                  <a:lnTo>
                    <a:pt x="47013" y="16435"/>
                  </a:lnTo>
                  <a:lnTo>
                    <a:pt x="46685" y="16435"/>
                  </a:lnTo>
                  <a:lnTo>
                    <a:pt x="46685" y="15839"/>
                  </a:lnTo>
                  <a:close/>
                  <a:moveTo>
                    <a:pt x="47661" y="15847"/>
                  </a:moveTo>
                  <a:lnTo>
                    <a:pt x="47661" y="16443"/>
                  </a:lnTo>
                  <a:lnTo>
                    <a:pt x="47333" y="16443"/>
                  </a:lnTo>
                  <a:lnTo>
                    <a:pt x="47333" y="15847"/>
                  </a:lnTo>
                  <a:close/>
                  <a:moveTo>
                    <a:pt x="48309" y="15856"/>
                  </a:moveTo>
                  <a:lnTo>
                    <a:pt x="48309" y="16452"/>
                  </a:lnTo>
                  <a:lnTo>
                    <a:pt x="47981" y="16452"/>
                  </a:lnTo>
                  <a:lnTo>
                    <a:pt x="47981" y="15856"/>
                  </a:lnTo>
                  <a:close/>
                  <a:moveTo>
                    <a:pt x="48957" y="15856"/>
                  </a:moveTo>
                  <a:lnTo>
                    <a:pt x="48957" y="16461"/>
                  </a:lnTo>
                  <a:lnTo>
                    <a:pt x="48629" y="16461"/>
                  </a:lnTo>
                  <a:lnTo>
                    <a:pt x="48629" y="15856"/>
                  </a:lnTo>
                  <a:close/>
                  <a:moveTo>
                    <a:pt x="49605" y="15864"/>
                  </a:moveTo>
                  <a:lnTo>
                    <a:pt x="49605" y="16469"/>
                  </a:lnTo>
                  <a:lnTo>
                    <a:pt x="49277" y="16469"/>
                  </a:lnTo>
                  <a:lnTo>
                    <a:pt x="49277" y="15864"/>
                  </a:lnTo>
                  <a:close/>
                  <a:moveTo>
                    <a:pt x="26337" y="1"/>
                  </a:moveTo>
                  <a:lnTo>
                    <a:pt x="26337" y="4960"/>
                  </a:lnTo>
                  <a:lnTo>
                    <a:pt x="22120" y="4960"/>
                  </a:lnTo>
                  <a:lnTo>
                    <a:pt x="22120" y="9159"/>
                  </a:lnTo>
                  <a:lnTo>
                    <a:pt x="19225" y="9159"/>
                  </a:lnTo>
                  <a:lnTo>
                    <a:pt x="19225" y="10991"/>
                  </a:lnTo>
                  <a:lnTo>
                    <a:pt x="18197" y="10991"/>
                  </a:lnTo>
                  <a:lnTo>
                    <a:pt x="18197" y="8140"/>
                  </a:lnTo>
                  <a:lnTo>
                    <a:pt x="19104" y="8140"/>
                  </a:lnTo>
                  <a:lnTo>
                    <a:pt x="14827" y="2368"/>
                  </a:lnTo>
                  <a:lnTo>
                    <a:pt x="10542" y="8140"/>
                  </a:lnTo>
                  <a:lnTo>
                    <a:pt x="11484" y="8140"/>
                  </a:lnTo>
                  <a:lnTo>
                    <a:pt x="11484" y="10991"/>
                  </a:lnTo>
                  <a:lnTo>
                    <a:pt x="9738" y="10991"/>
                  </a:lnTo>
                  <a:lnTo>
                    <a:pt x="9738" y="5505"/>
                  </a:lnTo>
                  <a:lnTo>
                    <a:pt x="7682" y="5505"/>
                  </a:lnTo>
                  <a:lnTo>
                    <a:pt x="7682" y="4986"/>
                  </a:lnTo>
                  <a:lnTo>
                    <a:pt x="6982" y="4986"/>
                  </a:lnTo>
                  <a:lnTo>
                    <a:pt x="6982" y="3733"/>
                  </a:lnTo>
                  <a:lnTo>
                    <a:pt x="5755" y="3733"/>
                  </a:lnTo>
                  <a:lnTo>
                    <a:pt x="5755" y="2619"/>
                  </a:lnTo>
                  <a:lnTo>
                    <a:pt x="942" y="2619"/>
                  </a:lnTo>
                  <a:lnTo>
                    <a:pt x="942" y="3733"/>
                  </a:lnTo>
                  <a:lnTo>
                    <a:pt x="0" y="3733"/>
                  </a:lnTo>
                  <a:lnTo>
                    <a:pt x="0" y="17904"/>
                  </a:lnTo>
                  <a:lnTo>
                    <a:pt x="81005" y="17904"/>
                  </a:lnTo>
                  <a:lnTo>
                    <a:pt x="81005" y="12400"/>
                  </a:lnTo>
                  <a:lnTo>
                    <a:pt x="79726" y="12391"/>
                  </a:lnTo>
                  <a:lnTo>
                    <a:pt x="79726" y="8105"/>
                  </a:lnTo>
                  <a:lnTo>
                    <a:pt x="77022" y="8105"/>
                  </a:lnTo>
                  <a:lnTo>
                    <a:pt x="77022" y="3776"/>
                  </a:lnTo>
                  <a:lnTo>
                    <a:pt x="73937" y="3776"/>
                  </a:lnTo>
                  <a:lnTo>
                    <a:pt x="73937" y="8105"/>
                  </a:lnTo>
                  <a:lnTo>
                    <a:pt x="72883" y="8105"/>
                  </a:lnTo>
                  <a:lnTo>
                    <a:pt x="72883" y="12607"/>
                  </a:lnTo>
                  <a:lnTo>
                    <a:pt x="68727" y="12607"/>
                  </a:lnTo>
                  <a:lnTo>
                    <a:pt x="68727" y="10732"/>
                  </a:lnTo>
                  <a:lnTo>
                    <a:pt x="69211" y="10732"/>
                  </a:lnTo>
                  <a:lnTo>
                    <a:pt x="68355" y="7215"/>
                  </a:lnTo>
                  <a:lnTo>
                    <a:pt x="62609" y="7215"/>
                  </a:lnTo>
                  <a:lnTo>
                    <a:pt x="61996" y="8892"/>
                  </a:lnTo>
                  <a:lnTo>
                    <a:pt x="56345" y="8892"/>
                  </a:lnTo>
                  <a:lnTo>
                    <a:pt x="56345" y="11527"/>
                  </a:lnTo>
                  <a:lnTo>
                    <a:pt x="55205" y="11527"/>
                  </a:lnTo>
                  <a:lnTo>
                    <a:pt x="55205" y="6377"/>
                  </a:lnTo>
                  <a:lnTo>
                    <a:pt x="53079" y="6377"/>
                  </a:lnTo>
                  <a:lnTo>
                    <a:pt x="53079" y="11527"/>
                  </a:lnTo>
                  <a:lnTo>
                    <a:pt x="52293" y="11527"/>
                  </a:lnTo>
                  <a:lnTo>
                    <a:pt x="52293" y="12823"/>
                  </a:lnTo>
                  <a:lnTo>
                    <a:pt x="49942" y="12823"/>
                  </a:lnTo>
                  <a:lnTo>
                    <a:pt x="49942" y="8684"/>
                  </a:lnTo>
                  <a:lnTo>
                    <a:pt x="49156" y="8684"/>
                  </a:lnTo>
                  <a:lnTo>
                    <a:pt x="49156" y="7768"/>
                  </a:lnTo>
                  <a:lnTo>
                    <a:pt x="45112" y="7768"/>
                  </a:lnTo>
                  <a:lnTo>
                    <a:pt x="45112" y="8684"/>
                  </a:lnTo>
                  <a:lnTo>
                    <a:pt x="44084" y="8684"/>
                  </a:lnTo>
                  <a:lnTo>
                    <a:pt x="44084" y="9721"/>
                  </a:lnTo>
                  <a:lnTo>
                    <a:pt x="43488" y="9721"/>
                  </a:lnTo>
                  <a:lnTo>
                    <a:pt x="43488" y="10144"/>
                  </a:lnTo>
                  <a:lnTo>
                    <a:pt x="41760" y="10144"/>
                  </a:lnTo>
                  <a:lnTo>
                    <a:pt x="41760" y="15527"/>
                  </a:lnTo>
                  <a:lnTo>
                    <a:pt x="38131" y="15527"/>
                  </a:lnTo>
                  <a:lnTo>
                    <a:pt x="38131" y="11475"/>
                  </a:lnTo>
                  <a:lnTo>
                    <a:pt x="38563" y="11475"/>
                  </a:lnTo>
                  <a:lnTo>
                    <a:pt x="37803" y="9488"/>
                  </a:lnTo>
                  <a:lnTo>
                    <a:pt x="30812" y="9488"/>
                  </a:lnTo>
                  <a:lnTo>
                    <a:pt x="30812" y="4960"/>
                  </a:lnTo>
                  <a:lnTo>
                    <a:pt x="29663" y="4960"/>
                  </a:lnTo>
                  <a:lnTo>
                    <a:pt x="296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subTitle" idx="1"/>
          </p:nvPr>
        </p:nvSpPr>
        <p:spPr>
          <a:xfrm flipH="1">
            <a:off x="895350" y="1171750"/>
            <a:ext cx="7353300" cy="34320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chemeClr val="lt1"/>
              </a:buClr>
              <a:buSzPts val="1200"/>
              <a:buAutoNum type="arabicPeriod"/>
              <a:defRPr sz="1150"/>
            </a:lvl1pPr>
            <a:lvl2pPr lvl="1" algn="ctr" rtl="0">
              <a:lnSpc>
                <a:spcPct val="100000"/>
              </a:lnSpc>
              <a:spcBef>
                <a:spcPts val="0"/>
              </a:spcBef>
              <a:spcAft>
                <a:spcPts val="0"/>
              </a:spcAft>
              <a:buClr>
                <a:srgbClr val="434343"/>
              </a:buClr>
              <a:buSzPts val="1200"/>
              <a:buFont typeface="Roboto Condensed Light"/>
              <a:buAutoNum type="alphaLcPeriod"/>
              <a:defRPr sz="1200"/>
            </a:lvl2pPr>
            <a:lvl3pPr lvl="2" algn="ctr" rtl="0">
              <a:lnSpc>
                <a:spcPct val="100000"/>
              </a:lnSpc>
              <a:spcBef>
                <a:spcPts val="0"/>
              </a:spcBef>
              <a:spcAft>
                <a:spcPts val="0"/>
              </a:spcAft>
              <a:buClr>
                <a:srgbClr val="434343"/>
              </a:buClr>
              <a:buSzPts val="1200"/>
              <a:buFont typeface="Roboto Condensed Light"/>
              <a:buAutoNum type="romanLcPeriod"/>
              <a:defRPr sz="1200"/>
            </a:lvl3pPr>
            <a:lvl4pPr lvl="3" algn="ctr" rtl="0">
              <a:lnSpc>
                <a:spcPct val="100000"/>
              </a:lnSpc>
              <a:spcBef>
                <a:spcPts val="0"/>
              </a:spcBef>
              <a:spcAft>
                <a:spcPts val="0"/>
              </a:spcAft>
              <a:buClr>
                <a:srgbClr val="434343"/>
              </a:buClr>
              <a:buSzPts val="1200"/>
              <a:buFont typeface="Roboto Condensed Light"/>
              <a:buAutoNum type="arabicPeriod"/>
              <a:defRPr sz="1200"/>
            </a:lvl4pPr>
            <a:lvl5pPr lvl="4" algn="ctr" rtl="0">
              <a:lnSpc>
                <a:spcPct val="100000"/>
              </a:lnSpc>
              <a:spcBef>
                <a:spcPts val="0"/>
              </a:spcBef>
              <a:spcAft>
                <a:spcPts val="0"/>
              </a:spcAft>
              <a:buClr>
                <a:srgbClr val="434343"/>
              </a:buClr>
              <a:buSzPts val="1200"/>
              <a:buFont typeface="Roboto Condensed Light"/>
              <a:buAutoNum type="alphaLcPeriod"/>
              <a:defRPr sz="1200"/>
            </a:lvl5pPr>
            <a:lvl6pPr lvl="5" algn="ctr" rtl="0">
              <a:lnSpc>
                <a:spcPct val="100000"/>
              </a:lnSpc>
              <a:spcBef>
                <a:spcPts val="0"/>
              </a:spcBef>
              <a:spcAft>
                <a:spcPts val="0"/>
              </a:spcAft>
              <a:buClr>
                <a:srgbClr val="434343"/>
              </a:buClr>
              <a:buSzPts val="1200"/>
              <a:buFont typeface="Roboto Condensed Light"/>
              <a:buAutoNum type="romanLcPeriod"/>
              <a:defRPr sz="1200"/>
            </a:lvl6pPr>
            <a:lvl7pPr lvl="6" algn="ctr" rtl="0">
              <a:lnSpc>
                <a:spcPct val="100000"/>
              </a:lnSpc>
              <a:spcBef>
                <a:spcPts val="0"/>
              </a:spcBef>
              <a:spcAft>
                <a:spcPts val="0"/>
              </a:spcAft>
              <a:buClr>
                <a:srgbClr val="434343"/>
              </a:buClr>
              <a:buSzPts val="1200"/>
              <a:buFont typeface="Roboto Condensed Light"/>
              <a:buAutoNum type="arabicPeriod"/>
              <a:defRPr sz="1200"/>
            </a:lvl7pPr>
            <a:lvl8pPr lvl="7" algn="ctr" rtl="0">
              <a:lnSpc>
                <a:spcPct val="100000"/>
              </a:lnSpc>
              <a:spcBef>
                <a:spcPts val="0"/>
              </a:spcBef>
              <a:spcAft>
                <a:spcPts val="0"/>
              </a:spcAft>
              <a:buClr>
                <a:srgbClr val="434343"/>
              </a:buClr>
              <a:buSzPts val="1200"/>
              <a:buFont typeface="Roboto Condensed Light"/>
              <a:buAutoNum type="alphaLcPeriod"/>
              <a:defRPr sz="1200"/>
            </a:lvl8pPr>
            <a:lvl9pPr lvl="8" algn="ctr"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18" name="Google Shape;18;p4"/>
          <p:cNvSpPr txBox="1">
            <a:spLocks noGrp="1"/>
          </p:cNvSpPr>
          <p:nvPr>
            <p:ph type="title"/>
          </p:nvPr>
        </p:nvSpPr>
        <p:spPr>
          <a:xfrm>
            <a:off x="895350" y="539750"/>
            <a:ext cx="7353300" cy="55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chemeClr val="lt1"/>
                </a:solidFill>
              </a:defRPr>
            </a:lvl1pPr>
            <a:lvl2pPr lvl="1" algn="ctr" rtl="0">
              <a:spcBef>
                <a:spcPts val="0"/>
              </a:spcBef>
              <a:spcAft>
                <a:spcPts val="0"/>
              </a:spcAft>
              <a:buNone/>
              <a:defRPr sz="3000">
                <a:solidFill>
                  <a:schemeClr val="lt1"/>
                </a:solidFill>
              </a:defRPr>
            </a:lvl2pPr>
            <a:lvl3pPr lvl="2" algn="ctr" rtl="0">
              <a:spcBef>
                <a:spcPts val="0"/>
              </a:spcBef>
              <a:spcAft>
                <a:spcPts val="0"/>
              </a:spcAft>
              <a:buNone/>
              <a:defRPr sz="3000">
                <a:solidFill>
                  <a:schemeClr val="lt1"/>
                </a:solidFill>
              </a:defRPr>
            </a:lvl3pPr>
            <a:lvl4pPr lvl="3" algn="ctr" rtl="0">
              <a:spcBef>
                <a:spcPts val="0"/>
              </a:spcBef>
              <a:spcAft>
                <a:spcPts val="0"/>
              </a:spcAft>
              <a:buNone/>
              <a:defRPr sz="3000">
                <a:solidFill>
                  <a:schemeClr val="lt1"/>
                </a:solidFill>
              </a:defRPr>
            </a:lvl4pPr>
            <a:lvl5pPr lvl="4" algn="ctr" rtl="0">
              <a:spcBef>
                <a:spcPts val="0"/>
              </a:spcBef>
              <a:spcAft>
                <a:spcPts val="0"/>
              </a:spcAft>
              <a:buNone/>
              <a:defRPr sz="3000">
                <a:solidFill>
                  <a:schemeClr val="lt1"/>
                </a:solidFill>
              </a:defRPr>
            </a:lvl5pPr>
            <a:lvl6pPr lvl="5" algn="ctr" rtl="0">
              <a:spcBef>
                <a:spcPts val="0"/>
              </a:spcBef>
              <a:spcAft>
                <a:spcPts val="0"/>
              </a:spcAft>
              <a:buNone/>
              <a:defRPr sz="3000">
                <a:solidFill>
                  <a:schemeClr val="lt1"/>
                </a:solidFill>
              </a:defRPr>
            </a:lvl6pPr>
            <a:lvl7pPr lvl="6" algn="ctr" rtl="0">
              <a:spcBef>
                <a:spcPts val="0"/>
              </a:spcBef>
              <a:spcAft>
                <a:spcPts val="0"/>
              </a:spcAft>
              <a:buNone/>
              <a:defRPr sz="3000">
                <a:solidFill>
                  <a:schemeClr val="lt1"/>
                </a:solidFill>
              </a:defRPr>
            </a:lvl7pPr>
            <a:lvl8pPr lvl="7" algn="ctr" rtl="0">
              <a:spcBef>
                <a:spcPts val="0"/>
              </a:spcBef>
              <a:spcAft>
                <a:spcPts val="0"/>
              </a:spcAft>
              <a:buNone/>
              <a:defRPr sz="3000">
                <a:solidFill>
                  <a:schemeClr val="lt1"/>
                </a:solidFill>
              </a:defRPr>
            </a:lvl8pPr>
            <a:lvl9pPr lvl="8" algn="ctr" rtl="0">
              <a:spcBef>
                <a:spcPts val="0"/>
              </a:spcBef>
              <a:spcAft>
                <a:spcPts val="0"/>
              </a:spcAft>
              <a:buNone/>
              <a:defRPr sz="3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2"/>
        </a:soli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ctrTitle"/>
          </p:nvPr>
        </p:nvSpPr>
        <p:spPr>
          <a:xfrm flipH="1">
            <a:off x="5598238" y="1907695"/>
            <a:ext cx="1560600" cy="456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b="1">
                <a:solidFill>
                  <a:schemeClr val="accent4"/>
                </a:solidFill>
                <a:latin typeface="Sansita"/>
                <a:ea typeface="Sansita"/>
                <a:cs typeface="Sansita"/>
                <a:sym typeface="Sansita"/>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1" name="Google Shape;21;p5"/>
          <p:cNvSpPr txBox="1">
            <a:spLocks noGrp="1"/>
          </p:cNvSpPr>
          <p:nvPr>
            <p:ph type="subTitle" idx="1"/>
          </p:nvPr>
        </p:nvSpPr>
        <p:spPr>
          <a:xfrm flipH="1">
            <a:off x="5598300" y="2363699"/>
            <a:ext cx="2656800" cy="1035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 name="Google Shape;22;p5"/>
          <p:cNvSpPr txBox="1">
            <a:spLocks noGrp="1"/>
          </p:cNvSpPr>
          <p:nvPr>
            <p:ph type="ctrTitle" idx="2"/>
          </p:nvPr>
        </p:nvSpPr>
        <p:spPr>
          <a:xfrm flipH="1">
            <a:off x="1897788" y="1907695"/>
            <a:ext cx="1817700" cy="456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b="1">
                <a:solidFill>
                  <a:schemeClr val="accent4"/>
                </a:solidFill>
                <a:latin typeface="Sansita"/>
                <a:ea typeface="Sansita"/>
                <a:cs typeface="Sansita"/>
                <a:sym typeface="Sansita"/>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 name="Google Shape;23;p5"/>
          <p:cNvSpPr txBox="1">
            <a:spLocks noGrp="1"/>
          </p:cNvSpPr>
          <p:nvPr>
            <p:ph type="subTitle" idx="3"/>
          </p:nvPr>
        </p:nvSpPr>
        <p:spPr>
          <a:xfrm flipH="1">
            <a:off x="888890" y="2363699"/>
            <a:ext cx="2826600" cy="9999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 name="Google Shape;24;p5"/>
          <p:cNvSpPr txBox="1">
            <a:spLocks noGrp="1"/>
          </p:cNvSpPr>
          <p:nvPr>
            <p:ph type="title" idx="4"/>
          </p:nvPr>
        </p:nvSpPr>
        <p:spPr>
          <a:xfrm>
            <a:off x="5122975" y="567459"/>
            <a:ext cx="3307800" cy="10353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3000">
                <a:solidFill>
                  <a:schemeClr val="lt1"/>
                </a:solidFill>
              </a:defRPr>
            </a:lvl1pPr>
            <a:lvl2pPr lvl="1" algn="r" rtl="0">
              <a:spcBef>
                <a:spcPts val="0"/>
              </a:spcBef>
              <a:spcAft>
                <a:spcPts val="0"/>
              </a:spcAft>
              <a:buNone/>
              <a:defRPr sz="3000">
                <a:solidFill>
                  <a:schemeClr val="lt1"/>
                </a:solidFill>
              </a:defRPr>
            </a:lvl2pPr>
            <a:lvl3pPr lvl="2" algn="r" rtl="0">
              <a:spcBef>
                <a:spcPts val="0"/>
              </a:spcBef>
              <a:spcAft>
                <a:spcPts val="0"/>
              </a:spcAft>
              <a:buNone/>
              <a:defRPr sz="3000">
                <a:solidFill>
                  <a:schemeClr val="lt1"/>
                </a:solidFill>
              </a:defRPr>
            </a:lvl3pPr>
            <a:lvl4pPr lvl="3" algn="r" rtl="0">
              <a:spcBef>
                <a:spcPts val="0"/>
              </a:spcBef>
              <a:spcAft>
                <a:spcPts val="0"/>
              </a:spcAft>
              <a:buNone/>
              <a:defRPr sz="3000">
                <a:solidFill>
                  <a:schemeClr val="lt1"/>
                </a:solidFill>
              </a:defRPr>
            </a:lvl4pPr>
            <a:lvl5pPr lvl="4" algn="r" rtl="0">
              <a:spcBef>
                <a:spcPts val="0"/>
              </a:spcBef>
              <a:spcAft>
                <a:spcPts val="0"/>
              </a:spcAft>
              <a:buNone/>
              <a:defRPr sz="3000">
                <a:solidFill>
                  <a:schemeClr val="lt1"/>
                </a:solidFill>
              </a:defRPr>
            </a:lvl5pPr>
            <a:lvl6pPr lvl="5" algn="r" rtl="0">
              <a:spcBef>
                <a:spcPts val="0"/>
              </a:spcBef>
              <a:spcAft>
                <a:spcPts val="0"/>
              </a:spcAft>
              <a:buNone/>
              <a:defRPr sz="3000">
                <a:solidFill>
                  <a:schemeClr val="lt1"/>
                </a:solidFill>
              </a:defRPr>
            </a:lvl6pPr>
            <a:lvl7pPr lvl="6" algn="r" rtl="0">
              <a:spcBef>
                <a:spcPts val="0"/>
              </a:spcBef>
              <a:spcAft>
                <a:spcPts val="0"/>
              </a:spcAft>
              <a:buNone/>
              <a:defRPr sz="3000">
                <a:solidFill>
                  <a:schemeClr val="lt1"/>
                </a:solidFill>
              </a:defRPr>
            </a:lvl7pPr>
            <a:lvl8pPr lvl="7" algn="r" rtl="0">
              <a:spcBef>
                <a:spcPts val="0"/>
              </a:spcBef>
              <a:spcAft>
                <a:spcPts val="0"/>
              </a:spcAft>
              <a:buNone/>
              <a:defRPr sz="3000">
                <a:solidFill>
                  <a:schemeClr val="lt1"/>
                </a:solidFill>
              </a:defRPr>
            </a:lvl8pPr>
            <a:lvl9pPr lvl="8" algn="r" rtl="0">
              <a:spcBef>
                <a:spcPts val="0"/>
              </a:spcBef>
              <a:spcAft>
                <a:spcPts val="0"/>
              </a:spcAft>
              <a:buNone/>
              <a:defRPr sz="3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1"/>
        </a:solid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903650" y="539500"/>
            <a:ext cx="5336700" cy="55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chemeClr val="lt1"/>
                </a:solidFill>
              </a:defRPr>
            </a:lvl1pPr>
            <a:lvl2pPr lvl="1" algn="ctr" rtl="0">
              <a:spcBef>
                <a:spcPts val="0"/>
              </a:spcBef>
              <a:spcAft>
                <a:spcPts val="0"/>
              </a:spcAft>
              <a:buNone/>
              <a:defRPr sz="3000">
                <a:solidFill>
                  <a:schemeClr val="lt1"/>
                </a:solidFill>
              </a:defRPr>
            </a:lvl2pPr>
            <a:lvl3pPr lvl="2" algn="ctr" rtl="0">
              <a:spcBef>
                <a:spcPts val="0"/>
              </a:spcBef>
              <a:spcAft>
                <a:spcPts val="0"/>
              </a:spcAft>
              <a:buNone/>
              <a:defRPr sz="3000">
                <a:solidFill>
                  <a:schemeClr val="lt1"/>
                </a:solidFill>
              </a:defRPr>
            </a:lvl3pPr>
            <a:lvl4pPr lvl="3" algn="ctr" rtl="0">
              <a:spcBef>
                <a:spcPts val="0"/>
              </a:spcBef>
              <a:spcAft>
                <a:spcPts val="0"/>
              </a:spcAft>
              <a:buNone/>
              <a:defRPr sz="3000">
                <a:solidFill>
                  <a:schemeClr val="lt1"/>
                </a:solidFill>
              </a:defRPr>
            </a:lvl4pPr>
            <a:lvl5pPr lvl="4" algn="ctr" rtl="0">
              <a:spcBef>
                <a:spcPts val="0"/>
              </a:spcBef>
              <a:spcAft>
                <a:spcPts val="0"/>
              </a:spcAft>
              <a:buNone/>
              <a:defRPr sz="3000">
                <a:solidFill>
                  <a:schemeClr val="lt1"/>
                </a:solidFill>
              </a:defRPr>
            </a:lvl5pPr>
            <a:lvl6pPr lvl="5" algn="ctr" rtl="0">
              <a:spcBef>
                <a:spcPts val="0"/>
              </a:spcBef>
              <a:spcAft>
                <a:spcPts val="0"/>
              </a:spcAft>
              <a:buNone/>
              <a:defRPr sz="3000">
                <a:solidFill>
                  <a:schemeClr val="lt1"/>
                </a:solidFill>
              </a:defRPr>
            </a:lvl6pPr>
            <a:lvl7pPr lvl="6" algn="ctr" rtl="0">
              <a:spcBef>
                <a:spcPts val="0"/>
              </a:spcBef>
              <a:spcAft>
                <a:spcPts val="0"/>
              </a:spcAft>
              <a:buNone/>
              <a:defRPr sz="3000">
                <a:solidFill>
                  <a:schemeClr val="lt1"/>
                </a:solidFill>
              </a:defRPr>
            </a:lvl7pPr>
            <a:lvl8pPr lvl="7" algn="ctr" rtl="0">
              <a:spcBef>
                <a:spcPts val="0"/>
              </a:spcBef>
              <a:spcAft>
                <a:spcPts val="0"/>
              </a:spcAft>
              <a:buNone/>
              <a:defRPr sz="3000">
                <a:solidFill>
                  <a:schemeClr val="lt1"/>
                </a:solidFill>
              </a:defRPr>
            </a:lvl8pPr>
            <a:lvl9pPr lvl="8" algn="ctr" rtl="0">
              <a:spcBef>
                <a:spcPts val="0"/>
              </a:spcBef>
              <a:spcAft>
                <a:spcPts val="0"/>
              </a:spcAft>
              <a:buNone/>
              <a:defRPr sz="3000">
                <a:solidFill>
                  <a:schemeClr val="lt1"/>
                </a:solidFill>
              </a:defRPr>
            </a:lvl9pPr>
          </a:lstStyle>
          <a:p>
            <a:endParaRPr/>
          </a:p>
        </p:txBody>
      </p:sp>
      <p:sp>
        <p:nvSpPr>
          <p:cNvPr id="27" name="Google Shape;27;p6"/>
          <p:cNvSpPr/>
          <p:nvPr/>
        </p:nvSpPr>
        <p:spPr>
          <a:xfrm>
            <a:off x="-41725" y="4028003"/>
            <a:ext cx="625803" cy="1230350"/>
          </a:xfrm>
          <a:custGeom>
            <a:avLst/>
            <a:gdLst/>
            <a:ahLst/>
            <a:cxnLst/>
            <a:rect l="l" t="t" r="r" b="b"/>
            <a:pathLst>
              <a:path w="15545" h="30562" extrusionOk="0">
                <a:moveTo>
                  <a:pt x="6757" y="1634"/>
                </a:moveTo>
                <a:lnTo>
                  <a:pt x="6757" y="2204"/>
                </a:lnTo>
                <a:lnTo>
                  <a:pt x="1797" y="2204"/>
                </a:lnTo>
                <a:lnTo>
                  <a:pt x="1797" y="1634"/>
                </a:lnTo>
                <a:close/>
                <a:moveTo>
                  <a:pt x="6757" y="2861"/>
                </a:moveTo>
                <a:lnTo>
                  <a:pt x="6757" y="3440"/>
                </a:lnTo>
                <a:lnTo>
                  <a:pt x="1797" y="3440"/>
                </a:lnTo>
                <a:lnTo>
                  <a:pt x="1797" y="2861"/>
                </a:lnTo>
                <a:close/>
                <a:moveTo>
                  <a:pt x="6757" y="4088"/>
                </a:moveTo>
                <a:lnTo>
                  <a:pt x="6757" y="4667"/>
                </a:lnTo>
                <a:lnTo>
                  <a:pt x="1797" y="4667"/>
                </a:lnTo>
                <a:lnTo>
                  <a:pt x="1797" y="4088"/>
                </a:lnTo>
                <a:close/>
                <a:moveTo>
                  <a:pt x="6757" y="5323"/>
                </a:moveTo>
                <a:lnTo>
                  <a:pt x="6757" y="5902"/>
                </a:lnTo>
                <a:lnTo>
                  <a:pt x="1797" y="5902"/>
                </a:lnTo>
                <a:lnTo>
                  <a:pt x="1797" y="5323"/>
                </a:lnTo>
                <a:close/>
                <a:moveTo>
                  <a:pt x="6757" y="6550"/>
                </a:moveTo>
                <a:lnTo>
                  <a:pt x="6757" y="7129"/>
                </a:lnTo>
                <a:lnTo>
                  <a:pt x="1797" y="7129"/>
                </a:lnTo>
                <a:lnTo>
                  <a:pt x="1797" y="6550"/>
                </a:lnTo>
                <a:close/>
                <a:moveTo>
                  <a:pt x="6757" y="7777"/>
                </a:moveTo>
                <a:lnTo>
                  <a:pt x="6757" y="8356"/>
                </a:lnTo>
                <a:lnTo>
                  <a:pt x="1797" y="8356"/>
                </a:lnTo>
                <a:lnTo>
                  <a:pt x="1797" y="7777"/>
                </a:lnTo>
                <a:close/>
                <a:moveTo>
                  <a:pt x="2221" y="10050"/>
                </a:moveTo>
                <a:lnTo>
                  <a:pt x="2221" y="10888"/>
                </a:lnTo>
                <a:lnTo>
                  <a:pt x="1374" y="10888"/>
                </a:lnTo>
                <a:lnTo>
                  <a:pt x="1374" y="10050"/>
                </a:lnTo>
                <a:close/>
                <a:moveTo>
                  <a:pt x="3871" y="10050"/>
                </a:moveTo>
                <a:lnTo>
                  <a:pt x="3871" y="10888"/>
                </a:lnTo>
                <a:lnTo>
                  <a:pt x="3033" y="10888"/>
                </a:lnTo>
                <a:lnTo>
                  <a:pt x="3033" y="10050"/>
                </a:lnTo>
                <a:close/>
                <a:moveTo>
                  <a:pt x="5521" y="10050"/>
                </a:moveTo>
                <a:lnTo>
                  <a:pt x="5521" y="10888"/>
                </a:lnTo>
                <a:lnTo>
                  <a:pt x="4683" y="10888"/>
                </a:lnTo>
                <a:lnTo>
                  <a:pt x="4683" y="10050"/>
                </a:lnTo>
                <a:close/>
                <a:moveTo>
                  <a:pt x="7180" y="10050"/>
                </a:moveTo>
                <a:lnTo>
                  <a:pt x="7180" y="10888"/>
                </a:lnTo>
                <a:lnTo>
                  <a:pt x="6334" y="10888"/>
                </a:lnTo>
                <a:lnTo>
                  <a:pt x="6334" y="10050"/>
                </a:lnTo>
                <a:close/>
                <a:moveTo>
                  <a:pt x="2221" y="11536"/>
                </a:moveTo>
                <a:lnTo>
                  <a:pt x="2221" y="12374"/>
                </a:lnTo>
                <a:lnTo>
                  <a:pt x="1374" y="12374"/>
                </a:lnTo>
                <a:lnTo>
                  <a:pt x="1374" y="11536"/>
                </a:lnTo>
                <a:close/>
                <a:moveTo>
                  <a:pt x="3871" y="11536"/>
                </a:moveTo>
                <a:lnTo>
                  <a:pt x="3871" y="12374"/>
                </a:lnTo>
                <a:lnTo>
                  <a:pt x="3033" y="12374"/>
                </a:lnTo>
                <a:lnTo>
                  <a:pt x="3033" y="11536"/>
                </a:lnTo>
                <a:close/>
                <a:moveTo>
                  <a:pt x="5521" y="11536"/>
                </a:moveTo>
                <a:lnTo>
                  <a:pt x="5521" y="12374"/>
                </a:lnTo>
                <a:lnTo>
                  <a:pt x="4683" y="12374"/>
                </a:lnTo>
                <a:lnTo>
                  <a:pt x="4683" y="11536"/>
                </a:lnTo>
                <a:close/>
                <a:moveTo>
                  <a:pt x="7180" y="11536"/>
                </a:moveTo>
                <a:lnTo>
                  <a:pt x="7180" y="12374"/>
                </a:lnTo>
                <a:lnTo>
                  <a:pt x="6334" y="12374"/>
                </a:lnTo>
                <a:lnTo>
                  <a:pt x="6334" y="11536"/>
                </a:lnTo>
                <a:close/>
                <a:moveTo>
                  <a:pt x="2221" y="13030"/>
                </a:moveTo>
                <a:lnTo>
                  <a:pt x="2221" y="13869"/>
                </a:lnTo>
                <a:lnTo>
                  <a:pt x="1374" y="13869"/>
                </a:lnTo>
                <a:lnTo>
                  <a:pt x="1374" y="13030"/>
                </a:lnTo>
                <a:close/>
                <a:moveTo>
                  <a:pt x="3871" y="13030"/>
                </a:moveTo>
                <a:lnTo>
                  <a:pt x="3871" y="13869"/>
                </a:lnTo>
                <a:lnTo>
                  <a:pt x="3033" y="13869"/>
                </a:lnTo>
                <a:lnTo>
                  <a:pt x="3033" y="13030"/>
                </a:lnTo>
                <a:close/>
                <a:moveTo>
                  <a:pt x="5521" y="13030"/>
                </a:moveTo>
                <a:lnTo>
                  <a:pt x="5521" y="13869"/>
                </a:lnTo>
                <a:lnTo>
                  <a:pt x="4683" y="13869"/>
                </a:lnTo>
                <a:lnTo>
                  <a:pt x="4683" y="13030"/>
                </a:lnTo>
                <a:close/>
                <a:moveTo>
                  <a:pt x="7180" y="13030"/>
                </a:moveTo>
                <a:lnTo>
                  <a:pt x="7180" y="13869"/>
                </a:lnTo>
                <a:lnTo>
                  <a:pt x="6334" y="13869"/>
                </a:lnTo>
                <a:lnTo>
                  <a:pt x="6334" y="13030"/>
                </a:lnTo>
                <a:close/>
                <a:moveTo>
                  <a:pt x="2221" y="14517"/>
                </a:moveTo>
                <a:lnTo>
                  <a:pt x="2221" y="15355"/>
                </a:lnTo>
                <a:lnTo>
                  <a:pt x="1374" y="15355"/>
                </a:lnTo>
                <a:lnTo>
                  <a:pt x="1374" y="14517"/>
                </a:lnTo>
                <a:close/>
                <a:moveTo>
                  <a:pt x="3871" y="14517"/>
                </a:moveTo>
                <a:lnTo>
                  <a:pt x="3871" y="15355"/>
                </a:lnTo>
                <a:lnTo>
                  <a:pt x="3033" y="15355"/>
                </a:lnTo>
                <a:lnTo>
                  <a:pt x="3033" y="14517"/>
                </a:lnTo>
                <a:close/>
                <a:moveTo>
                  <a:pt x="5521" y="14517"/>
                </a:moveTo>
                <a:lnTo>
                  <a:pt x="5521" y="15355"/>
                </a:lnTo>
                <a:lnTo>
                  <a:pt x="4683" y="15355"/>
                </a:lnTo>
                <a:lnTo>
                  <a:pt x="4683" y="14517"/>
                </a:lnTo>
                <a:close/>
                <a:moveTo>
                  <a:pt x="7180" y="14517"/>
                </a:moveTo>
                <a:lnTo>
                  <a:pt x="7180" y="15355"/>
                </a:lnTo>
                <a:lnTo>
                  <a:pt x="6334" y="15355"/>
                </a:lnTo>
                <a:lnTo>
                  <a:pt x="6334" y="14517"/>
                </a:lnTo>
                <a:close/>
                <a:moveTo>
                  <a:pt x="2221" y="16003"/>
                </a:moveTo>
                <a:lnTo>
                  <a:pt x="2221" y="16850"/>
                </a:lnTo>
                <a:lnTo>
                  <a:pt x="1374" y="16850"/>
                </a:lnTo>
                <a:lnTo>
                  <a:pt x="1374" y="16003"/>
                </a:lnTo>
                <a:close/>
                <a:moveTo>
                  <a:pt x="3871" y="16003"/>
                </a:moveTo>
                <a:lnTo>
                  <a:pt x="3871" y="16850"/>
                </a:lnTo>
                <a:lnTo>
                  <a:pt x="3033" y="16850"/>
                </a:lnTo>
                <a:lnTo>
                  <a:pt x="3033" y="16003"/>
                </a:lnTo>
                <a:close/>
                <a:moveTo>
                  <a:pt x="5521" y="16003"/>
                </a:moveTo>
                <a:lnTo>
                  <a:pt x="5521" y="16850"/>
                </a:lnTo>
                <a:lnTo>
                  <a:pt x="4683" y="16850"/>
                </a:lnTo>
                <a:lnTo>
                  <a:pt x="4683" y="16003"/>
                </a:lnTo>
                <a:close/>
                <a:moveTo>
                  <a:pt x="7180" y="16003"/>
                </a:moveTo>
                <a:lnTo>
                  <a:pt x="7180" y="16850"/>
                </a:lnTo>
                <a:lnTo>
                  <a:pt x="6334" y="16850"/>
                </a:lnTo>
                <a:lnTo>
                  <a:pt x="6334" y="16003"/>
                </a:lnTo>
                <a:close/>
                <a:moveTo>
                  <a:pt x="2221" y="17498"/>
                </a:moveTo>
                <a:lnTo>
                  <a:pt x="2221" y="18336"/>
                </a:lnTo>
                <a:lnTo>
                  <a:pt x="1374" y="18336"/>
                </a:lnTo>
                <a:lnTo>
                  <a:pt x="1374" y="17498"/>
                </a:lnTo>
                <a:close/>
                <a:moveTo>
                  <a:pt x="3871" y="17498"/>
                </a:moveTo>
                <a:lnTo>
                  <a:pt x="3871" y="18336"/>
                </a:lnTo>
                <a:lnTo>
                  <a:pt x="3033" y="18336"/>
                </a:lnTo>
                <a:lnTo>
                  <a:pt x="3033" y="17498"/>
                </a:lnTo>
                <a:close/>
                <a:moveTo>
                  <a:pt x="5521" y="17498"/>
                </a:moveTo>
                <a:lnTo>
                  <a:pt x="5521" y="18336"/>
                </a:lnTo>
                <a:lnTo>
                  <a:pt x="4683" y="18336"/>
                </a:lnTo>
                <a:lnTo>
                  <a:pt x="4683" y="17498"/>
                </a:lnTo>
                <a:close/>
                <a:moveTo>
                  <a:pt x="7180" y="17498"/>
                </a:moveTo>
                <a:lnTo>
                  <a:pt x="7180" y="18336"/>
                </a:lnTo>
                <a:lnTo>
                  <a:pt x="6334" y="18336"/>
                </a:lnTo>
                <a:lnTo>
                  <a:pt x="6334" y="17498"/>
                </a:lnTo>
                <a:close/>
                <a:moveTo>
                  <a:pt x="2221" y="18984"/>
                </a:moveTo>
                <a:lnTo>
                  <a:pt x="2221" y="19831"/>
                </a:lnTo>
                <a:lnTo>
                  <a:pt x="1374" y="19831"/>
                </a:lnTo>
                <a:lnTo>
                  <a:pt x="1374" y="18984"/>
                </a:lnTo>
                <a:close/>
                <a:moveTo>
                  <a:pt x="3871" y="18984"/>
                </a:moveTo>
                <a:lnTo>
                  <a:pt x="3871" y="19831"/>
                </a:lnTo>
                <a:lnTo>
                  <a:pt x="3033" y="19831"/>
                </a:lnTo>
                <a:lnTo>
                  <a:pt x="3033" y="18984"/>
                </a:lnTo>
                <a:close/>
                <a:moveTo>
                  <a:pt x="5521" y="18984"/>
                </a:moveTo>
                <a:lnTo>
                  <a:pt x="5521" y="19831"/>
                </a:lnTo>
                <a:lnTo>
                  <a:pt x="4683" y="19831"/>
                </a:lnTo>
                <a:lnTo>
                  <a:pt x="4683" y="18984"/>
                </a:lnTo>
                <a:close/>
                <a:moveTo>
                  <a:pt x="7180" y="18984"/>
                </a:moveTo>
                <a:lnTo>
                  <a:pt x="7180" y="19831"/>
                </a:lnTo>
                <a:lnTo>
                  <a:pt x="6334" y="19831"/>
                </a:lnTo>
                <a:lnTo>
                  <a:pt x="6334" y="18984"/>
                </a:lnTo>
                <a:close/>
                <a:moveTo>
                  <a:pt x="2221" y="20479"/>
                </a:moveTo>
                <a:lnTo>
                  <a:pt x="2221" y="21317"/>
                </a:lnTo>
                <a:lnTo>
                  <a:pt x="1374" y="21317"/>
                </a:lnTo>
                <a:lnTo>
                  <a:pt x="1374" y="20479"/>
                </a:lnTo>
                <a:close/>
                <a:moveTo>
                  <a:pt x="3871" y="20479"/>
                </a:moveTo>
                <a:lnTo>
                  <a:pt x="3871" y="21317"/>
                </a:lnTo>
                <a:lnTo>
                  <a:pt x="3033" y="21317"/>
                </a:lnTo>
                <a:lnTo>
                  <a:pt x="3033" y="20479"/>
                </a:lnTo>
                <a:close/>
                <a:moveTo>
                  <a:pt x="5521" y="20479"/>
                </a:moveTo>
                <a:lnTo>
                  <a:pt x="5521" y="21317"/>
                </a:lnTo>
                <a:lnTo>
                  <a:pt x="4683" y="21317"/>
                </a:lnTo>
                <a:lnTo>
                  <a:pt x="4683" y="20479"/>
                </a:lnTo>
                <a:close/>
                <a:moveTo>
                  <a:pt x="7180" y="20479"/>
                </a:moveTo>
                <a:lnTo>
                  <a:pt x="7180" y="21317"/>
                </a:lnTo>
                <a:lnTo>
                  <a:pt x="6334" y="21317"/>
                </a:lnTo>
                <a:lnTo>
                  <a:pt x="6334" y="20479"/>
                </a:lnTo>
                <a:close/>
                <a:moveTo>
                  <a:pt x="2221" y="21965"/>
                </a:moveTo>
                <a:lnTo>
                  <a:pt x="2221" y="22803"/>
                </a:lnTo>
                <a:lnTo>
                  <a:pt x="1374" y="22803"/>
                </a:lnTo>
                <a:lnTo>
                  <a:pt x="1374" y="21965"/>
                </a:lnTo>
                <a:close/>
                <a:moveTo>
                  <a:pt x="3871" y="21965"/>
                </a:moveTo>
                <a:lnTo>
                  <a:pt x="3871" y="22803"/>
                </a:lnTo>
                <a:lnTo>
                  <a:pt x="3033" y="22803"/>
                </a:lnTo>
                <a:lnTo>
                  <a:pt x="3033" y="21965"/>
                </a:lnTo>
                <a:close/>
                <a:moveTo>
                  <a:pt x="5521" y="21965"/>
                </a:moveTo>
                <a:lnTo>
                  <a:pt x="5521" y="22803"/>
                </a:lnTo>
                <a:lnTo>
                  <a:pt x="4683" y="22803"/>
                </a:lnTo>
                <a:lnTo>
                  <a:pt x="4683" y="21965"/>
                </a:lnTo>
                <a:close/>
                <a:moveTo>
                  <a:pt x="7180" y="21965"/>
                </a:moveTo>
                <a:lnTo>
                  <a:pt x="7180" y="22803"/>
                </a:lnTo>
                <a:lnTo>
                  <a:pt x="6334" y="22803"/>
                </a:lnTo>
                <a:lnTo>
                  <a:pt x="6334" y="21965"/>
                </a:lnTo>
                <a:close/>
                <a:moveTo>
                  <a:pt x="2221" y="23460"/>
                </a:moveTo>
                <a:lnTo>
                  <a:pt x="2221" y="24298"/>
                </a:lnTo>
                <a:lnTo>
                  <a:pt x="1374" y="24298"/>
                </a:lnTo>
                <a:lnTo>
                  <a:pt x="1374" y="23460"/>
                </a:lnTo>
                <a:close/>
                <a:moveTo>
                  <a:pt x="3871" y="23460"/>
                </a:moveTo>
                <a:lnTo>
                  <a:pt x="3871" y="24298"/>
                </a:lnTo>
                <a:lnTo>
                  <a:pt x="3033" y="24298"/>
                </a:lnTo>
                <a:lnTo>
                  <a:pt x="3033" y="23460"/>
                </a:lnTo>
                <a:close/>
                <a:moveTo>
                  <a:pt x="5521" y="23460"/>
                </a:moveTo>
                <a:lnTo>
                  <a:pt x="5521" y="24298"/>
                </a:lnTo>
                <a:lnTo>
                  <a:pt x="4683" y="24298"/>
                </a:lnTo>
                <a:lnTo>
                  <a:pt x="4683" y="23460"/>
                </a:lnTo>
                <a:close/>
                <a:moveTo>
                  <a:pt x="7180" y="23460"/>
                </a:moveTo>
                <a:lnTo>
                  <a:pt x="7180" y="24298"/>
                </a:lnTo>
                <a:lnTo>
                  <a:pt x="6334" y="24298"/>
                </a:lnTo>
                <a:lnTo>
                  <a:pt x="6334" y="23460"/>
                </a:lnTo>
                <a:close/>
                <a:moveTo>
                  <a:pt x="2221" y="24946"/>
                </a:moveTo>
                <a:lnTo>
                  <a:pt x="2221" y="25784"/>
                </a:lnTo>
                <a:lnTo>
                  <a:pt x="1374" y="25784"/>
                </a:lnTo>
                <a:lnTo>
                  <a:pt x="1374" y="24946"/>
                </a:lnTo>
                <a:close/>
                <a:moveTo>
                  <a:pt x="3871" y="24946"/>
                </a:moveTo>
                <a:lnTo>
                  <a:pt x="3871" y="25784"/>
                </a:lnTo>
                <a:lnTo>
                  <a:pt x="3033" y="25784"/>
                </a:lnTo>
                <a:lnTo>
                  <a:pt x="3033" y="24946"/>
                </a:lnTo>
                <a:close/>
                <a:moveTo>
                  <a:pt x="5521" y="24946"/>
                </a:moveTo>
                <a:lnTo>
                  <a:pt x="5521" y="25784"/>
                </a:lnTo>
                <a:lnTo>
                  <a:pt x="4683" y="25784"/>
                </a:lnTo>
                <a:lnTo>
                  <a:pt x="4683" y="24946"/>
                </a:lnTo>
                <a:close/>
                <a:moveTo>
                  <a:pt x="7180" y="24946"/>
                </a:moveTo>
                <a:lnTo>
                  <a:pt x="7180" y="25784"/>
                </a:lnTo>
                <a:lnTo>
                  <a:pt x="6334" y="25784"/>
                </a:lnTo>
                <a:lnTo>
                  <a:pt x="6334" y="24946"/>
                </a:lnTo>
                <a:close/>
                <a:moveTo>
                  <a:pt x="2221" y="26432"/>
                </a:moveTo>
                <a:lnTo>
                  <a:pt x="2221" y="27279"/>
                </a:lnTo>
                <a:lnTo>
                  <a:pt x="1374" y="27279"/>
                </a:lnTo>
                <a:lnTo>
                  <a:pt x="1374" y="26432"/>
                </a:lnTo>
                <a:close/>
                <a:moveTo>
                  <a:pt x="3871" y="26432"/>
                </a:moveTo>
                <a:lnTo>
                  <a:pt x="3871" y="27279"/>
                </a:lnTo>
                <a:lnTo>
                  <a:pt x="3033" y="27279"/>
                </a:lnTo>
                <a:lnTo>
                  <a:pt x="3033" y="26432"/>
                </a:lnTo>
                <a:close/>
                <a:moveTo>
                  <a:pt x="5521" y="26432"/>
                </a:moveTo>
                <a:lnTo>
                  <a:pt x="5521" y="27279"/>
                </a:lnTo>
                <a:lnTo>
                  <a:pt x="4683" y="27279"/>
                </a:lnTo>
                <a:lnTo>
                  <a:pt x="4683" y="26432"/>
                </a:lnTo>
                <a:close/>
                <a:moveTo>
                  <a:pt x="7180" y="26432"/>
                </a:moveTo>
                <a:lnTo>
                  <a:pt x="7180" y="27279"/>
                </a:lnTo>
                <a:lnTo>
                  <a:pt x="6334" y="27279"/>
                </a:lnTo>
                <a:lnTo>
                  <a:pt x="6334" y="26432"/>
                </a:lnTo>
                <a:close/>
                <a:moveTo>
                  <a:pt x="2221" y="27927"/>
                </a:moveTo>
                <a:lnTo>
                  <a:pt x="2221" y="28765"/>
                </a:lnTo>
                <a:lnTo>
                  <a:pt x="1374" y="28765"/>
                </a:lnTo>
                <a:lnTo>
                  <a:pt x="1374" y="27927"/>
                </a:lnTo>
                <a:close/>
                <a:moveTo>
                  <a:pt x="3871" y="27927"/>
                </a:moveTo>
                <a:lnTo>
                  <a:pt x="3871" y="28765"/>
                </a:lnTo>
                <a:lnTo>
                  <a:pt x="3033" y="28765"/>
                </a:lnTo>
                <a:lnTo>
                  <a:pt x="3033" y="27927"/>
                </a:lnTo>
                <a:close/>
                <a:moveTo>
                  <a:pt x="5521" y="27927"/>
                </a:moveTo>
                <a:lnTo>
                  <a:pt x="5521" y="28765"/>
                </a:lnTo>
                <a:lnTo>
                  <a:pt x="4683" y="28765"/>
                </a:lnTo>
                <a:lnTo>
                  <a:pt x="4683" y="27927"/>
                </a:lnTo>
                <a:close/>
                <a:moveTo>
                  <a:pt x="7180" y="27927"/>
                </a:moveTo>
                <a:lnTo>
                  <a:pt x="7180" y="28765"/>
                </a:lnTo>
                <a:lnTo>
                  <a:pt x="6334" y="28765"/>
                </a:lnTo>
                <a:lnTo>
                  <a:pt x="6334" y="27927"/>
                </a:lnTo>
                <a:close/>
                <a:moveTo>
                  <a:pt x="441" y="1"/>
                </a:moveTo>
                <a:lnTo>
                  <a:pt x="441" y="873"/>
                </a:lnTo>
                <a:lnTo>
                  <a:pt x="821" y="873"/>
                </a:lnTo>
                <a:lnTo>
                  <a:pt x="821" y="8391"/>
                </a:lnTo>
                <a:lnTo>
                  <a:pt x="0" y="8391"/>
                </a:lnTo>
                <a:lnTo>
                  <a:pt x="0" y="30562"/>
                </a:lnTo>
                <a:lnTo>
                  <a:pt x="15544" y="30562"/>
                </a:lnTo>
                <a:lnTo>
                  <a:pt x="15544" y="24540"/>
                </a:lnTo>
                <a:lnTo>
                  <a:pt x="14974" y="24540"/>
                </a:lnTo>
                <a:lnTo>
                  <a:pt x="14974" y="23451"/>
                </a:lnTo>
                <a:lnTo>
                  <a:pt x="8753" y="23978"/>
                </a:lnTo>
                <a:lnTo>
                  <a:pt x="8753" y="24540"/>
                </a:lnTo>
                <a:lnTo>
                  <a:pt x="8554" y="24540"/>
                </a:lnTo>
                <a:lnTo>
                  <a:pt x="8554" y="8391"/>
                </a:lnTo>
                <a:lnTo>
                  <a:pt x="7733" y="8391"/>
                </a:lnTo>
                <a:lnTo>
                  <a:pt x="7733" y="873"/>
                </a:lnTo>
                <a:lnTo>
                  <a:pt x="8114" y="873"/>
                </a:lnTo>
                <a:lnTo>
                  <a:pt x="81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p:nvPr/>
        </p:nvSpPr>
        <p:spPr>
          <a:xfrm>
            <a:off x="8771252" y="3703900"/>
            <a:ext cx="379165" cy="1499917"/>
          </a:xfrm>
          <a:custGeom>
            <a:avLst/>
            <a:gdLst/>
            <a:ahLst/>
            <a:cxnLst/>
            <a:rect l="l" t="t" r="r" b="b"/>
            <a:pathLst>
              <a:path w="9851" h="38969" extrusionOk="0">
                <a:moveTo>
                  <a:pt x="5211" y="6075"/>
                </a:moveTo>
                <a:lnTo>
                  <a:pt x="5211" y="15752"/>
                </a:lnTo>
                <a:lnTo>
                  <a:pt x="4632" y="15752"/>
                </a:lnTo>
                <a:lnTo>
                  <a:pt x="4632" y="6075"/>
                </a:lnTo>
                <a:close/>
                <a:moveTo>
                  <a:pt x="6559" y="6075"/>
                </a:moveTo>
                <a:lnTo>
                  <a:pt x="6559" y="15752"/>
                </a:lnTo>
                <a:lnTo>
                  <a:pt x="5980" y="15752"/>
                </a:lnTo>
                <a:lnTo>
                  <a:pt x="5980" y="6075"/>
                </a:lnTo>
                <a:close/>
                <a:moveTo>
                  <a:pt x="3863" y="6075"/>
                </a:moveTo>
                <a:lnTo>
                  <a:pt x="3863" y="15761"/>
                </a:lnTo>
                <a:lnTo>
                  <a:pt x="3284" y="15761"/>
                </a:lnTo>
                <a:lnTo>
                  <a:pt x="3284" y="6075"/>
                </a:lnTo>
                <a:close/>
                <a:moveTo>
                  <a:pt x="2075" y="17472"/>
                </a:moveTo>
                <a:lnTo>
                  <a:pt x="2075" y="18491"/>
                </a:lnTo>
                <a:lnTo>
                  <a:pt x="1496" y="18491"/>
                </a:lnTo>
                <a:lnTo>
                  <a:pt x="1496" y="17472"/>
                </a:lnTo>
                <a:close/>
                <a:moveTo>
                  <a:pt x="3120" y="17472"/>
                </a:moveTo>
                <a:lnTo>
                  <a:pt x="3120" y="18491"/>
                </a:lnTo>
                <a:lnTo>
                  <a:pt x="2541" y="18491"/>
                </a:lnTo>
                <a:lnTo>
                  <a:pt x="2541" y="17472"/>
                </a:lnTo>
                <a:close/>
                <a:moveTo>
                  <a:pt x="4166" y="17472"/>
                </a:moveTo>
                <a:lnTo>
                  <a:pt x="4166" y="18491"/>
                </a:lnTo>
                <a:lnTo>
                  <a:pt x="3587" y="18491"/>
                </a:lnTo>
                <a:lnTo>
                  <a:pt x="3587" y="17472"/>
                </a:lnTo>
                <a:close/>
                <a:moveTo>
                  <a:pt x="5211" y="17472"/>
                </a:moveTo>
                <a:lnTo>
                  <a:pt x="5211" y="18491"/>
                </a:lnTo>
                <a:lnTo>
                  <a:pt x="4632" y="18491"/>
                </a:lnTo>
                <a:lnTo>
                  <a:pt x="4632" y="17472"/>
                </a:lnTo>
                <a:close/>
                <a:moveTo>
                  <a:pt x="6257" y="17472"/>
                </a:moveTo>
                <a:lnTo>
                  <a:pt x="6257" y="18491"/>
                </a:lnTo>
                <a:lnTo>
                  <a:pt x="5678" y="18491"/>
                </a:lnTo>
                <a:lnTo>
                  <a:pt x="5678" y="17472"/>
                </a:lnTo>
                <a:close/>
                <a:moveTo>
                  <a:pt x="7302" y="17472"/>
                </a:moveTo>
                <a:lnTo>
                  <a:pt x="7302" y="18491"/>
                </a:lnTo>
                <a:lnTo>
                  <a:pt x="6723" y="18491"/>
                </a:lnTo>
                <a:lnTo>
                  <a:pt x="6723" y="17472"/>
                </a:lnTo>
                <a:close/>
                <a:moveTo>
                  <a:pt x="8348" y="17472"/>
                </a:moveTo>
                <a:lnTo>
                  <a:pt x="8348" y="18491"/>
                </a:lnTo>
                <a:lnTo>
                  <a:pt x="7769" y="18491"/>
                </a:lnTo>
                <a:lnTo>
                  <a:pt x="7769" y="17472"/>
                </a:lnTo>
                <a:close/>
                <a:moveTo>
                  <a:pt x="4166" y="19217"/>
                </a:moveTo>
                <a:lnTo>
                  <a:pt x="4166" y="20236"/>
                </a:lnTo>
                <a:lnTo>
                  <a:pt x="3587" y="20236"/>
                </a:lnTo>
                <a:lnTo>
                  <a:pt x="3587" y="19217"/>
                </a:lnTo>
                <a:close/>
                <a:moveTo>
                  <a:pt x="5211" y="19217"/>
                </a:moveTo>
                <a:lnTo>
                  <a:pt x="5211" y="20236"/>
                </a:lnTo>
                <a:lnTo>
                  <a:pt x="4632" y="20236"/>
                </a:lnTo>
                <a:lnTo>
                  <a:pt x="4632" y="19217"/>
                </a:lnTo>
                <a:close/>
                <a:moveTo>
                  <a:pt x="6257" y="19217"/>
                </a:moveTo>
                <a:lnTo>
                  <a:pt x="6257" y="20236"/>
                </a:lnTo>
                <a:lnTo>
                  <a:pt x="5678" y="20236"/>
                </a:lnTo>
                <a:lnTo>
                  <a:pt x="5678" y="19217"/>
                </a:lnTo>
                <a:close/>
                <a:moveTo>
                  <a:pt x="7302" y="19217"/>
                </a:moveTo>
                <a:lnTo>
                  <a:pt x="7302" y="20236"/>
                </a:lnTo>
                <a:lnTo>
                  <a:pt x="6723" y="20236"/>
                </a:lnTo>
                <a:lnTo>
                  <a:pt x="6723" y="19217"/>
                </a:lnTo>
                <a:close/>
                <a:moveTo>
                  <a:pt x="8348" y="19217"/>
                </a:moveTo>
                <a:lnTo>
                  <a:pt x="8348" y="20236"/>
                </a:lnTo>
                <a:lnTo>
                  <a:pt x="7769" y="20236"/>
                </a:lnTo>
                <a:lnTo>
                  <a:pt x="7769" y="19217"/>
                </a:lnTo>
                <a:close/>
                <a:moveTo>
                  <a:pt x="2075" y="19226"/>
                </a:moveTo>
                <a:lnTo>
                  <a:pt x="2075" y="20245"/>
                </a:lnTo>
                <a:lnTo>
                  <a:pt x="1496" y="20245"/>
                </a:lnTo>
                <a:lnTo>
                  <a:pt x="1496" y="19226"/>
                </a:lnTo>
                <a:close/>
                <a:moveTo>
                  <a:pt x="3120" y="19226"/>
                </a:moveTo>
                <a:lnTo>
                  <a:pt x="3120" y="20245"/>
                </a:lnTo>
                <a:lnTo>
                  <a:pt x="2541" y="20245"/>
                </a:lnTo>
                <a:lnTo>
                  <a:pt x="2541" y="19226"/>
                </a:lnTo>
                <a:close/>
                <a:moveTo>
                  <a:pt x="2075" y="20971"/>
                </a:moveTo>
                <a:lnTo>
                  <a:pt x="2075" y="21990"/>
                </a:lnTo>
                <a:lnTo>
                  <a:pt x="1496" y="21990"/>
                </a:lnTo>
                <a:lnTo>
                  <a:pt x="1496" y="20971"/>
                </a:lnTo>
                <a:close/>
                <a:moveTo>
                  <a:pt x="3120" y="20971"/>
                </a:moveTo>
                <a:lnTo>
                  <a:pt x="3120" y="21990"/>
                </a:lnTo>
                <a:lnTo>
                  <a:pt x="2541" y="21990"/>
                </a:lnTo>
                <a:lnTo>
                  <a:pt x="2541" y="20971"/>
                </a:lnTo>
                <a:close/>
                <a:moveTo>
                  <a:pt x="4166" y="20971"/>
                </a:moveTo>
                <a:lnTo>
                  <a:pt x="4166" y="21990"/>
                </a:lnTo>
                <a:lnTo>
                  <a:pt x="3587" y="21990"/>
                </a:lnTo>
                <a:lnTo>
                  <a:pt x="3587" y="20971"/>
                </a:lnTo>
                <a:close/>
                <a:moveTo>
                  <a:pt x="5211" y="20971"/>
                </a:moveTo>
                <a:lnTo>
                  <a:pt x="5211" y="21990"/>
                </a:lnTo>
                <a:lnTo>
                  <a:pt x="4632" y="21990"/>
                </a:lnTo>
                <a:lnTo>
                  <a:pt x="4632" y="20971"/>
                </a:lnTo>
                <a:close/>
                <a:moveTo>
                  <a:pt x="6257" y="20971"/>
                </a:moveTo>
                <a:lnTo>
                  <a:pt x="6257" y="21990"/>
                </a:lnTo>
                <a:lnTo>
                  <a:pt x="5678" y="21990"/>
                </a:lnTo>
                <a:lnTo>
                  <a:pt x="5678" y="20971"/>
                </a:lnTo>
                <a:close/>
                <a:moveTo>
                  <a:pt x="7302" y="20971"/>
                </a:moveTo>
                <a:lnTo>
                  <a:pt x="7302" y="21990"/>
                </a:lnTo>
                <a:lnTo>
                  <a:pt x="6723" y="21990"/>
                </a:lnTo>
                <a:lnTo>
                  <a:pt x="6723" y="20971"/>
                </a:lnTo>
                <a:close/>
                <a:moveTo>
                  <a:pt x="8348" y="20971"/>
                </a:moveTo>
                <a:lnTo>
                  <a:pt x="8348" y="21990"/>
                </a:lnTo>
                <a:lnTo>
                  <a:pt x="7769" y="21990"/>
                </a:lnTo>
                <a:lnTo>
                  <a:pt x="7769" y="20971"/>
                </a:lnTo>
                <a:close/>
                <a:moveTo>
                  <a:pt x="4166" y="22716"/>
                </a:moveTo>
                <a:lnTo>
                  <a:pt x="4166" y="23736"/>
                </a:lnTo>
                <a:lnTo>
                  <a:pt x="3587" y="23736"/>
                </a:lnTo>
                <a:lnTo>
                  <a:pt x="3587" y="22716"/>
                </a:lnTo>
                <a:close/>
                <a:moveTo>
                  <a:pt x="5211" y="22716"/>
                </a:moveTo>
                <a:lnTo>
                  <a:pt x="5211" y="23736"/>
                </a:lnTo>
                <a:lnTo>
                  <a:pt x="4632" y="23736"/>
                </a:lnTo>
                <a:lnTo>
                  <a:pt x="4632" y="22716"/>
                </a:lnTo>
                <a:close/>
                <a:moveTo>
                  <a:pt x="6257" y="22716"/>
                </a:moveTo>
                <a:lnTo>
                  <a:pt x="6257" y="23736"/>
                </a:lnTo>
                <a:lnTo>
                  <a:pt x="5678" y="23736"/>
                </a:lnTo>
                <a:lnTo>
                  <a:pt x="5678" y="22716"/>
                </a:lnTo>
                <a:close/>
                <a:moveTo>
                  <a:pt x="7302" y="22716"/>
                </a:moveTo>
                <a:lnTo>
                  <a:pt x="7302" y="23736"/>
                </a:lnTo>
                <a:lnTo>
                  <a:pt x="6723" y="23736"/>
                </a:lnTo>
                <a:lnTo>
                  <a:pt x="6723" y="22716"/>
                </a:lnTo>
                <a:close/>
                <a:moveTo>
                  <a:pt x="8348" y="22716"/>
                </a:moveTo>
                <a:lnTo>
                  <a:pt x="8348" y="23736"/>
                </a:lnTo>
                <a:lnTo>
                  <a:pt x="7769" y="23736"/>
                </a:lnTo>
                <a:lnTo>
                  <a:pt x="7769" y="22716"/>
                </a:lnTo>
                <a:close/>
                <a:moveTo>
                  <a:pt x="2075" y="22725"/>
                </a:moveTo>
                <a:lnTo>
                  <a:pt x="2075" y="23744"/>
                </a:lnTo>
                <a:lnTo>
                  <a:pt x="1496" y="23744"/>
                </a:lnTo>
                <a:lnTo>
                  <a:pt x="1496" y="22725"/>
                </a:lnTo>
                <a:close/>
                <a:moveTo>
                  <a:pt x="3120" y="22725"/>
                </a:moveTo>
                <a:lnTo>
                  <a:pt x="3120" y="23744"/>
                </a:lnTo>
                <a:lnTo>
                  <a:pt x="2541" y="23744"/>
                </a:lnTo>
                <a:lnTo>
                  <a:pt x="2541" y="22725"/>
                </a:lnTo>
                <a:close/>
                <a:moveTo>
                  <a:pt x="2075" y="24470"/>
                </a:moveTo>
                <a:lnTo>
                  <a:pt x="2075" y="25490"/>
                </a:lnTo>
                <a:lnTo>
                  <a:pt x="1496" y="25490"/>
                </a:lnTo>
                <a:lnTo>
                  <a:pt x="1496" y="24470"/>
                </a:lnTo>
                <a:close/>
                <a:moveTo>
                  <a:pt x="3120" y="24470"/>
                </a:moveTo>
                <a:lnTo>
                  <a:pt x="3120" y="25490"/>
                </a:lnTo>
                <a:lnTo>
                  <a:pt x="2541" y="25490"/>
                </a:lnTo>
                <a:lnTo>
                  <a:pt x="2541" y="24470"/>
                </a:lnTo>
                <a:close/>
                <a:moveTo>
                  <a:pt x="4166" y="24470"/>
                </a:moveTo>
                <a:lnTo>
                  <a:pt x="4166" y="25490"/>
                </a:lnTo>
                <a:lnTo>
                  <a:pt x="3587" y="25490"/>
                </a:lnTo>
                <a:lnTo>
                  <a:pt x="3587" y="24470"/>
                </a:lnTo>
                <a:close/>
                <a:moveTo>
                  <a:pt x="5211" y="24470"/>
                </a:moveTo>
                <a:lnTo>
                  <a:pt x="5211" y="25490"/>
                </a:lnTo>
                <a:lnTo>
                  <a:pt x="4632" y="25490"/>
                </a:lnTo>
                <a:lnTo>
                  <a:pt x="4632" y="24470"/>
                </a:lnTo>
                <a:close/>
                <a:moveTo>
                  <a:pt x="6257" y="24470"/>
                </a:moveTo>
                <a:lnTo>
                  <a:pt x="6257" y="25490"/>
                </a:lnTo>
                <a:lnTo>
                  <a:pt x="5678" y="25490"/>
                </a:lnTo>
                <a:lnTo>
                  <a:pt x="5678" y="24470"/>
                </a:lnTo>
                <a:close/>
                <a:moveTo>
                  <a:pt x="7302" y="24470"/>
                </a:moveTo>
                <a:lnTo>
                  <a:pt x="7302" y="25490"/>
                </a:lnTo>
                <a:lnTo>
                  <a:pt x="6723" y="25490"/>
                </a:lnTo>
                <a:lnTo>
                  <a:pt x="6723" y="24470"/>
                </a:lnTo>
                <a:close/>
                <a:moveTo>
                  <a:pt x="8348" y="24470"/>
                </a:moveTo>
                <a:lnTo>
                  <a:pt x="8348" y="25490"/>
                </a:lnTo>
                <a:lnTo>
                  <a:pt x="7769" y="25490"/>
                </a:lnTo>
                <a:lnTo>
                  <a:pt x="7769" y="24470"/>
                </a:lnTo>
                <a:close/>
                <a:moveTo>
                  <a:pt x="4166" y="26216"/>
                </a:moveTo>
                <a:lnTo>
                  <a:pt x="4166" y="27235"/>
                </a:lnTo>
                <a:lnTo>
                  <a:pt x="3587" y="27235"/>
                </a:lnTo>
                <a:lnTo>
                  <a:pt x="3587" y="26216"/>
                </a:lnTo>
                <a:close/>
                <a:moveTo>
                  <a:pt x="5211" y="26216"/>
                </a:moveTo>
                <a:lnTo>
                  <a:pt x="5211" y="27235"/>
                </a:lnTo>
                <a:lnTo>
                  <a:pt x="4632" y="27235"/>
                </a:lnTo>
                <a:lnTo>
                  <a:pt x="4632" y="26216"/>
                </a:lnTo>
                <a:close/>
                <a:moveTo>
                  <a:pt x="6257" y="26216"/>
                </a:moveTo>
                <a:lnTo>
                  <a:pt x="6257" y="27235"/>
                </a:lnTo>
                <a:lnTo>
                  <a:pt x="5678" y="27235"/>
                </a:lnTo>
                <a:lnTo>
                  <a:pt x="5678" y="26216"/>
                </a:lnTo>
                <a:close/>
                <a:moveTo>
                  <a:pt x="7302" y="26216"/>
                </a:moveTo>
                <a:lnTo>
                  <a:pt x="7302" y="27235"/>
                </a:lnTo>
                <a:lnTo>
                  <a:pt x="6723" y="27235"/>
                </a:lnTo>
                <a:lnTo>
                  <a:pt x="6723" y="26216"/>
                </a:lnTo>
                <a:close/>
                <a:moveTo>
                  <a:pt x="8348" y="26216"/>
                </a:moveTo>
                <a:lnTo>
                  <a:pt x="8348" y="27235"/>
                </a:lnTo>
                <a:lnTo>
                  <a:pt x="7769" y="27235"/>
                </a:lnTo>
                <a:lnTo>
                  <a:pt x="7769" y="26216"/>
                </a:lnTo>
                <a:close/>
                <a:moveTo>
                  <a:pt x="2075" y="26224"/>
                </a:moveTo>
                <a:lnTo>
                  <a:pt x="2075" y="27244"/>
                </a:lnTo>
                <a:lnTo>
                  <a:pt x="1496" y="27244"/>
                </a:lnTo>
                <a:lnTo>
                  <a:pt x="1496" y="26224"/>
                </a:lnTo>
                <a:close/>
                <a:moveTo>
                  <a:pt x="3120" y="26224"/>
                </a:moveTo>
                <a:lnTo>
                  <a:pt x="3120" y="27244"/>
                </a:lnTo>
                <a:lnTo>
                  <a:pt x="2541" y="27244"/>
                </a:lnTo>
                <a:lnTo>
                  <a:pt x="2541" y="26224"/>
                </a:lnTo>
                <a:close/>
                <a:moveTo>
                  <a:pt x="4166" y="27970"/>
                </a:moveTo>
                <a:lnTo>
                  <a:pt x="4166" y="28981"/>
                </a:lnTo>
                <a:lnTo>
                  <a:pt x="3587" y="28981"/>
                </a:lnTo>
                <a:lnTo>
                  <a:pt x="3587" y="27970"/>
                </a:lnTo>
                <a:close/>
                <a:moveTo>
                  <a:pt x="5211" y="27970"/>
                </a:moveTo>
                <a:lnTo>
                  <a:pt x="5211" y="28981"/>
                </a:lnTo>
                <a:lnTo>
                  <a:pt x="4632" y="28981"/>
                </a:lnTo>
                <a:lnTo>
                  <a:pt x="4632" y="27970"/>
                </a:lnTo>
                <a:close/>
                <a:moveTo>
                  <a:pt x="6257" y="27970"/>
                </a:moveTo>
                <a:lnTo>
                  <a:pt x="6257" y="28981"/>
                </a:lnTo>
                <a:lnTo>
                  <a:pt x="5678" y="28981"/>
                </a:lnTo>
                <a:lnTo>
                  <a:pt x="5678" y="27970"/>
                </a:lnTo>
                <a:close/>
                <a:moveTo>
                  <a:pt x="7302" y="27970"/>
                </a:moveTo>
                <a:lnTo>
                  <a:pt x="7302" y="28981"/>
                </a:lnTo>
                <a:lnTo>
                  <a:pt x="6723" y="28981"/>
                </a:lnTo>
                <a:lnTo>
                  <a:pt x="6723" y="27970"/>
                </a:lnTo>
                <a:close/>
                <a:moveTo>
                  <a:pt x="8348" y="27970"/>
                </a:moveTo>
                <a:lnTo>
                  <a:pt x="8348" y="28981"/>
                </a:lnTo>
                <a:lnTo>
                  <a:pt x="7769" y="28981"/>
                </a:lnTo>
                <a:lnTo>
                  <a:pt x="7769" y="27970"/>
                </a:lnTo>
                <a:close/>
                <a:moveTo>
                  <a:pt x="2075" y="27970"/>
                </a:moveTo>
                <a:lnTo>
                  <a:pt x="2075" y="28989"/>
                </a:lnTo>
                <a:lnTo>
                  <a:pt x="1496" y="28989"/>
                </a:lnTo>
                <a:lnTo>
                  <a:pt x="1496" y="27970"/>
                </a:lnTo>
                <a:close/>
                <a:moveTo>
                  <a:pt x="3120" y="27970"/>
                </a:moveTo>
                <a:lnTo>
                  <a:pt x="3120" y="28989"/>
                </a:lnTo>
                <a:lnTo>
                  <a:pt x="2541" y="28989"/>
                </a:lnTo>
                <a:lnTo>
                  <a:pt x="2541" y="27970"/>
                </a:lnTo>
                <a:close/>
                <a:moveTo>
                  <a:pt x="2075" y="29724"/>
                </a:moveTo>
                <a:lnTo>
                  <a:pt x="2075" y="30735"/>
                </a:lnTo>
                <a:lnTo>
                  <a:pt x="1496" y="30735"/>
                </a:lnTo>
                <a:lnTo>
                  <a:pt x="1496" y="29724"/>
                </a:lnTo>
                <a:close/>
                <a:moveTo>
                  <a:pt x="3120" y="29724"/>
                </a:moveTo>
                <a:lnTo>
                  <a:pt x="3120" y="30735"/>
                </a:lnTo>
                <a:lnTo>
                  <a:pt x="2541" y="30735"/>
                </a:lnTo>
                <a:lnTo>
                  <a:pt x="2541" y="29724"/>
                </a:lnTo>
                <a:close/>
                <a:moveTo>
                  <a:pt x="4166" y="29715"/>
                </a:moveTo>
                <a:lnTo>
                  <a:pt x="4166" y="30735"/>
                </a:lnTo>
                <a:lnTo>
                  <a:pt x="3587" y="30735"/>
                </a:lnTo>
                <a:lnTo>
                  <a:pt x="3587" y="29715"/>
                </a:lnTo>
                <a:close/>
                <a:moveTo>
                  <a:pt x="5211" y="29715"/>
                </a:moveTo>
                <a:lnTo>
                  <a:pt x="5211" y="30735"/>
                </a:lnTo>
                <a:lnTo>
                  <a:pt x="4632" y="30735"/>
                </a:lnTo>
                <a:lnTo>
                  <a:pt x="4632" y="29715"/>
                </a:lnTo>
                <a:close/>
                <a:moveTo>
                  <a:pt x="6257" y="29715"/>
                </a:moveTo>
                <a:lnTo>
                  <a:pt x="6257" y="30735"/>
                </a:lnTo>
                <a:lnTo>
                  <a:pt x="5678" y="30735"/>
                </a:lnTo>
                <a:lnTo>
                  <a:pt x="5678" y="29715"/>
                </a:lnTo>
                <a:close/>
                <a:moveTo>
                  <a:pt x="7302" y="29715"/>
                </a:moveTo>
                <a:lnTo>
                  <a:pt x="7302" y="30735"/>
                </a:lnTo>
                <a:lnTo>
                  <a:pt x="6723" y="30735"/>
                </a:lnTo>
                <a:lnTo>
                  <a:pt x="6723" y="29715"/>
                </a:lnTo>
                <a:close/>
                <a:moveTo>
                  <a:pt x="8348" y="29715"/>
                </a:moveTo>
                <a:lnTo>
                  <a:pt x="8348" y="30735"/>
                </a:lnTo>
                <a:lnTo>
                  <a:pt x="7769" y="30735"/>
                </a:lnTo>
                <a:lnTo>
                  <a:pt x="7769" y="29715"/>
                </a:lnTo>
                <a:close/>
                <a:moveTo>
                  <a:pt x="4166" y="31460"/>
                </a:moveTo>
                <a:lnTo>
                  <a:pt x="4166" y="32480"/>
                </a:lnTo>
                <a:lnTo>
                  <a:pt x="3587" y="32480"/>
                </a:lnTo>
                <a:lnTo>
                  <a:pt x="3587" y="31460"/>
                </a:lnTo>
                <a:close/>
                <a:moveTo>
                  <a:pt x="5211" y="31460"/>
                </a:moveTo>
                <a:lnTo>
                  <a:pt x="5211" y="32480"/>
                </a:lnTo>
                <a:lnTo>
                  <a:pt x="4632" y="32480"/>
                </a:lnTo>
                <a:lnTo>
                  <a:pt x="4632" y="31460"/>
                </a:lnTo>
                <a:close/>
                <a:moveTo>
                  <a:pt x="6257" y="31460"/>
                </a:moveTo>
                <a:lnTo>
                  <a:pt x="6257" y="32480"/>
                </a:lnTo>
                <a:lnTo>
                  <a:pt x="5678" y="32480"/>
                </a:lnTo>
                <a:lnTo>
                  <a:pt x="5678" y="31460"/>
                </a:lnTo>
                <a:close/>
                <a:moveTo>
                  <a:pt x="7302" y="31460"/>
                </a:moveTo>
                <a:lnTo>
                  <a:pt x="7302" y="32480"/>
                </a:lnTo>
                <a:lnTo>
                  <a:pt x="6723" y="32480"/>
                </a:lnTo>
                <a:lnTo>
                  <a:pt x="6723" y="31460"/>
                </a:lnTo>
                <a:close/>
                <a:moveTo>
                  <a:pt x="8348" y="31460"/>
                </a:moveTo>
                <a:lnTo>
                  <a:pt x="8348" y="32480"/>
                </a:lnTo>
                <a:lnTo>
                  <a:pt x="7769" y="32480"/>
                </a:lnTo>
                <a:lnTo>
                  <a:pt x="7769" y="31460"/>
                </a:lnTo>
                <a:close/>
                <a:moveTo>
                  <a:pt x="2075" y="31469"/>
                </a:moveTo>
                <a:lnTo>
                  <a:pt x="2075" y="32489"/>
                </a:lnTo>
                <a:lnTo>
                  <a:pt x="1496" y="32489"/>
                </a:lnTo>
                <a:lnTo>
                  <a:pt x="1496" y="31469"/>
                </a:lnTo>
                <a:close/>
                <a:moveTo>
                  <a:pt x="3120" y="31469"/>
                </a:moveTo>
                <a:lnTo>
                  <a:pt x="3120" y="32489"/>
                </a:lnTo>
                <a:lnTo>
                  <a:pt x="2541" y="32489"/>
                </a:lnTo>
                <a:lnTo>
                  <a:pt x="2541" y="31469"/>
                </a:lnTo>
                <a:close/>
                <a:moveTo>
                  <a:pt x="2075" y="33223"/>
                </a:moveTo>
                <a:lnTo>
                  <a:pt x="2075" y="34234"/>
                </a:lnTo>
                <a:lnTo>
                  <a:pt x="1496" y="34234"/>
                </a:lnTo>
                <a:lnTo>
                  <a:pt x="1496" y="33223"/>
                </a:lnTo>
                <a:close/>
                <a:moveTo>
                  <a:pt x="3120" y="33214"/>
                </a:moveTo>
                <a:lnTo>
                  <a:pt x="3120" y="34234"/>
                </a:lnTo>
                <a:lnTo>
                  <a:pt x="2541" y="34234"/>
                </a:lnTo>
                <a:lnTo>
                  <a:pt x="2541" y="33214"/>
                </a:lnTo>
                <a:close/>
                <a:moveTo>
                  <a:pt x="4166" y="33214"/>
                </a:moveTo>
                <a:lnTo>
                  <a:pt x="4166" y="34234"/>
                </a:lnTo>
                <a:lnTo>
                  <a:pt x="3587" y="34234"/>
                </a:lnTo>
                <a:lnTo>
                  <a:pt x="3587" y="33214"/>
                </a:lnTo>
                <a:close/>
                <a:moveTo>
                  <a:pt x="5211" y="33214"/>
                </a:moveTo>
                <a:lnTo>
                  <a:pt x="5211" y="34234"/>
                </a:lnTo>
                <a:lnTo>
                  <a:pt x="4632" y="34234"/>
                </a:lnTo>
                <a:lnTo>
                  <a:pt x="4632" y="33214"/>
                </a:lnTo>
                <a:close/>
                <a:moveTo>
                  <a:pt x="6257" y="33214"/>
                </a:moveTo>
                <a:lnTo>
                  <a:pt x="6257" y="34234"/>
                </a:lnTo>
                <a:lnTo>
                  <a:pt x="5678" y="34234"/>
                </a:lnTo>
                <a:lnTo>
                  <a:pt x="5678" y="33214"/>
                </a:lnTo>
                <a:close/>
                <a:moveTo>
                  <a:pt x="7302" y="33214"/>
                </a:moveTo>
                <a:lnTo>
                  <a:pt x="7302" y="34234"/>
                </a:lnTo>
                <a:lnTo>
                  <a:pt x="6723" y="34234"/>
                </a:lnTo>
                <a:lnTo>
                  <a:pt x="6723" y="33214"/>
                </a:lnTo>
                <a:close/>
                <a:moveTo>
                  <a:pt x="8348" y="33214"/>
                </a:moveTo>
                <a:lnTo>
                  <a:pt x="8348" y="34234"/>
                </a:lnTo>
                <a:lnTo>
                  <a:pt x="7769" y="34234"/>
                </a:lnTo>
                <a:lnTo>
                  <a:pt x="7769" y="33214"/>
                </a:lnTo>
                <a:close/>
                <a:moveTo>
                  <a:pt x="4166" y="34960"/>
                </a:moveTo>
                <a:lnTo>
                  <a:pt x="4166" y="35979"/>
                </a:lnTo>
                <a:lnTo>
                  <a:pt x="3587" y="35979"/>
                </a:lnTo>
                <a:lnTo>
                  <a:pt x="3587" y="34960"/>
                </a:lnTo>
                <a:close/>
                <a:moveTo>
                  <a:pt x="5211" y="34960"/>
                </a:moveTo>
                <a:lnTo>
                  <a:pt x="5211" y="35979"/>
                </a:lnTo>
                <a:lnTo>
                  <a:pt x="4632" y="35979"/>
                </a:lnTo>
                <a:lnTo>
                  <a:pt x="4632" y="34960"/>
                </a:lnTo>
                <a:close/>
                <a:moveTo>
                  <a:pt x="6257" y="34960"/>
                </a:moveTo>
                <a:lnTo>
                  <a:pt x="6257" y="35979"/>
                </a:lnTo>
                <a:lnTo>
                  <a:pt x="5678" y="35979"/>
                </a:lnTo>
                <a:lnTo>
                  <a:pt x="5678" y="34960"/>
                </a:lnTo>
                <a:close/>
                <a:moveTo>
                  <a:pt x="7302" y="34960"/>
                </a:moveTo>
                <a:lnTo>
                  <a:pt x="7302" y="35979"/>
                </a:lnTo>
                <a:lnTo>
                  <a:pt x="6723" y="35979"/>
                </a:lnTo>
                <a:lnTo>
                  <a:pt x="6723" y="34960"/>
                </a:lnTo>
                <a:close/>
                <a:moveTo>
                  <a:pt x="8348" y="34960"/>
                </a:moveTo>
                <a:lnTo>
                  <a:pt x="8348" y="35979"/>
                </a:lnTo>
                <a:lnTo>
                  <a:pt x="7769" y="35979"/>
                </a:lnTo>
                <a:lnTo>
                  <a:pt x="7769" y="34960"/>
                </a:lnTo>
                <a:close/>
                <a:moveTo>
                  <a:pt x="2075" y="34968"/>
                </a:moveTo>
                <a:lnTo>
                  <a:pt x="2075" y="35988"/>
                </a:lnTo>
                <a:lnTo>
                  <a:pt x="1496" y="35988"/>
                </a:lnTo>
                <a:lnTo>
                  <a:pt x="1496" y="34968"/>
                </a:lnTo>
                <a:close/>
                <a:moveTo>
                  <a:pt x="3120" y="34968"/>
                </a:moveTo>
                <a:lnTo>
                  <a:pt x="3120" y="35988"/>
                </a:lnTo>
                <a:lnTo>
                  <a:pt x="2541" y="35988"/>
                </a:lnTo>
                <a:lnTo>
                  <a:pt x="2541" y="34968"/>
                </a:lnTo>
                <a:close/>
                <a:moveTo>
                  <a:pt x="2075" y="36714"/>
                </a:moveTo>
                <a:lnTo>
                  <a:pt x="2075" y="37733"/>
                </a:lnTo>
                <a:lnTo>
                  <a:pt x="1496" y="37733"/>
                </a:lnTo>
                <a:lnTo>
                  <a:pt x="1496" y="36714"/>
                </a:lnTo>
                <a:close/>
                <a:moveTo>
                  <a:pt x="3120" y="36714"/>
                </a:moveTo>
                <a:lnTo>
                  <a:pt x="3120" y="37733"/>
                </a:lnTo>
                <a:lnTo>
                  <a:pt x="2541" y="37733"/>
                </a:lnTo>
                <a:lnTo>
                  <a:pt x="2541" y="36714"/>
                </a:lnTo>
                <a:close/>
                <a:moveTo>
                  <a:pt x="4166" y="36714"/>
                </a:moveTo>
                <a:lnTo>
                  <a:pt x="4166" y="37733"/>
                </a:lnTo>
                <a:lnTo>
                  <a:pt x="3587" y="37733"/>
                </a:lnTo>
                <a:lnTo>
                  <a:pt x="3587" y="36714"/>
                </a:lnTo>
                <a:close/>
                <a:moveTo>
                  <a:pt x="5211" y="36714"/>
                </a:moveTo>
                <a:lnTo>
                  <a:pt x="5211" y="37733"/>
                </a:lnTo>
                <a:lnTo>
                  <a:pt x="4632" y="37733"/>
                </a:lnTo>
                <a:lnTo>
                  <a:pt x="4632" y="36714"/>
                </a:lnTo>
                <a:close/>
                <a:moveTo>
                  <a:pt x="6257" y="36714"/>
                </a:moveTo>
                <a:lnTo>
                  <a:pt x="6257" y="37733"/>
                </a:lnTo>
                <a:lnTo>
                  <a:pt x="5678" y="37733"/>
                </a:lnTo>
                <a:lnTo>
                  <a:pt x="5678" y="36714"/>
                </a:lnTo>
                <a:close/>
                <a:moveTo>
                  <a:pt x="7302" y="36714"/>
                </a:moveTo>
                <a:lnTo>
                  <a:pt x="7302" y="37733"/>
                </a:lnTo>
                <a:lnTo>
                  <a:pt x="6723" y="37733"/>
                </a:lnTo>
                <a:lnTo>
                  <a:pt x="6723" y="36714"/>
                </a:lnTo>
                <a:close/>
                <a:moveTo>
                  <a:pt x="8348" y="36714"/>
                </a:moveTo>
                <a:lnTo>
                  <a:pt x="8348" y="37733"/>
                </a:lnTo>
                <a:lnTo>
                  <a:pt x="7769" y="37733"/>
                </a:lnTo>
                <a:lnTo>
                  <a:pt x="7769" y="36714"/>
                </a:lnTo>
                <a:close/>
                <a:moveTo>
                  <a:pt x="4926" y="0"/>
                </a:moveTo>
                <a:cubicBezTo>
                  <a:pt x="3941" y="0"/>
                  <a:pt x="3137" y="778"/>
                  <a:pt x="3120" y="1763"/>
                </a:cubicBezTo>
                <a:lnTo>
                  <a:pt x="3120" y="5133"/>
                </a:lnTo>
                <a:lnTo>
                  <a:pt x="1971" y="5133"/>
                </a:lnTo>
                <a:lnTo>
                  <a:pt x="1971" y="13177"/>
                </a:lnTo>
                <a:cubicBezTo>
                  <a:pt x="727" y="14102"/>
                  <a:pt x="1" y="15562"/>
                  <a:pt x="1" y="17117"/>
                </a:cubicBezTo>
                <a:lnTo>
                  <a:pt x="1" y="38969"/>
                </a:lnTo>
                <a:lnTo>
                  <a:pt x="9851" y="38969"/>
                </a:lnTo>
                <a:lnTo>
                  <a:pt x="9851" y="17117"/>
                </a:lnTo>
                <a:cubicBezTo>
                  <a:pt x="9851" y="15562"/>
                  <a:pt x="9117" y="14102"/>
                  <a:pt x="7881" y="13177"/>
                </a:cubicBezTo>
                <a:lnTo>
                  <a:pt x="7881" y="5133"/>
                </a:lnTo>
                <a:lnTo>
                  <a:pt x="6732" y="5133"/>
                </a:lnTo>
                <a:lnTo>
                  <a:pt x="6732" y="1763"/>
                </a:lnTo>
                <a:cubicBezTo>
                  <a:pt x="6706" y="778"/>
                  <a:pt x="5902" y="0"/>
                  <a:pt x="4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a:off x="8236143" y="4091882"/>
            <a:ext cx="625791" cy="1051620"/>
          </a:xfrm>
          <a:custGeom>
            <a:avLst/>
            <a:gdLst/>
            <a:ahLst/>
            <a:cxnLst/>
            <a:rect l="l" t="t" r="r" b="b"/>
            <a:pathLst>
              <a:path w="10387" h="17455" extrusionOk="0">
                <a:moveTo>
                  <a:pt x="6489" y="2169"/>
                </a:moveTo>
                <a:lnTo>
                  <a:pt x="6489" y="2679"/>
                </a:lnTo>
                <a:lnTo>
                  <a:pt x="5980" y="2679"/>
                </a:lnTo>
                <a:lnTo>
                  <a:pt x="5980" y="2169"/>
                </a:lnTo>
                <a:close/>
                <a:moveTo>
                  <a:pt x="6489" y="2981"/>
                </a:moveTo>
                <a:lnTo>
                  <a:pt x="6489" y="3482"/>
                </a:lnTo>
                <a:lnTo>
                  <a:pt x="5980" y="3482"/>
                </a:lnTo>
                <a:lnTo>
                  <a:pt x="5980" y="2981"/>
                </a:lnTo>
                <a:close/>
                <a:moveTo>
                  <a:pt x="6489" y="3793"/>
                </a:moveTo>
                <a:lnTo>
                  <a:pt x="6489" y="4295"/>
                </a:lnTo>
                <a:lnTo>
                  <a:pt x="5980" y="4295"/>
                </a:lnTo>
                <a:lnTo>
                  <a:pt x="5980" y="3793"/>
                </a:lnTo>
                <a:close/>
                <a:moveTo>
                  <a:pt x="5522" y="4701"/>
                </a:moveTo>
                <a:lnTo>
                  <a:pt x="5522" y="5211"/>
                </a:lnTo>
                <a:lnTo>
                  <a:pt x="5021" y="5211"/>
                </a:lnTo>
                <a:lnTo>
                  <a:pt x="5021" y="4701"/>
                </a:lnTo>
                <a:close/>
                <a:moveTo>
                  <a:pt x="10032" y="5055"/>
                </a:moveTo>
                <a:lnTo>
                  <a:pt x="10032" y="5357"/>
                </a:lnTo>
                <a:lnTo>
                  <a:pt x="7353" y="5357"/>
                </a:lnTo>
                <a:lnTo>
                  <a:pt x="7353" y="5055"/>
                </a:lnTo>
                <a:close/>
                <a:moveTo>
                  <a:pt x="10032" y="5660"/>
                </a:moveTo>
                <a:lnTo>
                  <a:pt x="10032" y="5962"/>
                </a:lnTo>
                <a:lnTo>
                  <a:pt x="7353" y="5962"/>
                </a:lnTo>
                <a:lnTo>
                  <a:pt x="7353" y="5660"/>
                </a:lnTo>
                <a:close/>
                <a:moveTo>
                  <a:pt x="6489" y="5513"/>
                </a:moveTo>
                <a:lnTo>
                  <a:pt x="6489" y="6023"/>
                </a:lnTo>
                <a:lnTo>
                  <a:pt x="5980" y="6023"/>
                </a:lnTo>
                <a:lnTo>
                  <a:pt x="5980" y="5513"/>
                </a:lnTo>
                <a:close/>
                <a:moveTo>
                  <a:pt x="5522" y="6325"/>
                </a:moveTo>
                <a:lnTo>
                  <a:pt x="5522" y="6826"/>
                </a:lnTo>
                <a:lnTo>
                  <a:pt x="5021" y="6826"/>
                </a:lnTo>
                <a:lnTo>
                  <a:pt x="5021" y="6325"/>
                </a:lnTo>
                <a:close/>
                <a:moveTo>
                  <a:pt x="10032" y="6524"/>
                </a:moveTo>
                <a:lnTo>
                  <a:pt x="10032" y="6826"/>
                </a:lnTo>
                <a:lnTo>
                  <a:pt x="7353" y="6826"/>
                </a:lnTo>
                <a:lnTo>
                  <a:pt x="7353" y="6524"/>
                </a:lnTo>
                <a:close/>
                <a:moveTo>
                  <a:pt x="10032" y="7137"/>
                </a:moveTo>
                <a:lnTo>
                  <a:pt x="10032" y="7440"/>
                </a:lnTo>
                <a:lnTo>
                  <a:pt x="7353" y="7440"/>
                </a:lnTo>
                <a:lnTo>
                  <a:pt x="7353" y="7137"/>
                </a:lnTo>
                <a:close/>
                <a:moveTo>
                  <a:pt x="5522" y="7129"/>
                </a:moveTo>
                <a:lnTo>
                  <a:pt x="5522" y="7639"/>
                </a:lnTo>
                <a:lnTo>
                  <a:pt x="5021" y="7639"/>
                </a:lnTo>
                <a:lnTo>
                  <a:pt x="5021" y="7129"/>
                </a:lnTo>
                <a:close/>
                <a:moveTo>
                  <a:pt x="6489" y="7137"/>
                </a:moveTo>
                <a:lnTo>
                  <a:pt x="6489" y="7639"/>
                </a:lnTo>
                <a:lnTo>
                  <a:pt x="5980" y="7639"/>
                </a:lnTo>
                <a:lnTo>
                  <a:pt x="5980" y="7137"/>
                </a:lnTo>
                <a:close/>
                <a:moveTo>
                  <a:pt x="5522" y="7941"/>
                </a:moveTo>
                <a:lnTo>
                  <a:pt x="5522" y="8451"/>
                </a:lnTo>
                <a:lnTo>
                  <a:pt x="5021" y="8451"/>
                </a:lnTo>
                <a:lnTo>
                  <a:pt x="5021" y="7941"/>
                </a:lnTo>
                <a:close/>
                <a:moveTo>
                  <a:pt x="484" y="3422"/>
                </a:moveTo>
                <a:lnTo>
                  <a:pt x="769" y="3482"/>
                </a:lnTo>
                <a:lnTo>
                  <a:pt x="769" y="12857"/>
                </a:lnTo>
                <a:lnTo>
                  <a:pt x="484" y="12857"/>
                </a:lnTo>
                <a:lnTo>
                  <a:pt x="484" y="3422"/>
                </a:lnTo>
                <a:close/>
                <a:moveTo>
                  <a:pt x="1106" y="3543"/>
                </a:moveTo>
                <a:lnTo>
                  <a:pt x="1392" y="3603"/>
                </a:lnTo>
                <a:lnTo>
                  <a:pt x="1392" y="12857"/>
                </a:lnTo>
                <a:lnTo>
                  <a:pt x="1106" y="12857"/>
                </a:lnTo>
                <a:lnTo>
                  <a:pt x="1106" y="3543"/>
                </a:lnTo>
                <a:close/>
                <a:moveTo>
                  <a:pt x="1729" y="3673"/>
                </a:moveTo>
                <a:lnTo>
                  <a:pt x="2014" y="3733"/>
                </a:lnTo>
                <a:lnTo>
                  <a:pt x="2014" y="12857"/>
                </a:lnTo>
                <a:lnTo>
                  <a:pt x="1729" y="12857"/>
                </a:lnTo>
                <a:lnTo>
                  <a:pt x="1729" y="3673"/>
                </a:lnTo>
                <a:close/>
                <a:moveTo>
                  <a:pt x="2351" y="3793"/>
                </a:moveTo>
                <a:lnTo>
                  <a:pt x="2636" y="3845"/>
                </a:lnTo>
                <a:lnTo>
                  <a:pt x="2636" y="12857"/>
                </a:lnTo>
                <a:lnTo>
                  <a:pt x="2351" y="12857"/>
                </a:lnTo>
                <a:lnTo>
                  <a:pt x="2351" y="3793"/>
                </a:lnTo>
                <a:close/>
                <a:moveTo>
                  <a:pt x="2973" y="3914"/>
                </a:moveTo>
                <a:lnTo>
                  <a:pt x="3258" y="3975"/>
                </a:lnTo>
                <a:lnTo>
                  <a:pt x="3258" y="12857"/>
                </a:lnTo>
                <a:lnTo>
                  <a:pt x="2973" y="12857"/>
                </a:lnTo>
                <a:lnTo>
                  <a:pt x="2973" y="3914"/>
                </a:lnTo>
                <a:close/>
                <a:moveTo>
                  <a:pt x="3604" y="4035"/>
                </a:moveTo>
                <a:lnTo>
                  <a:pt x="3880" y="4096"/>
                </a:lnTo>
                <a:lnTo>
                  <a:pt x="3880" y="12857"/>
                </a:lnTo>
                <a:lnTo>
                  <a:pt x="3604" y="12857"/>
                </a:lnTo>
                <a:lnTo>
                  <a:pt x="3604" y="4035"/>
                </a:lnTo>
                <a:close/>
                <a:moveTo>
                  <a:pt x="6584" y="0"/>
                </a:moveTo>
                <a:lnTo>
                  <a:pt x="3949" y="873"/>
                </a:lnTo>
                <a:lnTo>
                  <a:pt x="3949" y="2886"/>
                </a:lnTo>
                <a:lnTo>
                  <a:pt x="0" y="2204"/>
                </a:lnTo>
                <a:lnTo>
                  <a:pt x="52" y="17454"/>
                </a:lnTo>
                <a:lnTo>
                  <a:pt x="10386" y="17454"/>
                </a:lnTo>
                <a:lnTo>
                  <a:pt x="10386" y="3889"/>
                </a:lnTo>
                <a:lnTo>
                  <a:pt x="10049" y="3889"/>
                </a:lnTo>
                <a:lnTo>
                  <a:pt x="10049" y="3111"/>
                </a:lnTo>
                <a:lnTo>
                  <a:pt x="9609" y="3111"/>
                </a:lnTo>
                <a:lnTo>
                  <a:pt x="9609" y="4148"/>
                </a:lnTo>
                <a:lnTo>
                  <a:pt x="8192" y="4148"/>
                </a:lnTo>
                <a:lnTo>
                  <a:pt x="81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a:off x="547575" y="3947525"/>
            <a:ext cx="431049" cy="1195970"/>
          </a:xfrm>
          <a:custGeom>
            <a:avLst/>
            <a:gdLst/>
            <a:ahLst/>
            <a:cxnLst/>
            <a:rect l="l" t="t" r="r" b="b"/>
            <a:pathLst>
              <a:path w="9324" h="25870" extrusionOk="0">
                <a:moveTo>
                  <a:pt x="2031" y="2411"/>
                </a:moveTo>
                <a:lnTo>
                  <a:pt x="2031" y="22336"/>
                </a:lnTo>
                <a:lnTo>
                  <a:pt x="1236" y="22336"/>
                </a:lnTo>
                <a:lnTo>
                  <a:pt x="1236" y="2411"/>
                </a:lnTo>
                <a:close/>
                <a:moveTo>
                  <a:pt x="3595" y="3258"/>
                </a:moveTo>
                <a:lnTo>
                  <a:pt x="3595" y="23174"/>
                </a:lnTo>
                <a:lnTo>
                  <a:pt x="2800" y="23174"/>
                </a:lnTo>
                <a:lnTo>
                  <a:pt x="2800" y="3258"/>
                </a:lnTo>
                <a:close/>
                <a:moveTo>
                  <a:pt x="5159" y="4096"/>
                </a:moveTo>
                <a:lnTo>
                  <a:pt x="5159" y="24012"/>
                </a:lnTo>
                <a:lnTo>
                  <a:pt x="4364" y="24012"/>
                </a:lnTo>
                <a:lnTo>
                  <a:pt x="4364" y="4096"/>
                </a:lnTo>
                <a:close/>
                <a:moveTo>
                  <a:pt x="0" y="0"/>
                </a:moveTo>
                <a:lnTo>
                  <a:pt x="0" y="25870"/>
                </a:lnTo>
                <a:lnTo>
                  <a:pt x="9324" y="25870"/>
                </a:lnTo>
                <a:lnTo>
                  <a:pt x="9324" y="4735"/>
                </a:lnTo>
                <a:lnTo>
                  <a:pt x="7958" y="4044"/>
                </a:lnTo>
                <a:lnTo>
                  <a:pt x="7958" y="2558"/>
                </a:lnTo>
                <a:lnTo>
                  <a:pt x="7665" y="2558"/>
                </a:lnTo>
                <a:lnTo>
                  <a:pt x="7665" y="268"/>
                </a:lnTo>
                <a:lnTo>
                  <a:pt x="7362" y="268"/>
                </a:lnTo>
                <a:lnTo>
                  <a:pt x="7362" y="2558"/>
                </a:lnTo>
                <a:lnTo>
                  <a:pt x="7068" y="2558"/>
                </a:lnTo>
                <a:lnTo>
                  <a:pt x="7068" y="358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E87C84"/>
        </a:soli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body" idx="1"/>
          </p:nvPr>
        </p:nvSpPr>
        <p:spPr>
          <a:xfrm>
            <a:off x="713225" y="1768125"/>
            <a:ext cx="4562700" cy="2835900"/>
          </a:xfrm>
          <a:prstGeom prst="rect">
            <a:avLst/>
          </a:prstGeom>
        </p:spPr>
        <p:txBody>
          <a:bodyPr spcFirstLastPara="1" wrap="square" lIns="91425" tIns="91425" rIns="91425" bIns="91425" anchor="ctr" anchorCtr="0">
            <a:normAutofit/>
          </a:bodyPr>
          <a:lstStyle>
            <a:lvl1pPr marL="457200" lvl="0" indent="-330200" rtl="0">
              <a:lnSpc>
                <a:spcPct val="100000"/>
              </a:lnSpc>
              <a:spcBef>
                <a:spcPts val="0"/>
              </a:spcBef>
              <a:spcAft>
                <a:spcPts val="0"/>
              </a:spcAft>
              <a:buClr>
                <a:schemeClr val="lt1"/>
              </a:buClr>
              <a:buSzPts val="1600"/>
              <a:buFont typeface="Raleway SemiBold"/>
              <a:buChar char="●"/>
              <a:defRPr sz="1400"/>
            </a:lvl1pPr>
            <a:lvl2pPr marL="914400" lvl="1" indent="-330200" rtl="0">
              <a:spcBef>
                <a:spcPts val="0"/>
              </a:spcBef>
              <a:spcAft>
                <a:spcPts val="0"/>
              </a:spcAft>
              <a:buSzPts val="1600"/>
              <a:buFont typeface="Nunito Light"/>
              <a:buChar char="○"/>
              <a:defRPr/>
            </a:lvl2pPr>
            <a:lvl3pPr marL="1371600" lvl="2" indent="-323850" rtl="0">
              <a:spcBef>
                <a:spcPts val="0"/>
              </a:spcBef>
              <a:spcAft>
                <a:spcPts val="0"/>
              </a:spcAft>
              <a:buSzPts val="1500"/>
              <a:buFont typeface="Nunito Light"/>
              <a:buChar char="■"/>
              <a:defRPr/>
            </a:lvl3pPr>
            <a:lvl4pPr marL="1828800" lvl="3" indent="-323850" rtl="0">
              <a:spcBef>
                <a:spcPts val="0"/>
              </a:spcBef>
              <a:spcAft>
                <a:spcPts val="0"/>
              </a:spcAft>
              <a:buSzPts val="1500"/>
              <a:buFont typeface="Nunito Light"/>
              <a:buChar char="●"/>
              <a:defRPr/>
            </a:lvl4pPr>
            <a:lvl5pPr marL="2286000" lvl="4" indent="-317500" rtl="0">
              <a:spcBef>
                <a:spcPts val="0"/>
              </a:spcBef>
              <a:spcAft>
                <a:spcPts val="0"/>
              </a:spcAft>
              <a:buSzPts val="1400"/>
              <a:buFont typeface="Nunito Light"/>
              <a:buChar char="○"/>
              <a:defRPr/>
            </a:lvl5pPr>
            <a:lvl6pPr marL="2743200" lvl="5" indent="-317500" rtl="0">
              <a:spcBef>
                <a:spcPts val="0"/>
              </a:spcBef>
              <a:spcAft>
                <a:spcPts val="0"/>
              </a:spcAft>
              <a:buSzPts val="1400"/>
              <a:buFont typeface="Nunito Light"/>
              <a:buChar char="■"/>
              <a:defRPr/>
            </a:lvl6pPr>
            <a:lvl7pPr marL="3200400" lvl="6" indent="-311150" rtl="0">
              <a:spcBef>
                <a:spcPts val="0"/>
              </a:spcBef>
              <a:spcAft>
                <a:spcPts val="0"/>
              </a:spcAft>
              <a:buSzPts val="1300"/>
              <a:buFont typeface="Nunito Light"/>
              <a:buChar char="●"/>
              <a:defRPr/>
            </a:lvl7pPr>
            <a:lvl8pPr marL="3657600" lvl="7" indent="-311150" rtl="0">
              <a:spcBef>
                <a:spcPts val="0"/>
              </a:spcBef>
              <a:spcAft>
                <a:spcPts val="0"/>
              </a:spcAft>
              <a:buSzPts val="1300"/>
              <a:buFont typeface="Nunito Light"/>
              <a:buChar char="○"/>
              <a:defRPr/>
            </a:lvl8pPr>
            <a:lvl9pPr marL="4114800" lvl="8" indent="-317500" rtl="0">
              <a:spcBef>
                <a:spcPts val="0"/>
              </a:spcBef>
              <a:spcAft>
                <a:spcPts val="0"/>
              </a:spcAft>
              <a:buSzPts val="1400"/>
              <a:buFont typeface="Nunito Light"/>
              <a:buChar char="■"/>
              <a:defRPr/>
            </a:lvl9pPr>
          </a:lstStyle>
          <a:p>
            <a:endParaRPr/>
          </a:p>
        </p:txBody>
      </p:sp>
      <p:sp>
        <p:nvSpPr>
          <p:cNvPr id="33" name="Google Shape;33;p7"/>
          <p:cNvSpPr txBox="1">
            <a:spLocks noGrp="1"/>
          </p:cNvSpPr>
          <p:nvPr>
            <p:ph type="title"/>
          </p:nvPr>
        </p:nvSpPr>
        <p:spPr>
          <a:xfrm>
            <a:off x="713225" y="540000"/>
            <a:ext cx="3364800" cy="108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solidFill>
                  <a:schemeClr val="lt1"/>
                </a:solidFill>
              </a:defRPr>
            </a:lvl1pPr>
            <a:lvl2pPr lvl="1" rtl="0">
              <a:spcBef>
                <a:spcPts val="0"/>
              </a:spcBef>
              <a:spcAft>
                <a:spcPts val="0"/>
              </a:spcAft>
              <a:buNone/>
              <a:defRPr sz="3000">
                <a:solidFill>
                  <a:schemeClr val="lt1"/>
                </a:solidFill>
              </a:defRPr>
            </a:lvl2pPr>
            <a:lvl3pPr lvl="2" rtl="0">
              <a:spcBef>
                <a:spcPts val="0"/>
              </a:spcBef>
              <a:spcAft>
                <a:spcPts val="0"/>
              </a:spcAft>
              <a:buNone/>
              <a:defRPr sz="3000">
                <a:solidFill>
                  <a:schemeClr val="lt1"/>
                </a:solidFill>
              </a:defRPr>
            </a:lvl3pPr>
            <a:lvl4pPr lvl="3" rtl="0">
              <a:spcBef>
                <a:spcPts val="0"/>
              </a:spcBef>
              <a:spcAft>
                <a:spcPts val="0"/>
              </a:spcAft>
              <a:buNone/>
              <a:defRPr sz="3000">
                <a:solidFill>
                  <a:schemeClr val="lt1"/>
                </a:solidFill>
              </a:defRPr>
            </a:lvl4pPr>
            <a:lvl5pPr lvl="4" rtl="0">
              <a:spcBef>
                <a:spcPts val="0"/>
              </a:spcBef>
              <a:spcAft>
                <a:spcPts val="0"/>
              </a:spcAft>
              <a:buNone/>
              <a:defRPr sz="3000">
                <a:solidFill>
                  <a:schemeClr val="lt1"/>
                </a:solidFill>
              </a:defRPr>
            </a:lvl5pPr>
            <a:lvl6pPr lvl="5" rtl="0">
              <a:spcBef>
                <a:spcPts val="0"/>
              </a:spcBef>
              <a:spcAft>
                <a:spcPts val="0"/>
              </a:spcAft>
              <a:buNone/>
              <a:defRPr sz="3000">
                <a:solidFill>
                  <a:schemeClr val="lt1"/>
                </a:solidFill>
              </a:defRPr>
            </a:lvl6pPr>
            <a:lvl7pPr lvl="6" rtl="0">
              <a:spcBef>
                <a:spcPts val="0"/>
              </a:spcBef>
              <a:spcAft>
                <a:spcPts val="0"/>
              </a:spcAft>
              <a:buNone/>
              <a:defRPr sz="3000">
                <a:solidFill>
                  <a:schemeClr val="lt1"/>
                </a:solidFill>
              </a:defRPr>
            </a:lvl7pPr>
            <a:lvl8pPr lvl="7" rtl="0">
              <a:spcBef>
                <a:spcPts val="0"/>
              </a:spcBef>
              <a:spcAft>
                <a:spcPts val="0"/>
              </a:spcAft>
              <a:buNone/>
              <a:defRPr sz="3000">
                <a:solidFill>
                  <a:schemeClr val="lt1"/>
                </a:solidFill>
              </a:defRPr>
            </a:lvl8pPr>
            <a:lvl9pPr lvl="8" rtl="0">
              <a:spcBef>
                <a:spcPts val="0"/>
              </a:spcBef>
              <a:spcAft>
                <a:spcPts val="0"/>
              </a:spcAft>
              <a:buNone/>
              <a:defRPr sz="3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2143175" y="359025"/>
            <a:ext cx="4857600" cy="22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200">
                <a:solidFill>
                  <a:schemeClr val="accent3"/>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964727" y="1557750"/>
            <a:ext cx="3183300" cy="10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 name="Google Shape;38;p9"/>
          <p:cNvSpPr txBox="1">
            <a:spLocks noGrp="1"/>
          </p:cNvSpPr>
          <p:nvPr>
            <p:ph type="subTitle" idx="1"/>
          </p:nvPr>
        </p:nvSpPr>
        <p:spPr>
          <a:xfrm flipH="1">
            <a:off x="704525" y="2571750"/>
            <a:ext cx="3703800" cy="101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30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500"/>
              <a:buFont typeface="Sansita ExtraBold"/>
              <a:buNone/>
              <a:defRPr sz="2500">
                <a:solidFill>
                  <a:schemeClr val="dk1"/>
                </a:solidFill>
                <a:latin typeface="Sansita ExtraBold"/>
                <a:ea typeface="Sansita ExtraBold"/>
                <a:cs typeface="Sansita ExtraBold"/>
                <a:sym typeface="Sansita Extra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50" y="1187600"/>
            <a:ext cx="7717500" cy="34164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1pPr>
            <a:lvl2pPr marL="914400" lvl="1"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2pPr>
            <a:lvl3pPr marL="1371600" lvl="2"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3pPr>
            <a:lvl4pPr marL="1828800" lvl="3"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4pPr>
            <a:lvl5pPr marL="2286000" lvl="4"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5pPr>
            <a:lvl6pPr marL="2743200" lvl="5"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6pPr>
            <a:lvl7pPr marL="3200400" lvl="6"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7pPr>
            <a:lvl8pPr marL="3657600" lvl="7"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8pPr>
            <a:lvl9pPr marL="4114800" lvl="8"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0" r:id="rId11"/>
    <p:sldLayoutId id="2147483662" r:id="rId12"/>
    <p:sldLayoutId id="2147483663" r:id="rId13"/>
    <p:sldLayoutId id="2147483664" r:id="rId14"/>
    <p:sldLayoutId id="2147483672" r:id="rId15"/>
    <p:sldLayoutId id="2147483673" r:id="rId16"/>
    <p:sldLayoutId id="2147483674" r:id="rId17"/>
    <p:sldLayoutId id="2147483675" r:id="rId18"/>
    <p:sldLayoutId id="2147483678" r:id="rId19"/>
    <p:sldLayoutId id="2147483682" r:id="rId20"/>
    <p:sldLayoutId id="2147483683" r:id="rId21"/>
    <p:sldLayoutId id="2147483684" r:id="rId22"/>
    <p:sldLayoutId id="2147483685" r:id="rId2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2"/>
          <p:cNvSpPr txBox="1">
            <a:spLocks noGrp="1"/>
          </p:cNvSpPr>
          <p:nvPr>
            <p:ph type="ctrTitle"/>
          </p:nvPr>
        </p:nvSpPr>
        <p:spPr>
          <a:xfrm rot="954">
            <a:off x="1976859" y="217368"/>
            <a:ext cx="5190277" cy="171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Welcome to our class</a:t>
            </a:r>
            <a:endParaRPr dirty="0"/>
          </a:p>
        </p:txBody>
      </p:sp>
      <p:sp>
        <p:nvSpPr>
          <p:cNvPr id="224" name="Google Shape;224;p42"/>
          <p:cNvSpPr txBox="1">
            <a:spLocks noGrp="1"/>
          </p:cNvSpPr>
          <p:nvPr>
            <p:ph type="subTitle" idx="1"/>
          </p:nvPr>
        </p:nvSpPr>
        <p:spPr>
          <a:xfrm rot="1312">
            <a:off x="2339989" y="1932799"/>
            <a:ext cx="4464014" cy="63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UNIT 3: TEEN STRESS AND PRESSURE </a:t>
            </a:r>
          </a:p>
          <a:p>
            <a:pPr marL="0" lvl="0" indent="0" algn="ctr" rtl="0">
              <a:spcBef>
                <a:spcPts val="0"/>
              </a:spcBef>
              <a:spcAft>
                <a:spcPts val="0"/>
              </a:spcAft>
              <a:buNone/>
            </a:pPr>
            <a:r>
              <a:rPr lang="en" dirty="0"/>
              <a:t>Lesson 1: G</a:t>
            </a:r>
            <a:r>
              <a:rPr lang="en-US" dirty="0"/>
              <a:t>e</a:t>
            </a:r>
            <a:r>
              <a:rPr lang="en" dirty="0" err="1"/>
              <a:t>tting</a:t>
            </a:r>
            <a:r>
              <a:rPr lang="en" dirty="0"/>
              <a:t> started</a:t>
            </a:r>
            <a:endParaRPr dirty="0"/>
          </a:p>
        </p:txBody>
      </p:sp>
      <p:grpSp>
        <p:nvGrpSpPr>
          <p:cNvPr id="225" name="Google Shape;225;p42"/>
          <p:cNvGrpSpPr/>
          <p:nvPr/>
        </p:nvGrpSpPr>
        <p:grpSpPr>
          <a:xfrm>
            <a:off x="486495" y="2386417"/>
            <a:ext cx="8169175" cy="2853369"/>
            <a:chOff x="486495" y="2386417"/>
            <a:chExt cx="8169175" cy="2853369"/>
          </a:xfrm>
        </p:grpSpPr>
        <p:grpSp>
          <p:nvGrpSpPr>
            <p:cNvPr id="226" name="Google Shape;226;p42"/>
            <p:cNvGrpSpPr/>
            <p:nvPr/>
          </p:nvGrpSpPr>
          <p:grpSpPr>
            <a:xfrm>
              <a:off x="1982950" y="2386417"/>
              <a:ext cx="1691373" cy="2610527"/>
              <a:chOff x="1982950" y="2386417"/>
              <a:chExt cx="1691373" cy="2610527"/>
            </a:xfrm>
          </p:grpSpPr>
          <p:sp>
            <p:nvSpPr>
              <p:cNvPr id="227" name="Google Shape;227;p42"/>
              <p:cNvSpPr/>
              <p:nvPr/>
            </p:nvSpPr>
            <p:spPr>
              <a:xfrm>
                <a:off x="1982950" y="4240821"/>
                <a:ext cx="256839" cy="756123"/>
              </a:xfrm>
              <a:custGeom>
                <a:avLst/>
                <a:gdLst/>
                <a:ahLst/>
                <a:cxnLst/>
                <a:rect l="l" t="t" r="r" b="b"/>
                <a:pathLst>
                  <a:path w="8441" h="24850" extrusionOk="0">
                    <a:moveTo>
                      <a:pt x="6544" y="0"/>
                    </a:moveTo>
                    <a:lnTo>
                      <a:pt x="1" y="24850"/>
                    </a:lnTo>
                    <a:lnTo>
                      <a:pt x="2278" y="24850"/>
                    </a:lnTo>
                    <a:lnTo>
                      <a:pt x="8441" y="1426"/>
                    </a:lnTo>
                    <a:lnTo>
                      <a:pt x="65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2"/>
              <p:cNvSpPr/>
              <p:nvPr/>
            </p:nvSpPr>
            <p:spPr>
              <a:xfrm>
                <a:off x="3417150" y="4240821"/>
                <a:ext cx="257173" cy="756123"/>
              </a:xfrm>
              <a:custGeom>
                <a:avLst/>
                <a:gdLst/>
                <a:ahLst/>
                <a:cxnLst/>
                <a:rect l="l" t="t" r="r" b="b"/>
                <a:pathLst>
                  <a:path w="8452" h="24850" extrusionOk="0">
                    <a:moveTo>
                      <a:pt x="1909" y="0"/>
                    </a:moveTo>
                    <a:lnTo>
                      <a:pt x="0" y="1426"/>
                    </a:lnTo>
                    <a:lnTo>
                      <a:pt x="6175" y="24850"/>
                    </a:lnTo>
                    <a:lnTo>
                      <a:pt x="8452" y="24850"/>
                    </a:lnTo>
                    <a:lnTo>
                      <a:pt x="19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42"/>
              <p:cNvGrpSpPr/>
              <p:nvPr/>
            </p:nvGrpSpPr>
            <p:grpSpPr>
              <a:xfrm>
                <a:off x="2064131" y="2386417"/>
                <a:ext cx="1528678" cy="2610527"/>
                <a:chOff x="2064131" y="2386417"/>
                <a:chExt cx="1528678" cy="2610527"/>
              </a:xfrm>
            </p:grpSpPr>
            <p:sp>
              <p:nvSpPr>
                <p:cNvPr id="230" name="Google Shape;230;p42"/>
                <p:cNvSpPr/>
                <p:nvPr/>
              </p:nvSpPr>
              <p:spPr>
                <a:xfrm>
                  <a:off x="2676788" y="2896199"/>
                  <a:ext cx="303727" cy="110239"/>
                </a:xfrm>
                <a:custGeom>
                  <a:avLst/>
                  <a:gdLst/>
                  <a:ahLst/>
                  <a:cxnLst/>
                  <a:rect l="l" t="t" r="r" b="b"/>
                  <a:pathLst>
                    <a:path w="9982" h="3623" extrusionOk="0">
                      <a:moveTo>
                        <a:pt x="886" y="1"/>
                      </a:moveTo>
                      <a:lnTo>
                        <a:pt x="0" y="3623"/>
                      </a:lnTo>
                      <a:lnTo>
                        <a:pt x="9981" y="3623"/>
                      </a:lnTo>
                      <a:lnTo>
                        <a:pt x="90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2"/>
                <p:cNvSpPr/>
                <p:nvPr/>
              </p:nvSpPr>
              <p:spPr>
                <a:xfrm>
                  <a:off x="2064131" y="3017970"/>
                  <a:ext cx="1528678" cy="1978974"/>
                </a:xfrm>
                <a:custGeom>
                  <a:avLst/>
                  <a:gdLst/>
                  <a:ahLst/>
                  <a:cxnLst/>
                  <a:rect l="l" t="t" r="r" b="b"/>
                  <a:pathLst>
                    <a:path w="50240" h="65039" extrusionOk="0">
                      <a:moveTo>
                        <a:pt x="21308" y="23654"/>
                      </a:moveTo>
                      <a:lnTo>
                        <a:pt x="21308" y="26713"/>
                      </a:lnTo>
                      <a:lnTo>
                        <a:pt x="18261" y="26713"/>
                      </a:lnTo>
                      <a:lnTo>
                        <a:pt x="18261" y="23654"/>
                      </a:lnTo>
                      <a:close/>
                      <a:moveTo>
                        <a:pt x="26644" y="23654"/>
                      </a:moveTo>
                      <a:lnTo>
                        <a:pt x="26644" y="26713"/>
                      </a:lnTo>
                      <a:lnTo>
                        <a:pt x="23596" y="26713"/>
                      </a:lnTo>
                      <a:lnTo>
                        <a:pt x="23596" y="23654"/>
                      </a:lnTo>
                      <a:close/>
                      <a:moveTo>
                        <a:pt x="31991" y="23654"/>
                      </a:moveTo>
                      <a:lnTo>
                        <a:pt x="31991" y="26713"/>
                      </a:lnTo>
                      <a:lnTo>
                        <a:pt x="28943" y="26713"/>
                      </a:lnTo>
                      <a:lnTo>
                        <a:pt x="28943" y="23654"/>
                      </a:lnTo>
                      <a:close/>
                      <a:moveTo>
                        <a:pt x="15973" y="42351"/>
                      </a:moveTo>
                      <a:lnTo>
                        <a:pt x="15973" y="45398"/>
                      </a:lnTo>
                      <a:lnTo>
                        <a:pt x="12914" y="45398"/>
                      </a:lnTo>
                      <a:lnTo>
                        <a:pt x="12914" y="42351"/>
                      </a:lnTo>
                      <a:close/>
                      <a:moveTo>
                        <a:pt x="21308" y="42351"/>
                      </a:moveTo>
                      <a:lnTo>
                        <a:pt x="21308" y="45398"/>
                      </a:lnTo>
                      <a:lnTo>
                        <a:pt x="18261" y="45398"/>
                      </a:lnTo>
                      <a:lnTo>
                        <a:pt x="18261" y="42351"/>
                      </a:lnTo>
                      <a:close/>
                      <a:moveTo>
                        <a:pt x="26644" y="42351"/>
                      </a:moveTo>
                      <a:lnTo>
                        <a:pt x="26644" y="45398"/>
                      </a:lnTo>
                      <a:lnTo>
                        <a:pt x="23596" y="45398"/>
                      </a:lnTo>
                      <a:lnTo>
                        <a:pt x="23596" y="42351"/>
                      </a:lnTo>
                      <a:close/>
                      <a:moveTo>
                        <a:pt x="31991" y="42351"/>
                      </a:moveTo>
                      <a:lnTo>
                        <a:pt x="31991" y="45398"/>
                      </a:lnTo>
                      <a:lnTo>
                        <a:pt x="28943" y="45398"/>
                      </a:lnTo>
                      <a:lnTo>
                        <a:pt x="28943" y="42351"/>
                      </a:lnTo>
                      <a:close/>
                      <a:moveTo>
                        <a:pt x="37326" y="42351"/>
                      </a:moveTo>
                      <a:lnTo>
                        <a:pt x="37326" y="45398"/>
                      </a:lnTo>
                      <a:lnTo>
                        <a:pt x="34279" y="45398"/>
                      </a:lnTo>
                      <a:lnTo>
                        <a:pt x="34279" y="42351"/>
                      </a:lnTo>
                      <a:close/>
                      <a:moveTo>
                        <a:pt x="20043" y="0"/>
                      </a:moveTo>
                      <a:lnTo>
                        <a:pt x="9223" y="44191"/>
                      </a:lnTo>
                      <a:lnTo>
                        <a:pt x="6106" y="41857"/>
                      </a:lnTo>
                      <a:lnTo>
                        <a:pt x="0" y="65039"/>
                      </a:lnTo>
                      <a:lnTo>
                        <a:pt x="50240" y="65039"/>
                      </a:lnTo>
                      <a:lnTo>
                        <a:pt x="44145" y="41857"/>
                      </a:lnTo>
                      <a:lnTo>
                        <a:pt x="41029" y="44191"/>
                      </a:lnTo>
                      <a:lnTo>
                        <a:pt x="302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2"/>
                <p:cNvSpPr/>
                <p:nvPr/>
              </p:nvSpPr>
              <p:spPr>
                <a:xfrm>
                  <a:off x="2736609" y="2386417"/>
                  <a:ext cx="184086" cy="376175"/>
                </a:xfrm>
                <a:custGeom>
                  <a:avLst/>
                  <a:gdLst/>
                  <a:ahLst/>
                  <a:cxnLst/>
                  <a:rect l="l" t="t" r="r" b="b"/>
                  <a:pathLst>
                    <a:path w="6050" h="12363" extrusionOk="0">
                      <a:moveTo>
                        <a:pt x="3025" y="1"/>
                      </a:moveTo>
                      <a:lnTo>
                        <a:pt x="1" y="12362"/>
                      </a:lnTo>
                      <a:lnTo>
                        <a:pt x="6049" y="12362"/>
                      </a:lnTo>
                      <a:lnTo>
                        <a:pt x="30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2"/>
                <p:cNvSpPr/>
                <p:nvPr/>
              </p:nvSpPr>
              <p:spPr>
                <a:xfrm>
                  <a:off x="2706516" y="2774094"/>
                  <a:ext cx="243907" cy="110239"/>
                </a:xfrm>
                <a:custGeom>
                  <a:avLst/>
                  <a:gdLst/>
                  <a:ahLst/>
                  <a:cxnLst/>
                  <a:rect l="l" t="t" r="r" b="b"/>
                  <a:pathLst>
                    <a:path w="8016" h="3623" extrusionOk="0">
                      <a:moveTo>
                        <a:pt x="886" y="1"/>
                      </a:moveTo>
                      <a:lnTo>
                        <a:pt x="1" y="3623"/>
                      </a:lnTo>
                      <a:lnTo>
                        <a:pt x="8015" y="3623"/>
                      </a:lnTo>
                      <a:lnTo>
                        <a:pt x="71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4" name="Google Shape;234;p42"/>
            <p:cNvGrpSpPr/>
            <p:nvPr/>
          </p:nvGrpSpPr>
          <p:grpSpPr>
            <a:xfrm>
              <a:off x="1305238" y="3092487"/>
              <a:ext cx="571033" cy="1904457"/>
              <a:chOff x="1305238" y="3092487"/>
              <a:chExt cx="571033" cy="1904457"/>
            </a:xfrm>
          </p:grpSpPr>
          <p:sp>
            <p:nvSpPr>
              <p:cNvPr id="235" name="Google Shape;235;p42"/>
              <p:cNvSpPr/>
              <p:nvPr/>
            </p:nvSpPr>
            <p:spPr>
              <a:xfrm>
                <a:off x="1411248" y="3113847"/>
                <a:ext cx="133333" cy="221512"/>
              </a:xfrm>
              <a:custGeom>
                <a:avLst/>
                <a:gdLst/>
                <a:ahLst/>
                <a:cxnLst/>
                <a:rect l="l" t="t" r="r" b="b"/>
                <a:pathLst>
                  <a:path w="4382" h="7280" extrusionOk="0">
                    <a:moveTo>
                      <a:pt x="4381" y="0"/>
                    </a:moveTo>
                    <a:cubicBezTo>
                      <a:pt x="3140" y="886"/>
                      <a:pt x="1392" y="2817"/>
                      <a:pt x="0" y="6957"/>
                    </a:cubicBezTo>
                    <a:cubicBezTo>
                      <a:pt x="472" y="7084"/>
                      <a:pt x="966" y="7187"/>
                      <a:pt x="1484" y="7279"/>
                    </a:cubicBezTo>
                    <a:cubicBezTo>
                      <a:pt x="2369" y="3185"/>
                      <a:pt x="3485" y="1081"/>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2"/>
              <p:cNvSpPr/>
              <p:nvPr/>
            </p:nvSpPr>
            <p:spPr>
              <a:xfrm>
                <a:off x="1308038" y="4462303"/>
                <a:ext cx="84345" cy="312825"/>
              </a:xfrm>
              <a:custGeom>
                <a:avLst/>
                <a:gdLst/>
                <a:ahLst/>
                <a:cxnLst/>
                <a:rect l="l" t="t" r="r" b="b"/>
                <a:pathLst>
                  <a:path w="2772" h="10281" extrusionOk="0">
                    <a:moveTo>
                      <a:pt x="184" y="0"/>
                    </a:moveTo>
                    <a:cubicBezTo>
                      <a:pt x="104" y="3277"/>
                      <a:pt x="46" y="6348"/>
                      <a:pt x="0" y="8981"/>
                    </a:cubicBezTo>
                    <a:cubicBezTo>
                      <a:pt x="322" y="9234"/>
                      <a:pt x="1150" y="9786"/>
                      <a:pt x="2656" y="10280"/>
                    </a:cubicBezTo>
                    <a:cubicBezTo>
                      <a:pt x="2691" y="7670"/>
                      <a:pt x="2725" y="4531"/>
                      <a:pt x="2771" y="1150"/>
                    </a:cubicBezTo>
                    <a:cubicBezTo>
                      <a:pt x="1863" y="886"/>
                      <a:pt x="989" y="495"/>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2"/>
              <p:cNvSpPr/>
              <p:nvPr/>
            </p:nvSpPr>
            <p:spPr>
              <a:xfrm>
                <a:off x="1533353" y="3092487"/>
                <a:ext cx="114438" cy="254039"/>
              </a:xfrm>
              <a:custGeom>
                <a:avLst/>
                <a:gdLst/>
                <a:ahLst/>
                <a:cxnLst/>
                <a:rect l="l" t="t" r="r" b="b"/>
                <a:pathLst>
                  <a:path w="3761" h="8349" extrusionOk="0">
                    <a:moveTo>
                      <a:pt x="1875" y="1"/>
                    </a:moveTo>
                    <a:cubicBezTo>
                      <a:pt x="1610" y="265"/>
                      <a:pt x="656" y="1691"/>
                      <a:pt x="1" y="8280"/>
                    </a:cubicBezTo>
                    <a:cubicBezTo>
                      <a:pt x="610" y="8326"/>
                      <a:pt x="1231" y="8349"/>
                      <a:pt x="1886" y="8349"/>
                    </a:cubicBezTo>
                    <a:cubicBezTo>
                      <a:pt x="2530" y="8349"/>
                      <a:pt x="3151" y="8326"/>
                      <a:pt x="3761" y="8303"/>
                    </a:cubicBezTo>
                    <a:cubicBezTo>
                      <a:pt x="3105" y="1726"/>
                      <a:pt x="2162" y="288"/>
                      <a:pt x="1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2"/>
              <p:cNvSpPr/>
              <p:nvPr/>
            </p:nvSpPr>
            <p:spPr>
              <a:xfrm>
                <a:off x="1611370" y="3104749"/>
                <a:ext cx="102541" cy="239677"/>
              </a:xfrm>
              <a:custGeom>
                <a:avLst/>
                <a:gdLst/>
                <a:ahLst/>
                <a:cxnLst/>
                <a:rect l="l" t="t" r="r" b="b"/>
                <a:pathLst>
                  <a:path w="3370" h="7877" extrusionOk="0">
                    <a:moveTo>
                      <a:pt x="1" y="0"/>
                    </a:moveTo>
                    <a:lnTo>
                      <a:pt x="1" y="0"/>
                    </a:lnTo>
                    <a:cubicBezTo>
                      <a:pt x="472" y="989"/>
                      <a:pt x="1105" y="3151"/>
                      <a:pt x="1588" y="7877"/>
                    </a:cubicBezTo>
                    <a:cubicBezTo>
                      <a:pt x="2197" y="7854"/>
                      <a:pt x="2795" y="7808"/>
                      <a:pt x="3370" y="7739"/>
                    </a:cubicBezTo>
                    <a:cubicBezTo>
                      <a:pt x="2289" y="2714"/>
                      <a:pt x="863" y="74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2"/>
              <p:cNvSpPr/>
              <p:nvPr/>
            </p:nvSpPr>
            <p:spPr>
              <a:xfrm>
                <a:off x="1355961" y="3336364"/>
                <a:ext cx="98007" cy="282732"/>
              </a:xfrm>
              <a:custGeom>
                <a:avLst/>
                <a:gdLst/>
                <a:ahLst/>
                <a:cxnLst/>
                <a:rect l="l" t="t" r="r" b="b"/>
                <a:pathLst>
                  <a:path w="3221" h="9292" extrusionOk="0">
                    <a:moveTo>
                      <a:pt x="1691" y="1"/>
                    </a:moveTo>
                    <a:cubicBezTo>
                      <a:pt x="989" y="2208"/>
                      <a:pt x="380" y="5026"/>
                      <a:pt x="1" y="8590"/>
                    </a:cubicBezTo>
                    <a:cubicBezTo>
                      <a:pt x="679" y="8878"/>
                      <a:pt x="1392" y="9119"/>
                      <a:pt x="2116" y="9292"/>
                    </a:cubicBezTo>
                    <a:lnTo>
                      <a:pt x="2116" y="9280"/>
                    </a:lnTo>
                    <a:cubicBezTo>
                      <a:pt x="2358" y="5589"/>
                      <a:pt x="2749" y="2657"/>
                      <a:pt x="3220" y="334"/>
                    </a:cubicBezTo>
                    <a:cubicBezTo>
                      <a:pt x="2691" y="242"/>
                      <a:pt x="2185" y="127"/>
                      <a:pt x="1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2"/>
              <p:cNvSpPr/>
              <p:nvPr/>
            </p:nvSpPr>
            <p:spPr>
              <a:xfrm>
                <a:off x="1305238" y="4749904"/>
                <a:ext cx="83645" cy="247041"/>
              </a:xfrm>
              <a:custGeom>
                <a:avLst/>
                <a:gdLst/>
                <a:ahLst/>
                <a:cxnLst/>
                <a:rect l="l" t="t" r="r" b="b"/>
                <a:pathLst>
                  <a:path w="2749" h="8119" extrusionOk="0">
                    <a:moveTo>
                      <a:pt x="92" y="0"/>
                    </a:moveTo>
                    <a:cubicBezTo>
                      <a:pt x="23" y="4290"/>
                      <a:pt x="0" y="7348"/>
                      <a:pt x="0" y="8119"/>
                    </a:cubicBezTo>
                    <a:lnTo>
                      <a:pt x="2702" y="8119"/>
                    </a:lnTo>
                    <a:cubicBezTo>
                      <a:pt x="2702" y="7429"/>
                      <a:pt x="2714" y="4888"/>
                      <a:pt x="2748" y="1242"/>
                    </a:cubicBezTo>
                    <a:cubicBezTo>
                      <a:pt x="1392" y="817"/>
                      <a:pt x="541" y="32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2"/>
              <p:cNvSpPr/>
              <p:nvPr/>
            </p:nvSpPr>
            <p:spPr>
              <a:xfrm>
                <a:off x="1334966" y="3609968"/>
                <a:ext cx="84710" cy="297094"/>
              </a:xfrm>
              <a:custGeom>
                <a:avLst/>
                <a:gdLst/>
                <a:ahLst/>
                <a:cxnLst/>
                <a:rect l="l" t="t" r="r" b="b"/>
                <a:pathLst>
                  <a:path w="2784" h="9764" extrusionOk="0">
                    <a:moveTo>
                      <a:pt x="645" y="1"/>
                    </a:moveTo>
                    <a:cubicBezTo>
                      <a:pt x="633" y="104"/>
                      <a:pt x="622" y="208"/>
                      <a:pt x="610" y="323"/>
                    </a:cubicBezTo>
                    <a:cubicBezTo>
                      <a:pt x="380" y="2806"/>
                      <a:pt x="173" y="5727"/>
                      <a:pt x="1" y="8843"/>
                    </a:cubicBezTo>
                    <a:cubicBezTo>
                      <a:pt x="748" y="9234"/>
                      <a:pt x="1541" y="9533"/>
                      <a:pt x="2358" y="9763"/>
                    </a:cubicBezTo>
                    <a:cubicBezTo>
                      <a:pt x="2473" y="6440"/>
                      <a:pt x="2611" y="3347"/>
                      <a:pt x="2783" y="691"/>
                    </a:cubicBezTo>
                    <a:cubicBezTo>
                      <a:pt x="2047" y="518"/>
                      <a:pt x="1334" y="288"/>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2"/>
              <p:cNvSpPr/>
              <p:nvPr/>
            </p:nvSpPr>
            <p:spPr>
              <a:xfrm>
                <a:off x="1636929" y="3113847"/>
                <a:ext cx="135433" cy="224981"/>
              </a:xfrm>
              <a:custGeom>
                <a:avLst/>
                <a:gdLst/>
                <a:ahLst/>
                <a:cxnLst/>
                <a:rect l="l" t="t" r="r" b="b"/>
                <a:pathLst>
                  <a:path w="4451" h="7394" extrusionOk="0">
                    <a:moveTo>
                      <a:pt x="0" y="0"/>
                    </a:moveTo>
                    <a:lnTo>
                      <a:pt x="0" y="0"/>
                    </a:lnTo>
                    <a:cubicBezTo>
                      <a:pt x="897" y="1093"/>
                      <a:pt x="2024" y="3231"/>
                      <a:pt x="2909" y="7394"/>
                    </a:cubicBezTo>
                    <a:cubicBezTo>
                      <a:pt x="3450" y="7337"/>
                      <a:pt x="3956" y="7256"/>
                      <a:pt x="4450" y="7176"/>
                    </a:cubicBezTo>
                    <a:cubicBezTo>
                      <a:pt x="3047" y="2886"/>
                      <a:pt x="1254" y="90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2"/>
              <p:cNvSpPr/>
              <p:nvPr/>
            </p:nvSpPr>
            <p:spPr>
              <a:xfrm>
                <a:off x="1467934" y="3104749"/>
                <a:ext cx="101841" cy="238978"/>
              </a:xfrm>
              <a:custGeom>
                <a:avLst/>
                <a:gdLst/>
                <a:ahLst/>
                <a:cxnLst/>
                <a:rect l="l" t="t" r="r" b="b"/>
                <a:pathLst>
                  <a:path w="3347" h="7854" extrusionOk="0">
                    <a:moveTo>
                      <a:pt x="3346" y="0"/>
                    </a:moveTo>
                    <a:lnTo>
                      <a:pt x="3346" y="0"/>
                    </a:lnTo>
                    <a:cubicBezTo>
                      <a:pt x="2495" y="748"/>
                      <a:pt x="1081" y="2691"/>
                      <a:pt x="0" y="7647"/>
                    </a:cubicBezTo>
                    <a:cubicBezTo>
                      <a:pt x="575" y="7739"/>
                      <a:pt x="1162" y="7808"/>
                      <a:pt x="1771" y="7854"/>
                    </a:cubicBezTo>
                    <a:cubicBezTo>
                      <a:pt x="2243" y="3139"/>
                      <a:pt x="2875" y="978"/>
                      <a:pt x="33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2"/>
              <p:cNvSpPr/>
              <p:nvPr/>
            </p:nvSpPr>
            <p:spPr>
              <a:xfrm>
                <a:off x="1727876" y="3343362"/>
                <a:ext cx="98707" cy="282032"/>
              </a:xfrm>
              <a:custGeom>
                <a:avLst/>
                <a:gdLst/>
                <a:ahLst/>
                <a:cxnLst/>
                <a:rect l="l" t="t" r="r" b="b"/>
                <a:pathLst>
                  <a:path w="3244" h="9269" extrusionOk="0">
                    <a:moveTo>
                      <a:pt x="1576" y="1"/>
                    </a:moveTo>
                    <a:cubicBezTo>
                      <a:pt x="1070" y="92"/>
                      <a:pt x="541" y="173"/>
                      <a:pt x="1" y="230"/>
                    </a:cubicBezTo>
                    <a:cubicBezTo>
                      <a:pt x="472" y="2530"/>
                      <a:pt x="852" y="5417"/>
                      <a:pt x="1082" y="9050"/>
                    </a:cubicBezTo>
                    <a:cubicBezTo>
                      <a:pt x="1082" y="9119"/>
                      <a:pt x="1093" y="9200"/>
                      <a:pt x="1105" y="9269"/>
                    </a:cubicBezTo>
                    <a:cubicBezTo>
                      <a:pt x="1829" y="9154"/>
                      <a:pt x="2542" y="8993"/>
                      <a:pt x="3244" y="8786"/>
                    </a:cubicBezTo>
                    <a:cubicBezTo>
                      <a:pt x="2887" y="5129"/>
                      <a:pt x="2289" y="2254"/>
                      <a:pt x="1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2"/>
              <p:cNvSpPr/>
              <p:nvPr/>
            </p:nvSpPr>
            <p:spPr>
              <a:xfrm>
                <a:off x="1501526" y="4518989"/>
                <a:ext cx="178123" cy="283767"/>
              </a:xfrm>
              <a:custGeom>
                <a:avLst/>
                <a:gdLst/>
                <a:ahLst/>
                <a:cxnLst/>
                <a:rect l="l" t="t" r="r" b="b"/>
                <a:pathLst>
                  <a:path w="5854" h="9326" extrusionOk="0">
                    <a:moveTo>
                      <a:pt x="58" y="0"/>
                    </a:moveTo>
                    <a:cubicBezTo>
                      <a:pt x="35" y="3450"/>
                      <a:pt x="12" y="6612"/>
                      <a:pt x="0" y="9176"/>
                    </a:cubicBezTo>
                    <a:cubicBezTo>
                      <a:pt x="978" y="9280"/>
                      <a:pt x="1955" y="9326"/>
                      <a:pt x="2932" y="9326"/>
                    </a:cubicBezTo>
                    <a:cubicBezTo>
                      <a:pt x="4013" y="9326"/>
                      <a:pt x="4979" y="9291"/>
                      <a:pt x="5853" y="9222"/>
                    </a:cubicBezTo>
                    <a:cubicBezTo>
                      <a:pt x="5842" y="6647"/>
                      <a:pt x="5830" y="3484"/>
                      <a:pt x="5796" y="35"/>
                    </a:cubicBezTo>
                    <a:cubicBezTo>
                      <a:pt x="4933" y="92"/>
                      <a:pt x="3990" y="127"/>
                      <a:pt x="2921" y="127"/>
                    </a:cubicBezTo>
                    <a:cubicBezTo>
                      <a:pt x="2824" y="128"/>
                      <a:pt x="2728" y="128"/>
                      <a:pt x="2632" y="128"/>
                    </a:cubicBezTo>
                    <a:cubicBezTo>
                      <a:pt x="1774" y="128"/>
                      <a:pt x="916" y="83"/>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2"/>
              <p:cNvSpPr/>
              <p:nvPr/>
            </p:nvSpPr>
            <p:spPr>
              <a:xfrm>
                <a:off x="1503261" y="4227859"/>
                <a:ext cx="174989" cy="283797"/>
              </a:xfrm>
              <a:custGeom>
                <a:avLst/>
                <a:gdLst/>
                <a:ahLst/>
                <a:cxnLst/>
                <a:rect l="l" t="t" r="r" b="b"/>
                <a:pathLst>
                  <a:path w="5751" h="9327" extrusionOk="0">
                    <a:moveTo>
                      <a:pt x="81" y="1"/>
                    </a:moveTo>
                    <a:cubicBezTo>
                      <a:pt x="47" y="3140"/>
                      <a:pt x="24" y="6256"/>
                      <a:pt x="1" y="9189"/>
                    </a:cubicBezTo>
                    <a:cubicBezTo>
                      <a:pt x="955" y="9281"/>
                      <a:pt x="1921" y="9327"/>
                      <a:pt x="2875" y="9327"/>
                    </a:cubicBezTo>
                    <a:cubicBezTo>
                      <a:pt x="3933" y="9327"/>
                      <a:pt x="4888" y="9292"/>
                      <a:pt x="5750" y="9235"/>
                    </a:cubicBezTo>
                    <a:cubicBezTo>
                      <a:pt x="5727" y="6314"/>
                      <a:pt x="5704" y="3198"/>
                      <a:pt x="5670" y="47"/>
                    </a:cubicBezTo>
                    <a:cubicBezTo>
                      <a:pt x="4819" y="93"/>
                      <a:pt x="3899" y="127"/>
                      <a:pt x="2875" y="127"/>
                    </a:cubicBezTo>
                    <a:cubicBezTo>
                      <a:pt x="1852" y="127"/>
                      <a:pt x="921" y="8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2"/>
              <p:cNvSpPr/>
              <p:nvPr/>
            </p:nvSpPr>
            <p:spPr>
              <a:xfrm>
                <a:off x="1761834" y="3622230"/>
                <a:ext cx="85410" cy="291830"/>
              </a:xfrm>
              <a:custGeom>
                <a:avLst/>
                <a:gdLst/>
                <a:ahLst/>
                <a:cxnLst/>
                <a:rect l="l" t="t" r="r" b="b"/>
                <a:pathLst>
                  <a:path w="2807" h="9591" extrusionOk="0">
                    <a:moveTo>
                      <a:pt x="2162" y="0"/>
                    </a:moveTo>
                    <a:cubicBezTo>
                      <a:pt x="1461" y="207"/>
                      <a:pt x="736" y="357"/>
                      <a:pt x="0" y="472"/>
                    </a:cubicBezTo>
                    <a:cubicBezTo>
                      <a:pt x="173" y="3162"/>
                      <a:pt x="311" y="6279"/>
                      <a:pt x="426" y="9590"/>
                    </a:cubicBezTo>
                    <a:cubicBezTo>
                      <a:pt x="1231" y="9452"/>
                      <a:pt x="2024" y="9245"/>
                      <a:pt x="2806" y="8981"/>
                    </a:cubicBezTo>
                    <a:cubicBezTo>
                      <a:pt x="2622" y="5692"/>
                      <a:pt x="2415" y="2622"/>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2"/>
              <p:cNvSpPr/>
              <p:nvPr/>
            </p:nvSpPr>
            <p:spPr>
              <a:xfrm>
                <a:off x="1509924" y="3646024"/>
                <a:ext cx="161327" cy="283067"/>
              </a:xfrm>
              <a:custGeom>
                <a:avLst/>
                <a:gdLst/>
                <a:ahLst/>
                <a:cxnLst/>
                <a:rect l="l" t="t" r="r" b="b"/>
                <a:pathLst>
                  <a:path w="5302" h="9303" extrusionOk="0">
                    <a:moveTo>
                      <a:pt x="196" y="0"/>
                    </a:moveTo>
                    <a:cubicBezTo>
                      <a:pt x="127" y="2702"/>
                      <a:pt x="58" y="5842"/>
                      <a:pt x="0" y="9176"/>
                    </a:cubicBezTo>
                    <a:cubicBezTo>
                      <a:pt x="805" y="9257"/>
                      <a:pt x="1679" y="9303"/>
                      <a:pt x="2656" y="9303"/>
                    </a:cubicBezTo>
                    <a:cubicBezTo>
                      <a:pt x="3622" y="9303"/>
                      <a:pt x="4508" y="9268"/>
                      <a:pt x="5301" y="9211"/>
                    </a:cubicBezTo>
                    <a:cubicBezTo>
                      <a:pt x="5244" y="5888"/>
                      <a:pt x="5186" y="2748"/>
                      <a:pt x="5106" y="35"/>
                    </a:cubicBezTo>
                    <a:cubicBezTo>
                      <a:pt x="4358" y="81"/>
                      <a:pt x="3542" y="104"/>
                      <a:pt x="2656" y="104"/>
                    </a:cubicBezTo>
                    <a:cubicBezTo>
                      <a:pt x="1759" y="104"/>
                      <a:pt x="954" y="69"/>
                      <a:pt x="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2"/>
              <p:cNvSpPr/>
              <p:nvPr/>
            </p:nvSpPr>
            <p:spPr>
              <a:xfrm>
                <a:off x="1431878" y="3348595"/>
                <a:ext cx="89274" cy="284862"/>
              </a:xfrm>
              <a:custGeom>
                <a:avLst/>
                <a:gdLst/>
                <a:ahLst/>
                <a:cxnLst/>
                <a:rect l="l" t="t" r="r" b="b"/>
                <a:pathLst>
                  <a:path w="2934" h="9362" extrusionOk="0">
                    <a:moveTo>
                      <a:pt x="1116" y="1"/>
                    </a:moveTo>
                    <a:cubicBezTo>
                      <a:pt x="633" y="2301"/>
                      <a:pt x="242" y="5210"/>
                      <a:pt x="1" y="8901"/>
                    </a:cubicBezTo>
                    <a:lnTo>
                      <a:pt x="1" y="8982"/>
                    </a:lnTo>
                    <a:cubicBezTo>
                      <a:pt x="794" y="9154"/>
                      <a:pt x="1599" y="9281"/>
                      <a:pt x="2404" y="9361"/>
                    </a:cubicBezTo>
                    <a:cubicBezTo>
                      <a:pt x="2404" y="9200"/>
                      <a:pt x="2416" y="9039"/>
                      <a:pt x="2416" y="8890"/>
                    </a:cubicBezTo>
                    <a:cubicBezTo>
                      <a:pt x="2531" y="5337"/>
                      <a:pt x="2703" y="2485"/>
                      <a:pt x="2933" y="219"/>
                    </a:cubicBezTo>
                    <a:cubicBezTo>
                      <a:pt x="2301" y="162"/>
                      <a:pt x="1691" y="93"/>
                      <a:pt x="1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2"/>
              <p:cNvSpPr/>
              <p:nvPr/>
            </p:nvSpPr>
            <p:spPr>
              <a:xfrm>
                <a:off x="1660723" y="3351760"/>
                <a:ext cx="89244" cy="283097"/>
              </a:xfrm>
              <a:custGeom>
                <a:avLst/>
                <a:gdLst/>
                <a:ahLst/>
                <a:cxnLst/>
                <a:rect l="l" t="t" r="r" b="b"/>
                <a:pathLst>
                  <a:path w="2933" h="9304" extrusionOk="0">
                    <a:moveTo>
                      <a:pt x="1817" y="0"/>
                    </a:moveTo>
                    <a:cubicBezTo>
                      <a:pt x="1242" y="58"/>
                      <a:pt x="621" y="104"/>
                      <a:pt x="0" y="138"/>
                    </a:cubicBezTo>
                    <a:cubicBezTo>
                      <a:pt x="207" y="2415"/>
                      <a:pt x="391" y="5244"/>
                      <a:pt x="506" y="8786"/>
                    </a:cubicBezTo>
                    <a:cubicBezTo>
                      <a:pt x="506" y="8958"/>
                      <a:pt x="506" y="9131"/>
                      <a:pt x="518" y="9303"/>
                    </a:cubicBezTo>
                    <a:cubicBezTo>
                      <a:pt x="1426" y="9246"/>
                      <a:pt x="2231" y="9154"/>
                      <a:pt x="2932" y="9050"/>
                    </a:cubicBezTo>
                    <a:cubicBezTo>
                      <a:pt x="2921" y="8970"/>
                      <a:pt x="2921" y="8878"/>
                      <a:pt x="2909" y="8797"/>
                    </a:cubicBezTo>
                    <a:cubicBezTo>
                      <a:pt x="2679" y="5152"/>
                      <a:pt x="2288" y="2277"/>
                      <a:pt x="1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2"/>
              <p:cNvSpPr/>
              <p:nvPr/>
            </p:nvSpPr>
            <p:spPr>
              <a:xfrm>
                <a:off x="1516223" y="3355959"/>
                <a:ext cx="148730" cy="281698"/>
              </a:xfrm>
              <a:custGeom>
                <a:avLst/>
                <a:gdLst/>
                <a:ahLst/>
                <a:cxnLst/>
                <a:rect l="l" t="t" r="r" b="b"/>
                <a:pathLst>
                  <a:path w="4888" h="9258" extrusionOk="0">
                    <a:moveTo>
                      <a:pt x="529" y="0"/>
                    </a:moveTo>
                    <a:cubicBezTo>
                      <a:pt x="311" y="2254"/>
                      <a:pt x="127" y="5095"/>
                      <a:pt x="23" y="8659"/>
                    </a:cubicBezTo>
                    <a:cubicBezTo>
                      <a:pt x="23" y="8820"/>
                      <a:pt x="12" y="8993"/>
                      <a:pt x="0" y="9154"/>
                    </a:cubicBezTo>
                    <a:cubicBezTo>
                      <a:pt x="747" y="9223"/>
                      <a:pt x="1552" y="9257"/>
                      <a:pt x="2449" y="9257"/>
                    </a:cubicBezTo>
                    <a:cubicBezTo>
                      <a:pt x="3335" y="9257"/>
                      <a:pt x="4140" y="9234"/>
                      <a:pt x="4887" y="9188"/>
                    </a:cubicBezTo>
                    <a:cubicBezTo>
                      <a:pt x="4887" y="9016"/>
                      <a:pt x="4876" y="8832"/>
                      <a:pt x="4876" y="8659"/>
                    </a:cubicBezTo>
                    <a:cubicBezTo>
                      <a:pt x="4761" y="5106"/>
                      <a:pt x="4577" y="2277"/>
                      <a:pt x="4370" y="23"/>
                    </a:cubicBezTo>
                    <a:cubicBezTo>
                      <a:pt x="3749" y="46"/>
                      <a:pt x="3105" y="69"/>
                      <a:pt x="2449" y="69"/>
                    </a:cubicBezTo>
                    <a:cubicBezTo>
                      <a:pt x="1782" y="69"/>
                      <a:pt x="1150" y="46"/>
                      <a:pt x="5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2"/>
              <p:cNvSpPr/>
              <p:nvPr/>
            </p:nvSpPr>
            <p:spPr>
              <a:xfrm>
                <a:off x="1506060" y="3936759"/>
                <a:ext cx="169390" cy="283432"/>
              </a:xfrm>
              <a:custGeom>
                <a:avLst/>
                <a:gdLst/>
                <a:ahLst/>
                <a:cxnLst/>
                <a:rect l="l" t="t" r="r" b="b"/>
                <a:pathLst>
                  <a:path w="5567" h="9315" extrusionOk="0">
                    <a:moveTo>
                      <a:pt x="116" y="1"/>
                    </a:moveTo>
                    <a:cubicBezTo>
                      <a:pt x="70" y="2968"/>
                      <a:pt x="35" y="6084"/>
                      <a:pt x="1" y="9177"/>
                    </a:cubicBezTo>
                    <a:cubicBezTo>
                      <a:pt x="829" y="9269"/>
                      <a:pt x="1748" y="9315"/>
                      <a:pt x="2783" y="9315"/>
                    </a:cubicBezTo>
                    <a:cubicBezTo>
                      <a:pt x="3807" y="9315"/>
                      <a:pt x="4727" y="9280"/>
                      <a:pt x="5566" y="9223"/>
                    </a:cubicBezTo>
                    <a:cubicBezTo>
                      <a:pt x="5532" y="6130"/>
                      <a:pt x="5486" y="3014"/>
                      <a:pt x="5440" y="47"/>
                    </a:cubicBezTo>
                    <a:cubicBezTo>
                      <a:pt x="4635" y="93"/>
                      <a:pt x="3749" y="127"/>
                      <a:pt x="2783" y="127"/>
                    </a:cubicBezTo>
                    <a:cubicBezTo>
                      <a:pt x="1806" y="127"/>
                      <a:pt x="932" y="81"/>
                      <a:pt x="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2"/>
              <p:cNvSpPr/>
              <p:nvPr/>
            </p:nvSpPr>
            <p:spPr>
              <a:xfrm>
                <a:off x="1404250" y="4211093"/>
                <a:ext cx="89944" cy="294964"/>
              </a:xfrm>
              <a:custGeom>
                <a:avLst/>
                <a:gdLst/>
                <a:ahLst/>
                <a:cxnLst/>
                <a:rect l="l" t="t" r="r" b="b"/>
                <a:pathLst>
                  <a:path w="2956" h="9694" extrusionOk="0">
                    <a:moveTo>
                      <a:pt x="173" y="0"/>
                    </a:moveTo>
                    <a:cubicBezTo>
                      <a:pt x="104" y="3105"/>
                      <a:pt x="46" y="6209"/>
                      <a:pt x="0" y="9130"/>
                    </a:cubicBezTo>
                    <a:cubicBezTo>
                      <a:pt x="943" y="9383"/>
                      <a:pt x="1898" y="9579"/>
                      <a:pt x="2875" y="9694"/>
                    </a:cubicBezTo>
                    <a:cubicBezTo>
                      <a:pt x="2898" y="6773"/>
                      <a:pt x="2921" y="3657"/>
                      <a:pt x="2956" y="506"/>
                    </a:cubicBezTo>
                    <a:cubicBezTo>
                      <a:pt x="2013" y="402"/>
                      <a:pt x="1081" y="230"/>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2"/>
              <p:cNvSpPr/>
              <p:nvPr/>
            </p:nvSpPr>
            <p:spPr>
              <a:xfrm>
                <a:off x="1783528" y="4194297"/>
                <a:ext cx="84710" cy="299528"/>
              </a:xfrm>
              <a:custGeom>
                <a:avLst/>
                <a:gdLst/>
                <a:ahLst/>
                <a:cxnLst/>
                <a:rect l="l" t="t" r="r" b="b"/>
                <a:pathLst>
                  <a:path w="2784" h="9844" extrusionOk="0">
                    <a:moveTo>
                      <a:pt x="2519" y="0"/>
                    </a:moveTo>
                    <a:cubicBezTo>
                      <a:pt x="1702" y="311"/>
                      <a:pt x="863" y="552"/>
                      <a:pt x="0" y="701"/>
                    </a:cubicBezTo>
                    <a:cubicBezTo>
                      <a:pt x="69" y="3829"/>
                      <a:pt x="127" y="6934"/>
                      <a:pt x="173" y="9843"/>
                    </a:cubicBezTo>
                    <a:cubicBezTo>
                      <a:pt x="1553" y="9556"/>
                      <a:pt x="2381" y="9234"/>
                      <a:pt x="2783" y="9050"/>
                    </a:cubicBezTo>
                    <a:cubicBezTo>
                      <a:pt x="2703" y="6141"/>
                      <a:pt x="2622" y="3070"/>
                      <a:pt x="2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2"/>
              <p:cNvSpPr/>
              <p:nvPr/>
            </p:nvSpPr>
            <p:spPr>
              <a:xfrm>
                <a:off x="1691150" y="4798892"/>
                <a:ext cx="91009" cy="198053"/>
              </a:xfrm>
              <a:custGeom>
                <a:avLst/>
                <a:gdLst/>
                <a:ahLst/>
                <a:cxnLst/>
                <a:rect l="l" t="t" r="r" b="b"/>
                <a:pathLst>
                  <a:path w="2991" h="6509" extrusionOk="0">
                    <a:moveTo>
                      <a:pt x="2944" y="0"/>
                    </a:moveTo>
                    <a:cubicBezTo>
                      <a:pt x="1978" y="184"/>
                      <a:pt x="989" y="311"/>
                      <a:pt x="1" y="380"/>
                    </a:cubicBezTo>
                    <a:cubicBezTo>
                      <a:pt x="12" y="3622"/>
                      <a:pt x="24" y="5876"/>
                      <a:pt x="24" y="6509"/>
                    </a:cubicBezTo>
                    <a:lnTo>
                      <a:pt x="2990" y="6509"/>
                    </a:lnTo>
                    <a:cubicBezTo>
                      <a:pt x="2990" y="5842"/>
                      <a:pt x="2979" y="3439"/>
                      <a:pt x="2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2"/>
              <p:cNvSpPr/>
              <p:nvPr/>
            </p:nvSpPr>
            <p:spPr>
              <a:xfrm>
                <a:off x="1775130" y="3907366"/>
                <a:ext cx="84345" cy="296394"/>
              </a:xfrm>
              <a:custGeom>
                <a:avLst/>
                <a:gdLst/>
                <a:ahLst/>
                <a:cxnLst/>
                <a:rect l="l" t="t" r="r" b="b"/>
                <a:pathLst>
                  <a:path w="2772" h="9741" extrusionOk="0">
                    <a:moveTo>
                      <a:pt x="2392" y="1"/>
                    </a:moveTo>
                    <a:cubicBezTo>
                      <a:pt x="1610" y="265"/>
                      <a:pt x="817" y="461"/>
                      <a:pt x="0" y="599"/>
                    </a:cubicBezTo>
                    <a:cubicBezTo>
                      <a:pt x="104" y="3554"/>
                      <a:pt x="196" y="6659"/>
                      <a:pt x="265" y="9741"/>
                    </a:cubicBezTo>
                    <a:cubicBezTo>
                      <a:pt x="1127" y="9580"/>
                      <a:pt x="1967" y="9350"/>
                      <a:pt x="2772" y="9028"/>
                    </a:cubicBezTo>
                    <a:cubicBezTo>
                      <a:pt x="2668" y="5969"/>
                      <a:pt x="2542" y="2910"/>
                      <a:pt x="2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2"/>
              <p:cNvSpPr/>
              <p:nvPr/>
            </p:nvSpPr>
            <p:spPr>
              <a:xfrm>
                <a:off x="1689416" y="4508127"/>
                <a:ext cx="91343" cy="290796"/>
              </a:xfrm>
              <a:custGeom>
                <a:avLst/>
                <a:gdLst/>
                <a:ahLst/>
                <a:cxnLst/>
                <a:rect l="l" t="t" r="r" b="b"/>
                <a:pathLst>
                  <a:path w="3002" h="9557" extrusionOk="0">
                    <a:moveTo>
                      <a:pt x="2886" y="1"/>
                    </a:moveTo>
                    <a:cubicBezTo>
                      <a:pt x="1932" y="173"/>
                      <a:pt x="966" y="300"/>
                      <a:pt x="0" y="369"/>
                    </a:cubicBezTo>
                    <a:cubicBezTo>
                      <a:pt x="35" y="3818"/>
                      <a:pt x="46" y="6981"/>
                      <a:pt x="58" y="9556"/>
                    </a:cubicBezTo>
                    <a:cubicBezTo>
                      <a:pt x="1046" y="9476"/>
                      <a:pt x="2024" y="9349"/>
                      <a:pt x="3001" y="9154"/>
                    </a:cubicBezTo>
                    <a:cubicBezTo>
                      <a:pt x="2978" y="6567"/>
                      <a:pt x="2944" y="3416"/>
                      <a:pt x="2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2"/>
              <p:cNvSpPr/>
              <p:nvPr/>
            </p:nvSpPr>
            <p:spPr>
              <a:xfrm>
                <a:off x="1686951" y="4218061"/>
                <a:ext cx="89944" cy="289761"/>
              </a:xfrm>
              <a:custGeom>
                <a:avLst/>
                <a:gdLst/>
                <a:ahLst/>
                <a:cxnLst/>
                <a:rect l="l" t="t" r="r" b="b"/>
                <a:pathLst>
                  <a:path w="2956" h="9523" extrusionOk="0">
                    <a:moveTo>
                      <a:pt x="2795" y="1"/>
                    </a:moveTo>
                    <a:cubicBezTo>
                      <a:pt x="2013" y="139"/>
                      <a:pt x="1081" y="254"/>
                      <a:pt x="1" y="334"/>
                    </a:cubicBezTo>
                    <a:cubicBezTo>
                      <a:pt x="35" y="3485"/>
                      <a:pt x="58" y="6601"/>
                      <a:pt x="81" y="9522"/>
                    </a:cubicBezTo>
                    <a:cubicBezTo>
                      <a:pt x="1047" y="9442"/>
                      <a:pt x="2001" y="9315"/>
                      <a:pt x="2956" y="9143"/>
                    </a:cubicBezTo>
                    <a:cubicBezTo>
                      <a:pt x="2921" y="6222"/>
                      <a:pt x="2864" y="3117"/>
                      <a:pt x="2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2"/>
              <p:cNvSpPr/>
              <p:nvPr/>
            </p:nvSpPr>
            <p:spPr>
              <a:xfrm>
                <a:off x="1788762" y="4482233"/>
                <a:ext cx="84710" cy="302328"/>
              </a:xfrm>
              <a:custGeom>
                <a:avLst/>
                <a:gdLst/>
                <a:ahLst/>
                <a:cxnLst/>
                <a:rect l="l" t="t" r="r" b="b"/>
                <a:pathLst>
                  <a:path w="2784" h="9936" extrusionOk="0">
                    <a:moveTo>
                      <a:pt x="2611" y="1"/>
                    </a:moveTo>
                    <a:cubicBezTo>
                      <a:pt x="1772" y="346"/>
                      <a:pt x="898" y="610"/>
                      <a:pt x="1" y="783"/>
                    </a:cubicBezTo>
                    <a:cubicBezTo>
                      <a:pt x="58" y="4198"/>
                      <a:pt x="93" y="7337"/>
                      <a:pt x="116" y="9936"/>
                    </a:cubicBezTo>
                    <a:cubicBezTo>
                      <a:pt x="1622" y="9614"/>
                      <a:pt x="2450" y="9234"/>
                      <a:pt x="2784" y="9073"/>
                    </a:cubicBezTo>
                    <a:cubicBezTo>
                      <a:pt x="2749" y="6440"/>
                      <a:pt x="2692" y="3335"/>
                      <a:pt x="2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2"/>
              <p:cNvSpPr/>
              <p:nvPr/>
            </p:nvSpPr>
            <p:spPr>
              <a:xfrm>
                <a:off x="1792261" y="4770899"/>
                <a:ext cx="84010" cy="226046"/>
              </a:xfrm>
              <a:custGeom>
                <a:avLst/>
                <a:gdLst/>
                <a:ahLst/>
                <a:cxnLst/>
                <a:rect l="l" t="t" r="r" b="b"/>
                <a:pathLst>
                  <a:path w="2761" h="7429" extrusionOk="0">
                    <a:moveTo>
                      <a:pt x="2680" y="0"/>
                    </a:moveTo>
                    <a:cubicBezTo>
                      <a:pt x="2232" y="219"/>
                      <a:pt x="1392" y="552"/>
                      <a:pt x="1" y="840"/>
                    </a:cubicBezTo>
                    <a:cubicBezTo>
                      <a:pt x="35" y="4324"/>
                      <a:pt x="47" y="6762"/>
                      <a:pt x="47" y="7429"/>
                    </a:cubicBezTo>
                    <a:lnTo>
                      <a:pt x="2761" y="7429"/>
                    </a:lnTo>
                    <a:cubicBezTo>
                      <a:pt x="2761" y="6704"/>
                      <a:pt x="2726" y="3933"/>
                      <a:pt x="2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2"/>
              <p:cNvSpPr/>
              <p:nvPr/>
            </p:nvSpPr>
            <p:spPr>
              <a:xfrm>
                <a:off x="1322369" y="3891635"/>
                <a:ext cx="84010" cy="304092"/>
              </a:xfrm>
              <a:custGeom>
                <a:avLst/>
                <a:gdLst/>
                <a:ahLst/>
                <a:cxnLst/>
                <a:rect l="l" t="t" r="r" b="b"/>
                <a:pathLst>
                  <a:path w="2761" h="9994" extrusionOk="0">
                    <a:moveTo>
                      <a:pt x="392" y="0"/>
                    </a:moveTo>
                    <a:cubicBezTo>
                      <a:pt x="242" y="2864"/>
                      <a:pt x="104" y="5888"/>
                      <a:pt x="1" y="8912"/>
                    </a:cubicBezTo>
                    <a:cubicBezTo>
                      <a:pt x="783" y="9384"/>
                      <a:pt x="1622" y="9752"/>
                      <a:pt x="2496" y="9993"/>
                    </a:cubicBezTo>
                    <a:cubicBezTo>
                      <a:pt x="2565" y="6911"/>
                      <a:pt x="2657" y="3818"/>
                      <a:pt x="2760" y="886"/>
                    </a:cubicBezTo>
                    <a:cubicBezTo>
                      <a:pt x="1944" y="679"/>
                      <a:pt x="1151" y="38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2"/>
              <p:cNvSpPr/>
              <p:nvPr/>
            </p:nvSpPr>
            <p:spPr>
              <a:xfrm>
                <a:off x="1398986" y="4791194"/>
                <a:ext cx="91009" cy="205751"/>
              </a:xfrm>
              <a:custGeom>
                <a:avLst/>
                <a:gdLst/>
                <a:ahLst/>
                <a:cxnLst/>
                <a:rect l="l" t="t" r="r" b="b"/>
                <a:pathLst>
                  <a:path w="2991" h="6762" extrusionOk="0">
                    <a:moveTo>
                      <a:pt x="47" y="0"/>
                    </a:moveTo>
                    <a:cubicBezTo>
                      <a:pt x="12" y="3577"/>
                      <a:pt x="1" y="6072"/>
                      <a:pt x="1" y="6762"/>
                    </a:cubicBezTo>
                    <a:lnTo>
                      <a:pt x="2968" y="6762"/>
                    </a:lnTo>
                    <a:cubicBezTo>
                      <a:pt x="2968" y="6118"/>
                      <a:pt x="2968" y="3852"/>
                      <a:pt x="2991" y="575"/>
                    </a:cubicBezTo>
                    <a:cubicBezTo>
                      <a:pt x="2002" y="460"/>
                      <a:pt x="1013" y="265"/>
                      <a:pt x="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2"/>
              <p:cNvSpPr/>
              <p:nvPr/>
            </p:nvSpPr>
            <p:spPr>
              <a:xfrm>
                <a:off x="1400750" y="4500794"/>
                <a:ext cx="91009" cy="296029"/>
              </a:xfrm>
              <a:custGeom>
                <a:avLst/>
                <a:gdLst/>
                <a:ahLst/>
                <a:cxnLst/>
                <a:rect l="l" t="t" r="r" b="b"/>
                <a:pathLst>
                  <a:path w="2991" h="9729" extrusionOk="0">
                    <a:moveTo>
                      <a:pt x="115" y="0"/>
                    </a:moveTo>
                    <a:cubicBezTo>
                      <a:pt x="58" y="3392"/>
                      <a:pt x="23" y="6532"/>
                      <a:pt x="0" y="9142"/>
                    </a:cubicBezTo>
                    <a:cubicBezTo>
                      <a:pt x="955" y="9418"/>
                      <a:pt x="1944" y="9613"/>
                      <a:pt x="2933" y="9728"/>
                    </a:cubicBezTo>
                    <a:cubicBezTo>
                      <a:pt x="2944" y="7141"/>
                      <a:pt x="2967" y="3990"/>
                      <a:pt x="2990" y="552"/>
                    </a:cubicBezTo>
                    <a:cubicBezTo>
                      <a:pt x="2013" y="437"/>
                      <a:pt x="1058" y="253"/>
                      <a:pt x="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2"/>
              <p:cNvSpPr/>
              <p:nvPr/>
            </p:nvSpPr>
            <p:spPr>
              <a:xfrm>
                <a:off x="1313971" y="4176102"/>
                <a:ext cx="84010" cy="309326"/>
              </a:xfrm>
              <a:custGeom>
                <a:avLst/>
                <a:gdLst/>
                <a:ahLst/>
                <a:cxnLst/>
                <a:rect l="l" t="t" r="r" b="b"/>
                <a:pathLst>
                  <a:path w="2761" h="10166" extrusionOk="0">
                    <a:moveTo>
                      <a:pt x="254" y="0"/>
                    </a:moveTo>
                    <a:cubicBezTo>
                      <a:pt x="150" y="3036"/>
                      <a:pt x="70" y="6072"/>
                      <a:pt x="1" y="8958"/>
                    </a:cubicBezTo>
                    <a:cubicBezTo>
                      <a:pt x="438" y="9268"/>
                      <a:pt x="1266" y="9740"/>
                      <a:pt x="2588" y="10165"/>
                    </a:cubicBezTo>
                    <a:cubicBezTo>
                      <a:pt x="2622" y="7244"/>
                      <a:pt x="2680" y="4151"/>
                      <a:pt x="2760" y="1035"/>
                    </a:cubicBezTo>
                    <a:cubicBezTo>
                      <a:pt x="1886" y="794"/>
                      <a:pt x="1047" y="449"/>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2"/>
              <p:cNvSpPr/>
              <p:nvPr/>
            </p:nvSpPr>
            <p:spPr>
              <a:xfrm>
                <a:off x="1683452" y="3927661"/>
                <a:ext cx="88544" cy="289031"/>
              </a:xfrm>
              <a:custGeom>
                <a:avLst/>
                <a:gdLst/>
                <a:ahLst/>
                <a:cxnLst/>
                <a:rect l="l" t="t" r="r" b="b"/>
                <a:pathLst>
                  <a:path w="2910" h="9499" extrusionOk="0">
                    <a:moveTo>
                      <a:pt x="2645" y="1"/>
                    </a:moveTo>
                    <a:cubicBezTo>
                      <a:pt x="1898" y="127"/>
                      <a:pt x="1012" y="242"/>
                      <a:pt x="1" y="311"/>
                    </a:cubicBezTo>
                    <a:cubicBezTo>
                      <a:pt x="47" y="3290"/>
                      <a:pt x="81" y="6394"/>
                      <a:pt x="116" y="9499"/>
                    </a:cubicBezTo>
                    <a:cubicBezTo>
                      <a:pt x="1047" y="9430"/>
                      <a:pt x="1978" y="9315"/>
                      <a:pt x="2910" y="9154"/>
                    </a:cubicBezTo>
                    <a:cubicBezTo>
                      <a:pt x="2829" y="6061"/>
                      <a:pt x="2737" y="2968"/>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2"/>
              <p:cNvSpPr/>
              <p:nvPr/>
            </p:nvSpPr>
            <p:spPr>
              <a:xfrm>
                <a:off x="1409848" y="3921728"/>
                <a:ext cx="88209" cy="293230"/>
              </a:xfrm>
              <a:custGeom>
                <a:avLst/>
                <a:gdLst/>
                <a:ahLst/>
                <a:cxnLst/>
                <a:rect l="l" t="t" r="r" b="b"/>
                <a:pathLst>
                  <a:path w="2899" h="9637" extrusionOk="0">
                    <a:moveTo>
                      <a:pt x="253" y="0"/>
                    </a:moveTo>
                    <a:cubicBezTo>
                      <a:pt x="150" y="2944"/>
                      <a:pt x="69" y="6037"/>
                      <a:pt x="0" y="9119"/>
                    </a:cubicBezTo>
                    <a:cubicBezTo>
                      <a:pt x="909" y="9361"/>
                      <a:pt x="1840" y="9533"/>
                      <a:pt x="2772" y="9636"/>
                    </a:cubicBezTo>
                    <a:cubicBezTo>
                      <a:pt x="2806" y="6543"/>
                      <a:pt x="2852" y="3427"/>
                      <a:pt x="2898" y="460"/>
                    </a:cubicBezTo>
                    <a:cubicBezTo>
                      <a:pt x="2013" y="368"/>
                      <a:pt x="1127" y="207"/>
                      <a:pt x="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2"/>
              <p:cNvSpPr/>
              <p:nvPr/>
            </p:nvSpPr>
            <p:spPr>
              <a:xfrm>
                <a:off x="1418246" y="3633427"/>
                <a:ext cx="86110" cy="290765"/>
              </a:xfrm>
              <a:custGeom>
                <a:avLst/>
                <a:gdLst/>
                <a:ahLst/>
                <a:cxnLst/>
                <a:rect l="l" t="t" r="r" b="b"/>
                <a:pathLst>
                  <a:path w="2830" h="9556" extrusionOk="0">
                    <a:moveTo>
                      <a:pt x="414" y="0"/>
                    </a:moveTo>
                    <a:cubicBezTo>
                      <a:pt x="253" y="2668"/>
                      <a:pt x="115" y="5773"/>
                      <a:pt x="0" y="9084"/>
                    </a:cubicBezTo>
                    <a:cubicBezTo>
                      <a:pt x="863" y="9303"/>
                      <a:pt x="1748" y="9464"/>
                      <a:pt x="2634" y="9556"/>
                    </a:cubicBezTo>
                    <a:cubicBezTo>
                      <a:pt x="2691" y="6221"/>
                      <a:pt x="2760" y="3082"/>
                      <a:pt x="2829" y="380"/>
                    </a:cubicBezTo>
                    <a:cubicBezTo>
                      <a:pt x="2024" y="299"/>
                      <a:pt x="1219" y="173"/>
                      <a:pt x="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2"/>
              <p:cNvSpPr/>
              <p:nvPr/>
            </p:nvSpPr>
            <p:spPr>
              <a:xfrm>
                <a:off x="1676819" y="3638661"/>
                <a:ext cx="86445" cy="286931"/>
              </a:xfrm>
              <a:custGeom>
                <a:avLst/>
                <a:gdLst/>
                <a:ahLst/>
                <a:cxnLst/>
                <a:rect l="l" t="t" r="r" b="b"/>
                <a:pathLst>
                  <a:path w="2841" h="9430" extrusionOk="0">
                    <a:moveTo>
                      <a:pt x="2426" y="1"/>
                    </a:moveTo>
                    <a:cubicBezTo>
                      <a:pt x="1713" y="104"/>
                      <a:pt x="920" y="196"/>
                      <a:pt x="0" y="254"/>
                    </a:cubicBezTo>
                    <a:cubicBezTo>
                      <a:pt x="81" y="2967"/>
                      <a:pt x="138" y="6095"/>
                      <a:pt x="196" y="9430"/>
                    </a:cubicBezTo>
                    <a:cubicBezTo>
                      <a:pt x="1219" y="9361"/>
                      <a:pt x="2093" y="9246"/>
                      <a:pt x="2840" y="9119"/>
                    </a:cubicBezTo>
                    <a:cubicBezTo>
                      <a:pt x="2725" y="5796"/>
                      <a:pt x="2587" y="2691"/>
                      <a:pt x="2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2"/>
              <p:cNvSpPr/>
              <p:nvPr/>
            </p:nvSpPr>
            <p:spPr>
              <a:xfrm>
                <a:off x="1500826" y="4810089"/>
                <a:ext cx="179522" cy="186855"/>
              </a:xfrm>
              <a:custGeom>
                <a:avLst/>
                <a:gdLst/>
                <a:ahLst/>
                <a:cxnLst/>
                <a:rect l="l" t="t" r="r" b="b"/>
                <a:pathLst>
                  <a:path w="5900" h="6141" extrusionOk="0">
                    <a:moveTo>
                      <a:pt x="23" y="0"/>
                    </a:moveTo>
                    <a:cubicBezTo>
                      <a:pt x="12" y="3243"/>
                      <a:pt x="0" y="5497"/>
                      <a:pt x="0" y="6141"/>
                    </a:cubicBezTo>
                    <a:lnTo>
                      <a:pt x="5899" y="6141"/>
                    </a:lnTo>
                    <a:cubicBezTo>
                      <a:pt x="5899" y="5497"/>
                      <a:pt x="5899" y="3266"/>
                      <a:pt x="5876" y="46"/>
                    </a:cubicBezTo>
                    <a:cubicBezTo>
                      <a:pt x="5002" y="104"/>
                      <a:pt x="4036" y="138"/>
                      <a:pt x="2955" y="138"/>
                    </a:cubicBezTo>
                    <a:cubicBezTo>
                      <a:pt x="2872" y="139"/>
                      <a:pt x="2789" y="140"/>
                      <a:pt x="2706" y="140"/>
                    </a:cubicBezTo>
                    <a:cubicBezTo>
                      <a:pt x="1811" y="140"/>
                      <a:pt x="917" y="84"/>
                      <a:pt x="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42"/>
            <p:cNvGrpSpPr/>
            <p:nvPr/>
          </p:nvGrpSpPr>
          <p:grpSpPr>
            <a:xfrm>
              <a:off x="5403092" y="3135177"/>
              <a:ext cx="425133" cy="1861767"/>
              <a:chOff x="5403092" y="3135177"/>
              <a:chExt cx="425133" cy="1861767"/>
            </a:xfrm>
          </p:grpSpPr>
          <p:sp>
            <p:nvSpPr>
              <p:cNvPr id="271" name="Google Shape;271;p42"/>
              <p:cNvSpPr/>
              <p:nvPr/>
            </p:nvSpPr>
            <p:spPr>
              <a:xfrm>
                <a:off x="5483908" y="3135177"/>
                <a:ext cx="263502" cy="23490"/>
              </a:xfrm>
              <a:custGeom>
                <a:avLst/>
                <a:gdLst/>
                <a:ahLst/>
                <a:cxnLst/>
                <a:rect l="l" t="t" r="r" b="b"/>
                <a:pathLst>
                  <a:path w="8660" h="772" extrusionOk="0">
                    <a:moveTo>
                      <a:pt x="1" y="1"/>
                    </a:moveTo>
                    <a:lnTo>
                      <a:pt x="1" y="771"/>
                    </a:lnTo>
                    <a:lnTo>
                      <a:pt x="8659" y="771"/>
                    </a:lnTo>
                    <a:lnTo>
                      <a:pt x="86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2"/>
              <p:cNvSpPr/>
              <p:nvPr/>
            </p:nvSpPr>
            <p:spPr>
              <a:xfrm>
                <a:off x="5432120" y="3540350"/>
                <a:ext cx="106740" cy="228511"/>
              </a:xfrm>
              <a:custGeom>
                <a:avLst/>
                <a:gdLst/>
                <a:ahLst/>
                <a:cxnLst/>
                <a:rect l="l" t="t" r="r" b="b"/>
                <a:pathLst>
                  <a:path w="3508" h="7510" extrusionOk="0">
                    <a:moveTo>
                      <a:pt x="1" y="0"/>
                    </a:moveTo>
                    <a:lnTo>
                      <a:pt x="1" y="7509"/>
                    </a:lnTo>
                    <a:lnTo>
                      <a:pt x="3508" y="7509"/>
                    </a:lnTo>
                    <a:lnTo>
                      <a:pt x="35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2"/>
              <p:cNvSpPr/>
              <p:nvPr/>
            </p:nvSpPr>
            <p:spPr>
              <a:xfrm>
                <a:off x="5692458" y="3540350"/>
                <a:ext cx="106740" cy="228511"/>
              </a:xfrm>
              <a:custGeom>
                <a:avLst/>
                <a:gdLst/>
                <a:ahLst/>
                <a:cxnLst/>
                <a:rect l="l" t="t" r="r" b="b"/>
                <a:pathLst>
                  <a:path w="3508" h="7510" extrusionOk="0">
                    <a:moveTo>
                      <a:pt x="0" y="0"/>
                    </a:moveTo>
                    <a:lnTo>
                      <a:pt x="0" y="7509"/>
                    </a:lnTo>
                    <a:lnTo>
                      <a:pt x="3507" y="7509"/>
                    </a:lnTo>
                    <a:lnTo>
                      <a:pt x="35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2"/>
              <p:cNvSpPr/>
              <p:nvPr/>
            </p:nvSpPr>
            <p:spPr>
              <a:xfrm>
                <a:off x="5403092" y="3780362"/>
                <a:ext cx="170759" cy="1216583"/>
              </a:xfrm>
              <a:custGeom>
                <a:avLst/>
                <a:gdLst/>
                <a:ahLst/>
                <a:cxnLst/>
                <a:rect l="l" t="t" r="r" b="b"/>
                <a:pathLst>
                  <a:path w="5612" h="39983" extrusionOk="0">
                    <a:moveTo>
                      <a:pt x="0" y="1"/>
                    </a:moveTo>
                    <a:lnTo>
                      <a:pt x="0" y="39983"/>
                    </a:lnTo>
                    <a:lnTo>
                      <a:pt x="5612" y="39983"/>
                    </a:lnTo>
                    <a:lnTo>
                      <a:pt x="5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2"/>
              <p:cNvSpPr/>
              <p:nvPr/>
            </p:nvSpPr>
            <p:spPr>
              <a:xfrm>
                <a:off x="5657801" y="3780362"/>
                <a:ext cx="170424" cy="1216583"/>
              </a:xfrm>
              <a:custGeom>
                <a:avLst/>
                <a:gdLst/>
                <a:ahLst/>
                <a:cxnLst/>
                <a:rect l="l" t="t" r="r" b="b"/>
                <a:pathLst>
                  <a:path w="5601" h="39983" extrusionOk="0">
                    <a:moveTo>
                      <a:pt x="1" y="1"/>
                    </a:moveTo>
                    <a:lnTo>
                      <a:pt x="1" y="39983"/>
                    </a:lnTo>
                    <a:lnTo>
                      <a:pt x="5601" y="39983"/>
                    </a:lnTo>
                    <a:lnTo>
                      <a:pt x="56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2"/>
              <p:cNvSpPr/>
              <p:nvPr/>
            </p:nvSpPr>
            <p:spPr>
              <a:xfrm>
                <a:off x="5483908" y="3170169"/>
                <a:ext cx="263502" cy="1826776"/>
              </a:xfrm>
              <a:custGeom>
                <a:avLst/>
                <a:gdLst/>
                <a:ahLst/>
                <a:cxnLst/>
                <a:rect l="l" t="t" r="r" b="b"/>
                <a:pathLst>
                  <a:path w="8660" h="60037" extrusionOk="0">
                    <a:moveTo>
                      <a:pt x="1" y="0"/>
                    </a:moveTo>
                    <a:lnTo>
                      <a:pt x="1" y="11787"/>
                    </a:lnTo>
                    <a:lnTo>
                      <a:pt x="2185" y="11787"/>
                    </a:lnTo>
                    <a:lnTo>
                      <a:pt x="2185" y="19675"/>
                    </a:lnTo>
                    <a:lnTo>
                      <a:pt x="3335" y="19675"/>
                    </a:lnTo>
                    <a:lnTo>
                      <a:pt x="3335" y="60037"/>
                    </a:lnTo>
                    <a:lnTo>
                      <a:pt x="5325" y="60037"/>
                    </a:lnTo>
                    <a:lnTo>
                      <a:pt x="5325" y="19675"/>
                    </a:lnTo>
                    <a:lnTo>
                      <a:pt x="6475" y="19675"/>
                    </a:lnTo>
                    <a:lnTo>
                      <a:pt x="6475" y="11787"/>
                    </a:lnTo>
                    <a:lnTo>
                      <a:pt x="8659" y="11787"/>
                    </a:lnTo>
                    <a:lnTo>
                      <a:pt x="8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42"/>
            <p:cNvGrpSpPr/>
            <p:nvPr/>
          </p:nvGrpSpPr>
          <p:grpSpPr>
            <a:xfrm>
              <a:off x="5089933" y="4099120"/>
              <a:ext cx="1386977" cy="897824"/>
              <a:chOff x="5089933" y="4099120"/>
              <a:chExt cx="1386977" cy="897824"/>
            </a:xfrm>
          </p:grpSpPr>
          <p:sp>
            <p:nvSpPr>
              <p:cNvPr id="278" name="Google Shape;278;p42"/>
              <p:cNvSpPr/>
              <p:nvPr/>
            </p:nvSpPr>
            <p:spPr>
              <a:xfrm>
                <a:off x="5751213" y="4310104"/>
                <a:ext cx="64080" cy="54252"/>
              </a:xfrm>
              <a:custGeom>
                <a:avLst/>
                <a:gdLst/>
                <a:ahLst/>
                <a:cxnLst/>
                <a:rect l="l" t="t" r="r" b="b"/>
                <a:pathLst>
                  <a:path w="2106" h="1783" extrusionOk="0">
                    <a:moveTo>
                      <a:pt x="1" y="0"/>
                    </a:moveTo>
                    <a:lnTo>
                      <a:pt x="1" y="1783"/>
                    </a:lnTo>
                    <a:lnTo>
                      <a:pt x="2105" y="1783"/>
                    </a:lnTo>
                    <a:lnTo>
                      <a:pt x="21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2"/>
              <p:cNvSpPr/>
              <p:nvPr/>
            </p:nvSpPr>
            <p:spPr>
              <a:xfrm>
                <a:off x="6201875" y="4310104"/>
                <a:ext cx="54252" cy="54252"/>
              </a:xfrm>
              <a:custGeom>
                <a:avLst/>
                <a:gdLst/>
                <a:ahLst/>
                <a:cxnLst/>
                <a:rect l="l" t="t" r="r" b="b"/>
                <a:pathLst>
                  <a:path w="1783" h="1783" extrusionOk="0">
                    <a:moveTo>
                      <a:pt x="1" y="0"/>
                    </a:moveTo>
                    <a:lnTo>
                      <a:pt x="1" y="1783"/>
                    </a:lnTo>
                    <a:lnTo>
                      <a:pt x="1783" y="1783"/>
                    </a:lnTo>
                    <a:lnTo>
                      <a:pt x="17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2"/>
              <p:cNvSpPr/>
              <p:nvPr/>
            </p:nvSpPr>
            <p:spPr>
              <a:xfrm>
                <a:off x="6077305" y="4310104"/>
                <a:ext cx="54283" cy="54252"/>
              </a:xfrm>
              <a:custGeom>
                <a:avLst/>
                <a:gdLst/>
                <a:ahLst/>
                <a:cxnLst/>
                <a:rect l="l" t="t" r="r" b="b"/>
                <a:pathLst>
                  <a:path w="1784" h="1783" extrusionOk="0">
                    <a:moveTo>
                      <a:pt x="1" y="0"/>
                    </a:moveTo>
                    <a:lnTo>
                      <a:pt x="1" y="1783"/>
                    </a:lnTo>
                    <a:lnTo>
                      <a:pt x="1783" y="1783"/>
                    </a:lnTo>
                    <a:lnTo>
                      <a:pt x="17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2"/>
              <p:cNvSpPr/>
              <p:nvPr/>
            </p:nvSpPr>
            <p:spPr>
              <a:xfrm>
                <a:off x="5952765" y="4310104"/>
                <a:ext cx="54252" cy="54252"/>
              </a:xfrm>
              <a:custGeom>
                <a:avLst/>
                <a:gdLst/>
                <a:ahLst/>
                <a:cxnLst/>
                <a:rect l="l" t="t" r="r" b="b"/>
                <a:pathLst>
                  <a:path w="1783" h="1783" extrusionOk="0">
                    <a:moveTo>
                      <a:pt x="0" y="0"/>
                    </a:moveTo>
                    <a:lnTo>
                      <a:pt x="0" y="1783"/>
                    </a:lnTo>
                    <a:lnTo>
                      <a:pt x="1783" y="1783"/>
                    </a:lnTo>
                    <a:lnTo>
                      <a:pt x="17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2"/>
              <p:cNvSpPr/>
              <p:nvPr/>
            </p:nvSpPr>
            <p:spPr>
              <a:xfrm>
                <a:off x="6019584" y="4310104"/>
                <a:ext cx="44820" cy="54252"/>
              </a:xfrm>
              <a:custGeom>
                <a:avLst/>
                <a:gdLst/>
                <a:ahLst/>
                <a:cxnLst/>
                <a:rect l="l" t="t" r="r" b="b"/>
                <a:pathLst>
                  <a:path w="1473" h="1783" extrusionOk="0">
                    <a:moveTo>
                      <a:pt x="1" y="0"/>
                    </a:moveTo>
                    <a:lnTo>
                      <a:pt x="1" y="1783"/>
                    </a:lnTo>
                    <a:lnTo>
                      <a:pt x="1472" y="1783"/>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2"/>
              <p:cNvSpPr/>
              <p:nvPr/>
            </p:nvSpPr>
            <p:spPr>
              <a:xfrm>
                <a:off x="5895014" y="4310104"/>
                <a:ext cx="44820" cy="54252"/>
              </a:xfrm>
              <a:custGeom>
                <a:avLst/>
                <a:gdLst/>
                <a:ahLst/>
                <a:cxnLst/>
                <a:rect l="l" t="t" r="r" b="b"/>
                <a:pathLst>
                  <a:path w="1473" h="1783" extrusionOk="0">
                    <a:moveTo>
                      <a:pt x="1" y="0"/>
                    </a:moveTo>
                    <a:lnTo>
                      <a:pt x="1" y="1783"/>
                    </a:lnTo>
                    <a:lnTo>
                      <a:pt x="1473" y="1783"/>
                    </a:lnTo>
                    <a:lnTo>
                      <a:pt x="14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2"/>
              <p:cNvSpPr/>
              <p:nvPr/>
            </p:nvSpPr>
            <p:spPr>
              <a:xfrm>
                <a:off x="5827860" y="4310104"/>
                <a:ext cx="54587" cy="54252"/>
              </a:xfrm>
              <a:custGeom>
                <a:avLst/>
                <a:gdLst/>
                <a:ahLst/>
                <a:cxnLst/>
                <a:rect l="l" t="t" r="r" b="b"/>
                <a:pathLst>
                  <a:path w="1794" h="1783" extrusionOk="0">
                    <a:moveTo>
                      <a:pt x="0" y="0"/>
                    </a:moveTo>
                    <a:lnTo>
                      <a:pt x="0" y="1783"/>
                    </a:lnTo>
                    <a:lnTo>
                      <a:pt x="1794" y="1783"/>
                    </a:lnTo>
                    <a:lnTo>
                      <a:pt x="17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2"/>
              <p:cNvSpPr/>
              <p:nvPr/>
            </p:nvSpPr>
            <p:spPr>
              <a:xfrm>
                <a:off x="6393629" y="4310104"/>
                <a:ext cx="35357" cy="54252"/>
              </a:xfrm>
              <a:custGeom>
                <a:avLst/>
                <a:gdLst/>
                <a:ahLst/>
                <a:cxnLst/>
                <a:rect l="l" t="t" r="r" b="b"/>
                <a:pathLst>
                  <a:path w="1162" h="1783" extrusionOk="0">
                    <a:moveTo>
                      <a:pt x="0" y="0"/>
                    </a:moveTo>
                    <a:lnTo>
                      <a:pt x="0" y="1783"/>
                    </a:lnTo>
                    <a:lnTo>
                      <a:pt x="1161" y="1783"/>
                    </a:lnTo>
                    <a:lnTo>
                      <a:pt x="1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2"/>
              <p:cNvSpPr/>
              <p:nvPr/>
            </p:nvSpPr>
            <p:spPr>
              <a:xfrm>
                <a:off x="6326445" y="4310104"/>
                <a:ext cx="54617" cy="54252"/>
              </a:xfrm>
              <a:custGeom>
                <a:avLst/>
                <a:gdLst/>
                <a:ahLst/>
                <a:cxnLst/>
                <a:rect l="l" t="t" r="r" b="b"/>
                <a:pathLst>
                  <a:path w="1795" h="1783" extrusionOk="0">
                    <a:moveTo>
                      <a:pt x="0" y="0"/>
                    </a:moveTo>
                    <a:lnTo>
                      <a:pt x="0" y="1783"/>
                    </a:lnTo>
                    <a:lnTo>
                      <a:pt x="1794" y="1783"/>
                    </a:lnTo>
                    <a:lnTo>
                      <a:pt x="17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2"/>
              <p:cNvSpPr/>
              <p:nvPr/>
            </p:nvSpPr>
            <p:spPr>
              <a:xfrm>
                <a:off x="5089933" y="4952125"/>
                <a:ext cx="1386977" cy="44820"/>
              </a:xfrm>
              <a:custGeom>
                <a:avLst/>
                <a:gdLst/>
                <a:ahLst/>
                <a:cxnLst/>
                <a:rect l="l" t="t" r="r" b="b"/>
                <a:pathLst>
                  <a:path w="45583" h="1473" extrusionOk="0">
                    <a:moveTo>
                      <a:pt x="1" y="1"/>
                    </a:moveTo>
                    <a:lnTo>
                      <a:pt x="1" y="1473"/>
                    </a:lnTo>
                    <a:lnTo>
                      <a:pt x="45583" y="1473"/>
                    </a:lnTo>
                    <a:lnTo>
                      <a:pt x="455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2"/>
              <p:cNvSpPr/>
              <p:nvPr/>
            </p:nvSpPr>
            <p:spPr>
              <a:xfrm>
                <a:off x="5128423" y="4894769"/>
                <a:ext cx="1309995" cy="44789"/>
              </a:xfrm>
              <a:custGeom>
                <a:avLst/>
                <a:gdLst/>
                <a:ahLst/>
                <a:cxnLst/>
                <a:rect l="l" t="t" r="r" b="b"/>
                <a:pathLst>
                  <a:path w="43053" h="1472" extrusionOk="0">
                    <a:moveTo>
                      <a:pt x="1" y="0"/>
                    </a:moveTo>
                    <a:lnTo>
                      <a:pt x="1" y="1472"/>
                    </a:lnTo>
                    <a:lnTo>
                      <a:pt x="43053" y="1472"/>
                    </a:lnTo>
                    <a:lnTo>
                      <a:pt x="430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2"/>
              <p:cNvSpPr/>
              <p:nvPr/>
            </p:nvSpPr>
            <p:spPr>
              <a:xfrm>
                <a:off x="6144489" y="4310104"/>
                <a:ext cx="44820" cy="54252"/>
              </a:xfrm>
              <a:custGeom>
                <a:avLst/>
                <a:gdLst/>
                <a:ahLst/>
                <a:cxnLst/>
                <a:rect l="l" t="t" r="r" b="b"/>
                <a:pathLst>
                  <a:path w="1473" h="1783" extrusionOk="0">
                    <a:moveTo>
                      <a:pt x="1" y="0"/>
                    </a:moveTo>
                    <a:lnTo>
                      <a:pt x="1" y="1783"/>
                    </a:lnTo>
                    <a:lnTo>
                      <a:pt x="1473" y="1783"/>
                    </a:lnTo>
                    <a:lnTo>
                      <a:pt x="14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2"/>
              <p:cNvSpPr/>
              <p:nvPr/>
            </p:nvSpPr>
            <p:spPr>
              <a:xfrm>
                <a:off x="6269059" y="4310104"/>
                <a:ext cx="44820" cy="54252"/>
              </a:xfrm>
              <a:custGeom>
                <a:avLst/>
                <a:gdLst/>
                <a:ahLst/>
                <a:cxnLst/>
                <a:rect l="l" t="t" r="r" b="b"/>
                <a:pathLst>
                  <a:path w="1473" h="1783" extrusionOk="0">
                    <a:moveTo>
                      <a:pt x="0" y="0"/>
                    </a:moveTo>
                    <a:lnTo>
                      <a:pt x="0" y="1783"/>
                    </a:lnTo>
                    <a:lnTo>
                      <a:pt x="1472" y="1783"/>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2"/>
              <p:cNvSpPr/>
              <p:nvPr/>
            </p:nvSpPr>
            <p:spPr>
              <a:xfrm>
                <a:off x="6163750" y="4424847"/>
                <a:ext cx="102176" cy="16127"/>
              </a:xfrm>
              <a:custGeom>
                <a:avLst/>
                <a:gdLst/>
                <a:ahLst/>
                <a:cxnLst/>
                <a:rect l="l" t="t" r="r" b="b"/>
                <a:pathLst>
                  <a:path w="3358" h="530" extrusionOk="0">
                    <a:moveTo>
                      <a:pt x="0" y="1"/>
                    </a:moveTo>
                    <a:lnTo>
                      <a:pt x="0" y="530"/>
                    </a:lnTo>
                    <a:lnTo>
                      <a:pt x="3358" y="530"/>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2"/>
              <p:cNvSpPr/>
              <p:nvPr/>
            </p:nvSpPr>
            <p:spPr>
              <a:xfrm>
                <a:off x="6336243" y="4453905"/>
                <a:ext cx="82945" cy="427932"/>
              </a:xfrm>
              <a:custGeom>
                <a:avLst/>
                <a:gdLst/>
                <a:ahLst/>
                <a:cxnLst/>
                <a:rect l="l" t="t" r="r" b="b"/>
                <a:pathLst>
                  <a:path w="2726" h="14064" extrusionOk="0">
                    <a:moveTo>
                      <a:pt x="0" y="0"/>
                    </a:moveTo>
                    <a:lnTo>
                      <a:pt x="0" y="14064"/>
                    </a:lnTo>
                    <a:lnTo>
                      <a:pt x="2725" y="14064"/>
                    </a:lnTo>
                    <a:lnTo>
                      <a:pt x="27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2"/>
              <p:cNvSpPr/>
              <p:nvPr/>
            </p:nvSpPr>
            <p:spPr>
              <a:xfrm>
                <a:off x="5837658" y="4424847"/>
                <a:ext cx="102176" cy="16127"/>
              </a:xfrm>
              <a:custGeom>
                <a:avLst/>
                <a:gdLst/>
                <a:ahLst/>
                <a:cxnLst/>
                <a:rect l="l" t="t" r="r" b="b"/>
                <a:pathLst>
                  <a:path w="3358" h="530" extrusionOk="0">
                    <a:moveTo>
                      <a:pt x="0" y="1"/>
                    </a:moveTo>
                    <a:lnTo>
                      <a:pt x="0" y="530"/>
                    </a:lnTo>
                    <a:lnTo>
                      <a:pt x="3358" y="530"/>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2"/>
              <p:cNvSpPr/>
              <p:nvPr/>
            </p:nvSpPr>
            <p:spPr>
              <a:xfrm>
                <a:off x="6326445" y="4424847"/>
                <a:ext cx="102541" cy="16127"/>
              </a:xfrm>
              <a:custGeom>
                <a:avLst/>
                <a:gdLst/>
                <a:ahLst/>
                <a:cxnLst/>
                <a:rect l="l" t="t" r="r" b="b"/>
                <a:pathLst>
                  <a:path w="3370" h="530" extrusionOk="0">
                    <a:moveTo>
                      <a:pt x="0" y="1"/>
                    </a:moveTo>
                    <a:lnTo>
                      <a:pt x="0" y="530"/>
                    </a:lnTo>
                    <a:lnTo>
                      <a:pt x="3369" y="530"/>
                    </a:lnTo>
                    <a:lnTo>
                      <a:pt x="33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2"/>
              <p:cNvSpPr/>
              <p:nvPr/>
            </p:nvSpPr>
            <p:spPr>
              <a:xfrm>
                <a:off x="5108828" y="4099120"/>
                <a:ext cx="1348851" cy="198053"/>
              </a:xfrm>
              <a:custGeom>
                <a:avLst/>
                <a:gdLst/>
                <a:ahLst/>
                <a:cxnLst/>
                <a:rect l="l" t="t" r="r" b="b"/>
                <a:pathLst>
                  <a:path w="44330" h="6509" extrusionOk="0">
                    <a:moveTo>
                      <a:pt x="22217" y="541"/>
                    </a:moveTo>
                    <a:lnTo>
                      <a:pt x="42995" y="5554"/>
                    </a:lnTo>
                    <a:cubicBezTo>
                      <a:pt x="43260" y="5589"/>
                      <a:pt x="43237" y="5968"/>
                      <a:pt x="42972" y="5980"/>
                    </a:cubicBezTo>
                    <a:lnTo>
                      <a:pt x="1369" y="5980"/>
                    </a:lnTo>
                    <a:cubicBezTo>
                      <a:pt x="1266" y="5980"/>
                      <a:pt x="1174" y="5899"/>
                      <a:pt x="1162" y="5796"/>
                    </a:cubicBezTo>
                    <a:cubicBezTo>
                      <a:pt x="1151" y="5681"/>
                      <a:pt x="1220" y="5589"/>
                      <a:pt x="1323" y="5566"/>
                    </a:cubicBezTo>
                    <a:lnTo>
                      <a:pt x="22113" y="541"/>
                    </a:lnTo>
                    <a:close/>
                    <a:moveTo>
                      <a:pt x="22171" y="0"/>
                    </a:moveTo>
                    <a:lnTo>
                      <a:pt x="1" y="5313"/>
                    </a:lnTo>
                    <a:lnTo>
                      <a:pt x="1" y="6509"/>
                    </a:lnTo>
                    <a:lnTo>
                      <a:pt x="44329" y="6509"/>
                    </a:lnTo>
                    <a:lnTo>
                      <a:pt x="44329" y="5313"/>
                    </a:lnTo>
                    <a:lnTo>
                      <a:pt x="221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2"/>
              <p:cNvSpPr/>
              <p:nvPr/>
            </p:nvSpPr>
            <p:spPr>
              <a:xfrm>
                <a:off x="6010152" y="4453905"/>
                <a:ext cx="83280" cy="427932"/>
              </a:xfrm>
              <a:custGeom>
                <a:avLst/>
                <a:gdLst/>
                <a:ahLst/>
                <a:cxnLst/>
                <a:rect l="l" t="t" r="r" b="b"/>
                <a:pathLst>
                  <a:path w="2737" h="14064" extrusionOk="0">
                    <a:moveTo>
                      <a:pt x="0" y="0"/>
                    </a:moveTo>
                    <a:lnTo>
                      <a:pt x="0" y="14064"/>
                    </a:lnTo>
                    <a:lnTo>
                      <a:pt x="2737" y="14064"/>
                    </a:lnTo>
                    <a:lnTo>
                      <a:pt x="2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2"/>
              <p:cNvSpPr/>
              <p:nvPr/>
            </p:nvSpPr>
            <p:spPr>
              <a:xfrm>
                <a:off x="5204005" y="4128513"/>
                <a:ext cx="1158497" cy="139967"/>
              </a:xfrm>
              <a:custGeom>
                <a:avLst/>
                <a:gdLst/>
                <a:ahLst/>
                <a:cxnLst/>
                <a:rect l="l" t="t" r="r" b="b"/>
                <a:pathLst>
                  <a:path w="38074" h="4600" extrusionOk="0">
                    <a:moveTo>
                      <a:pt x="19043" y="0"/>
                    </a:moveTo>
                    <a:lnTo>
                      <a:pt x="0" y="4600"/>
                    </a:lnTo>
                    <a:lnTo>
                      <a:pt x="38074" y="4600"/>
                    </a:lnTo>
                    <a:lnTo>
                      <a:pt x="190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2"/>
              <p:cNvSpPr/>
              <p:nvPr/>
            </p:nvSpPr>
            <p:spPr>
              <a:xfrm>
                <a:off x="6000689" y="4424847"/>
                <a:ext cx="102206" cy="16127"/>
              </a:xfrm>
              <a:custGeom>
                <a:avLst/>
                <a:gdLst/>
                <a:ahLst/>
                <a:cxnLst/>
                <a:rect l="l" t="t" r="r" b="b"/>
                <a:pathLst>
                  <a:path w="3359" h="530" extrusionOk="0">
                    <a:moveTo>
                      <a:pt x="1" y="1"/>
                    </a:moveTo>
                    <a:lnTo>
                      <a:pt x="1" y="530"/>
                    </a:lnTo>
                    <a:lnTo>
                      <a:pt x="3358" y="530"/>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2"/>
              <p:cNvSpPr/>
              <p:nvPr/>
            </p:nvSpPr>
            <p:spPr>
              <a:xfrm>
                <a:off x="6173182" y="4453905"/>
                <a:ext cx="82945" cy="427932"/>
              </a:xfrm>
              <a:custGeom>
                <a:avLst/>
                <a:gdLst/>
                <a:ahLst/>
                <a:cxnLst/>
                <a:rect l="l" t="t" r="r" b="b"/>
                <a:pathLst>
                  <a:path w="2726" h="14064" extrusionOk="0">
                    <a:moveTo>
                      <a:pt x="1" y="0"/>
                    </a:moveTo>
                    <a:lnTo>
                      <a:pt x="1" y="14064"/>
                    </a:lnTo>
                    <a:lnTo>
                      <a:pt x="2726" y="14064"/>
                    </a:lnTo>
                    <a:lnTo>
                      <a:pt x="27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2"/>
              <p:cNvSpPr/>
              <p:nvPr/>
            </p:nvSpPr>
            <p:spPr>
              <a:xfrm>
                <a:off x="5789704" y="4376923"/>
                <a:ext cx="639282" cy="35357"/>
              </a:xfrm>
              <a:custGeom>
                <a:avLst/>
                <a:gdLst/>
                <a:ahLst/>
                <a:cxnLst/>
                <a:rect l="l" t="t" r="r" b="b"/>
                <a:pathLst>
                  <a:path w="21010" h="1162" extrusionOk="0">
                    <a:moveTo>
                      <a:pt x="1" y="1"/>
                    </a:moveTo>
                    <a:lnTo>
                      <a:pt x="1" y="1162"/>
                    </a:lnTo>
                    <a:lnTo>
                      <a:pt x="21009" y="1162"/>
                    </a:lnTo>
                    <a:lnTo>
                      <a:pt x="210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2"/>
              <p:cNvSpPr/>
              <p:nvPr/>
            </p:nvSpPr>
            <p:spPr>
              <a:xfrm>
                <a:off x="5300917" y="4424847"/>
                <a:ext cx="102206" cy="16127"/>
              </a:xfrm>
              <a:custGeom>
                <a:avLst/>
                <a:gdLst/>
                <a:ahLst/>
                <a:cxnLst/>
                <a:rect l="l" t="t" r="r" b="b"/>
                <a:pathLst>
                  <a:path w="3359" h="530" extrusionOk="0">
                    <a:moveTo>
                      <a:pt x="1" y="1"/>
                    </a:moveTo>
                    <a:lnTo>
                      <a:pt x="1" y="530"/>
                    </a:lnTo>
                    <a:lnTo>
                      <a:pt x="3358" y="530"/>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2"/>
              <p:cNvSpPr/>
              <p:nvPr/>
            </p:nvSpPr>
            <p:spPr>
              <a:xfrm>
                <a:off x="5185810" y="4310104"/>
                <a:ext cx="54252" cy="54252"/>
              </a:xfrm>
              <a:custGeom>
                <a:avLst/>
                <a:gdLst/>
                <a:ahLst/>
                <a:cxnLst/>
                <a:rect l="l" t="t" r="r" b="b"/>
                <a:pathLst>
                  <a:path w="1783" h="1783" extrusionOk="0">
                    <a:moveTo>
                      <a:pt x="1" y="0"/>
                    </a:moveTo>
                    <a:lnTo>
                      <a:pt x="1" y="1783"/>
                    </a:lnTo>
                    <a:lnTo>
                      <a:pt x="1783" y="1783"/>
                    </a:lnTo>
                    <a:lnTo>
                      <a:pt x="17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2"/>
              <p:cNvSpPr/>
              <p:nvPr/>
            </p:nvSpPr>
            <p:spPr>
              <a:xfrm>
                <a:off x="5252994" y="4310104"/>
                <a:ext cx="44455" cy="54252"/>
              </a:xfrm>
              <a:custGeom>
                <a:avLst/>
                <a:gdLst/>
                <a:ahLst/>
                <a:cxnLst/>
                <a:rect l="l" t="t" r="r" b="b"/>
                <a:pathLst>
                  <a:path w="1461" h="1783" extrusionOk="0">
                    <a:moveTo>
                      <a:pt x="0" y="0"/>
                    </a:moveTo>
                    <a:lnTo>
                      <a:pt x="0" y="1783"/>
                    </a:lnTo>
                    <a:lnTo>
                      <a:pt x="1461" y="1783"/>
                    </a:lnTo>
                    <a:lnTo>
                      <a:pt x="14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2"/>
              <p:cNvSpPr/>
              <p:nvPr/>
            </p:nvSpPr>
            <p:spPr>
              <a:xfrm>
                <a:off x="5137886" y="4310104"/>
                <a:ext cx="35022" cy="54252"/>
              </a:xfrm>
              <a:custGeom>
                <a:avLst/>
                <a:gdLst/>
                <a:ahLst/>
                <a:cxnLst/>
                <a:rect l="l" t="t" r="r" b="b"/>
                <a:pathLst>
                  <a:path w="1151" h="1783" extrusionOk="0">
                    <a:moveTo>
                      <a:pt x="0" y="0"/>
                    </a:moveTo>
                    <a:lnTo>
                      <a:pt x="0" y="1783"/>
                    </a:lnTo>
                    <a:lnTo>
                      <a:pt x="1150" y="1783"/>
                    </a:lnTo>
                    <a:lnTo>
                      <a:pt x="11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2"/>
              <p:cNvSpPr/>
              <p:nvPr/>
            </p:nvSpPr>
            <p:spPr>
              <a:xfrm>
                <a:off x="5137886" y="4424847"/>
                <a:ext cx="102176" cy="16127"/>
              </a:xfrm>
              <a:custGeom>
                <a:avLst/>
                <a:gdLst/>
                <a:ahLst/>
                <a:cxnLst/>
                <a:rect l="l" t="t" r="r" b="b"/>
                <a:pathLst>
                  <a:path w="3358" h="530" extrusionOk="0">
                    <a:moveTo>
                      <a:pt x="0" y="1"/>
                    </a:moveTo>
                    <a:lnTo>
                      <a:pt x="0" y="530"/>
                    </a:lnTo>
                    <a:lnTo>
                      <a:pt x="3358" y="530"/>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2"/>
              <p:cNvSpPr/>
              <p:nvPr/>
            </p:nvSpPr>
            <p:spPr>
              <a:xfrm>
                <a:off x="5147319" y="4453905"/>
                <a:ext cx="83310" cy="427932"/>
              </a:xfrm>
              <a:custGeom>
                <a:avLst/>
                <a:gdLst/>
                <a:ahLst/>
                <a:cxnLst/>
                <a:rect l="l" t="t" r="r" b="b"/>
                <a:pathLst>
                  <a:path w="2738" h="14064" extrusionOk="0">
                    <a:moveTo>
                      <a:pt x="1" y="0"/>
                    </a:moveTo>
                    <a:lnTo>
                      <a:pt x="1" y="14064"/>
                    </a:lnTo>
                    <a:lnTo>
                      <a:pt x="2737" y="14064"/>
                    </a:lnTo>
                    <a:lnTo>
                      <a:pt x="2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2"/>
              <p:cNvSpPr/>
              <p:nvPr/>
            </p:nvSpPr>
            <p:spPr>
              <a:xfrm>
                <a:off x="5310380" y="4310104"/>
                <a:ext cx="54252" cy="54252"/>
              </a:xfrm>
              <a:custGeom>
                <a:avLst/>
                <a:gdLst/>
                <a:ahLst/>
                <a:cxnLst/>
                <a:rect l="l" t="t" r="r" b="b"/>
                <a:pathLst>
                  <a:path w="1783" h="1783" extrusionOk="0">
                    <a:moveTo>
                      <a:pt x="0" y="0"/>
                    </a:moveTo>
                    <a:lnTo>
                      <a:pt x="0" y="1783"/>
                    </a:lnTo>
                    <a:lnTo>
                      <a:pt x="1782" y="1783"/>
                    </a:lnTo>
                    <a:lnTo>
                      <a:pt x="17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2"/>
              <p:cNvSpPr/>
              <p:nvPr/>
            </p:nvSpPr>
            <p:spPr>
              <a:xfrm>
                <a:off x="5559490" y="4310104"/>
                <a:ext cx="54617" cy="54252"/>
              </a:xfrm>
              <a:custGeom>
                <a:avLst/>
                <a:gdLst/>
                <a:ahLst/>
                <a:cxnLst/>
                <a:rect l="l" t="t" r="r" b="b"/>
                <a:pathLst>
                  <a:path w="1795" h="1783" extrusionOk="0">
                    <a:moveTo>
                      <a:pt x="0" y="0"/>
                    </a:moveTo>
                    <a:lnTo>
                      <a:pt x="0" y="1783"/>
                    </a:lnTo>
                    <a:lnTo>
                      <a:pt x="1794" y="1783"/>
                    </a:lnTo>
                    <a:lnTo>
                      <a:pt x="17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2"/>
              <p:cNvSpPr/>
              <p:nvPr/>
            </p:nvSpPr>
            <p:spPr>
              <a:xfrm>
                <a:off x="5626674" y="4310104"/>
                <a:ext cx="44820" cy="54252"/>
              </a:xfrm>
              <a:custGeom>
                <a:avLst/>
                <a:gdLst/>
                <a:ahLst/>
                <a:cxnLst/>
                <a:rect l="l" t="t" r="r" b="b"/>
                <a:pathLst>
                  <a:path w="1473" h="1783" extrusionOk="0">
                    <a:moveTo>
                      <a:pt x="0" y="0"/>
                    </a:moveTo>
                    <a:lnTo>
                      <a:pt x="0" y="1783"/>
                    </a:lnTo>
                    <a:lnTo>
                      <a:pt x="1472" y="1783"/>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2"/>
              <p:cNvSpPr/>
              <p:nvPr/>
            </p:nvSpPr>
            <p:spPr>
              <a:xfrm>
                <a:off x="5502104" y="4310104"/>
                <a:ext cx="44820" cy="54252"/>
              </a:xfrm>
              <a:custGeom>
                <a:avLst/>
                <a:gdLst/>
                <a:ahLst/>
                <a:cxnLst/>
                <a:rect l="l" t="t" r="r" b="b"/>
                <a:pathLst>
                  <a:path w="1473" h="1783" extrusionOk="0">
                    <a:moveTo>
                      <a:pt x="1" y="0"/>
                    </a:moveTo>
                    <a:lnTo>
                      <a:pt x="1" y="1783"/>
                    </a:lnTo>
                    <a:lnTo>
                      <a:pt x="1472" y="1783"/>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2"/>
              <p:cNvSpPr/>
              <p:nvPr/>
            </p:nvSpPr>
            <p:spPr>
              <a:xfrm>
                <a:off x="5377533" y="4310104"/>
                <a:ext cx="44820" cy="54252"/>
              </a:xfrm>
              <a:custGeom>
                <a:avLst/>
                <a:gdLst/>
                <a:ahLst/>
                <a:cxnLst/>
                <a:rect l="l" t="t" r="r" b="b"/>
                <a:pathLst>
                  <a:path w="1473" h="1783" extrusionOk="0">
                    <a:moveTo>
                      <a:pt x="1" y="0"/>
                    </a:moveTo>
                    <a:lnTo>
                      <a:pt x="1" y="1783"/>
                    </a:lnTo>
                    <a:lnTo>
                      <a:pt x="1473" y="1783"/>
                    </a:lnTo>
                    <a:lnTo>
                      <a:pt x="14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2"/>
              <p:cNvSpPr/>
              <p:nvPr/>
            </p:nvSpPr>
            <p:spPr>
              <a:xfrm>
                <a:off x="5434920" y="4310104"/>
                <a:ext cx="54283" cy="54252"/>
              </a:xfrm>
              <a:custGeom>
                <a:avLst/>
                <a:gdLst/>
                <a:ahLst/>
                <a:cxnLst/>
                <a:rect l="l" t="t" r="r" b="b"/>
                <a:pathLst>
                  <a:path w="1784" h="1783" extrusionOk="0">
                    <a:moveTo>
                      <a:pt x="1" y="0"/>
                    </a:moveTo>
                    <a:lnTo>
                      <a:pt x="1" y="1783"/>
                    </a:lnTo>
                    <a:lnTo>
                      <a:pt x="1783" y="1783"/>
                    </a:lnTo>
                    <a:lnTo>
                      <a:pt x="17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2"/>
              <p:cNvSpPr/>
              <p:nvPr/>
            </p:nvSpPr>
            <p:spPr>
              <a:xfrm>
                <a:off x="5626674" y="4424847"/>
                <a:ext cx="102541" cy="16127"/>
              </a:xfrm>
              <a:custGeom>
                <a:avLst/>
                <a:gdLst/>
                <a:ahLst/>
                <a:cxnLst/>
                <a:rect l="l" t="t" r="r" b="b"/>
                <a:pathLst>
                  <a:path w="3370" h="530" extrusionOk="0">
                    <a:moveTo>
                      <a:pt x="0" y="1"/>
                    </a:moveTo>
                    <a:lnTo>
                      <a:pt x="0" y="530"/>
                    </a:lnTo>
                    <a:lnTo>
                      <a:pt x="3369" y="530"/>
                    </a:lnTo>
                    <a:lnTo>
                      <a:pt x="33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2"/>
              <p:cNvSpPr/>
              <p:nvPr/>
            </p:nvSpPr>
            <p:spPr>
              <a:xfrm>
                <a:off x="5473410" y="4453905"/>
                <a:ext cx="82945" cy="427932"/>
              </a:xfrm>
              <a:custGeom>
                <a:avLst/>
                <a:gdLst/>
                <a:ahLst/>
                <a:cxnLst/>
                <a:rect l="l" t="t" r="r" b="b"/>
                <a:pathLst>
                  <a:path w="2726" h="14064" extrusionOk="0">
                    <a:moveTo>
                      <a:pt x="1" y="0"/>
                    </a:moveTo>
                    <a:lnTo>
                      <a:pt x="1" y="14064"/>
                    </a:lnTo>
                    <a:lnTo>
                      <a:pt x="2726" y="14064"/>
                    </a:lnTo>
                    <a:lnTo>
                      <a:pt x="27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2"/>
              <p:cNvSpPr/>
              <p:nvPr/>
            </p:nvSpPr>
            <p:spPr>
              <a:xfrm>
                <a:off x="5137886" y="4376923"/>
                <a:ext cx="639251" cy="35357"/>
              </a:xfrm>
              <a:custGeom>
                <a:avLst/>
                <a:gdLst/>
                <a:ahLst/>
                <a:cxnLst/>
                <a:rect l="l" t="t" r="r" b="b"/>
                <a:pathLst>
                  <a:path w="21009" h="1162" extrusionOk="0">
                    <a:moveTo>
                      <a:pt x="0" y="1"/>
                    </a:moveTo>
                    <a:lnTo>
                      <a:pt x="0" y="1162"/>
                    </a:lnTo>
                    <a:lnTo>
                      <a:pt x="21009" y="1162"/>
                    </a:lnTo>
                    <a:lnTo>
                      <a:pt x="210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2"/>
              <p:cNvSpPr/>
              <p:nvPr/>
            </p:nvSpPr>
            <p:spPr>
              <a:xfrm>
                <a:off x="5463613" y="4424847"/>
                <a:ext cx="102541" cy="16127"/>
              </a:xfrm>
              <a:custGeom>
                <a:avLst/>
                <a:gdLst/>
                <a:ahLst/>
                <a:cxnLst/>
                <a:rect l="l" t="t" r="r" b="b"/>
                <a:pathLst>
                  <a:path w="3370" h="530" extrusionOk="0">
                    <a:moveTo>
                      <a:pt x="1" y="1"/>
                    </a:moveTo>
                    <a:lnTo>
                      <a:pt x="1" y="530"/>
                    </a:lnTo>
                    <a:lnTo>
                      <a:pt x="3370" y="530"/>
                    </a:lnTo>
                    <a:lnTo>
                      <a:pt x="33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2"/>
              <p:cNvSpPr/>
              <p:nvPr/>
            </p:nvSpPr>
            <p:spPr>
              <a:xfrm>
                <a:off x="5310380" y="4453905"/>
                <a:ext cx="83280" cy="427932"/>
              </a:xfrm>
              <a:custGeom>
                <a:avLst/>
                <a:gdLst/>
                <a:ahLst/>
                <a:cxnLst/>
                <a:rect l="l" t="t" r="r" b="b"/>
                <a:pathLst>
                  <a:path w="2737" h="14064" extrusionOk="0">
                    <a:moveTo>
                      <a:pt x="0" y="0"/>
                    </a:moveTo>
                    <a:lnTo>
                      <a:pt x="0" y="14064"/>
                    </a:lnTo>
                    <a:lnTo>
                      <a:pt x="2737" y="14064"/>
                    </a:lnTo>
                    <a:lnTo>
                      <a:pt x="2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2"/>
              <p:cNvSpPr/>
              <p:nvPr/>
            </p:nvSpPr>
            <p:spPr>
              <a:xfrm>
                <a:off x="5684060" y="4310104"/>
                <a:ext cx="54587" cy="54252"/>
              </a:xfrm>
              <a:custGeom>
                <a:avLst/>
                <a:gdLst/>
                <a:ahLst/>
                <a:cxnLst/>
                <a:rect l="l" t="t" r="r" b="b"/>
                <a:pathLst>
                  <a:path w="1794" h="1783" extrusionOk="0">
                    <a:moveTo>
                      <a:pt x="0" y="0"/>
                    </a:moveTo>
                    <a:lnTo>
                      <a:pt x="0" y="1783"/>
                    </a:lnTo>
                    <a:lnTo>
                      <a:pt x="1794" y="1783"/>
                    </a:lnTo>
                    <a:lnTo>
                      <a:pt x="17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2"/>
              <p:cNvSpPr/>
              <p:nvPr/>
            </p:nvSpPr>
            <p:spPr>
              <a:xfrm>
                <a:off x="5847091" y="4453905"/>
                <a:ext cx="83310" cy="427932"/>
              </a:xfrm>
              <a:custGeom>
                <a:avLst/>
                <a:gdLst/>
                <a:ahLst/>
                <a:cxnLst/>
                <a:rect l="l" t="t" r="r" b="b"/>
                <a:pathLst>
                  <a:path w="2738" h="14064" extrusionOk="0">
                    <a:moveTo>
                      <a:pt x="1" y="0"/>
                    </a:moveTo>
                    <a:lnTo>
                      <a:pt x="1" y="14064"/>
                    </a:lnTo>
                    <a:lnTo>
                      <a:pt x="2737" y="14064"/>
                    </a:lnTo>
                    <a:lnTo>
                      <a:pt x="2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2"/>
              <p:cNvSpPr/>
              <p:nvPr/>
            </p:nvSpPr>
            <p:spPr>
              <a:xfrm>
                <a:off x="5636471" y="4453905"/>
                <a:ext cx="82945" cy="427932"/>
              </a:xfrm>
              <a:custGeom>
                <a:avLst/>
                <a:gdLst/>
                <a:ahLst/>
                <a:cxnLst/>
                <a:rect l="l" t="t" r="r" b="b"/>
                <a:pathLst>
                  <a:path w="2726" h="14064" extrusionOk="0">
                    <a:moveTo>
                      <a:pt x="0" y="0"/>
                    </a:moveTo>
                    <a:lnTo>
                      <a:pt x="0" y="14064"/>
                    </a:lnTo>
                    <a:lnTo>
                      <a:pt x="2725" y="14064"/>
                    </a:lnTo>
                    <a:lnTo>
                      <a:pt x="27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42"/>
            <p:cNvGrpSpPr/>
            <p:nvPr/>
          </p:nvGrpSpPr>
          <p:grpSpPr>
            <a:xfrm>
              <a:off x="2625701" y="3518746"/>
              <a:ext cx="2375749" cy="1478198"/>
              <a:chOff x="2625701" y="3518746"/>
              <a:chExt cx="2375749" cy="1478198"/>
            </a:xfrm>
          </p:grpSpPr>
          <p:sp>
            <p:nvSpPr>
              <p:cNvPr id="322" name="Google Shape;322;p42"/>
              <p:cNvSpPr/>
              <p:nvPr/>
            </p:nvSpPr>
            <p:spPr>
              <a:xfrm>
                <a:off x="3771235" y="3562835"/>
                <a:ext cx="73848" cy="63259"/>
              </a:xfrm>
              <a:custGeom>
                <a:avLst/>
                <a:gdLst/>
                <a:ahLst/>
                <a:cxnLst/>
                <a:rect l="l" t="t" r="r" b="b"/>
                <a:pathLst>
                  <a:path w="2427" h="2079" extrusionOk="0">
                    <a:moveTo>
                      <a:pt x="1384" y="0"/>
                    </a:moveTo>
                    <a:cubicBezTo>
                      <a:pt x="1129" y="0"/>
                      <a:pt x="868" y="95"/>
                      <a:pt x="656" y="308"/>
                    </a:cubicBezTo>
                    <a:cubicBezTo>
                      <a:pt x="0" y="963"/>
                      <a:pt x="460" y="2079"/>
                      <a:pt x="1391" y="2079"/>
                    </a:cubicBezTo>
                    <a:cubicBezTo>
                      <a:pt x="1955" y="2067"/>
                      <a:pt x="2426" y="1607"/>
                      <a:pt x="2426" y="1044"/>
                    </a:cubicBezTo>
                    <a:cubicBezTo>
                      <a:pt x="2426" y="414"/>
                      <a:pt x="1917" y="0"/>
                      <a:pt x="13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2"/>
              <p:cNvSpPr/>
              <p:nvPr/>
            </p:nvSpPr>
            <p:spPr>
              <a:xfrm>
                <a:off x="3807261" y="3518746"/>
                <a:ext cx="12627" cy="69922"/>
              </a:xfrm>
              <a:custGeom>
                <a:avLst/>
                <a:gdLst/>
                <a:ahLst/>
                <a:cxnLst/>
                <a:rect l="l" t="t" r="r" b="b"/>
                <a:pathLst>
                  <a:path w="415" h="2298" extrusionOk="0">
                    <a:moveTo>
                      <a:pt x="207" y="0"/>
                    </a:moveTo>
                    <a:cubicBezTo>
                      <a:pt x="104" y="0"/>
                      <a:pt x="0" y="72"/>
                      <a:pt x="0" y="216"/>
                    </a:cubicBezTo>
                    <a:lnTo>
                      <a:pt x="0" y="2079"/>
                    </a:lnTo>
                    <a:cubicBezTo>
                      <a:pt x="0" y="2194"/>
                      <a:pt x="92" y="2297"/>
                      <a:pt x="207" y="2297"/>
                    </a:cubicBezTo>
                    <a:cubicBezTo>
                      <a:pt x="322" y="2286"/>
                      <a:pt x="414" y="2194"/>
                      <a:pt x="414" y="2079"/>
                    </a:cubicBezTo>
                    <a:lnTo>
                      <a:pt x="414" y="216"/>
                    </a:lnTo>
                    <a:cubicBezTo>
                      <a:pt x="414" y="72"/>
                      <a:pt x="311" y="0"/>
                      <a:pt x="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2"/>
              <p:cNvSpPr/>
              <p:nvPr/>
            </p:nvSpPr>
            <p:spPr>
              <a:xfrm>
                <a:off x="3430447" y="4049523"/>
                <a:ext cx="83280" cy="56626"/>
              </a:xfrm>
              <a:custGeom>
                <a:avLst/>
                <a:gdLst/>
                <a:ahLst/>
                <a:cxnLst/>
                <a:rect l="l" t="t" r="r" b="b"/>
                <a:pathLst>
                  <a:path w="2737" h="1861" extrusionOk="0">
                    <a:moveTo>
                      <a:pt x="1374" y="0"/>
                    </a:moveTo>
                    <a:cubicBezTo>
                      <a:pt x="1268" y="0"/>
                      <a:pt x="1161" y="72"/>
                      <a:pt x="1161" y="216"/>
                    </a:cubicBezTo>
                    <a:lnTo>
                      <a:pt x="1161" y="1170"/>
                    </a:lnTo>
                    <a:cubicBezTo>
                      <a:pt x="770" y="1377"/>
                      <a:pt x="380" y="1607"/>
                      <a:pt x="0" y="1860"/>
                    </a:cubicBezTo>
                    <a:lnTo>
                      <a:pt x="2737" y="1860"/>
                    </a:lnTo>
                    <a:cubicBezTo>
                      <a:pt x="2369" y="1607"/>
                      <a:pt x="1978" y="1377"/>
                      <a:pt x="1587" y="1170"/>
                    </a:cubicBezTo>
                    <a:lnTo>
                      <a:pt x="1587" y="216"/>
                    </a:lnTo>
                    <a:cubicBezTo>
                      <a:pt x="1587" y="72"/>
                      <a:pt x="148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2"/>
              <p:cNvSpPr/>
              <p:nvPr/>
            </p:nvSpPr>
            <p:spPr>
              <a:xfrm>
                <a:off x="3517896" y="3758667"/>
                <a:ext cx="591358" cy="290430"/>
              </a:xfrm>
              <a:custGeom>
                <a:avLst/>
                <a:gdLst/>
                <a:ahLst/>
                <a:cxnLst/>
                <a:rect l="l" t="t" r="r" b="b"/>
                <a:pathLst>
                  <a:path w="19435" h="9545" extrusionOk="0">
                    <a:moveTo>
                      <a:pt x="6360" y="1"/>
                    </a:moveTo>
                    <a:cubicBezTo>
                      <a:pt x="5474" y="714"/>
                      <a:pt x="4520" y="1553"/>
                      <a:pt x="3634" y="2427"/>
                    </a:cubicBezTo>
                    <a:cubicBezTo>
                      <a:pt x="1461" y="4566"/>
                      <a:pt x="1" y="6348"/>
                      <a:pt x="472" y="9545"/>
                    </a:cubicBezTo>
                    <a:lnTo>
                      <a:pt x="18951" y="9545"/>
                    </a:lnTo>
                    <a:cubicBezTo>
                      <a:pt x="19434" y="6348"/>
                      <a:pt x="17974" y="4566"/>
                      <a:pt x="15800" y="2427"/>
                    </a:cubicBezTo>
                    <a:cubicBezTo>
                      <a:pt x="14904" y="1553"/>
                      <a:pt x="13949" y="725"/>
                      <a:pt x="13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2"/>
              <p:cNvSpPr/>
              <p:nvPr/>
            </p:nvSpPr>
            <p:spPr>
              <a:xfrm>
                <a:off x="3534692" y="4062029"/>
                <a:ext cx="557767" cy="100806"/>
              </a:xfrm>
              <a:custGeom>
                <a:avLst/>
                <a:gdLst/>
                <a:ahLst/>
                <a:cxnLst/>
                <a:rect l="l" t="t" r="r" b="b"/>
                <a:pathLst>
                  <a:path w="18331" h="3313" extrusionOk="0">
                    <a:moveTo>
                      <a:pt x="1" y="0"/>
                    </a:moveTo>
                    <a:cubicBezTo>
                      <a:pt x="127" y="621"/>
                      <a:pt x="288" y="1231"/>
                      <a:pt x="507" y="1829"/>
                    </a:cubicBezTo>
                    <a:cubicBezTo>
                      <a:pt x="1013" y="2266"/>
                      <a:pt x="1450" y="2772"/>
                      <a:pt x="1691" y="3312"/>
                    </a:cubicBezTo>
                    <a:lnTo>
                      <a:pt x="16628" y="3312"/>
                    </a:lnTo>
                    <a:cubicBezTo>
                      <a:pt x="16870" y="2772"/>
                      <a:pt x="17318" y="2266"/>
                      <a:pt x="17824" y="1829"/>
                    </a:cubicBezTo>
                    <a:cubicBezTo>
                      <a:pt x="18031" y="1231"/>
                      <a:pt x="18204" y="621"/>
                      <a:pt x="18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2"/>
              <p:cNvSpPr/>
              <p:nvPr/>
            </p:nvSpPr>
            <p:spPr>
              <a:xfrm>
                <a:off x="3383893" y="4232758"/>
                <a:ext cx="176723" cy="100806"/>
              </a:xfrm>
              <a:custGeom>
                <a:avLst/>
                <a:gdLst/>
                <a:ahLst/>
                <a:cxnLst/>
                <a:rect l="l" t="t" r="r" b="b"/>
                <a:pathLst>
                  <a:path w="5808" h="3313" extrusionOk="0">
                    <a:moveTo>
                      <a:pt x="1" y="1"/>
                    </a:moveTo>
                    <a:lnTo>
                      <a:pt x="1" y="3313"/>
                    </a:lnTo>
                    <a:lnTo>
                      <a:pt x="829" y="3313"/>
                    </a:lnTo>
                    <a:lnTo>
                      <a:pt x="829" y="2278"/>
                    </a:lnTo>
                    <a:cubicBezTo>
                      <a:pt x="829" y="2255"/>
                      <a:pt x="829" y="1565"/>
                      <a:pt x="1507" y="886"/>
                    </a:cubicBezTo>
                    <a:cubicBezTo>
                      <a:pt x="1547" y="846"/>
                      <a:pt x="1602" y="826"/>
                      <a:pt x="1657" y="826"/>
                    </a:cubicBezTo>
                    <a:cubicBezTo>
                      <a:pt x="1711" y="826"/>
                      <a:pt x="1766" y="846"/>
                      <a:pt x="1806" y="886"/>
                    </a:cubicBezTo>
                    <a:cubicBezTo>
                      <a:pt x="2484" y="1565"/>
                      <a:pt x="2484" y="2255"/>
                      <a:pt x="2484" y="2278"/>
                    </a:cubicBezTo>
                    <a:lnTo>
                      <a:pt x="2484" y="3313"/>
                    </a:lnTo>
                    <a:lnTo>
                      <a:pt x="3312" y="3313"/>
                    </a:lnTo>
                    <a:lnTo>
                      <a:pt x="3312" y="2278"/>
                    </a:lnTo>
                    <a:cubicBezTo>
                      <a:pt x="3312" y="2255"/>
                      <a:pt x="3324" y="1565"/>
                      <a:pt x="4002" y="886"/>
                    </a:cubicBezTo>
                    <a:cubicBezTo>
                      <a:pt x="4043" y="846"/>
                      <a:pt x="4097" y="826"/>
                      <a:pt x="4152" y="826"/>
                    </a:cubicBezTo>
                    <a:cubicBezTo>
                      <a:pt x="4206" y="826"/>
                      <a:pt x="4261" y="846"/>
                      <a:pt x="4301" y="886"/>
                    </a:cubicBezTo>
                    <a:cubicBezTo>
                      <a:pt x="4980" y="1565"/>
                      <a:pt x="4980" y="2255"/>
                      <a:pt x="4980" y="2278"/>
                    </a:cubicBezTo>
                    <a:lnTo>
                      <a:pt x="4980" y="3313"/>
                    </a:lnTo>
                    <a:lnTo>
                      <a:pt x="5808" y="3313"/>
                    </a:lnTo>
                    <a:lnTo>
                      <a:pt x="5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2"/>
              <p:cNvSpPr/>
              <p:nvPr/>
            </p:nvSpPr>
            <p:spPr>
              <a:xfrm>
                <a:off x="3727480" y="3601570"/>
                <a:ext cx="172189" cy="144196"/>
              </a:xfrm>
              <a:custGeom>
                <a:avLst/>
                <a:gdLst/>
                <a:ahLst/>
                <a:cxnLst/>
                <a:rect l="l" t="t" r="r" b="b"/>
                <a:pathLst>
                  <a:path w="5659" h="4739" extrusionOk="0">
                    <a:moveTo>
                      <a:pt x="2847" y="1"/>
                    </a:moveTo>
                    <a:cubicBezTo>
                      <a:pt x="2740" y="1"/>
                      <a:pt x="2634" y="70"/>
                      <a:pt x="2634" y="208"/>
                    </a:cubicBezTo>
                    <a:lnTo>
                      <a:pt x="2634" y="2818"/>
                    </a:lnTo>
                    <a:cubicBezTo>
                      <a:pt x="2186" y="3105"/>
                      <a:pt x="1197" y="3795"/>
                      <a:pt x="1" y="4738"/>
                    </a:cubicBezTo>
                    <a:lnTo>
                      <a:pt x="5658" y="4738"/>
                    </a:lnTo>
                    <a:cubicBezTo>
                      <a:pt x="4508" y="3830"/>
                      <a:pt x="3531" y="3151"/>
                      <a:pt x="3059" y="2841"/>
                    </a:cubicBezTo>
                    <a:lnTo>
                      <a:pt x="3059" y="208"/>
                    </a:lnTo>
                    <a:cubicBezTo>
                      <a:pt x="3059" y="70"/>
                      <a:pt x="2953" y="1"/>
                      <a:pt x="2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2"/>
              <p:cNvSpPr/>
              <p:nvPr/>
            </p:nvSpPr>
            <p:spPr>
              <a:xfrm>
                <a:off x="3364663" y="4118715"/>
                <a:ext cx="207850" cy="101141"/>
              </a:xfrm>
              <a:custGeom>
                <a:avLst/>
                <a:gdLst/>
                <a:ahLst/>
                <a:cxnLst/>
                <a:rect l="l" t="t" r="r" b="b"/>
                <a:pathLst>
                  <a:path w="6831" h="3324" extrusionOk="0">
                    <a:moveTo>
                      <a:pt x="1587" y="0"/>
                    </a:moveTo>
                    <a:cubicBezTo>
                      <a:pt x="759" y="644"/>
                      <a:pt x="0" y="1449"/>
                      <a:pt x="0" y="2289"/>
                    </a:cubicBezTo>
                    <a:cubicBezTo>
                      <a:pt x="12" y="3082"/>
                      <a:pt x="288" y="3312"/>
                      <a:pt x="437" y="3323"/>
                    </a:cubicBezTo>
                    <a:lnTo>
                      <a:pt x="6451" y="3323"/>
                    </a:lnTo>
                    <a:lnTo>
                      <a:pt x="6451" y="1668"/>
                    </a:lnTo>
                    <a:cubicBezTo>
                      <a:pt x="6451" y="1553"/>
                      <a:pt x="6543" y="1449"/>
                      <a:pt x="6658" y="1449"/>
                    </a:cubicBezTo>
                    <a:lnTo>
                      <a:pt x="6831" y="1449"/>
                    </a:lnTo>
                    <a:cubicBezTo>
                      <a:pt x="6543" y="920"/>
                      <a:pt x="6026" y="426"/>
                      <a:pt x="5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2"/>
              <p:cNvSpPr/>
              <p:nvPr/>
            </p:nvSpPr>
            <p:spPr>
              <a:xfrm>
                <a:off x="3175373" y="4270549"/>
                <a:ext cx="120036" cy="63015"/>
              </a:xfrm>
              <a:custGeom>
                <a:avLst/>
                <a:gdLst/>
                <a:ahLst/>
                <a:cxnLst/>
                <a:rect l="l" t="t" r="r" b="b"/>
                <a:pathLst>
                  <a:path w="3945" h="2071" extrusionOk="0">
                    <a:moveTo>
                      <a:pt x="0" y="1"/>
                    </a:moveTo>
                    <a:lnTo>
                      <a:pt x="0" y="2071"/>
                    </a:lnTo>
                    <a:lnTo>
                      <a:pt x="3944" y="2071"/>
                    </a:lnTo>
                    <a:lnTo>
                      <a:pt x="3944" y="1151"/>
                    </a:lnTo>
                    <a:lnTo>
                      <a:pt x="22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2"/>
              <p:cNvSpPr/>
              <p:nvPr/>
            </p:nvSpPr>
            <p:spPr>
              <a:xfrm>
                <a:off x="3175373" y="4346496"/>
                <a:ext cx="385243" cy="44089"/>
              </a:xfrm>
              <a:custGeom>
                <a:avLst/>
                <a:gdLst/>
                <a:ahLst/>
                <a:cxnLst/>
                <a:rect l="l" t="t" r="r" b="b"/>
                <a:pathLst>
                  <a:path w="12661" h="1449" extrusionOk="0">
                    <a:moveTo>
                      <a:pt x="0" y="0"/>
                    </a:moveTo>
                    <a:lnTo>
                      <a:pt x="0" y="1449"/>
                    </a:lnTo>
                    <a:lnTo>
                      <a:pt x="12661" y="1449"/>
                    </a:lnTo>
                    <a:lnTo>
                      <a:pt x="126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2"/>
              <p:cNvSpPr/>
              <p:nvPr/>
            </p:nvSpPr>
            <p:spPr>
              <a:xfrm>
                <a:off x="3177808" y="4170503"/>
                <a:ext cx="58117" cy="87144"/>
              </a:xfrm>
              <a:custGeom>
                <a:avLst/>
                <a:gdLst/>
                <a:ahLst/>
                <a:cxnLst/>
                <a:rect l="l" t="t" r="r" b="b"/>
                <a:pathLst>
                  <a:path w="1910" h="2864" extrusionOk="0">
                    <a:moveTo>
                      <a:pt x="955" y="0"/>
                    </a:moveTo>
                    <a:lnTo>
                      <a:pt x="1" y="2863"/>
                    </a:lnTo>
                    <a:lnTo>
                      <a:pt x="1910" y="2863"/>
                    </a:lnTo>
                    <a:lnTo>
                      <a:pt x="9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2"/>
              <p:cNvSpPr/>
              <p:nvPr/>
            </p:nvSpPr>
            <p:spPr>
              <a:xfrm>
                <a:off x="4113423" y="4049523"/>
                <a:ext cx="82945" cy="56626"/>
              </a:xfrm>
              <a:custGeom>
                <a:avLst/>
                <a:gdLst/>
                <a:ahLst/>
                <a:cxnLst/>
                <a:rect l="l" t="t" r="r" b="b"/>
                <a:pathLst>
                  <a:path w="2726" h="1861" extrusionOk="0">
                    <a:moveTo>
                      <a:pt x="1357" y="0"/>
                    </a:moveTo>
                    <a:cubicBezTo>
                      <a:pt x="1253" y="0"/>
                      <a:pt x="1150" y="72"/>
                      <a:pt x="1150" y="216"/>
                    </a:cubicBezTo>
                    <a:lnTo>
                      <a:pt x="1150" y="1170"/>
                    </a:lnTo>
                    <a:cubicBezTo>
                      <a:pt x="748" y="1377"/>
                      <a:pt x="368" y="1607"/>
                      <a:pt x="0" y="1860"/>
                    </a:cubicBezTo>
                    <a:lnTo>
                      <a:pt x="2725" y="1860"/>
                    </a:lnTo>
                    <a:cubicBezTo>
                      <a:pt x="2357" y="1607"/>
                      <a:pt x="1966" y="1377"/>
                      <a:pt x="1564" y="1170"/>
                    </a:cubicBezTo>
                    <a:lnTo>
                      <a:pt x="1564" y="216"/>
                    </a:lnTo>
                    <a:cubicBezTo>
                      <a:pt x="1564" y="72"/>
                      <a:pt x="1460" y="0"/>
                      <a:pt x="13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2"/>
              <p:cNvSpPr/>
              <p:nvPr/>
            </p:nvSpPr>
            <p:spPr>
              <a:xfrm>
                <a:off x="4066169" y="4232758"/>
                <a:ext cx="177088" cy="100806"/>
              </a:xfrm>
              <a:custGeom>
                <a:avLst/>
                <a:gdLst/>
                <a:ahLst/>
                <a:cxnLst/>
                <a:rect l="l" t="t" r="r" b="b"/>
                <a:pathLst>
                  <a:path w="5820" h="3313" extrusionOk="0">
                    <a:moveTo>
                      <a:pt x="1" y="1"/>
                    </a:moveTo>
                    <a:lnTo>
                      <a:pt x="1" y="3313"/>
                    </a:lnTo>
                    <a:lnTo>
                      <a:pt x="829" y="3313"/>
                    </a:lnTo>
                    <a:lnTo>
                      <a:pt x="829" y="2278"/>
                    </a:lnTo>
                    <a:cubicBezTo>
                      <a:pt x="829" y="2255"/>
                      <a:pt x="840" y="1565"/>
                      <a:pt x="1519" y="886"/>
                    </a:cubicBezTo>
                    <a:cubicBezTo>
                      <a:pt x="1559" y="846"/>
                      <a:pt x="1611" y="826"/>
                      <a:pt x="1662" y="826"/>
                    </a:cubicBezTo>
                    <a:cubicBezTo>
                      <a:pt x="1714" y="826"/>
                      <a:pt x="1766" y="846"/>
                      <a:pt x="1806" y="886"/>
                    </a:cubicBezTo>
                    <a:cubicBezTo>
                      <a:pt x="2485" y="1565"/>
                      <a:pt x="2496" y="2255"/>
                      <a:pt x="2496" y="2278"/>
                    </a:cubicBezTo>
                    <a:lnTo>
                      <a:pt x="2496" y="3313"/>
                    </a:lnTo>
                    <a:lnTo>
                      <a:pt x="3324" y="3313"/>
                    </a:lnTo>
                    <a:lnTo>
                      <a:pt x="3324" y="2278"/>
                    </a:lnTo>
                    <a:cubicBezTo>
                      <a:pt x="3324" y="2255"/>
                      <a:pt x="3335" y="1565"/>
                      <a:pt x="4014" y="886"/>
                    </a:cubicBezTo>
                    <a:cubicBezTo>
                      <a:pt x="4054" y="846"/>
                      <a:pt x="4106" y="826"/>
                      <a:pt x="4158" y="826"/>
                    </a:cubicBezTo>
                    <a:cubicBezTo>
                      <a:pt x="4209" y="826"/>
                      <a:pt x="4261" y="846"/>
                      <a:pt x="4301" y="886"/>
                    </a:cubicBezTo>
                    <a:cubicBezTo>
                      <a:pt x="4980" y="1565"/>
                      <a:pt x="4991" y="2255"/>
                      <a:pt x="4991" y="2278"/>
                    </a:cubicBezTo>
                    <a:lnTo>
                      <a:pt x="4991" y="3313"/>
                    </a:lnTo>
                    <a:lnTo>
                      <a:pt x="5819" y="3313"/>
                    </a:lnTo>
                    <a:lnTo>
                      <a:pt x="5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2"/>
              <p:cNvSpPr/>
              <p:nvPr/>
            </p:nvSpPr>
            <p:spPr>
              <a:xfrm>
                <a:off x="3573548" y="4175737"/>
                <a:ext cx="480055" cy="81911"/>
              </a:xfrm>
              <a:custGeom>
                <a:avLst/>
                <a:gdLst/>
                <a:ahLst/>
                <a:cxnLst/>
                <a:rect l="l" t="t" r="r" b="b"/>
                <a:pathLst>
                  <a:path w="15777" h="2692" extrusionOk="0">
                    <a:moveTo>
                      <a:pt x="0" y="1"/>
                    </a:moveTo>
                    <a:lnTo>
                      <a:pt x="0" y="2691"/>
                    </a:lnTo>
                    <a:lnTo>
                      <a:pt x="15777" y="2691"/>
                    </a:lnTo>
                    <a:lnTo>
                      <a:pt x="157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2"/>
              <p:cNvSpPr/>
              <p:nvPr/>
            </p:nvSpPr>
            <p:spPr>
              <a:xfrm>
                <a:off x="4066169" y="4403152"/>
                <a:ext cx="385608" cy="423399"/>
              </a:xfrm>
              <a:custGeom>
                <a:avLst/>
                <a:gdLst/>
                <a:ahLst/>
                <a:cxnLst/>
                <a:rect l="l" t="t" r="r" b="b"/>
                <a:pathLst>
                  <a:path w="12673" h="13915" extrusionOk="0">
                    <a:moveTo>
                      <a:pt x="3542" y="829"/>
                    </a:moveTo>
                    <a:cubicBezTo>
                      <a:pt x="3583" y="829"/>
                      <a:pt x="3623" y="840"/>
                      <a:pt x="3657" y="863"/>
                    </a:cubicBezTo>
                    <a:cubicBezTo>
                      <a:pt x="5601" y="2163"/>
                      <a:pt x="5612" y="3474"/>
                      <a:pt x="5612" y="3531"/>
                    </a:cubicBezTo>
                    <a:lnTo>
                      <a:pt x="5612" y="6647"/>
                    </a:lnTo>
                    <a:cubicBezTo>
                      <a:pt x="5612" y="6762"/>
                      <a:pt x="5520" y="6854"/>
                      <a:pt x="5405" y="6854"/>
                    </a:cubicBezTo>
                    <a:lnTo>
                      <a:pt x="1668" y="6854"/>
                    </a:lnTo>
                    <a:cubicBezTo>
                      <a:pt x="1553" y="6854"/>
                      <a:pt x="1461" y="6762"/>
                      <a:pt x="1461" y="6647"/>
                    </a:cubicBezTo>
                    <a:lnTo>
                      <a:pt x="1461" y="3531"/>
                    </a:lnTo>
                    <a:cubicBezTo>
                      <a:pt x="1461" y="3474"/>
                      <a:pt x="1484" y="2163"/>
                      <a:pt x="3427" y="863"/>
                    </a:cubicBezTo>
                    <a:cubicBezTo>
                      <a:pt x="3462" y="840"/>
                      <a:pt x="3502" y="829"/>
                      <a:pt x="3542" y="829"/>
                    </a:cubicBezTo>
                    <a:close/>
                    <a:moveTo>
                      <a:pt x="9142" y="829"/>
                    </a:moveTo>
                    <a:cubicBezTo>
                      <a:pt x="9183" y="829"/>
                      <a:pt x="9223" y="840"/>
                      <a:pt x="9257" y="863"/>
                    </a:cubicBezTo>
                    <a:cubicBezTo>
                      <a:pt x="11201" y="2163"/>
                      <a:pt x="11224" y="3474"/>
                      <a:pt x="11224" y="3531"/>
                    </a:cubicBezTo>
                    <a:lnTo>
                      <a:pt x="11224" y="6647"/>
                    </a:lnTo>
                    <a:cubicBezTo>
                      <a:pt x="11224" y="6762"/>
                      <a:pt x="11132" y="6854"/>
                      <a:pt x="11017" y="6854"/>
                    </a:cubicBezTo>
                    <a:lnTo>
                      <a:pt x="7280" y="6854"/>
                    </a:lnTo>
                    <a:cubicBezTo>
                      <a:pt x="7153" y="6854"/>
                      <a:pt x="7061" y="6762"/>
                      <a:pt x="7061" y="6647"/>
                    </a:cubicBezTo>
                    <a:lnTo>
                      <a:pt x="7061" y="3531"/>
                    </a:lnTo>
                    <a:cubicBezTo>
                      <a:pt x="7061" y="3474"/>
                      <a:pt x="7084" y="2163"/>
                      <a:pt x="9027" y="863"/>
                    </a:cubicBezTo>
                    <a:cubicBezTo>
                      <a:pt x="9062" y="840"/>
                      <a:pt x="9102" y="829"/>
                      <a:pt x="9142" y="829"/>
                    </a:cubicBezTo>
                    <a:close/>
                    <a:moveTo>
                      <a:pt x="1" y="1"/>
                    </a:moveTo>
                    <a:lnTo>
                      <a:pt x="1" y="13915"/>
                    </a:lnTo>
                    <a:lnTo>
                      <a:pt x="1450" y="13915"/>
                    </a:lnTo>
                    <a:lnTo>
                      <a:pt x="1450" y="11005"/>
                    </a:lnTo>
                    <a:cubicBezTo>
                      <a:pt x="1450" y="10948"/>
                      <a:pt x="1473" y="9637"/>
                      <a:pt x="3416" y="8338"/>
                    </a:cubicBezTo>
                    <a:cubicBezTo>
                      <a:pt x="3450" y="8315"/>
                      <a:pt x="3491" y="8303"/>
                      <a:pt x="3531" y="8303"/>
                    </a:cubicBezTo>
                    <a:cubicBezTo>
                      <a:pt x="3571" y="8303"/>
                      <a:pt x="3611" y="8315"/>
                      <a:pt x="3646" y="8338"/>
                    </a:cubicBezTo>
                    <a:cubicBezTo>
                      <a:pt x="5589" y="9637"/>
                      <a:pt x="5612" y="10948"/>
                      <a:pt x="5612" y="11005"/>
                    </a:cubicBezTo>
                    <a:lnTo>
                      <a:pt x="5612" y="13915"/>
                    </a:lnTo>
                    <a:lnTo>
                      <a:pt x="7061" y="13915"/>
                    </a:lnTo>
                    <a:lnTo>
                      <a:pt x="7061" y="11005"/>
                    </a:lnTo>
                    <a:cubicBezTo>
                      <a:pt x="7061" y="10948"/>
                      <a:pt x="7084" y="9637"/>
                      <a:pt x="9027" y="8338"/>
                    </a:cubicBezTo>
                    <a:cubicBezTo>
                      <a:pt x="9062" y="8315"/>
                      <a:pt x="9102" y="8303"/>
                      <a:pt x="9142" y="8303"/>
                    </a:cubicBezTo>
                    <a:cubicBezTo>
                      <a:pt x="9183" y="8303"/>
                      <a:pt x="9223" y="8315"/>
                      <a:pt x="9257" y="8338"/>
                    </a:cubicBezTo>
                    <a:cubicBezTo>
                      <a:pt x="11201" y="9637"/>
                      <a:pt x="11224" y="10948"/>
                      <a:pt x="11224" y="11005"/>
                    </a:cubicBezTo>
                    <a:lnTo>
                      <a:pt x="11224" y="13915"/>
                    </a:lnTo>
                    <a:lnTo>
                      <a:pt x="12673" y="13915"/>
                    </a:lnTo>
                    <a:lnTo>
                      <a:pt x="126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2"/>
              <p:cNvSpPr/>
              <p:nvPr/>
            </p:nvSpPr>
            <p:spPr>
              <a:xfrm>
                <a:off x="3630204" y="4346496"/>
                <a:ext cx="366378" cy="480055"/>
              </a:xfrm>
              <a:custGeom>
                <a:avLst/>
                <a:gdLst/>
                <a:ahLst/>
                <a:cxnLst/>
                <a:rect l="l" t="t" r="r" b="b"/>
                <a:pathLst>
                  <a:path w="12041" h="15777" extrusionOk="0">
                    <a:moveTo>
                      <a:pt x="1" y="0"/>
                    </a:moveTo>
                    <a:lnTo>
                      <a:pt x="1" y="15777"/>
                    </a:lnTo>
                    <a:lnTo>
                      <a:pt x="1450" y="15777"/>
                    </a:lnTo>
                    <a:lnTo>
                      <a:pt x="1450" y="7267"/>
                    </a:lnTo>
                    <a:cubicBezTo>
                      <a:pt x="1450" y="7221"/>
                      <a:pt x="1507" y="3346"/>
                      <a:pt x="5969" y="2081"/>
                    </a:cubicBezTo>
                    <a:lnTo>
                      <a:pt x="5980" y="2081"/>
                    </a:lnTo>
                    <a:cubicBezTo>
                      <a:pt x="5992" y="2076"/>
                      <a:pt x="6006" y="2073"/>
                      <a:pt x="6022" y="2073"/>
                    </a:cubicBezTo>
                    <a:cubicBezTo>
                      <a:pt x="6038" y="2073"/>
                      <a:pt x="6055" y="2076"/>
                      <a:pt x="6072" y="2081"/>
                    </a:cubicBezTo>
                    <a:lnTo>
                      <a:pt x="6084" y="2081"/>
                    </a:lnTo>
                    <a:cubicBezTo>
                      <a:pt x="10534" y="3346"/>
                      <a:pt x="10592" y="7221"/>
                      <a:pt x="10592" y="7267"/>
                    </a:cubicBezTo>
                    <a:lnTo>
                      <a:pt x="10592" y="15777"/>
                    </a:lnTo>
                    <a:lnTo>
                      <a:pt x="12040" y="15777"/>
                    </a:lnTo>
                    <a:lnTo>
                      <a:pt x="120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2"/>
              <p:cNvSpPr/>
              <p:nvPr/>
            </p:nvSpPr>
            <p:spPr>
              <a:xfrm>
                <a:off x="3573548" y="4270549"/>
                <a:ext cx="480055" cy="556002"/>
              </a:xfrm>
              <a:custGeom>
                <a:avLst/>
                <a:gdLst/>
                <a:ahLst/>
                <a:cxnLst/>
                <a:rect l="l" t="t" r="r" b="b"/>
                <a:pathLst>
                  <a:path w="15777" h="18273" extrusionOk="0">
                    <a:moveTo>
                      <a:pt x="0" y="1"/>
                    </a:moveTo>
                    <a:lnTo>
                      <a:pt x="0" y="18273"/>
                    </a:lnTo>
                    <a:lnTo>
                      <a:pt x="1449" y="18273"/>
                    </a:lnTo>
                    <a:lnTo>
                      <a:pt x="1449" y="2278"/>
                    </a:lnTo>
                    <a:cubicBezTo>
                      <a:pt x="1449" y="2163"/>
                      <a:pt x="1541" y="2071"/>
                      <a:pt x="1656" y="2071"/>
                    </a:cubicBezTo>
                    <a:lnTo>
                      <a:pt x="14121" y="2071"/>
                    </a:lnTo>
                    <a:cubicBezTo>
                      <a:pt x="14236" y="2071"/>
                      <a:pt x="14328" y="2163"/>
                      <a:pt x="14328" y="2278"/>
                    </a:cubicBezTo>
                    <a:lnTo>
                      <a:pt x="14328" y="18273"/>
                    </a:lnTo>
                    <a:lnTo>
                      <a:pt x="15777" y="18273"/>
                    </a:lnTo>
                    <a:lnTo>
                      <a:pt x="157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2"/>
              <p:cNvSpPr/>
              <p:nvPr/>
            </p:nvSpPr>
            <p:spPr>
              <a:xfrm>
                <a:off x="4054637" y="4118715"/>
                <a:ext cx="207516" cy="101141"/>
              </a:xfrm>
              <a:custGeom>
                <a:avLst/>
                <a:gdLst/>
                <a:ahLst/>
                <a:cxnLst/>
                <a:rect l="l" t="t" r="r" b="b"/>
                <a:pathLst>
                  <a:path w="6820" h="3324" extrusionOk="0">
                    <a:moveTo>
                      <a:pt x="1346" y="0"/>
                    </a:moveTo>
                    <a:cubicBezTo>
                      <a:pt x="805" y="426"/>
                      <a:pt x="288" y="920"/>
                      <a:pt x="0" y="1449"/>
                    </a:cubicBezTo>
                    <a:lnTo>
                      <a:pt x="184" y="1449"/>
                    </a:lnTo>
                    <a:cubicBezTo>
                      <a:pt x="299" y="1449"/>
                      <a:pt x="391" y="1553"/>
                      <a:pt x="391" y="1668"/>
                    </a:cubicBezTo>
                    <a:lnTo>
                      <a:pt x="391" y="3323"/>
                    </a:lnTo>
                    <a:lnTo>
                      <a:pt x="6405" y="3323"/>
                    </a:lnTo>
                    <a:cubicBezTo>
                      <a:pt x="6555" y="3312"/>
                      <a:pt x="6819" y="3082"/>
                      <a:pt x="6819" y="2289"/>
                    </a:cubicBezTo>
                    <a:cubicBezTo>
                      <a:pt x="6819" y="1449"/>
                      <a:pt x="6072" y="644"/>
                      <a:pt x="5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2"/>
              <p:cNvSpPr/>
              <p:nvPr/>
            </p:nvSpPr>
            <p:spPr>
              <a:xfrm>
                <a:off x="2948628" y="4106544"/>
                <a:ext cx="61981" cy="37395"/>
              </a:xfrm>
              <a:custGeom>
                <a:avLst/>
                <a:gdLst/>
                <a:ahLst/>
                <a:cxnLst/>
                <a:rect l="l" t="t" r="r" b="b"/>
                <a:pathLst>
                  <a:path w="2037" h="1229" extrusionOk="0">
                    <a:moveTo>
                      <a:pt x="1013" y="1"/>
                    </a:moveTo>
                    <a:cubicBezTo>
                      <a:pt x="909" y="1"/>
                      <a:pt x="806" y="73"/>
                      <a:pt x="806" y="216"/>
                    </a:cubicBezTo>
                    <a:lnTo>
                      <a:pt x="806" y="435"/>
                    </a:lnTo>
                    <a:cubicBezTo>
                      <a:pt x="403" y="515"/>
                      <a:pt x="81" y="826"/>
                      <a:pt x="1" y="1228"/>
                    </a:cubicBezTo>
                    <a:lnTo>
                      <a:pt x="2036" y="1228"/>
                    </a:lnTo>
                    <a:cubicBezTo>
                      <a:pt x="1944" y="826"/>
                      <a:pt x="1634" y="515"/>
                      <a:pt x="1220" y="435"/>
                    </a:cubicBezTo>
                    <a:lnTo>
                      <a:pt x="1220" y="216"/>
                    </a:lnTo>
                    <a:cubicBezTo>
                      <a:pt x="1220" y="73"/>
                      <a:pt x="1116" y="1"/>
                      <a:pt x="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2"/>
              <p:cNvSpPr/>
              <p:nvPr/>
            </p:nvSpPr>
            <p:spPr>
              <a:xfrm>
                <a:off x="2625701" y="4839117"/>
                <a:ext cx="2375749" cy="157827"/>
              </a:xfrm>
              <a:custGeom>
                <a:avLst/>
                <a:gdLst/>
                <a:ahLst/>
                <a:cxnLst/>
                <a:rect l="l" t="t" r="r" b="b"/>
                <a:pathLst>
                  <a:path w="78079" h="5187" extrusionOk="0">
                    <a:moveTo>
                      <a:pt x="0" y="1"/>
                    </a:moveTo>
                    <a:lnTo>
                      <a:pt x="0" y="5187"/>
                    </a:lnTo>
                    <a:lnTo>
                      <a:pt x="78079" y="5187"/>
                    </a:lnTo>
                    <a:lnTo>
                      <a:pt x="78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2"/>
              <p:cNvSpPr/>
              <p:nvPr/>
            </p:nvSpPr>
            <p:spPr>
              <a:xfrm>
                <a:off x="2638298" y="4365391"/>
                <a:ext cx="113403" cy="214849"/>
              </a:xfrm>
              <a:custGeom>
                <a:avLst/>
                <a:gdLst/>
                <a:ahLst/>
                <a:cxnLst/>
                <a:rect l="l" t="t" r="r" b="b"/>
                <a:pathLst>
                  <a:path w="3727" h="7061" extrusionOk="0">
                    <a:moveTo>
                      <a:pt x="345" y="0"/>
                    </a:moveTo>
                    <a:lnTo>
                      <a:pt x="0" y="7060"/>
                    </a:lnTo>
                    <a:lnTo>
                      <a:pt x="3726" y="7060"/>
                    </a:lnTo>
                    <a:lnTo>
                      <a:pt x="33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2"/>
              <p:cNvSpPr/>
              <p:nvPr/>
            </p:nvSpPr>
            <p:spPr>
              <a:xfrm>
                <a:off x="2636198" y="4592806"/>
                <a:ext cx="117572" cy="25224"/>
              </a:xfrm>
              <a:custGeom>
                <a:avLst/>
                <a:gdLst/>
                <a:ahLst/>
                <a:cxnLst/>
                <a:rect l="l" t="t" r="r" b="b"/>
                <a:pathLst>
                  <a:path w="3864" h="829" extrusionOk="0">
                    <a:moveTo>
                      <a:pt x="46" y="0"/>
                    </a:moveTo>
                    <a:lnTo>
                      <a:pt x="0" y="828"/>
                    </a:lnTo>
                    <a:lnTo>
                      <a:pt x="3864" y="828"/>
                    </a:lnTo>
                    <a:lnTo>
                      <a:pt x="38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2"/>
              <p:cNvSpPr/>
              <p:nvPr/>
            </p:nvSpPr>
            <p:spPr>
              <a:xfrm>
                <a:off x="3175373" y="4403152"/>
                <a:ext cx="385243" cy="423399"/>
              </a:xfrm>
              <a:custGeom>
                <a:avLst/>
                <a:gdLst/>
                <a:ahLst/>
                <a:cxnLst/>
                <a:rect l="l" t="t" r="r" b="b"/>
                <a:pathLst>
                  <a:path w="12661" h="13915" extrusionOk="0">
                    <a:moveTo>
                      <a:pt x="3530" y="829"/>
                    </a:moveTo>
                    <a:cubicBezTo>
                      <a:pt x="3571" y="829"/>
                      <a:pt x="3611" y="840"/>
                      <a:pt x="3645" y="863"/>
                    </a:cubicBezTo>
                    <a:cubicBezTo>
                      <a:pt x="5589" y="2163"/>
                      <a:pt x="5600" y="3474"/>
                      <a:pt x="5600" y="3531"/>
                    </a:cubicBezTo>
                    <a:lnTo>
                      <a:pt x="5600" y="6647"/>
                    </a:lnTo>
                    <a:cubicBezTo>
                      <a:pt x="5600" y="6762"/>
                      <a:pt x="5508" y="6854"/>
                      <a:pt x="5393" y="6854"/>
                    </a:cubicBezTo>
                    <a:lnTo>
                      <a:pt x="1656" y="6854"/>
                    </a:lnTo>
                    <a:cubicBezTo>
                      <a:pt x="1541" y="6854"/>
                      <a:pt x="1449" y="6762"/>
                      <a:pt x="1449" y="6647"/>
                    </a:cubicBezTo>
                    <a:lnTo>
                      <a:pt x="1449" y="3531"/>
                    </a:lnTo>
                    <a:cubicBezTo>
                      <a:pt x="1449" y="3474"/>
                      <a:pt x="1472" y="2163"/>
                      <a:pt x="3415" y="863"/>
                    </a:cubicBezTo>
                    <a:cubicBezTo>
                      <a:pt x="3450" y="840"/>
                      <a:pt x="3490" y="829"/>
                      <a:pt x="3530" y="829"/>
                    </a:cubicBezTo>
                    <a:close/>
                    <a:moveTo>
                      <a:pt x="9130" y="829"/>
                    </a:moveTo>
                    <a:cubicBezTo>
                      <a:pt x="9171" y="829"/>
                      <a:pt x="9211" y="840"/>
                      <a:pt x="9245" y="863"/>
                    </a:cubicBezTo>
                    <a:cubicBezTo>
                      <a:pt x="11189" y="2163"/>
                      <a:pt x="11212" y="3474"/>
                      <a:pt x="11212" y="3531"/>
                    </a:cubicBezTo>
                    <a:lnTo>
                      <a:pt x="11212" y="6647"/>
                    </a:lnTo>
                    <a:cubicBezTo>
                      <a:pt x="11212" y="6762"/>
                      <a:pt x="11120" y="6854"/>
                      <a:pt x="10993" y="6854"/>
                    </a:cubicBezTo>
                    <a:lnTo>
                      <a:pt x="7256" y="6854"/>
                    </a:lnTo>
                    <a:cubicBezTo>
                      <a:pt x="7141" y="6854"/>
                      <a:pt x="7049" y="6762"/>
                      <a:pt x="7049" y="6647"/>
                    </a:cubicBezTo>
                    <a:lnTo>
                      <a:pt x="7049" y="3531"/>
                    </a:lnTo>
                    <a:cubicBezTo>
                      <a:pt x="7049" y="3474"/>
                      <a:pt x="7072" y="2163"/>
                      <a:pt x="9016" y="863"/>
                    </a:cubicBezTo>
                    <a:cubicBezTo>
                      <a:pt x="9050" y="840"/>
                      <a:pt x="9090" y="829"/>
                      <a:pt x="9130" y="829"/>
                    </a:cubicBezTo>
                    <a:close/>
                    <a:moveTo>
                      <a:pt x="0" y="1"/>
                    </a:moveTo>
                    <a:lnTo>
                      <a:pt x="0" y="13915"/>
                    </a:lnTo>
                    <a:lnTo>
                      <a:pt x="1449" y="13915"/>
                    </a:lnTo>
                    <a:lnTo>
                      <a:pt x="1449" y="11005"/>
                    </a:lnTo>
                    <a:cubicBezTo>
                      <a:pt x="1449" y="10948"/>
                      <a:pt x="1472" y="9637"/>
                      <a:pt x="3415" y="8338"/>
                    </a:cubicBezTo>
                    <a:cubicBezTo>
                      <a:pt x="3450" y="8315"/>
                      <a:pt x="3490" y="8303"/>
                      <a:pt x="3530" y="8303"/>
                    </a:cubicBezTo>
                    <a:cubicBezTo>
                      <a:pt x="3571" y="8303"/>
                      <a:pt x="3611" y="8315"/>
                      <a:pt x="3645" y="8338"/>
                    </a:cubicBezTo>
                    <a:cubicBezTo>
                      <a:pt x="5589" y="9637"/>
                      <a:pt x="5600" y="10948"/>
                      <a:pt x="5600" y="11005"/>
                    </a:cubicBezTo>
                    <a:lnTo>
                      <a:pt x="5600" y="13915"/>
                    </a:lnTo>
                    <a:lnTo>
                      <a:pt x="7061" y="13915"/>
                    </a:lnTo>
                    <a:lnTo>
                      <a:pt x="7061" y="11005"/>
                    </a:lnTo>
                    <a:cubicBezTo>
                      <a:pt x="7061" y="10948"/>
                      <a:pt x="7072" y="9637"/>
                      <a:pt x="9016" y="8338"/>
                    </a:cubicBezTo>
                    <a:cubicBezTo>
                      <a:pt x="9050" y="8315"/>
                      <a:pt x="9090" y="8303"/>
                      <a:pt x="9130" y="8303"/>
                    </a:cubicBezTo>
                    <a:cubicBezTo>
                      <a:pt x="9171" y="8303"/>
                      <a:pt x="9211" y="8315"/>
                      <a:pt x="9245" y="8338"/>
                    </a:cubicBezTo>
                    <a:cubicBezTo>
                      <a:pt x="11189" y="9637"/>
                      <a:pt x="11212" y="10948"/>
                      <a:pt x="11212" y="11005"/>
                    </a:cubicBezTo>
                    <a:lnTo>
                      <a:pt x="11212" y="13915"/>
                    </a:lnTo>
                    <a:lnTo>
                      <a:pt x="12661" y="13915"/>
                    </a:lnTo>
                    <a:lnTo>
                      <a:pt x="126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2"/>
              <p:cNvSpPr/>
              <p:nvPr/>
            </p:nvSpPr>
            <p:spPr>
              <a:xfrm>
                <a:off x="2625701" y="4630932"/>
                <a:ext cx="138232" cy="195618"/>
              </a:xfrm>
              <a:custGeom>
                <a:avLst/>
                <a:gdLst/>
                <a:ahLst/>
                <a:cxnLst/>
                <a:rect l="l" t="t" r="r" b="b"/>
                <a:pathLst>
                  <a:path w="4543" h="6429" extrusionOk="0">
                    <a:moveTo>
                      <a:pt x="322" y="1"/>
                    </a:moveTo>
                    <a:lnTo>
                      <a:pt x="0" y="6429"/>
                    </a:lnTo>
                    <a:lnTo>
                      <a:pt x="4542" y="6429"/>
                    </a:lnTo>
                    <a:lnTo>
                      <a:pt x="4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2"/>
              <p:cNvSpPr/>
              <p:nvPr/>
            </p:nvSpPr>
            <p:spPr>
              <a:xfrm>
                <a:off x="2649495" y="4327235"/>
                <a:ext cx="91009" cy="25224"/>
              </a:xfrm>
              <a:custGeom>
                <a:avLst/>
                <a:gdLst/>
                <a:ahLst/>
                <a:cxnLst/>
                <a:rect l="l" t="t" r="r" b="b"/>
                <a:pathLst>
                  <a:path w="2991" h="829" extrusionOk="0">
                    <a:moveTo>
                      <a:pt x="46" y="1"/>
                    </a:moveTo>
                    <a:lnTo>
                      <a:pt x="0" y="829"/>
                    </a:lnTo>
                    <a:lnTo>
                      <a:pt x="2990" y="829"/>
                    </a:lnTo>
                    <a:lnTo>
                      <a:pt x="29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2"/>
              <p:cNvSpPr/>
              <p:nvPr/>
            </p:nvSpPr>
            <p:spPr>
              <a:xfrm>
                <a:off x="2947928" y="4156841"/>
                <a:ext cx="63015" cy="81911"/>
              </a:xfrm>
              <a:custGeom>
                <a:avLst/>
                <a:gdLst/>
                <a:ahLst/>
                <a:cxnLst/>
                <a:rect l="l" t="t" r="r" b="b"/>
                <a:pathLst>
                  <a:path w="2071" h="2692" extrusionOk="0">
                    <a:moveTo>
                      <a:pt x="1" y="1"/>
                    </a:moveTo>
                    <a:lnTo>
                      <a:pt x="1" y="2691"/>
                    </a:lnTo>
                    <a:lnTo>
                      <a:pt x="2071" y="2691"/>
                    </a:lnTo>
                    <a:lnTo>
                      <a:pt x="2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2"/>
              <p:cNvSpPr/>
              <p:nvPr/>
            </p:nvSpPr>
            <p:spPr>
              <a:xfrm>
                <a:off x="2945828" y="4251653"/>
                <a:ext cx="67214" cy="24890"/>
              </a:xfrm>
              <a:custGeom>
                <a:avLst/>
                <a:gdLst/>
                <a:ahLst/>
                <a:cxnLst/>
                <a:rect l="l" t="t" r="r" b="b"/>
                <a:pathLst>
                  <a:path w="2209" h="818" extrusionOk="0">
                    <a:moveTo>
                      <a:pt x="58" y="1"/>
                    </a:moveTo>
                    <a:lnTo>
                      <a:pt x="1" y="817"/>
                    </a:lnTo>
                    <a:lnTo>
                      <a:pt x="2209" y="817"/>
                    </a:lnTo>
                    <a:lnTo>
                      <a:pt x="21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2"/>
              <p:cNvSpPr/>
              <p:nvPr/>
            </p:nvSpPr>
            <p:spPr>
              <a:xfrm>
                <a:off x="2934996" y="4289444"/>
                <a:ext cx="89244" cy="157827"/>
              </a:xfrm>
              <a:custGeom>
                <a:avLst/>
                <a:gdLst/>
                <a:ahLst/>
                <a:cxnLst/>
                <a:rect l="l" t="t" r="r" b="b"/>
                <a:pathLst>
                  <a:path w="2933" h="5187" extrusionOk="0">
                    <a:moveTo>
                      <a:pt x="334" y="1"/>
                    </a:moveTo>
                    <a:lnTo>
                      <a:pt x="0" y="5187"/>
                    </a:lnTo>
                    <a:lnTo>
                      <a:pt x="2933" y="5187"/>
                    </a:lnTo>
                    <a:lnTo>
                      <a:pt x="25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2"/>
              <p:cNvSpPr/>
              <p:nvPr/>
            </p:nvSpPr>
            <p:spPr>
              <a:xfrm>
                <a:off x="2932532" y="4460203"/>
                <a:ext cx="94173" cy="25224"/>
              </a:xfrm>
              <a:custGeom>
                <a:avLst/>
                <a:gdLst/>
                <a:ahLst/>
                <a:cxnLst/>
                <a:rect l="l" t="t" r="r" b="b"/>
                <a:pathLst>
                  <a:path w="3095" h="829" extrusionOk="0">
                    <a:moveTo>
                      <a:pt x="58" y="0"/>
                    </a:moveTo>
                    <a:lnTo>
                      <a:pt x="1" y="828"/>
                    </a:lnTo>
                    <a:lnTo>
                      <a:pt x="3094" y="828"/>
                    </a:lnTo>
                    <a:lnTo>
                      <a:pt x="30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2"/>
              <p:cNvSpPr/>
              <p:nvPr/>
            </p:nvSpPr>
            <p:spPr>
              <a:xfrm>
                <a:off x="2664191" y="3935816"/>
                <a:ext cx="61616" cy="37730"/>
              </a:xfrm>
              <a:custGeom>
                <a:avLst/>
                <a:gdLst/>
                <a:ahLst/>
                <a:cxnLst/>
                <a:rect l="l" t="t" r="r" b="b"/>
                <a:pathLst>
                  <a:path w="2025" h="1240" extrusionOk="0">
                    <a:moveTo>
                      <a:pt x="1012" y="0"/>
                    </a:moveTo>
                    <a:cubicBezTo>
                      <a:pt x="909" y="0"/>
                      <a:pt x="805" y="72"/>
                      <a:pt x="805" y="216"/>
                    </a:cubicBezTo>
                    <a:lnTo>
                      <a:pt x="805" y="434"/>
                    </a:lnTo>
                    <a:cubicBezTo>
                      <a:pt x="403" y="515"/>
                      <a:pt x="81" y="825"/>
                      <a:pt x="0" y="1239"/>
                    </a:cubicBezTo>
                    <a:lnTo>
                      <a:pt x="2024" y="1239"/>
                    </a:lnTo>
                    <a:cubicBezTo>
                      <a:pt x="1944" y="825"/>
                      <a:pt x="1622" y="515"/>
                      <a:pt x="1219" y="434"/>
                    </a:cubicBezTo>
                    <a:lnTo>
                      <a:pt x="1219" y="216"/>
                    </a:lnTo>
                    <a:cubicBezTo>
                      <a:pt x="1219" y="72"/>
                      <a:pt x="1116" y="0"/>
                      <a:pt x="1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2"/>
              <p:cNvSpPr/>
              <p:nvPr/>
            </p:nvSpPr>
            <p:spPr>
              <a:xfrm>
                <a:off x="2651229" y="4118715"/>
                <a:ext cx="87175" cy="195953"/>
              </a:xfrm>
              <a:custGeom>
                <a:avLst/>
                <a:gdLst/>
                <a:ahLst/>
                <a:cxnLst/>
                <a:rect l="l" t="t" r="r" b="b"/>
                <a:pathLst>
                  <a:path w="2865" h="6440" extrusionOk="0">
                    <a:moveTo>
                      <a:pt x="334" y="0"/>
                    </a:moveTo>
                    <a:lnTo>
                      <a:pt x="1" y="6440"/>
                    </a:lnTo>
                    <a:lnTo>
                      <a:pt x="2864" y="6440"/>
                    </a:lnTo>
                    <a:lnTo>
                      <a:pt x="25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2"/>
              <p:cNvSpPr/>
              <p:nvPr/>
            </p:nvSpPr>
            <p:spPr>
              <a:xfrm>
                <a:off x="2663492" y="3986112"/>
                <a:ext cx="63015" cy="82246"/>
              </a:xfrm>
              <a:custGeom>
                <a:avLst/>
                <a:gdLst/>
                <a:ahLst/>
                <a:cxnLst/>
                <a:rect l="l" t="t" r="r" b="b"/>
                <a:pathLst>
                  <a:path w="2071" h="2703" extrusionOk="0">
                    <a:moveTo>
                      <a:pt x="0" y="0"/>
                    </a:moveTo>
                    <a:lnTo>
                      <a:pt x="0" y="2702"/>
                    </a:lnTo>
                    <a:lnTo>
                      <a:pt x="2070" y="2702"/>
                    </a:lnTo>
                    <a:lnTo>
                      <a:pt x="2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2"/>
              <p:cNvSpPr/>
              <p:nvPr/>
            </p:nvSpPr>
            <p:spPr>
              <a:xfrm>
                <a:off x="2661727" y="4080925"/>
                <a:ext cx="66515" cy="25224"/>
              </a:xfrm>
              <a:custGeom>
                <a:avLst/>
                <a:gdLst/>
                <a:ahLst/>
                <a:cxnLst/>
                <a:rect l="l" t="t" r="r" b="b"/>
                <a:pathLst>
                  <a:path w="2186" h="829" extrusionOk="0">
                    <a:moveTo>
                      <a:pt x="47" y="0"/>
                    </a:moveTo>
                    <a:lnTo>
                      <a:pt x="1" y="828"/>
                    </a:lnTo>
                    <a:lnTo>
                      <a:pt x="2186" y="828"/>
                    </a:lnTo>
                    <a:lnTo>
                      <a:pt x="2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2"/>
              <p:cNvSpPr/>
              <p:nvPr/>
            </p:nvSpPr>
            <p:spPr>
              <a:xfrm>
                <a:off x="2910502" y="4687618"/>
                <a:ext cx="137897" cy="138932"/>
              </a:xfrm>
              <a:custGeom>
                <a:avLst/>
                <a:gdLst/>
                <a:ahLst/>
                <a:cxnLst/>
                <a:rect l="l" t="t" r="r" b="b"/>
                <a:pathLst>
                  <a:path w="4532" h="4566" extrusionOk="0">
                    <a:moveTo>
                      <a:pt x="300" y="1"/>
                    </a:moveTo>
                    <a:lnTo>
                      <a:pt x="1" y="4566"/>
                    </a:lnTo>
                    <a:lnTo>
                      <a:pt x="4531" y="4566"/>
                    </a:lnTo>
                    <a:lnTo>
                      <a:pt x="42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2"/>
              <p:cNvSpPr/>
              <p:nvPr/>
            </p:nvSpPr>
            <p:spPr>
              <a:xfrm>
                <a:off x="2922764" y="4497994"/>
                <a:ext cx="113738" cy="138932"/>
              </a:xfrm>
              <a:custGeom>
                <a:avLst/>
                <a:gdLst/>
                <a:ahLst/>
                <a:cxnLst/>
                <a:rect l="l" t="t" r="r" b="b"/>
                <a:pathLst>
                  <a:path w="3738" h="4566" extrusionOk="0">
                    <a:moveTo>
                      <a:pt x="299" y="0"/>
                    </a:moveTo>
                    <a:lnTo>
                      <a:pt x="0" y="4565"/>
                    </a:lnTo>
                    <a:lnTo>
                      <a:pt x="3737" y="4565"/>
                    </a:lnTo>
                    <a:lnTo>
                      <a:pt x="3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2"/>
              <p:cNvSpPr/>
              <p:nvPr/>
            </p:nvSpPr>
            <p:spPr>
              <a:xfrm>
                <a:off x="2920300" y="4649828"/>
                <a:ext cx="118637" cy="25224"/>
              </a:xfrm>
              <a:custGeom>
                <a:avLst/>
                <a:gdLst/>
                <a:ahLst/>
                <a:cxnLst/>
                <a:rect l="l" t="t" r="r" b="b"/>
                <a:pathLst>
                  <a:path w="3899" h="829" extrusionOk="0">
                    <a:moveTo>
                      <a:pt x="58" y="1"/>
                    </a:moveTo>
                    <a:lnTo>
                      <a:pt x="1" y="829"/>
                    </a:lnTo>
                    <a:lnTo>
                      <a:pt x="3899" y="829"/>
                    </a:lnTo>
                    <a:lnTo>
                      <a:pt x="3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2"/>
              <p:cNvSpPr/>
              <p:nvPr/>
            </p:nvSpPr>
            <p:spPr>
              <a:xfrm>
                <a:off x="4066169" y="4346496"/>
                <a:ext cx="385608" cy="44089"/>
              </a:xfrm>
              <a:custGeom>
                <a:avLst/>
                <a:gdLst/>
                <a:ahLst/>
                <a:cxnLst/>
                <a:rect l="l" t="t" r="r" b="b"/>
                <a:pathLst>
                  <a:path w="12673" h="1449" extrusionOk="0">
                    <a:moveTo>
                      <a:pt x="1" y="0"/>
                    </a:moveTo>
                    <a:lnTo>
                      <a:pt x="1" y="1449"/>
                    </a:lnTo>
                    <a:lnTo>
                      <a:pt x="12673" y="1449"/>
                    </a:lnTo>
                    <a:lnTo>
                      <a:pt x="126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2"/>
              <p:cNvSpPr/>
              <p:nvPr/>
            </p:nvSpPr>
            <p:spPr>
              <a:xfrm>
                <a:off x="4331740" y="4270549"/>
                <a:ext cx="120036" cy="63015"/>
              </a:xfrm>
              <a:custGeom>
                <a:avLst/>
                <a:gdLst/>
                <a:ahLst/>
                <a:cxnLst/>
                <a:rect l="l" t="t" r="r" b="b"/>
                <a:pathLst>
                  <a:path w="3945" h="2071" extrusionOk="0">
                    <a:moveTo>
                      <a:pt x="1725" y="1"/>
                    </a:moveTo>
                    <a:lnTo>
                      <a:pt x="0" y="1151"/>
                    </a:lnTo>
                    <a:lnTo>
                      <a:pt x="0" y="2071"/>
                    </a:lnTo>
                    <a:lnTo>
                      <a:pt x="3945" y="2071"/>
                    </a:lnTo>
                    <a:lnTo>
                      <a:pt x="39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2"/>
              <p:cNvSpPr/>
              <p:nvPr/>
            </p:nvSpPr>
            <p:spPr>
              <a:xfrm>
                <a:off x="4616542" y="4106544"/>
                <a:ext cx="61616" cy="37395"/>
              </a:xfrm>
              <a:custGeom>
                <a:avLst/>
                <a:gdLst/>
                <a:ahLst/>
                <a:cxnLst/>
                <a:rect l="l" t="t" r="r" b="b"/>
                <a:pathLst>
                  <a:path w="2025" h="1229" extrusionOk="0">
                    <a:moveTo>
                      <a:pt x="1018" y="1"/>
                    </a:moveTo>
                    <a:cubicBezTo>
                      <a:pt x="912" y="1"/>
                      <a:pt x="806" y="73"/>
                      <a:pt x="806" y="216"/>
                    </a:cubicBezTo>
                    <a:lnTo>
                      <a:pt x="806" y="435"/>
                    </a:lnTo>
                    <a:cubicBezTo>
                      <a:pt x="403" y="515"/>
                      <a:pt x="81" y="826"/>
                      <a:pt x="1" y="1228"/>
                    </a:cubicBezTo>
                    <a:lnTo>
                      <a:pt x="2024" y="1228"/>
                    </a:lnTo>
                    <a:cubicBezTo>
                      <a:pt x="1944" y="826"/>
                      <a:pt x="1634" y="515"/>
                      <a:pt x="1231" y="435"/>
                    </a:cubicBezTo>
                    <a:lnTo>
                      <a:pt x="1231" y="216"/>
                    </a:lnTo>
                    <a:cubicBezTo>
                      <a:pt x="1231" y="73"/>
                      <a:pt x="1125" y="1"/>
                      <a:pt x="1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2"/>
              <p:cNvSpPr/>
              <p:nvPr/>
            </p:nvSpPr>
            <p:spPr>
              <a:xfrm>
                <a:off x="4615842" y="4156841"/>
                <a:ext cx="63015" cy="81911"/>
              </a:xfrm>
              <a:custGeom>
                <a:avLst/>
                <a:gdLst/>
                <a:ahLst/>
                <a:cxnLst/>
                <a:rect l="l" t="t" r="r" b="b"/>
                <a:pathLst>
                  <a:path w="2071" h="2692" extrusionOk="0">
                    <a:moveTo>
                      <a:pt x="1" y="1"/>
                    </a:moveTo>
                    <a:lnTo>
                      <a:pt x="1" y="2691"/>
                    </a:lnTo>
                    <a:lnTo>
                      <a:pt x="2070" y="2691"/>
                    </a:lnTo>
                    <a:lnTo>
                      <a:pt x="20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2"/>
              <p:cNvSpPr/>
              <p:nvPr/>
            </p:nvSpPr>
            <p:spPr>
              <a:xfrm>
                <a:off x="4873350" y="4592806"/>
                <a:ext cx="117268" cy="25224"/>
              </a:xfrm>
              <a:custGeom>
                <a:avLst/>
                <a:gdLst/>
                <a:ahLst/>
                <a:cxnLst/>
                <a:rect l="l" t="t" r="r" b="b"/>
                <a:pathLst>
                  <a:path w="3854" h="829" extrusionOk="0">
                    <a:moveTo>
                      <a:pt x="35" y="0"/>
                    </a:moveTo>
                    <a:lnTo>
                      <a:pt x="1" y="828"/>
                    </a:lnTo>
                    <a:lnTo>
                      <a:pt x="3853" y="828"/>
                    </a:lnTo>
                    <a:lnTo>
                      <a:pt x="3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2"/>
              <p:cNvSpPr/>
              <p:nvPr/>
            </p:nvSpPr>
            <p:spPr>
              <a:xfrm>
                <a:off x="4886647" y="4327235"/>
                <a:ext cx="90674" cy="25224"/>
              </a:xfrm>
              <a:custGeom>
                <a:avLst/>
                <a:gdLst/>
                <a:ahLst/>
                <a:cxnLst/>
                <a:rect l="l" t="t" r="r" b="b"/>
                <a:pathLst>
                  <a:path w="2980" h="829" extrusionOk="0">
                    <a:moveTo>
                      <a:pt x="35" y="1"/>
                    </a:moveTo>
                    <a:lnTo>
                      <a:pt x="1" y="829"/>
                    </a:lnTo>
                    <a:lnTo>
                      <a:pt x="2979" y="829"/>
                    </a:lnTo>
                    <a:lnTo>
                      <a:pt x="29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2"/>
              <p:cNvSpPr/>
              <p:nvPr/>
            </p:nvSpPr>
            <p:spPr>
              <a:xfrm>
                <a:off x="4613742" y="4251653"/>
                <a:ext cx="67214" cy="24890"/>
              </a:xfrm>
              <a:custGeom>
                <a:avLst/>
                <a:gdLst/>
                <a:ahLst/>
                <a:cxnLst/>
                <a:rect l="l" t="t" r="r" b="b"/>
                <a:pathLst>
                  <a:path w="2209" h="818" extrusionOk="0">
                    <a:moveTo>
                      <a:pt x="58" y="1"/>
                    </a:moveTo>
                    <a:lnTo>
                      <a:pt x="1" y="817"/>
                    </a:lnTo>
                    <a:lnTo>
                      <a:pt x="2208" y="817"/>
                    </a:lnTo>
                    <a:lnTo>
                      <a:pt x="21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2"/>
              <p:cNvSpPr/>
              <p:nvPr/>
            </p:nvSpPr>
            <p:spPr>
              <a:xfrm>
                <a:off x="4875114" y="4365391"/>
                <a:ext cx="113738" cy="214849"/>
              </a:xfrm>
              <a:custGeom>
                <a:avLst/>
                <a:gdLst/>
                <a:ahLst/>
                <a:cxnLst/>
                <a:rect l="l" t="t" r="r" b="b"/>
                <a:pathLst>
                  <a:path w="3738" h="7061" extrusionOk="0">
                    <a:moveTo>
                      <a:pt x="357" y="0"/>
                    </a:moveTo>
                    <a:lnTo>
                      <a:pt x="0" y="7060"/>
                    </a:lnTo>
                    <a:lnTo>
                      <a:pt x="3738" y="7060"/>
                    </a:lnTo>
                    <a:lnTo>
                      <a:pt x="33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2"/>
              <p:cNvSpPr/>
              <p:nvPr/>
            </p:nvSpPr>
            <p:spPr>
              <a:xfrm>
                <a:off x="4391226" y="4170503"/>
                <a:ext cx="58117" cy="87144"/>
              </a:xfrm>
              <a:custGeom>
                <a:avLst/>
                <a:gdLst/>
                <a:ahLst/>
                <a:cxnLst/>
                <a:rect l="l" t="t" r="r" b="b"/>
                <a:pathLst>
                  <a:path w="1910" h="2864" extrusionOk="0">
                    <a:moveTo>
                      <a:pt x="955" y="0"/>
                    </a:moveTo>
                    <a:lnTo>
                      <a:pt x="0" y="2863"/>
                    </a:lnTo>
                    <a:lnTo>
                      <a:pt x="1909" y="2863"/>
                    </a:lnTo>
                    <a:lnTo>
                      <a:pt x="9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2"/>
              <p:cNvSpPr/>
              <p:nvPr/>
            </p:nvSpPr>
            <p:spPr>
              <a:xfrm>
                <a:off x="4588214" y="4649828"/>
                <a:ext cx="118637" cy="25224"/>
              </a:xfrm>
              <a:custGeom>
                <a:avLst/>
                <a:gdLst/>
                <a:ahLst/>
                <a:cxnLst/>
                <a:rect l="l" t="t" r="r" b="b"/>
                <a:pathLst>
                  <a:path w="3899" h="829" extrusionOk="0">
                    <a:moveTo>
                      <a:pt x="58" y="1"/>
                    </a:moveTo>
                    <a:lnTo>
                      <a:pt x="0" y="829"/>
                    </a:lnTo>
                    <a:lnTo>
                      <a:pt x="3898" y="829"/>
                    </a:lnTo>
                    <a:lnTo>
                      <a:pt x="3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2"/>
              <p:cNvSpPr/>
              <p:nvPr/>
            </p:nvSpPr>
            <p:spPr>
              <a:xfrm>
                <a:off x="4578416" y="4687618"/>
                <a:ext cx="138232" cy="138932"/>
              </a:xfrm>
              <a:custGeom>
                <a:avLst/>
                <a:gdLst/>
                <a:ahLst/>
                <a:cxnLst/>
                <a:rect l="l" t="t" r="r" b="b"/>
                <a:pathLst>
                  <a:path w="4543" h="4566" extrusionOk="0">
                    <a:moveTo>
                      <a:pt x="299" y="1"/>
                    </a:moveTo>
                    <a:lnTo>
                      <a:pt x="0" y="4566"/>
                    </a:lnTo>
                    <a:lnTo>
                      <a:pt x="4542" y="4566"/>
                    </a:lnTo>
                    <a:lnTo>
                      <a:pt x="42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2"/>
              <p:cNvSpPr/>
              <p:nvPr/>
            </p:nvSpPr>
            <p:spPr>
              <a:xfrm>
                <a:off x="4888411" y="4118715"/>
                <a:ext cx="87144" cy="195953"/>
              </a:xfrm>
              <a:custGeom>
                <a:avLst/>
                <a:gdLst/>
                <a:ahLst/>
                <a:cxnLst/>
                <a:rect l="l" t="t" r="r" b="b"/>
                <a:pathLst>
                  <a:path w="2864" h="6440" extrusionOk="0">
                    <a:moveTo>
                      <a:pt x="322" y="0"/>
                    </a:moveTo>
                    <a:lnTo>
                      <a:pt x="0" y="6440"/>
                    </a:lnTo>
                    <a:lnTo>
                      <a:pt x="2864" y="6440"/>
                    </a:lnTo>
                    <a:lnTo>
                      <a:pt x="25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2"/>
              <p:cNvSpPr/>
              <p:nvPr/>
            </p:nvSpPr>
            <p:spPr>
              <a:xfrm>
                <a:off x="4590648" y="4497994"/>
                <a:ext cx="113738" cy="138932"/>
              </a:xfrm>
              <a:custGeom>
                <a:avLst/>
                <a:gdLst/>
                <a:ahLst/>
                <a:cxnLst/>
                <a:rect l="l" t="t" r="r" b="b"/>
                <a:pathLst>
                  <a:path w="3738" h="4566" extrusionOk="0">
                    <a:moveTo>
                      <a:pt x="288" y="0"/>
                    </a:moveTo>
                    <a:lnTo>
                      <a:pt x="1" y="4565"/>
                    </a:lnTo>
                    <a:lnTo>
                      <a:pt x="3738" y="4565"/>
                    </a:lnTo>
                    <a:lnTo>
                      <a:pt x="3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2"/>
              <p:cNvSpPr/>
              <p:nvPr/>
            </p:nvSpPr>
            <p:spPr>
              <a:xfrm>
                <a:off x="4600445" y="4460203"/>
                <a:ext cx="94143" cy="25224"/>
              </a:xfrm>
              <a:custGeom>
                <a:avLst/>
                <a:gdLst/>
                <a:ahLst/>
                <a:cxnLst/>
                <a:rect l="l" t="t" r="r" b="b"/>
                <a:pathLst>
                  <a:path w="3094" h="829" extrusionOk="0">
                    <a:moveTo>
                      <a:pt x="58" y="0"/>
                    </a:moveTo>
                    <a:lnTo>
                      <a:pt x="1" y="828"/>
                    </a:lnTo>
                    <a:lnTo>
                      <a:pt x="3094" y="828"/>
                    </a:lnTo>
                    <a:lnTo>
                      <a:pt x="3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2"/>
              <p:cNvSpPr/>
              <p:nvPr/>
            </p:nvSpPr>
            <p:spPr>
              <a:xfrm>
                <a:off x="4602910" y="4289444"/>
                <a:ext cx="89244" cy="157827"/>
              </a:xfrm>
              <a:custGeom>
                <a:avLst/>
                <a:gdLst/>
                <a:ahLst/>
                <a:cxnLst/>
                <a:rect l="l" t="t" r="r" b="b"/>
                <a:pathLst>
                  <a:path w="2933" h="5187" extrusionOk="0">
                    <a:moveTo>
                      <a:pt x="334" y="1"/>
                    </a:moveTo>
                    <a:lnTo>
                      <a:pt x="0" y="5187"/>
                    </a:lnTo>
                    <a:lnTo>
                      <a:pt x="2932" y="5187"/>
                    </a:lnTo>
                    <a:lnTo>
                      <a:pt x="25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2"/>
              <p:cNvSpPr/>
              <p:nvPr/>
            </p:nvSpPr>
            <p:spPr>
              <a:xfrm>
                <a:off x="4862852" y="4630932"/>
                <a:ext cx="138263" cy="195618"/>
              </a:xfrm>
              <a:custGeom>
                <a:avLst/>
                <a:gdLst/>
                <a:ahLst/>
                <a:cxnLst/>
                <a:rect l="l" t="t" r="r" b="b"/>
                <a:pathLst>
                  <a:path w="4544" h="6429" extrusionOk="0">
                    <a:moveTo>
                      <a:pt x="323" y="1"/>
                    </a:moveTo>
                    <a:lnTo>
                      <a:pt x="1" y="6429"/>
                    </a:lnTo>
                    <a:lnTo>
                      <a:pt x="4543" y="6429"/>
                    </a:lnTo>
                    <a:lnTo>
                      <a:pt x="4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2"/>
              <p:cNvSpPr/>
              <p:nvPr/>
            </p:nvSpPr>
            <p:spPr>
              <a:xfrm>
                <a:off x="4898909" y="4080925"/>
                <a:ext cx="66149" cy="25224"/>
              </a:xfrm>
              <a:custGeom>
                <a:avLst/>
                <a:gdLst/>
                <a:ahLst/>
                <a:cxnLst/>
                <a:rect l="l" t="t" r="r" b="b"/>
                <a:pathLst>
                  <a:path w="2174" h="829" extrusionOk="0">
                    <a:moveTo>
                      <a:pt x="46" y="0"/>
                    </a:moveTo>
                    <a:lnTo>
                      <a:pt x="0" y="828"/>
                    </a:lnTo>
                    <a:lnTo>
                      <a:pt x="2174" y="828"/>
                    </a:lnTo>
                    <a:lnTo>
                      <a:pt x="2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2"/>
              <p:cNvSpPr/>
              <p:nvPr/>
            </p:nvSpPr>
            <p:spPr>
              <a:xfrm>
                <a:off x="4901008" y="3935816"/>
                <a:ext cx="61950" cy="37730"/>
              </a:xfrm>
              <a:custGeom>
                <a:avLst/>
                <a:gdLst/>
                <a:ahLst/>
                <a:cxnLst/>
                <a:rect l="l" t="t" r="r" b="b"/>
                <a:pathLst>
                  <a:path w="2036" h="1240" extrusionOk="0">
                    <a:moveTo>
                      <a:pt x="1018" y="0"/>
                    </a:moveTo>
                    <a:cubicBezTo>
                      <a:pt x="912" y="0"/>
                      <a:pt x="805" y="72"/>
                      <a:pt x="805" y="216"/>
                    </a:cubicBezTo>
                    <a:lnTo>
                      <a:pt x="805" y="434"/>
                    </a:lnTo>
                    <a:cubicBezTo>
                      <a:pt x="403" y="515"/>
                      <a:pt x="92" y="825"/>
                      <a:pt x="0" y="1239"/>
                    </a:cubicBezTo>
                    <a:lnTo>
                      <a:pt x="2036" y="1239"/>
                    </a:lnTo>
                    <a:cubicBezTo>
                      <a:pt x="1944" y="825"/>
                      <a:pt x="1633" y="515"/>
                      <a:pt x="1231" y="434"/>
                    </a:cubicBezTo>
                    <a:lnTo>
                      <a:pt x="1231" y="216"/>
                    </a:lnTo>
                    <a:cubicBezTo>
                      <a:pt x="1231" y="72"/>
                      <a:pt x="1124" y="0"/>
                      <a:pt x="1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2"/>
              <p:cNvSpPr/>
              <p:nvPr/>
            </p:nvSpPr>
            <p:spPr>
              <a:xfrm>
                <a:off x="4900308" y="3986112"/>
                <a:ext cx="63350" cy="82246"/>
              </a:xfrm>
              <a:custGeom>
                <a:avLst/>
                <a:gdLst/>
                <a:ahLst/>
                <a:cxnLst/>
                <a:rect l="l" t="t" r="r" b="b"/>
                <a:pathLst>
                  <a:path w="2082" h="2703" extrusionOk="0">
                    <a:moveTo>
                      <a:pt x="0" y="0"/>
                    </a:moveTo>
                    <a:lnTo>
                      <a:pt x="0" y="2702"/>
                    </a:lnTo>
                    <a:lnTo>
                      <a:pt x="2082" y="2702"/>
                    </a:lnTo>
                    <a:lnTo>
                      <a:pt x="20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42"/>
            <p:cNvGrpSpPr/>
            <p:nvPr/>
          </p:nvGrpSpPr>
          <p:grpSpPr>
            <a:xfrm>
              <a:off x="670308" y="3078156"/>
              <a:ext cx="376966" cy="1918789"/>
              <a:chOff x="670308" y="3078156"/>
              <a:chExt cx="376966" cy="1918789"/>
            </a:xfrm>
          </p:grpSpPr>
          <p:sp>
            <p:nvSpPr>
              <p:cNvPr id="378" name="Google Shape;378;p42"/>
              <p:cNvSpPr/>
              <p:nvPr/>
            </p:nvSpPr>
            <p:spPr>
              <a:xfrm>
                <a:off x="740169" y="3603456"/>
                <a:ext cx="12962" cy="11106"/>
              </a:xfrm>
              <a:custGeom>
                <a:avLst/>
                <a:gdLst/>
                <a:ahLst/>
                <a:cxnLst/>
                <a:rect l="l" t="t" r="r" b="b"/>
                <a:pathLst>
                  <a:path w="426" h="365" extrusionOk="0">
                    <a:moveTo>
                      <a:pt x="184" y="0"/>
                    </a:moveTo>
                    <a:cubicBezTo>
                      <a:pt x="90" y="0"/>
                      <a:pt x="0" y="75"/>
                      <a:pt x="0" y="192"/>
                    </a:cubicBezTo>
                    <a:cubicBezTo>
                      <a:pt x="0" y="284"/>
                      <a:pt x="81" y="364"/>
                      <a:pt x="184" y="364"/>
                    </a:cubicBezTo>
                    <a:cubicBezTo>
                      <a:pt x="345" y="364"/>
                      <a:pt x="426" y="169"/>
                      <a:pt x="311" y="54"/>
                    </a:cubicBezTo>
                    <a:cubicBezTo>
                      <a:pt x="274" y="17"/>
                      <a:pt x="229" y="0"/>
                      <a:pt x="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672286" y="3558180"/>
                <a:ext cx="373011" cy="11228"/>
              </a:xfrm>
              <a:custGeom>
                <a:avLst/>
                <a:gdLst/>
                <a:ahLst/>
                <a:cxnLst/>
                <a:rect l="l" t="t" r="r" b="b"/>
                <a:pathLst>
                  <a:path w="12259" h="369" extrusionOk="0">
                    <a:moveTo>
                      <a:pt x="184" y="1"/>
                    </a:moveTo>
                    <a:cubicBezTo>
                      <a:pt x="81" y="1"/>
                      <a:pt x="0" y="81"/>
                      <a:pt x="0" y="185"/>
                    </a:cubicBezTo>
                    <a:cubicBezTo>
                      <a:pt x="0" y="288"/>
                      <a:pt x="81" y="369"/>
                      <a:pt x="184" y="369"/>
                    </a:cubicBezTo>
                    <a:lnTo>
                      <a:pt x="12074" y="369"/>
                    </a:lnTo>
                    <a:cubicBezTo>
                      <a:pt x="12166" y="369"/>
                      <a:pt x="12247" y="288"/>
                      <a:pt x="12258" y="196"/>
                    </a:cubicBezTo>
                    <a:lnTo>
                      <a:pt x="12258" y="185"/>
                    </a:lnTo>
                    <a:cubicBezTo>
                      <a:pt x="12247" y="81"/>
                      <a:pt x="12166" y="1"/>
                      <a:pt x="12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964450" y="3829715"/>
                <a:ext cx="12962" cy="11106"/>
              </a:xfrm>
              <a:custGeom>
                <a:avLst/>
                <a:gdLst/>
                <a:ahLst/>
                <a:cxnLst/>
                <a:rect l="l" t="t" r="r" b="b"/>
                <a:pathLst>
                  <a:path w="426" h="365" extrusionOk="0">
                    <a:moveTo>
                      <a:pt x="242" y="0"/>
                    </a:moveTo>
                    <a:cubicBezTo>
                      <a:pt x="81" y="0"/>
                      <a:pt x="0" y="196"/>
                      <a:pt x="115" y="311"/>
                    </a:cubicBezTo>
                    <a:cubicBezTo>
                      <a:pt x="153" y="348"/>
                      <a:pt x="198" y="365"/>
                      <a:pt x="243" y="365"/>
                    </a:cubicBezTo>
                    <a:cubicBezTo>
                      <a:pt x="337" y="365"/>
                      <a:pt x="426" y="293"/>
                      <a:pt x="426" y="184"/>
                    </a:cubicBezTo>
                    <a:cubicBezTo>
                      <a:pt x="426" y="81"/>
                      <a:pt x="345" y="0"/>
                      <a:pt x="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835347" y="3682629"/>
                <a:ext cx="62285" cy="33744"/>
              </a:xfrm>
              <a:custGeom>
                <a:avLst/>
                <a:gdLst/>
                <a:ahLst/>
                <a:cxnLst/>
                <a:rect l="l" t="t" r="r" b="b"/>
                <a:pathLst>
                  <a:path w="2047" h="1109" extrusionOk="0">
                    <a:moveTo>
                      <a:pt x="764" y="0"/>
                    </a:moveTo>
                    <a:cubicBezTo>
                      <a:pt x="503" y="0"/>
                      <a:pt x="236" y="81"/>
                      <a:pt x="0" y="258"/>
                    </a:cubicBezTo>
                    <a:lnTo>
                      <a:pt x="529" y="798"/>
                    </a:lnTo>
                    <a:cubicBezTo>
                      <a:pt x="598" y="752"/>
                      <a:pt x="678" y="740"/>
                      <a:pt x="770" y="740"/>
                    </a:cubicBezTo>
                    <a:cubicBezTo>
                      <a:pt x="1000" y="740"/>
                      <a:pt x="1207" y="890"/>
                      <a:pt x="1288" y="1108"/>
                    </a:cubicBezTo>
                    <a:lnTo>
                      <a:pt x="2047" y="1108"/>
                    </a:lnTo>
                    <a:cubicBezTo>
                      <a:pt x="1950" y="434"/>
                      <a:pt x="1371"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819250" y="3698846"/>
                <a:ext cx="78381" cy="62742"/>
              </a:xfrm>
              <a:custGeom>
                <a:avLst/>
                <a:gdLst/>
                <a:ahLst/>
                <a:cxnLst/>
                <a:rect l="l" t="t" r="r" b="b"/>
                <a:pathLst>
                  <a:path w="2576" h="2062" extrusionOk="0">
                    <a:moveTo>
                      <a:pt x="265" y="0"/>
                    </a:moveTo>
                    <a:cubicBezTo>
                      <a:pt x="92" y="219"/>
                      <a:pt x="0" y="483"/>
                      <a:pt x="0" y="771"/>
                    </a:cubicBezTo>
                    <a:cubicBezTo>
                      <a:pt x="0" y="1438"/>
                      <a:pt x="529" y="2001"/>
                      <a:pt x="1196" y="2059"/>
                    </a:cubicBezTo>
                    <a:cubicBezTo>
                      <a:pt x="1226" y="2061"/>
                      <a:pt x="1256" y="2062"/>
                      <a:pt x="1285" y="2062"/>
                    </a:cubicBezTo>
                    <a:cubicBezTo>
                      <a:pt x="1926" y="2062"/>
                      <a:pt x="2477" y="1592"/>
                      <a:pt x="2576" y="955"/>
                    </a:cubicBezTo>
                    <a:lnTo>
                      <a:pt x="1828" y="955"/>
                    </a:lnTo>
                    <a:cubicBezTo>
                      <a:pt x="1734" y="1212"/>
                      <a:pt x="1519" y="1329"/>
                      <a:pt x="1304" y="1329"/>
                    </a:cubicBezTo>
                    <a:cubicBezTo>
                      <a:pt x="1020" y="1329"/>
                      <a:pt x="736" y="1125"/>
                      <a:pt x="736" y="771"/>
                    </a:cubicBezTo>
                    <a:cubicBezTo>
                      <a:pt x="736" y="679"/>
                      <a:pt x="759" y="598"/>
                      <a:pt x="793" y="529"/>
                    </a:cubicBezTo>
                    <a:lnTo>
                      <a:pt x="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731771" y="3625729"/>
                <a:ext cx="241686" cy="192454"/>
              </a:xfrm>
              <a:custGeom>
                <a:avLst/>
                <a:gdLst/>
                <a:ahLst/>
                <a:cxnLst/>
                <a:rect l="l" t="t" r="r" b="b"/>
                <a:pathLst>
                  <a:path w="7943" h="6325" extrusionOk="0">
                    <a:moveTo>
                      <a:pt x="4191" y="0"/>
                    </a:moveTo>
                    <a:cubicBezTo>
                      <a:pt x="3450" y="0"/>
                      <a:pt x="2698" y="260"/>
                      <a:pt x="2082" y="817"/>
                    </a:cubicBezTo>
                    <a:lnTo>
                      <a:pt x="3140" y="1863"/>
                    </a:lnTo>
                    <a:cubicBezTo>
                      <a:pt x="3456" y="1607"/>
                      <a:pt x="3820" y="1491"/>
                      <a:pt x="4177" y="1491"/>
                    </a:cubicBezTo>
                    <a:cubicBezTo>
                      <a:pt x="4975" y="1491"/>
                      <a:pt x="5735" y="2073"/>
                      <a:pt x="5830" y="2978"/>
                    </a:cubicBezTo>
                    <a:lnTo>
                      <a:pt x="6405" y="2978"/>
                    </a:lnTo>
                    <a:cubicBezTo>
                      <a:pt x="6658" y="2978"/>
                      <a:pt x="6658" y="3358"/>
                      <a:pt x="6405" y="3358"/>
                    </a:cubicBezTo>
                    <a:lnTo>
                      <a:pt x="5830" y="3358"/>
                    </a:lnTo>
                    <a:cubicBezTo>
                      <a:pt x="5731" y="4196"/>
                      <a:pt x="5018" y="4833"/>
                      <a:pt x="4179" y="4833"/>
                    </a:cubicBezTo>
                    <a:cubicBezTo>
                      <a:pt x="4143" y="4833"/>
                      <a:pt x="4107" y="4832"/>
                      <a:pt x="4071" y="4830"/>
                    </a:cubicBezTo>
                    <a:cubicBezTo>
                      <a:pt x="3186" y="4784"/>
                      <a:pt x="2496" y="4048"/>
                      <a:pt x="2496" y="3162"/>
                    </a:cubicBezTo>
                    <a:cubicBezTo>
                      <a:pt x="2496" y="2794"/>
                      <a:pt x="2622" y="2426"/>
                      <a:pt x="2864" y="2128"/>
                    </a:cubicBezTo>
                    <a:lnTo>
                      <a:pt x="1817" y="1081"/>
                    </a:lnTo>
                    <a:lnTo>
                      <a:pt x="1817" y="1081"/>
                    </a:lnTo>
                    <a:cubicBezTo>
                      <a:pt x="0" y="3116"/>
                      <a:pt x="1449" y="6325"/>
                      <a:pt x="4174" y="6325"/>
                    </a:cubicBezTo>
                    <a:cubicBezTo>
                      <a:pt x="4186" y="6325"/>
                      <a:pt x="4197" y="6325"/>
                      <a:pt x="4209" y="6325"/>
                    </a:cubicBezTo>
                    <a:cubicBezTo>
                      <a:pt x="6410" y="6325"/>
                      <a:pt x="7942" y="4118"/>
                      <a:pt x="7153" y="2047"/>
                    </a:cubicBezTo>
                    <a:cubicBezTo>
                      <a:pt x="6662" y="740"/>
                      <a:pt x="5441"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966307" y="3603456"/>
                <a:ext cx="13206" cy="11106"/>
              </a:xfrm>
              <a:custGeom>
                <a:avLst/>
                <a:gdLst/>
                <a:ahLst/>
                <a:cxnLst/>
                <a:rect l="l" t="t" r="r" b="b"/>
                <a:pathLst>
                  <a:path w="434" h="365" extrusionOk="0">
                    <a:moveTo>
                      <a:pt x="190" y="0"/>
                    </a:moveTo>
                    <a:cubicBezTo>
                      <a:pt x="93" y="0"/>
                      <a:pt x="0" y="75"/>
                      <a:pt x="8" y="192"/>
                    </a:cubicBezTo>
                    <a:cubicBezTo>
                      <a:pt x="8" y="284"/>
                      <a:pt x="89" y="364"/>
                      <a:pt x="181" y="364"/>
                    </a:cubicBezTo>
                    <a:cubicBezTo>
                      <a:pt x="342" y="364"/>
                      <a:pt x="434" y="169"/>
                      <a:pt x="319" y="54"/>
                    </a:cubicBezTo>
                    <a:cubicBezTo>
                      <a:pt x="282" y="17"/>
                      <a:pt x="235" y="0"/>
                      <a:pt x="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738405" y="3275478"/>
                <a:ext cx="240773" cy="11228"/>
              </a:xfrm>
              <a:custGeom>
                <a:avLst/>
                <a:gdLst/>
                <a:ahLst/>
                <a:cxnLst/>
                <a:rect l="l" t="t" r="r" b="b"/>
                <a:pathLst>
                  <a:path w="7913" h="369" extrusionOk="0">
                    <a:moveTo>
                      <a:pt x="231" y="1"/>
                    </a:moveTo>
                    <a:cubicBezTo>
                      <a:pt x="1" y="24"/>
                      <a:pt x="12" y="346"/>
                      <a:pt x="242" y="357"/>
                    </a:cubicBezTo>
                    <a:lnTo>
                      <a:pt x="242" y="369"/>
                    </a:lnTo>
                    <a:lnTo>
                      <a:pt x="7671" y="369"/>
                    </a:lnTo>
                    <a:cubicBezTo>
                      <a:pt x="7912" y="357"/>
                      <a:pt x="7912" y="1"/>
                      <a:pt x="7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751367" y="3298238"/>
                <a:ext cx="214849" cy="79081"/>
              </a:xfrm>
              <a:custGeom>
                <a:avLst/>
                <a:gdLst/>
                <a:ahLst/>
                <a:cxnLst/>
                <a:rect l="l" t="t" r="r" b="b"/>
                <a:pathLst>
                  <a:path w="7061" h="2599" extrusionOk="0">
                    <a:moveTo>
                      <a:pt x="0" y="0"/>
                    </a:moveTo>
                    <a:lnTo>
                      <a:pt x="0" y="2599"/>
                    </a:lnTo>
                    <a:lnTo>
                      <a:pt x="368" y="2599"/>
                    </a:lnTo>
                    <a:lnTo>
                      <a:pt x="368" y="1300"/>
                    </a:lnTo>
                    <a:cubicBezTo>
                      <a:pt x="368" y="978"/>
                      <a:pt x="552" y="368"/>
                      <a:pt x="1300" y="368"/>
                    </a:cubicBezTo>
                    <a:cubicBezTo>
                      <a:pt x="2036" y="368"/>
                      <a:pt x="2231" y="978"/>
                      <a:pt x="2231" y="1300"/>
                    </a:cubicBezTo>
                    <a:lnTo>
                      <a:pt x="2231" y="2599"/>
                    </a:lnTo>
                    <a:lnTo>
                      <a:pt x="2599" y="2599"/>
                    </a:lnTo>
                    <a:lnTo>
                      <a:pt x="2599" y="1300"/>
                    </a:lnTo>
                    <a:cubicBezTo>
                      <a:pt x="2577" y="784"/>
                      <a:pt x="2980" y="367"/>
                      <a:pt x="3490" y="367"/>
                    </a:cubicBezTo>
                    <a:cubicBezTo>
                      <a:pt x="3503" y="367"/>
                      <a:pt x="3517" y="368"/>
                      <a:pt x="3530" y="368"/>
                    </a:cubicBezTo>
                    <a:cubicBezTo>
                      <a:pt x="4266" y="368"/>
                      <a:pt x="4462" y="978"/>
                      <a:pt x="4462" y="1300"/>
                    </a:cubicBezTo>
                    <a:lnTo>
                      <a:pt x="4462" y="2587"/>
                    </a:lnTo>
                    <a:lnTo>
                      <a:pt x="4818" y="2587"/>
                    </a:lnTo>
                    <a:lnTo>
                      <a:pt x="4818" y="1300"/>
                    </a:lnTo>
                    <a:cubicBezTo>
                      <a:pt x="4818" y="782"/>
                      <a:pt x="5244" y="357"/>
                      <a:pt x="5761" y="357"/>
                    </a:cubicBezTo>
                    <a:cubicBezTo>
                      <a:pt x="6267" y="357"/>
                      <a:pt x="6693" y="782"/>
                      <a:pt x="6693" y="1300"/>
                    </a:cubicBezTo>
                    <a:lnTo>
                      <a:pt x="6693" y="2587"/>
                    </a:lnTo>
                    <a:lnTo>
                      <a:pt x="7061" y="2599"/>
                    </a:lnTo>
                    <a:lnTo>
                      <a:pt x="70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755566" y="3078156"/>
                <a:ext cx="206451" cy="185821"/>
              </a:xfrm>
              <a:custGeom>
                <a:avLst/>
                <a:gdLst/>
                <a:ahLst/>
                <a:cxnLst/>
                <a:rect l="l" t="t" r="r" b="b"/>
                <a:pathLst>
                  <a:path w="6785" h="6107" extrusionOk="0">
                    <a:moveTo>
                      <a:pt x="3392" y="0"/>
                    </a:moveTo>
                    <a:lnTo>
                      <a:pt x="0" y="6106"/>
                    </a:lnTo>
                    <a:lnTo>
                      <a:pt x="6785" y="6106"/>
                    </a:lnTo>
                    <a:lnTo>
                      <a:pt x="3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717410" y="3467932"/>
                <a:ext cx="282398" cy="78746"/>
              </a:xfrm>
              <a:custGeom>
                <a:avLst/>
                <a:gdLst/>
                <a:ahLst/>
                <a:cxnLst/>
                <a:rect l="l" t="t" r="r" b="b"/>
                <a:pathLst>
                  <a:path w="9281" h="2588" extrusionOk="0">
                    <a:moveTo>
                      <a:pt x="1" y="0"/>
                    </a:moveTo>
                    <a:lnTo>
                      <a:pt x="1" y="2587"/>
                    </a:lnTo>
                    <a:lnTo>
                      <a:pt x="369" y="2587"/>
                    </a:lnTo>
                    <a:lnTo>
                      <a:pt x="369" y="1300"/>
                    </a:lnTo>
                    <a:cubicBezTo>
                      <a:pt x="369" y="978"/>
                      <a:pt x="564" y="357"/>
                      <a:pt x="1300" y="357"/>
                    </a:cubicBezTo>
                    <a:cubicBezTo>
                      <a:pt x="2036" y="357"/>
                      <a:pt x="2232" y="978"/>
                      <a:pt x="2232" y="1300"/>
                    </a:cubicBezTo>
                    <a:lnTo>
                      <a:pt x="2232" y="2587"/>
                    </a:lnTo>
                    <a:lnTo>
                      <a:pt x="2600" y="2587"/>
                    </a:lnTo>
                    <a:lnTo>
                      <a:pt x="2600" y="1300"/>
                    </a:lnTo>
                    <a:cubicBezTo>
                      <a:pt x="2600" y="978"/>
                      <a:pt x="2795" y="357"/>
                      <a:pt x="3531" y="357"/>
                    </a:cubicBezTo>
                    <a:cubicBezTo>
                      <a:pt x="4267" y="357"/>
                      <a:pt x="4462" y="978"/>
                      <a:pt x="4462" y="1300"/>
                    </a:cubicBezTo>
                    <a:lnTo>
                      <a:pt x="4462" y="2587"/>
                    </a:lnTo>
                    <a:lnTo>
                      <a:pt x="4830" y="2587"/>
                    </a:lnTo>
                    <a:lnTo>
                      <a:pt x="4830" y="1300"/>
                    </a:lnTo>
                    <a:cubicBezTo>
                      <a:pt x="4830" y="978"/>
                      <a:pt x="5026" y="357"/>
                      <a:pt x="5762" y="357"/>
                    </a:cubicBezTo>
                    <a:cubicBezTo>
                      <a:pt x="6498" y="357"/>
                      <a:pt x="6693" y="978"/>
                      <a:pt x="6693" y="1300"/>
                    </a:cubicBezTo>
                    <a:lnTo>
                      <a:pt x="6693" y="2587"/>
                    </a:lnTo>
                    <a:lnTo>
                      <a:pt x="7061" y="2587"/>
                    </a:lnTo>
                    <a:lnTo>
                      <a:pt x="7061" y="1300"/>
                    </a:lnTo>
                    <a:cubicBezTo>
                      <a:pt x="7061" y="978"/>
                      <a:pt x="7257" y="357"/>
                      <a:pt x="7993" y="357"/>
                    </a:cubicBezTo>
                    <a:cubicBezTo>
                      <a:pt x="8729" y="357"/>
                      <a:pt x="8924" y="978"/>
                      <a:pt x="8924" y="1300"/>
                    </a:cubicBezTo>
                    <a:lnTo>
                      <a:pt x="8924" y="2587"/>
                    </a:lnTo>
                    <a:lnTo>
                      <a:pt x="9281" y="2587"/>
                    </a:lnTo>
                    <a:lnTo>
                      <a:pt x="92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720574" y="3388851"/>
                <a:ext cx="276434" cy="67549"/>
              </a:xfrm>
              <a:custGeom>
                <a:avLst/>
                <a:gdLst/>
                <a:ahLst/>
                <a:cxnLst/>
                <a:rect l="l" t="t" r="r" b="b"/>
                <a:pathLst>
                  <a:path w="9085" h="2220" extrusionOk="0">
                    <a:moveTo>
                      <a:pt x="955" y="0"/>
                    </a:moveTo>
                    <a:lnTo>
                      <a:pt x="0" y="2220"/>
                    </a:lnTo>
                    <a:lnTo>
                      <a:pt x="9085" y="2220"/>
                    </a:lnTo>
                    <a:lnTo>
                      <a:pt x="8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774096" y="3965817"/>
                <a:ext cx="78746" cy="1031127"/>
              </a:xfrm>
              <a:custGeom>
                <a:avLst/>
                <a:gdLst/>
                <a:ahLst/>
                <a:cxnLst/>
                <a:rect l="l" t="t" r="r" b="b"/>
                <a:pathLst>
                  <a:path w="2588" h="33888" extrusionOk="0">
                    <a:moveTo>
                      <a:pt x="1" y="0"/>
                    </a:moveTo>
                    <a:lnTo>
                      <a:pt x="1" y="33888"/>
                    </a:lnTo>
                    <a:lnTo>
                      <a:pt x="2588" y="33888"/>
                    </a:lnTo>
                    <a:lnTo>
                      <a:pt x="2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966550" y="3965817"/>
                <a:ext cx="67549" cy="1031127"/>
              </a:xfrm>
              <a:custGeom>
                <a:avLst/>
                <a:gdLst/>
                <a:ahLst/>
                <a:cxnLst/>
                <a:rect l="l" t="t" r="r" b="b"/>
                <a:pathLst>
                  <a:path w="2220" h="33888" extrusionOk="0">
                    <a:moveTo>
                      <a:pt x="0" y="0"/>
                    </a:moveTo>
                    <a:lnTo>
                      <a:pt x="0" y="33888"/>
                    </a:lnTo>
                    <a:lnTo>
                      <a:pt x="2219" y="33888"/>
                    </a:lnTo>
                    <a:lnTo>
                      <a:pt x="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864709" y="3943058"/>
                <a:ext cx="90309" cy="10893"/>
              </a:xfrm>
              <a:custGeom>
                <a:avLst/>
                <a:gdLst/>
                <a:ahLst/>
                <a:cxnLst/>
                <a:rect l="l" t="t" r="r" b="b"/>
                <a:pathLst>
                  <a:path w="2968" h="358" extrusionOk="0">
                    <a:moveTo>
                      <a:pt x="1" y="1"/>
                    </a:moveTo>
                    <a:lnTo>
                      <a:pt x="1" y="357"/>
                    </a:lnTo>
                    <a:lnTo>
                      <a:pt x="2968" y="357"/>
                    </a:lnTo>
                    <a:lnTo>
                      <a:pt x="29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774096" y="3943058"/>
                <a:ext cx="78746" cy="10893"/>
              </a:xfrm>
              <a:custGeom>
                <a:avLst/>
                <a:gdLst/>
                <a:ahLst/>
                <a:cxnLst/>
                <a:rect l="l" t="t" r="r" b="b"/>
                <a:pathLst>
                  <a:path w="2588" h="358" extrusionOk="0">
                    <a:moveTo>
                      <a:pt x="1" y="1"/>
                    </a:moveTo>
                    <a:lnTo>
                      <a:pt x="1" y="357"/>
                    </a:lnTo>
                    <a:lnTo>
                      <a:pt x="2588" y="357"/>
                    </a:lnTo>
                    <a:lnTo>
                      <a:pt x="25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774096" y="3897568"/>
                <a:ext cx="78746" cy="33988"/>
              </a:xfrm>
              <a:custGeom>
                <a:avLst/>
                <a:gdLst/>
                <a:ahLst/>
                <a:cxnLst/>
                <a:rect l="l" t="t" r="r" b="b"/>
                <a:pathLst>
                  <a:path w="2588" h="1117" extrusionOk="0">
                    <a:moveTo>
                      <a:pt x="1" y="1"/>
                    </a:moveTo>
                    <a:lnTo>
                      <a:pt x="1" y="1116"/>
                    </a:lnTo>
                    <a:lnTo>
                      <a:pt x="2588" y="1116"/>
                    </a:lnTo>
                    <a:lnTo>
                      <a:pt x="25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864709" y="3897568"/>
                <a:ext cx="90309" cy="33988"/>
              </a:xfrm>
              <a:custGeom>
                <a:avLst/>
                <a:gdLst/>
                <a:ahLst/>
                <a:cxnLst/>
                <a:rect l="l" t="t" r="r" b="b"/>
                <a:pathLst>
                  <a:path w="2968" h="1117" extrusionOk="0">
                    <a:moveTo>
                      <a:pt x="1" y="1"/>
                    </a:moveTo>
                    <a:lnTo>
                      <a:pt x="1" y="1116"/>
                    </a:lnTo>
                    <a:lnTo>
                      <a:pt x="2968" y="1116"/>
                    </a:lnTo>
                    <a:lnTo>
                      <a:pt x="29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670308" y="3875174"/>
                <a:ext cx="376966" cy="10893"/>
              </a:xfrm>
              <a:custGeom>
                <a:avLst/>
                <a:gdLst/>
                <a:ahLst/>
                <a:cxnLst/>
                <a:rect l="l" t="t" r="r" b="b"/>
                <a:pathLst>
                  <a:path w="12389" h="358" extrusionOk="0">
                    <a:moveTo>
                      <a:pt x="238" y="1"/>
                    </a:moveTo>
                    <a:cubicBezTo>
                      <a:pt x="8" y="1"/>
                      <a:pt x="0" y="346"/>
                      <a:pt x="226" y="357"/>
                    </a:cubicBezTo>
                    <a:lnTo>
                      <a:pt x="12162" y="357"/>
                    </a:lnTo>
                    <a:cubicBezTo>
                      <a:pt x="12389" y="346"/>
                      <a:pt x="12381" y="1"/>
                      <a:pt x="12151" y="1"/>
                    </a:cubicBezTo>
                    <a:cubicBezTo>
                      <a:pt x="12147" y="1"/>
                      <a:pt x="12143" y="1"/>
                      <a:pt x="12139" y="1"/>
                    </a:cubicBezTo>
                    <a:lnTo>
                      <a:pt x="249" y="1"/>
                    </a:lnTo>
                    <a:cubicBezTo>
                      <a:pt x="246" y="1"/>
                      <a:pt x="242" y="1"/>
                      <a:pt x="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1011674" y="3579875"/>
                <a:ext cx="33622" cy="284832"/>
              </a:xfrm>
              <a:custGeom>
                <a:avLst/>
                <a:gdLst/>
                <a:ahLst/>
                <a:cxnLst/>
                <a:rect l="l" t="t" r="r" b="b"/>
                <a:pathLst>
                  <a:path w="1105" h="9361" extrusionOk="0">
                    <a:moveTo>
                      <a:pt x="1104" y="1"/>
                    </a:moveTo>
                    <a:cubicBezTo>
                      <a:pt x="1047" y="24"/>
                      <a:pt x="978" y="35"/>
                      <a:pt x="920" y="35"/>
                    </a:cubicBezTo>
                    <a:lnTo>
                      <a:pt x="1" y="35"/>
                    </a:lnTo>
                    <a:lnTo>
                      <a:pt x="1" y="2818"/>
                    </a:lnTo>
                    <a:lnTo>
                      <a:pt x="1" y="9327"/>
                    </a:lnTo>
                    <a:lnTo>
                      <a:pt x="932" y="9327"/>
                    </a:lnTo>
                    <a:cubicBezTo>
                      <a:pt x="989" y="9327"/>
                      <a:pt x="1047" y="9338"/>
                      <a:pt x="1104" y="9361"/>
                    </a:cubicBezTo>
                    <a:lnTo>
                      <a:pt x="1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966550" y="3943058"/>
                <a:ext cx="80724" cy="11228"/>
              </a:xfrm>
              <a:custGeom>
                <a:avLst/>
                <a:gdLst/>
                <a:ahLst/>
                <a:cxnLst/>
                <a:rect l="l" t="t" r="r" b="b"/>
                <a:pathLst>
                  <a:path w="2653" h="369" extrusionOk="0">
                    <a:moveTo>
                      <a:pt x="2415" y="1"/>
                    </a:moveTo>
                    <a:cubicBezTo>
                      <a:pt x="2411" y="1"/>
                      <a:pt x="2407" y="1"/>
                      <a:pt x="2403" y="1"/>
                    </a:cubicBezTo>
                    <a:lnTo>
                      <a:pt x="0" y="1"/>
                    </a:lnTo>
                    <a:lnTo>
                      <a:pt x="0" y="369"/>
                    </a:lnTo>
                    <a:lnTo>
                      <a:pt x="2380" y="369"/>
                    </a:lnTo>
                    <a:cubicBezTo>
                      <a:pt x="2392" y="357"/>
                      <a:pt x="2392" y="357"/>
                      <a:pt x="2403" y="357"/>
                    </a:cubicBezTo>
                    <a:lnTo>
                      <a:pt x="2426" y="357"/>
                    </a:lnTo>
                    <a:cubicBezTo>
                      <a:pt x="2653" y="346"/>
                      <a:pt x="2645" y="1"/>
                      <a:pt x="2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966550" y="3897568"/>
                <a:ext cx="67549" cy="33988"/>
              </a:xfrm>
              <a:custGeom>
                <a:avLst/>
                <a:gdLst/>
                <a:ahLst/>
                <a:cxnLst/>
                <a:rect l="l" t="t" r="r" b="b"/>
                <a:pathLst>
                  <a:path w="2220" h="1117" extrusionOk="0">
                    <a:moveTo>
                      <a:pt x="0" y="1"/>
                    </a:moveTo>
                    <a:lnTo>
                      <a:pt x="0" y="1116"/>
                    </a:lnTo>
                    <a:lnTo>
                      <a:pt x="2219" y="1116"/>
                    </a:lnTo>
                    <a:lnTo>
                      <a:pt x="22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864709" y="3965817"/>
                <a:ext cx="90309" cy="1031127"/>
              </a:xfrm>
              <a:custGeom>
                <a:avLst/>
                <a:gdLst/>
                <a:ahLst/>
                <a:cxnLst/>
                <a:rect l="l" t="t" r="r" b="b"/>
                <a:pathLst>
                  <a:path w="2968" h="33888" extrusionOk="0">
                    <a:moveTo>
                      <a:pt x="1" y="0"/>
                    </a:moveTo>
                    <a:lnTo>
                      <a:pt x="1" y="33888"/>
                    </a:lnTo>
                    <a:lnTo>
                      <a:pt x="2968" y="33888"/>
                    </a:lnTo>
                    <a:lnTo>
                      <a:pt x="29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717410" y="3580940"/>
                <a:ext cx="284862" cy="282367"/>
              </a:xfrm>
              <a:custGeom>
                <a:avLst/>
                <a:gdLst/>
                <a:ahLst/>
                <a:cxnLst/>
                <a:rect l="l" t="t" r="r" b="b"/>
                <a:pathLst>
                  <a:path w="9362" h="9280" extrusionOk="0">
                    <a:moveTo>
                      <a:pt x="927" y="368"/>
                    </a:moveTo>
                    <a:cubicBezTo>
                      <a:pt x="1429" y="373"/>
                      <a:pt x="1678" y="968"/>
                      <a:pt x="1323" y="1323"/>
                    </a:cubicBezTo>
                    <a:cubicBezTo>
                      <a:pt x="1208" y="1438"/>
                      <a:pt x="1067" y="1490"/>
                      <a:pt x="929" y="1490"/>
                    </a:cubicBezTo>
                    <a:cubicBezTo>
                      <a:pt x="641" y="1490"/>
                      <a:pt x="365" y="1266"/>
                      <a:pt x="357" y="932"/>
                    </a:cubicBezTo>
                    <a:cubicBezTo>
                      <a:pt x="357" y="612"/>
                      <a:pt x="607" y="371"/>
                      <a:pt x="927" y="368"/>
                    </a:cubicBezTo>
                    <a:close/>
                    <a:moveTo>
                      <a:pt x="8361" y="368"/>
                    </a:moveTo>
                    <a:cubicBezTo>
                      <a:pt x="8867" y="368"/>
                      <a:pt x="9120" y="966"/>
                      <a:pt x="8763" y="1323"/>
                    </a:cubicBezTo>
                    <a:cubicBezTo>
                      <a:pt x="8648" y="1438"/>
                      <a:pt x="8507" y="1490"/>
                      <a:pt x="8368" y="1490"/>
                    </a:cubicBezTo>
                    <a:cubicBezTo>
                      <a:pt x="8081" y="1490"/>
                      <a:pt x="7805" y="1266"/>
                      <a:pt x="7797" y="932"/>
                    </a:cubicBezTo>
                    <a:cubicBezTo>
                      <a:pt x="7797" y="621"/>
                      <a:pt x="8050" y="368"/>
                      <a:pt x="8361" y="368"/>
                    </a:cubicBezTo>
                    <a:close/>
                    <a:moveTo>
                      <a:pt x="4646" y="1104"/>
                    </a:moveTo>
                    <a:cubicBezTo>
                      <a:pt x="7786" y="1104"/>
                      <a:pt x="9361" y="4910"/>
                      <a:pt x="7142" y="7141"/>
                    </a:cubicBezTo>
                    <a:cubicBezTo>
                      <a:pt x="6421" y="7862"/>
                      <a:pt x="5535" y="8184"/>
                      <a:pt x="4667" y="8184"/>
                    </a:cubicBezTo>
                    <a:cubicBezTo>
                      <a:pt x="2848" y="8184"/>
                      <a:pt x="1105" y="6771"/>
                      <a:pt x="1105" y="4646"/>
                    </a:cubicBezTo>
                    <a:cubicBezTo>
                      <a:pt x="1105" y="2691"/>
                      <a:pt x="2692" y="1104"/>
                      <a:pt x="4646" y="1104"/>
                    </a:cubicBezTo>
                    <a:close/>
                    <a:moveTo>
                      <a:pt x="8364" y="7802"/>
                    </a:moveTo>
                    <a:cubicBezTo>
                      <a:pt x="8651" y="7802"/>
                      <a:pt x="8924" y="8026"/>
                      <a:pt x="8924" y="8360"/>
                    </a:cubicBezTo>
                    <a:cubicBezTo>
                      <a:pt x="8924" y="8671"/>
                      <a:pt x="8671" y="8924"/>
                      <a:pt x="8361" y="8924"/>
                    </a:cubicBezTo>
                    <a:cubicBezTo>
                      <a:pt x="7866" y="8924"/>
                      <a:pt x="7613" y="8314"/>
                      <a:pt x="7970" y="7969"/>
                    </a:cubicBezTo>
                    <a:cubicBezTo>
                      <a:pt x="8085" y="7854"/>
                      <a:pt x="8226" y="7802"/>
                      <a:pt x="8364" y="7802"/>
                    </a:cubicBezTo>
                    <a:close/>
                    <a:moveTo>
                      <a:pt x="927" y="7797"/>
                    </a:moveTo>
                    <a:cubicBezTo>
                      <a:pt x="1429" y="7801"/>
                      <a:pt x="1678" y="8407"/>
                      <a:pt x="1323" y="8763"/>
                    </a:cubicBezTo>
                    <a:cubicBezTo>
                      <a:pt x="1208" y="8878"/>
                      <a:pt x="1068" y="8929"/>
                      <a:pt x="930" y="8929"/>
                    </a:cubicBezTo>
                    <a:cubicBezTo>
                      <a:pt x="642" y="8929"/>
                      <a:pt x="365" y="8703"/>
                      <a:pt x="357" y="8360"/>
                    </a:cubicBezTo>
                    <a:cubicBezTo>
                      <a:pt x="357" y="8051"/>
                      <a:pt x="607" y="7800"/>
                      <a:pt x="927" y="7797"/>
                    </a:cubicBezTo>
                    <a:close/>
                    <a:moveTo>
                      <a:pt x="1" y="0"/>
                    </a:moveTo>
                    <a:lnTo>
                      <a:pt x="1" y="9280"/>
                    </a:lnTo>
                    <a:lnTo>
                      <a:pt x="9281" y="9280"/>
                    </a:lnTo>
                    <a:lnTo>
                      <a:pt x="92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740169" y="3829806"/>
                <a:ext cx="12962" cy="11136"/>
              </a:xfrm>
              <a:custGeom>
                <a:avLst/>
                <a:gdLst/>
                <a:ahLst/>
                <a:cxnLst/>
                <a:rect l="l" t="t" r="r" b="b"/>
                <a:pathLst>
                  <a:path w="426" h="366" extrusionOk="0">
                    <a:moveTo>
                      <a:pt x="183" y="0"/>
                    </a:moveTo>
                    <a:cubicBezTo>
                      <a:pt x="89" y="0"/>
                      <a:pt x="0" y="72"/>
                      <a:pt x="0" y="181"/>
                    </a:cubicBezTo>
                    <a:cubicBezTo>
                      <a:pt x="0" y="285"/>
                      <a:pt x="81" y="365"/>
                      <a:pt x="184" y="365"/>
                    </a:cubicBezTo>
                    <a:cubicBezTo>
                      <a:pt x="345" y="365"/>
                      <a:pt x="426" y="170"/>
                      <a:pt x="311" y="55"/>
                    </a:cubicBezTo>
                    <a:cubicBezTo>
                      <a:pt x="273" y="17"/>
                      <a:pt x="227" y="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672286" y="3579875"/>
                <a:ext cx="33622" cy="284832"/>
              </a:xfrm>
              <a:custGeom>
                <a:avLst/>
                <a:gdLst/>
                <a:ahLst/>
                <a:cxnLst/>
                <a:rect l="l" t="t" r="r" b="b"/>
                <a:pathLst>
                  <a:path w="1105" h="9361" extrusionOk="0">
                    <a:moveTo>
                      <a:pt x="0" y="1"/>
                    </a:moveTo>
                    <a:lnTo>
                      <a:pt x="0" y="9361"/>
                    </a:lnTo>
                    <a:cubicBezTo>
                      <a:pt x="58" y="9338"/>
                      <a:pt x="115" y="9327"/>
                      <a:pt x="184" y="9327"/>
                    </a:cubicBezTo>
                    <a:lnTo>
                      <a:pt x="1104" y="9327"/>
                    </a:lnTo>
                    <a:lnTo>
                      <a:pt x="1104" y="35"/>
                    </a:lnTo>
                    <a:lnTo>
                      <a:pt x="184" y="35"/>
                    </a:lnTo>
                    <a:cubicBezTo>
                      <a:pt x="115" y="35"/>
                      <a:pt x="58" y="2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683483" y="3965817"/>
                <a:ext cx="79111" cy="1031127"/>
              </a:xfrm>
              <a:custGeom>
                <a:avLst/>
                <a:gdLst/>
                <a:ahLst/>
                <a:cxnLst/>
                <a:rect l="l" t="t" r="r" b="b"/>
                <a:pathLst>
                  <a:path w="2600" h="33888" extrusionOk="0">
                    <a:moveTo>
                      <a:pt x="0" y="0"/>
                    </a:moveTo>
                    <a:lnTo>
                      <a:pt x="0" y="33888"/>
                    </a:lnTo>
                    <a:lnTo>
                      <a:pt x="2599" y="33888"/>
                    </a:lnTo>
                    <a:lnTo>
                      <a:pt x="2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683483" y="3897568"/>
                <a:ext cx="79111" cy="33988"/>
              </a:xfrm>
              <a:custGeom>
                <a:avLst/>
                <a:gdLst/>
                <a:ahLst/>
                <a:cxnLst/>
                <a:rect l="l" t="t" r="r" b="b"/>
                <a:pathLst>
                  <a:path w="2600" h="1117" extrusionOk="0">
                    <a:moveTo>
                      <a:pt x="0" y="1"/>
                    </a:moveTo>
                    <a:lnTo>
                      <a:pt x="0" y="1116"/>
                    </a:lnTo>
                    <a:lnTo>
                      <a:pt x="2599" y="1116"/>
                    </a:lnTo>
                    <a:lnTo>
                      <a:pt x="25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672286" y="3943058"/>
                <a:ext cx="90309" cy="11228"/>
              </a:xfrm>
              <a:custGeom>
                <a:avLst/>
                <a:gdLst/>
                <a:ahLst/>
                <a:cxnLst/>
                <a:rect l="l" t="t" r="r" b="b"/>
                <a:pathLst>
                  <a:path w="2968" h="369" extrusionOk="0">
                    <a:moveTo>
                      <a:pt x="184" y="1"/>
                    </a:moveTo>
                    <a:cubicBezTo>
                      <a:pt x="81" y="1"/>
                      <a:pt x="0" y="81"/>
                      <a:pt x="0" y="185"/>
                    </a:cubicBezTo>
                    <a:cubicBezTo>
                      <a:pt x="0" y="277"/>
                      <a:pt x="69" y="357"/>
                      <a:pt x="161" y="357"/>
                    </a:cubicBezTo>
                    <a:lnTo>
                      <a:pt x="184" y="357"/>
                    </a:lnTo>
                    <a:cubicBezTo>
                      <a:pt x="196" y="357"/>
                      <a:pt x="196" y="369"/>
                      <a:pt x="207" y="369"/>
                    </a:cubicBezTo>
                    <a:lnTo>
                      <a:pt x="2967" y="369"/>
                    </a:lnTo>
                    <a:lnTo>
                      <a:pt x="29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42"/>
            <p:cNvGrpSpPr/>
            <p:nvPr/>
          </p:nvGrpSpPr>
          <p:grpSpPr>
            <a:xfrm>
              <a:off x="4252659" y="2960949"/>
              <a:ext cx="1091343" cy="2035995"/>
              <a:chOff x="4252659" y="2960949"/>
              <a:chExt cx="1091343" cy="2035995"/>
            </a:xfrm>
          </p:grpSpPr>
          <p:sp>
            <p:nvSpPr>
              <p:cNvPr id="408" name="Google Shape;408;p42"/>
              <p:cNvSpPr/>
              <p:nvPr/>
            </p:nvSpPr>
            <p:spPr>
              <a:xfrm>
                <a:off x="4937734" y="4413315"/>
                <a:ext cx="194584" cy="91009"/>
              </a:xfrm>
              <a:custGeom>
                <a:avLst/>
                <a:gdLst/>
                <a:ahLst/>
                <a:cxnLst/>
                <a:rect l="l" t="t" r="r" b="b"/>
                <a:pathLst>
                  <a:path w="6395" h="2991" extrusionOk="0">
                    <a:moveTo>
                      <a:pt x="1" y="0"/>
                    </a:moveTo>
                    <a:lnTo>
                      <a:pt x="1323" y="2990"/>
                    </a:lnTo>
                    <a:lnTo>
                      <a:pt x="6394" y="2990"/>
                    </a:lnTo>
                    <a:cubicBezTo>
                      <a:pt x="5693" y="1863"/>
                      <a:pt x="4957" y="690"/>
                      <a:pt x="4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4632638" y="4412949"/>
                <a:ext cx="331386" cy="91374"/>
              </a:xfrm>
              <a:custGeom>
                <a:avLst/>
                <a:gdLst/>
                <a:ahLst/>
                <a:cxnLst/>
                <a:rect l="l" t="t" r="r" b="b"/>
                <a:pathLst>
                  <a:path w="10891" h="3003" extrusionOk="0">
                    <a:moveTo>
                      <a:pt x="5451" y="1"/>
                    </a:moveTo>
                    <a:cubicBezTo>
                      <a:pt x="5428" y="1"/>
                      <a:pt x="5405" y="12"/>
                      <a:pt x="5382" y="12"/>
                    </a:cubicBezTo>
                    <a:lnTo>
                      <a:pt x="1323" y="12"/>
                    </a:lnTo>
                    <a:lnTo>
                      <a:pt x="1" y="3002"/>
                    </a:lnTo>
                    <a:lnTo>
                      <a:pt x="10890" y="3002"/>
                    </a:lnTo>
                    <a:lnTo>
                      <a:pt x="9568" y="12"/>
                    </a:lnTo>
                    <a:lnTo>
                      <a:pt x="5509" y="12"/>
                    </a:lnTo>
                    <a:cubicBezTo>
                      <a:pt x="5486" y="12"/>
                      <a:pt x="5474" y="1"/>
                      <a:pt x="5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4857619" y="3998344"/>
                <a:ext cx="187220" cy="324388"/>
              </a:xfrm>
              <a:custGeom>
                <a:avLst/>
                <a:gdLst/>
                <a:ahLst/>
                <a:cxnLst/>
                <a:rect l="l" t="t" r="r" b="b"/>
                <a:pathLst>
                  <a:path w="6153" h="10661" extrusionOk="0">
                    <a:moveTo>
                      <a:pt x="0" y="1"/>
                    </a:moveTo>
                    <a:lnTo>
                      <a:pt x="1645" y="10660"/>
                    </a:lnTo>
                    <a:lnTo>
                      <a:pt x="6152" y="10660"/>
                    </a:lnTo>
                    <a:cubicBezTo>
                      <a:pt x="5991" y="10154"/>
                      <a:pt x="5807" y="9579"/>
                      <a:pt x="5600" y="8947"/>
                    </a:cubicBezTo>
                    <a:cubicBezTo>
                      <a:pt x="4692" y="6130"/>
                      <a:pt x="3462" y="2300"/>
                      <a:pt x="30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4753009" y="3100885"/>
                <a:ext cx="86445" cy="128434"/>
              </a:xfrm>
              <a:custGeom>
                <a:avLst/>
                <a:gdLst/>
                <a:ahLst/>
                <a:cxnLst/>
                <a:rect l="l" t="t" r="r" b="b"/>
                <a:pathLst>
                  <a:path w="2841" h="4221" extrusionOk="0">
                    <a:moveTo>
                      <a:pt x="414" y="1"/>
                    </a:moveTo>
                    <a:lnTo>
                      <a:pt x="265" y="1473"/>
                    </a:lnTo>
                    <a:cubicBezTo>
                      <a:pt x="184" y="2335"/>
                      <a:pt x="92" y="3255"/>
                      <a:pt x="0" y="4221"/>
                    </a:cubicBezTo>
                    <a:lnTo>
                      <a:pt x="2841" y="2806"/>
                    </a:lnTo>
                    <a:cubicBezTo>
                      <a:pt x="2783" y="2220"/>
                      <a:pt x="2737" y="1668"/>
                      <a:pt x="2680" y="1128"/>
                    </a:cubicBezTo>
                    <a:lnTo>
                      <a:pt x="4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2"/>
              <p:cNvSpPr/>
              <p:nvPr/>
            </p:nvSpPr>
            <p:spPr>
              <a:xfrm>
                <a:off x="4773639" y="2960949"/>
                <a:ext cx="47284" cy="50753"/>
              </a:xfrm>
              <a:custGeom>
                <a:avLst/>
                <a:gdLst/>
                <a:ahLst/>
                <a:cxnLst/>
                <a:rect l="l" t="t" r="r" b="b"/>
                <a:pathLst>
                  <a:path w="1554" h="1668" extrusionOk="0">
                    <a:moveTo>
                      <a:pt x="150" y="0"/>
                    </a:moveTo>
                    <a:lnTo>
                      <a:pt x="1" y="1667"/>
                    </a:lnTo>
                    <a:lnTo>
                      <a:pt x="1553" y="897"/>
                    </a:lnTo>
                    <a:cubicBezTo>
                      <a:pt x="1519" y="483"/>
                      <a:pt x="1496" y="173"/>
                      <a:pt x="1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2"/>
              <p:cNvSpPr/>
              <p:nvPr/>
            </p:nvSpPr>
            <p:spPr>
              <a:xfrm>
                <a:off x="4766640" y="3001874"/>
                <a:ext cx="66515" cy="118302"/>
              </a:xfrm>
              <a:custGeom>
                <a:avLst/>
                <a:gdLst/>
                <a:ahLst/>
                <a:cxnLst/>
                <a:rect l="l" t="t" r="r" b="b"/>
                <a:pathLst>
                  <a:path w="2186" h="3888" extrusionOk="0">
                    <a:moveTo>
                      <a:pt x="1829" y="0"/>
                    </a:moveTo>
                    <a:lnTo>
                      <a:pt x="185" y="817"/>
                    </a:lnTo>
                    <a:cubicBezTo>
                      <a:pt x="139" y="1392"/>
                      <a:pt x="70" y="2047"/>
                      <a:pt x="1" y="2783"/>
                    </a:cubicBezTo>
                    <a:lnTo>
                      <a:pt x="1" y="2806"/>
                    </a:lnTo>
                    <a:lnTo>
                      <a:pt x="2186" y="3887"/>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2"/>
              <p:cNvSpPr/>
              <p:nvPr/>
            </p:nvSpPr>
            <p:spPr>
              <a:xfrm>
                <a:off x="4708919" y="3594571"/>
                <a:ext cx="193519" cy="179887"/>
              </a:xfrm>
              <a:custGeom>
                <a:avLst/>
                <a:gdLst/>
                <a:ahLst/>
                <a:cxnLst/>
                <a:rect l="l" t="t" r="r" b="b"/>
                <a:pathLst>
                  <a:path w="6360" h="5912" extrusionOk="0">
                    <a:moveTo>
                      <a:pt x="5669" y="1"/>
                    </a:moveTo>
                    <a:lnTo>
                      <a:pt x="0" y="2830"/>
                    </a:lnTo>
                    <a:lnTo>
                      <a:pt x="6359" y="5911"/>
                    </a:lnTo>
                    <a:cubicBezTo>
                      <a:pt x="6141" y="4186"/>
                      <a:pt x="5911" y="2220"/>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2"/>
              <p:cNvSpPr/>
              <p:nvPr/>
            </p:nvSpPr>
            <p:spPr>
              <a:xfrm>
                <a:off x="4747745" y="3199896"/>
                <a:ext cx="106405" cy="138597"/>
              </a:xfrm>
              <a:custGeom>
                <a:avLst/>
                <a:gdLst/>
                <a:ahLst/>
                <a:cxnLst/>
                <a:rect l="l" t="t" r="r" b="b"/>
                <a:pathLst>
                  <a:path w="3497" h="4555" extrusionOk="0">
                    <a:moveTo>
                      <a:pt x="3060" y="1"/>
                    </a:moveTo>
                    <a:lnTo>
                      <a:pt x="127" y="1461"/>
                    </a:lnTo>
                    <a:cubicBezTo>
                      <a:pt x="93" y="1898"/>
                      <a:pt x="47" y="2347"/>
                      <a:pt x="1" y="2795"/>
                    </a:cubicBezTo>
                    <a:lnTo>
                      <a:pt x="3496" y="4555"/>
                    </a:lnTo>
                    <a:lnTo>
                      <a:pt x="3485" y="4394"/>
                    </a:lnTo>
                    <a:cubicBezTo>
                      <a:pt x="3347" y="2853"/>
                      <a:pt x="3197" y="1381"/>
                      <a:pt x="30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2"/>
              <p:cNvSpPr/>
              <p:nvPr/>
            </p:nvSpPr>
            <p:spPr>
              <a:xfrm>
                <a:off x="4730949" y="3298573"/>
                <a:ext cx="128100" cy="149095"/>
              </a:xfrm>
              <a:custGeom>
                <a:avLst/>
                <a:gdLst/>
                <a:ahLst/>
                <a:cxnLst/>
                <a:rect l="l" t="t" r="r" b="b"/>
                <a:pathLst>
                  <a:path w="4210" h="4900" extrusionOk="0">
                    <a:moveTo>
                      <a:pt x="507" y="1"/>
                    </a:moveTo>
                    <a:cubicBezTo>
                      <a:pt x="380" y="1208"/>
                      <a:pt x="254" y="2461"/>
                      <a:pt x="127" y="3738"/>
                    </a:cubicBezTo>
                    <a:lnTo>
                      <a:pt x="1" y="4899"/>
                    </a:lnTo>
                    <a:lnTo>
                      <a:pt x="1" y="4899"/>
                    </a:lnTo>
                    <a:lnTo>
                      <a:pt x="4209" y="2806"/>
                    </a:lnTo>
                    <a:cubicBezTo>
                      <a:pt x="4175" y="2461"/>
                      <a:pt x="4140" y="2128"/>
                      <a:pt x="4106" y="1806"/>
                    </a:cubicBezTo>
                    <a:lnTo>
                      <a:pt x="5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2"/>
              <p:cNvSpPr/>
              <p:nvPr/>
            </p:nvSpPr>
            <p:spPr>
              <a:xfrm>
                <a:off x="4679161" y="3692548"/>
                <a:ext cx="216279" cy="195953"/>
              </a:xfrm>
              <a:custGeom>
                <a:avLst/>
                <a:gdLst/>
                <a:ahLst/>
                <a:cxnLst/>
                <a:rect l="l" t="t" r="r" b="b"/>
                <a:pathLst>
                  <a:path w="7108" h="6440" extrusionOk="0">
                    <a:moveTo>
                      <a:pt x="829" y="0"/>
                    </a:moveTo>
                    <a:cubicBezTo>
                      <a:pt x="530" y="2588"/>
                      <a:pt x="254" y="4738"/>
                      <a:pt x="1" y="6440"/>
                    </a:cubicBezTo>
                    <a:lnTo>
                      <a:pt x="7107" y="3048"/>
                    </a:lnTo>
                    <a:lnTo>
                      <a:pt x="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2"/>
              <p:cNvSpPr/>
              <p:nvPr/>
            </p:nvSpPr>
            <p:spPr>
              <a:xfrm>
                <a:off x="4676027" y="3795058"/>
                <a:ext cx="244607" cy="112703"/>
              </a:xfrm>
              <a:custGeom>
                <a:avLst/>
                <a:gdLst/>
                <a:ahLst/>
                <a:cxnLst/>
                <a:rect l="l" t="t" r="r" b="b"/>
                <a:pathLst>
                  <a:path w="8039" h="3704" extrusionOk="0">
                    <a:moveTo>
                      <a:pt x="7532" y="1"/>
                    </a:moveTo>
                    <a:lnTo>
                      <a:pt x="23" y="3565"/>
                    </a:lnTo>
                    <a:cubicBezTo>
                      <a:pt x="23" y="3611"/>
                      <a:pt x="12" y="3657"/>
                      <a:pt x="0" y="3703"/>
                    </a:cubicBezTo>
                    <a:lnTo>
                      <a:pt x="8038" y="3703"/>
                    </a:lnTo>
                    <a:cubicBezTo>
                      <a:pt x="7877" y="2657"/>
                      <a:pt x="7705" y="1427"/>
                      <a:pt x="7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2"/>
              <p:cNvSpPr/>
              <p:nvPr/>
            </p:nvSpPr>
            <p:spPr>
              <a:xfrm>
                <a:off x="4597646" y="3920328"/>
                <a:ext cx="401369" cy="65115"/>
              </a:xfrm>
              <a:custGeom>
                <a:avLst/>
                <a:gdLst/>
                <a:ahLst/>
                <a:cxnLst/>
                <a:rect l="l" t="t" r="r" b="b"/>
                <a:pathLst>
                  <a:path w="13191" h="2140" extrusionOk="0">
                    <a:moveTo>
                      <a:pt x="1" y="0"/>
                    </a:moveTo>
                    <a:cubicBezTo>
                      <a:pt x="116" y="1288"/>
                      <a:pt x="1289" y="2013"/>
                      <a:pt x="1530" y="2139"/>
                    </a:cubicBezTo>
                    <a:lnTo>
                      <a:pt x="11661" y="2139"/>
                    </a:lnTo>
                    <a:cubicBezTo>
                      <a:pt x="11891" y="2013"/>
                      <a:pt x="13075" y="1277"/>
                      <a:pt x="13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2"/>
              <p:cNvSpPr/>
              <p:nvPr/>
            </p:nvSpPr>
            <p:spPr>
              <a:xfrm>
                <a:off x="4707155" y="3495925"/>
                <a:ext cx="172524" cy="171124"/>
              </a:xfrm>
              <a:custGeom>
                <a:avLst/>
                <a:gdLst/>
                <a:ahLst/>
                <a:cxnLst/>
                <a:rect l="l" t="t" r="r" b="b"/>
                <a:pathLst>
                  <a:path w="5670" h="5624" extrusionOk="0">
                    <a:moveTo>
                      <a:pt x="622" y="0"/>
                    </a:moveTo>
                    <a:cubicBezTo>
                      <a:pt x="403" y="2150"/>
                      <a:pt x="185" y="4002"/>
                      <a:pt x="1" y="5623"/>
                    </a:cubicBezTo>
                    <a:lnTo>
                      <a:pt x="5670" y="2794"/>
                    </a:lnTo>
                    <a:cubicBezTo>
                      <a:pt x="5658" y="2691"/>
                      <a:pt x="5658" y="2599"/>
                      <a:pt x="5647" y="2507"/>
                    </a:cubicBezTo>
                    <a:lnTo>
                      <a:pt x="6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2"/>
              <p:cNvSpPr/>
              <p:nvPr/>
            </p:nvSpPr>
            <p:spPr>
              <a:xfrm>
                <a:off x="4727450" y="3397584"/>
                <a:ext cx="149795" cy="159927"/>
              </a:xfrm>
              <a:custGeom>
                <a:avLst/>
                <a:gdLst/>
                <a:ahLst/>
                <a:cxnLst/>
                <a:rect l="l" t="t" r="r" b="b"/>
                <a:pathLst>
                  <a:path w="4923" h="5256" extrusionOk="0">
                    <a:moveTo>
                      <a:pt x="4370" y="1"/>
                    </a:moveTo>
                    <a:lnTo>
                      <a:pt x="70" y="2151"/>
                    </a:lnTo>
                    <a:lnTo>
                      <a:pt x="58" y="2347"/>
                    </a:lnTo>
                    <a:cubicBezTo>
                      <a:pt x="35" y="2485"/>
                      <a:pt x="24" y="2646"/>
                      <a:pt x="1" y="2795"/>
                    </a:cubicBezTo>
                    <a:lnTo>
                      <a:pt x="4922" y="5256"/>
                    </a:lnTo>
                    <a:cubicBezTo>
                      <a:pt x="4727" y="3485"/>
                      <a:pt x="4543" y="1726"/>
                      <a:pt x="4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2"/>
              <p:cNvSpPr/>
              <p:nvPr/>
            </p:nvSpPr>
            <p:spPr>
              <a:xfrm>
                <a:off x="4552157" y="3998344"/>
                <a:ext cx="186886" cy="324388"/>
              </a:xfrm>
              <a:custGeom>
                <a:avLst/>
                <a:gdLst/>
                <a:ahLst/>
                <a:cxnLst/>
                <a:rect l="l" t="t" r="r" b="b"/>
                <a:pathLst>
                  <a:path w="6142" h="10661" extrusionOk="0">
                    <a:moveTo>
                      <a:pt x="3152" y="1"/>
                    </a:moveTo>
                    <a:cubicBezTo>
                      <a:pt x="2692" y="2300"/>
                      <a:pt x="1450" y="6130"/>
                      <a:pt x="541" y="8947"/>
                    </a:cubicBezTo>
                    <a:cubicBezTo>
                      <a:pt x="346" y="9579"/>
                      <a:pt x="150" y="10154"/>
                      <a:pt x="1" y="10660"/>
                    </a:cubicBezTo>
                    <a:lnTo>
                      <a:pt x="4508" y="10660"/>
                    </a:lnTo>
                    <a:lnTo>
                      <a:pt x="61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2"/>
              <p:cNvSpPr/>
              <p:nvPr/>
            </p:nvSpPr>
            <p:spPr>
              <a:xfrm>
                <a:off x="4261757" y="4516890"/>
                <a:ext cx="351316" cy="428267"/>
              </a:xfrm>
              <a:custGeom>
                <a:avLst/>
                <a:gdLst/>
                <a:ahLst/>
                <a:cxnLst/>
                <a:rect l="l" t="t" r="r" b="b"/>
                <a:pathLst>
                  <a:path w="11546" h="14075" extrusionOk="0">
                    <a:moveTo>
                      <a:pt x="6394" y="0"/>
                    </a:moveTo>
                    <a:cubicBezTo>
                      <a:pt x="5842" y="874"/>
                      <a:pt x="5325" y="1702"/>
                      <a:pt x="5106" y="2139"/>
                    </a:cubicBezTo>
                    <a:cubicBezTo>
                      <a:pt x="1726" y="8900"/>
                      <a:pt x="449" y="12339"/>
                      <a:pt x="1" y="14075"/>
                    </a:cubicBezTo>
                    <a:lnTo>
                      <a:pt x="4796" y="14075"/>
                    </a:lnTo>
                    <a:cubicBezTo>
                      <a:pt x="5152" y="11453"/>
                      <a:pt x="6279" y="6727"/>
                      <a:pt x="9867" y="3818"/>
                    </a:cubicBezTo>
                    <a:lnTo>
                      <a:pt x="115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2"/>
              <p:cNvSpPr/>
              <p:nvPr/>
            </p:nvSpPr>
            <p:spPr>
              <a:xfrm>
                <a:off x="4983589" y="4516890"/>
                <a:ext cx="351316" cy="428267"/>
              </a:xfrm>
              <a:custGeom>
                <a:avLst/>
                <a:gdLst/>
                <a:ahLst/>
                <a:cxnLst/>
                <a:rect l="l" t="t" r="r" b="b"/>
                <a:pathLst>
                  <a:path w="11546" h="14075" extrusionOk="0">
                    <a:moveTo>
                      <a:pt x="0" y="0"/>
                    </a:moveTo>
                    <a:lnTo>
                      <a:pt x="1679" y="3818"/>
                    </a:lnTo>
                    <a:cubicBezTo>
                      <a:pt x="5278" y="6727"/>
                      <a:pt x="6394" y="11453"/>
                      <a:pt x="6750" y="14075"/>
                    </a:cubicBezTo>
                    <a:lnTo>
                      <a:pt x="11545" y="14075"/>
                    </a:lnTo>
                    <a:cubicBezTo>
                      <a:pt x="11097" y="12339"/>
                      <a:pt x="9820" y="8900"/>
                      <a:pt x="6451" y="2139"/>
                    </a:cubicBezTo>
                    <a:cubicBezTo>
                      <a:pt x="6221" y="1702"/>
                      <a:pt x="5704" y="874"/>
                      <a:pt x="5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2"/>
              <p:cNvSpPr/>
              <p:nvPr/>
            </p:nvSpPr>
            <p:spPr>
              <a:xfrm>
                <a:off x="4582950" y="4516890"/>
                <a:ext cx="431097" cy="100441"/>
              </a:xfrm>
              <a:custGeom>
                <a:avLst/>
                <a:gdLst/>
                <a:ahLst/>
                <a:cxnLst/>
                <a:rect l="l" t="t" r="r" b="b"/>
                <a:pathLst>
                  <a:path w="14168" h="3301" extrusionOk="0">
                    <a:moveTo>
                      <a:pt x="1450" y="0"/>
                    </a:moveTo>
                    <a:lnTo>
                      <a:pt x="1" y="3300"/>
                    </a:lnTo>
                    <a:cubicBezTo>
                      <a:pt x="1772" y="2081"/>
                      <a:pt x="4083" y="1288"/>
                      <a:pt x="7084" y="1288"/>
                    </a:cubicBezTo>
                    <a:cubicBezTo>
                      <a:pt x="10085" y="1288"/>
                      <a:pt x="12397" y="2081"/>
                      <a:pt x="14168" y="3300"/>
                    </a:cubicBezTo>
                    <a:lnTo>
                      <a:pt x="127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2"/>
              <p:cNvSpPr/>
              <p:nvPr/>
            </p:nvSpPr>
            <p:spPr>
              <a:xfrm>
                <a:off x="5190343" y="4957723"/>
                <a:ext cx="153659" cy="39221"/>
              </a:xfrm>
              <a:custGeom>
                <a:avLst/>
                <a:gdLst/>
                <a:ahLst/>
                <a:cxnLst/>
                <a:rect l="l" t="t" r="r" b="b"/>
                <a:pathLst>
                  <a:path w="5050" h="1289" extrusionOk="0">
                    <a:moveTo>
                      <a:pt x="1" y="1"/>
                    </a:moveTo>
                    <a:cubicBezTo>
                      <a:pt x="70" y="587"/>
                      <a:pt x="104" y="1047"/>
                      <a:pt x="104" y="1289"/>
                    </a:cubicBezTo>
                    <a:lnTo>
                      <a:pt x="4934" y="1289"/>
                    </a:lnTo>
                    <a:cubicBezTo>
                      <a:pt x="4980" y="1208"/>
                      <a:pt x="5049" y="898"/>
                      <a:pt x="48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2"/>
              <p:cNvSpPr/>
              <p:nvPr/>
            </p:nvSpPr>
            <p:spPr>
              <a:xfrm>
                <a:off x="4252659" y="4958089"/>
                <a:ext cx="153628" cy="38856"/>
              </a:xfrm>
              <a:custGeom>
                <a:avLst/>
                <a:gdLst/>
                <a:ahLst/>
                <a:cxnLst/>
                <a:rect l="l" t="t" r="r" b="b"/>
                <a:pathLst>
                  <a:path w="5049" h="1277" extrusionOk="0">
                    <a:moveTo>
                      <a:pt x="196" y="0"/>
                    </a:moveTo>
                    <a:cubicBezTo>
                      <a:pt x="1" y="897"/>
                      <a:pt x="81" y="1196"/>
                      <a:pt x="116" y="1277"/>
                    </a:cubicBezTo>
                    <a:lnTo>
                      <a:pt x="4945" y="1277"/>
                    </a:lnTo>
                    <a:cubicBezTo>
                      <a:pt x="4957" y="1035"/>
                      <a:pt x="4980" y="587"/>
                      <a:pt x="50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2"/>
              <p:cNvSpPr/>
              <p:nvPr/>
            </p:nvSpPr>
            <p:spPr>
              <a:xfrm>
                <a:off x="4442314" y="4334933"/>
                <a:ext cx="712399" cy="65815"/>
              </a:xfrm>
              <a:custGeom>
                <a:avLst/>
                <a:gdLst/>
                <a:ahLst/>
                <a:cxnLst/>
                <a:rect l="l" t="t" r="r" b="b"/>
                <a:pathLst>
                  <a:path w="23413" h="2163" extrusionOk="0">
                    <a:moveTo>
                      <a:pt x="11706" y="1"/>
                    </a:moveTo>
                    <a:cubicBezTo>
                      <a:pt x="11683" y="12"/>
                      <a:pt x="11660" y="12"/>
                      <a:pt x="11637" y="12"/>
                    </a:cubicBezTo>
                    <a:lnTo>
                      <a:pt x="0" y="12"/>
                    </a:lnTo>
                    <a:cubicBezTo>
                      <a:pt x="184" y="1323"/>
                      <a:pt x="2093" y="2059"/>
                      <a:pt x="2357" y="2151"/>
                    </a:cubicBezTo>
                    <a:lnTo>
                      <a:pt x="11637" y="2151"/>
                    </a:lnTo>
                    <a:cubicBezTo>
                      <a:pt x="11660" y="2151"/>
                      <a:pt x="11683" y="2162"/>
                      <a:pt x="11706" y="2162"/>
                    </a:cubicBezTo>
                    <a:cubicBezTo>
                      <a:pt x="11729" y="2162"/>
                      <a:pt x="11741" y="2151"/>
                      <a:pt x="11764" y="2151"/>
                    </a:cubicBezTo>
                    <a:lnTo>
                      <a:pt x="21043" y="2151"/>
                    </a:lnTo>
                    <a:cubicBezTo>
                      <a:pt x="21308" y="2059"/>
                      <a:pt x="23217" y="1323"/>
                      <a:pt x="23412" y="12"/>
                    </a:cubicBezTo>
                    <a:lnTo>
                      <a:pt x="11764" y="12"/>
                    </a:lnTo>
                    <a:cubicBezTo>
                      <a:pt x="11741" y="12"/>
                      <a:pt x="11729" y="12"/>
                      <a:pt x="11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2"/>
              <p:cNvSpPr/>
              <p:nvPr/>
            </p:nvSpPr>
            <p:spPr>
              <a:xfrm>
                <a:off x="4464343" y="4413315"/>
                <a:ext cx="194584" cy="91009"/>
              </a:xfrm>
              <a:custGeom>
                <a:avLst/>
                <a:gdLst/>
                <a:ahLst/>
                <a:cxnLst/>
                <a:rect l="l" t="t" r="r" b="b"/>
                <a:pathLst>
                  <a:path w="6395" h="2991" extrusionOk="0">
                    <a:moveTo>
                      <a:pt x="1737" y="0"/>
                    </a:moveTo>
                    <a:cubicBezTo>
                      <a:pt x="1438" y="690"/>
                      <a:pt x="714" y="1863"/>
                      <a:pt x="1" y="2990"/>
                    </a:cubicBezTo>
                    <a:lnTo>
                      <a:pt x="5083" y="2990"/>
                    </a:lnTo>
                    <a:lnTo>
                      <a:pt x="63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42"/>
            <p:cNvGrpSpPr/>
            <p:nvPr/>
          </p:nvGrpSpPr>
          <p:grpSpPr>
            <a:xfrm>
              <a:off x="7849494" y="2519720"/>
              <a:ext cx="620386" cy="2477224"/>
              <a:chOff x="7849494" y="2519720"/>
              <a:chExt cx="620386" cy="2477224"/>
            </a:xfrm>
          </p:grpSpPr>
          <p:sp>
            <p:nvSpPr>
              <p:cNvPr id="431" name="Google Shape;431;p42"/>
              <p:cNvSpPr/>
              <p:nvPr/>
            </p:nvSpPr>
            <p:spPr>
              <a:xfrm>
                <a:off x="7849494" y="3329031"/>
                <a:ext cx="620386" cy="56686"/>
              </a:xfrm>
              <a:custGeom>
                <a:avLst/>
                <a:gdLst/>
                <a:ahLst/>
                <a:cxnLst/>
                <a:rect l="l" t="t" r="r" b="b"/>
                <a:pathLst>
                  <a:path w="20389" h="1863"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2"/>
              <p:cNvSpPr/>
              <p:nvPr/>
            </p:nvSpPr>
            <p:spPr>
              <a:xfrm>
                <a:off x="7849494" y="3397249"/>
                <a:ext cx="620386" cy="57052"/>
              </a:xfrm>
              <a:custGeom>
                <a:avLst/>
                <a:gdLst/>
                <a:ahLst/>
                <a:cxnLst/>
                <a:rect l="l" t="t" r="r" b="b"/>
                <a:pathLst>
                  <a:path w="20389" h="1875" extrusionOk="0">
                    <a:moveTo>
                      <a:pt x="0" y="0"/>
                    </a:moveTo>
                    <a:lnTo>
                      <a:pt x="0" y="1875"/>
                    </a:lnTo>
                    <a:lnTo>
                      <a:pt x="20388" y="1875"/>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2"/>
              <p:cNvSpPr/>
              <p:nvPr/>
            </p:nvSpPr>
            <p:spPr>
              <a:xfrm>
                <a:off x="7849494" y="3260447"/>
                <a:ext cx="620386" cy="57052"/>
              </a:xfrm>
              <a:custGeom>
                <a:avLst/>
                <a:gdLst/>
                <a:ahLst/>
                <a:cxnLst/>
                <a:rect l="l" t="t" r="r" b="b"/>
                <a:pathLst>
                  <a:path w="20389" h="1875" extrusionOk="0">
                    <a:moveTo>
                      <a:pt x="0" y="0"/>
                    </a:moveTo>
                    <a:lnTo>
                      <a:pt x="0" y="1875"/>
                    </a:lnTo>
                    <a:lnTo>
                      <a:pt x="20388" y="1875"/>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2"/>
              <p:cNvSpPr/>
              <p:nvPr/>
            </p:nvSpPr>
            <p:spPr>
              <a:xfrm>
                <a:off x="7849494" y="3192198"/>
                <a:ext cx="620386" cy="56717"/>
              </a:xfrm>
              <a:custGeom>
                <a:avLst/>
                <a:gdLst/>
                <a:ahLst/>
                <a:cxnLst/>
                <a:rect l="l" t="t" r="r" b="b"/>
                <a:pathLst>
                  <a:path w="20389" h="1864" extrusionOk="0">
                    <a:moveTo>
                      <a:pt x="0" y="1"/>
                    </a:moveTo>
                    <a:lnTo>
                      <a:pt x="0" y="1864"/>
                    </a:lnTo>
                    <a:lnTo>
                      <a:pt x="20388" y="1864"/>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2"/>
              <p:cNvSpPr/>
              <p:nvPr/>
            </p:nvSpPr>
            <p:spPr>
              <a:xfrm>
                <a:off x="7849494" y="3465833"/>
                <a:ext cx="620386" cy="56686"/>
              </a:xfrm>
              <a:custGeom>
                <a:avLst/>
                <a:gdLst/>
                <a:ahLst/>
                <a:cxnLst/>
                <a:rect l="l" t="t" r="r" b="b"/>
                <a:pathLst>
                  <a:path w="20389" h="1863"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2"/>
              <p:cNvSpPr/>
              <p:nvPr/>
            </p:nvSpPr>
            <p:spPr>
              <a:xfrm>
                <a:off x="7849494" y="3739437"/>
                <a:ext cx="620386" cy="56717"/>
              </a:xfrm>
              <a:custGeom>
                <a:avLst/>
                <a:gdLst/>
                <a:ahLst/>
                <a:cxnLst/>
                <a:rect l="l" t="t" r="r" b="b"/>
                <a:pathLst>
                  <a:path w="20389" h="1864"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2"/>
              <p:cNvSpPr/>
              <p:nvPr/>
            </p:nvSpPr>
            <p:spPr>
              <a:xfrm>
                <a:off x="7849494" y="3602635"/>
                <a:ext cx="620386" cy="56717"/>
              </a:xfrm>
              <a:custGeom>
                <a:avLst/>
                <a:gdLst/>
                <a:ahLst/>
                <a:cxnLst/>
                <a:rect l="l" t="t" r="r" b="b"/>
                <a:pathLst>
                  <a:path w="20389" h="1864"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2"/>
              <p:cNvSpPr/>
              <p:nvPr/>
            </p:nvSpPr>
            <p:spPr>
              <a:xfrm>
                <a:off x="7849494" y="3123645"/>
                <a:ext cx="620386" cy="57052"/>
              </a:xfrm>
              <a:custGeom>
                <a:avLst/>
                <a:gdLst/>
                <a:ahLst/>
                <a:cxnLst/>
                <a:rect l="l" t="t" r="r" b="b"/>
                <a:pathLst>
                  <a:path w="20389" h="1875" extrusionOk="0">
                    <a:moveTo>
                      <a:pt x="0" y="0"/>
                    </a:moveTo>
                    <a:lnTo>
                      <a:pt x="0" y="1874"/>
                    </a:lnTo>
                    <a:lnTo>
                      <a:pt x="20388" y="1874"/>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2"/>
              <p:cNvSpPr/>
              <p:nvPr/>
            </p:nvSpPr>
            <p:spPr>
              <a:xfrm>
                <a:off x="7849494" y="3534051"/>
                <a:ext cx="620386" cy="56717"/>
              </a:xfrm>
              <a:custGeom>
                <a:avLst/>
                <a:gdLst/>
                <a:ahLst/>
                <a:cxnLst/>
                <a:rect l="l" t="t" r="r" b="b"/>
                <a:pathLst>
                  <a:path w="20389" h="1864"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2"/>
              <p:cNvSpPr/>
              <p:nvPr/>
            </p:nvSpPr>
            <p:spPr>
              <a:xfrm>
                <a:off x="7849494" y="3670853"/>
                <a:ext cx="620386" cy="56717"/>
              </a:xfrm>
              <a:custGeom>
                <a:avLst/>
                <a:gdLst/>
                <a:ahLst/>
                <a:cxnLst/>
                <a:rect l="l" t="t" r="r" b="b"/>
                <a:pathLst>
                  <a:path w="20389" h="1864" extrusionOk="0">
                    <a:moveTo>
                      <a:pt x="0" y="1"/>
                    </a:moveTo>
                    <a:lnTo>
                      <a:pt x="0" y="1863"/>
                    </a:lnTo>
                    <a:lnTo>
                      <a:pt x="20388" y="1863"/>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2"/>
              <p:cNvSpPr/>
              <p:nvPr/>
            </p:nvSpPr>
            <p:spPr>
              <a:xfrm>
                <a:off x="7849494" y="2644990"/>
                <a:ext cx="620386" cy="57052"/>
              </a:xfrm>
              <a:custGeom>
                <a:avLst/>
                <a:gdLst/>
                <a:ahLst/>
                <a:cxnLst/>
                <a:rect l="l" t="t" r="r" b="b"/>
                <a:pathLst>
                  <a:path w="20389" h="1875" extrusionOk="0">
                    <a:moveTo>
                      <a:pt x="0" y="1"/>
                    </a:moveTo>
                    <a:lnTo>
                      <a:pt x="0" y="1875"/>
                    </a:lnTo>
                    <a:lnTo>
                      <a:pt x="20388" y="1875"/>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2"/>
              <p:cNvSpPr/>
              <p:nvPr/>
            </p:nvSpPr>
            <p:spPr>
              <a:xfrm>
                <a:off x="7849494" y="2576772"/>
                <a:ext cx="620386" cy="56717"/>
              </a:xfrm>
              <a:custGeom>
                <a:avLst/>
                <a:gdLst/>
                <a:ahLst/>
                <a:cxnLst/>
                <a:rect l="l" t="t" r="r" b="b"/>
                <a:pathLst>
                  <a:path w="20389" h="1864"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2"/>
              <p:cNvSpPr/>
              <p:nvPr/>
            </p:nvSpPr>
            <p:spPr>
              <a:xfrm>
                <a:off x="7849494" y="3055396"/>
                <a:ext cx="620386" cy="56717"/>
              </a:xfrm>
              <a:custGeom>
                <a:avLst/>
                <a:gdLst/>
                <a:ahLst/>
                <a:cxnLst/>
                <a:rect l="l" t="t" r="r" b="b"/>
                <a:pathLst>
                  <a:path w="20389" h="1864" extrusionOk="0">
                    <a:moveTo>
                      <a:pt x="0" y="1"/>
                    </a:moveTo>
                    <a:lnTo>
                      <a:pt x="0" y="1864"/>
                    </a:lnTo>
                    <a:lnTo>
                      <a:pt x="20388" y="1864"/>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2"/>
              <p:cNvSpPr/>
              <p:nvPr/>
            </p:nvSpPr>
            <p:spPr>
              <a:xfrm>
                <a:off x="7849494" y="2519720"/>
                <a:ext cx="620386" cy="45520"/>
              </a:xfrm>
              <a:custGeom>
                <a:avLst/>
                <a:gdLst/>
                <a:ahLst/>
                <a:cxnLst/>
                <a:rect l="l" t="t" r="r" b="b"/>
                <a:pathLst>
                  <a:path w="20389" h="1496" extrusionOk="0">
                    <a:moveTo>
                      <a:pt x="0" y="1"/>
                    </a:moveTo>
                    <a:lnTo>
                      <a:pt x="0" y="1496"/>
                    </a:lnTo>
                    <a:lnTo>
                      <a:pt x="20388" y="1496"/>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2"/>
              <p:cNvSpPr/>
              <p:nvPr/>
            </p:nvSpPr>
            <p:spPr>
              <a:xfrm>
                <a:off x="7849494" y="2713574"/>
                <a:ext cx="620386" cy="56717"/>
              </a:xfrm>
              <a:custGeom>
                <a:avLst/>
                <a:gdLst/>
                <a:ahLst/>
                <a:cxnLst/>
                <a:rect l="l" t="t" r="r" b="b"/>
                <a:pathLst>
                  <a:path w="20389" h="1864"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2"/>
              <p:cNvSpPr/>
              <p:nvPr/>
            </p:nvSpPr>
            <p:spPr>
              <a:xfrm>
                <a:off x="7849494" y="2987178"/>
                <a:ext cx="620386" cy="56717"/>
              </a:xfrm>
              <a:custGeom>
                <a:avLst/>
                <a:gdLst/>
                <a:ahLst/>
                <a:cxnLst/>
                <a:rect l="l" t="t" r="r" b="b"/>
                <a:pathLst>
                  <a:path w="20389" h="1864" extrusionOk="0">
                    <a:moveTo>
                      <a:pt x="0" y="1"/>
                    </a:moveTo>
                    <a:lnTo>
                      <a:pt x="0" y="1863"/>
                    </a:lnTo>
                    <a:lnTo>
                      <a:pt x="20388" y="1863"/>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2"/>
              <p:cNvSpPr/>
              <p:nvPr/>
            </p:nvSpPr>
            <p:spPr>
              <a:xfrm>
                <a:off x="7849494" y="2781792"/>
                <a:ext cx="620386" cy="56717"/>
              </a:xfrm>
              <a:custGeom>
                <a:avLst/>
                <a:gdLst/>
                <a:ahLst/>
                <a:cxnLst/>
                <a:rect l="l" t="t" r="r" b="b"/>
                <a:pathLst>
                  <a:path w="20389" h="1864" extrusionOk="0">
                    <a:moveTo>
                      <a:pt x="0" y="1"/>
                    </a:moveTo>
                    <a:lnTo>
                      <a:pt x="0" y="1863"/>
                    </a:lnTo>
                    <a:lnTo>
                      <a:pt x="20388" y="1863"/>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2"/>
              <p:cNvSpPr/>
              <p:nvPr/>
            </p:nvSpPr>
            <p:spPr>
              <a:xfrm>
                <a:off x="7849494" y="2918594"/>
                <a:ext cx="620386" cy="56717"/>
              </a:xfrm>
              <a:custGeom>
                <a:avLst/>
                <a:gdLst/>
                <a:ahLst/>
                <a:cxnLst/>
                <a:rect l="l" t="t" r="r" b="b"/>
                <a:pathLst>
                  <a:path w="20389" h="1864" extrusionOk="0">
                    <a:moveTo>
                      <a:pt x="0" y="1"/>
                    </a:moveTo>
                    <a:lnTo>
                      <a:pt x="0" y="1864"/>
                    </a:lnTo>
                    <a:lnTo>
                      <a:pt x="20388" y="1864"/>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2"/>
              <p:cNvSpPr/>
              <p:nvPr/>
            </p:nvSpPr>
            <p:spPr>
              <a:xfrm>
                <a:off x="7849494" y="2850010"/>
                <a:ext cx="620386" cy="57082"/>
              </a:xfrm>
              <a:custGeom>
                <a:avLst/>
                <a:gdLst/>
                <a:ahLst/>
                <a:cxnLst/>
                <a:rect l="l" t="t" r="r" b="b"/>
                <a:pathLst>
                  <a:path w="20389" h="1876" extrusionOk="0">
                    <a:moveTo>
                      <a:pt x="0" y="1"/>
                    </a:moveTo>
                    <a:lnTo>
                      <a:pt x="0" y="1875"/>
                    </a:lnTo>
                    <a:lnTo>
                      <a:pt x="20388" y="1875"/>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2"/>
              <p:cNvSpPr/>
              <p:nvPr/>
            </p:nvSpPr>
            <p:spPr>
              <a:xfrm>
                <a:off x="7849494" y="3875874"/>
                <a:ext cx="620386" cy="57082"/>
              </a:xfrm>
              <a:custGeom>
                <a:avLst/>
                <a:gdLst/>
                <a:ahLst/>
                <a:cxnLst/>
                <a:rect l="l" t="t" r="r" b="b"/>
                <a:pathLst>
                  <a:path w="20389" h="1876" extrusionOk="0">
                    <a:moveTo>
                      <a:pt x="0" y="1"/>
                    </a:moveTo>
                    <a:lnTo>
                      <a:pt x="0" y="1875"/>
                    </a:lnTo>
                    <a:lnTo>
                      <a:pt x="20388" y="1875"/>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2"/>
              <p:cNvSpPr/>
              <p:nvPr/>
            </p:nvSpPr>
            <p:spPr>
              <a:xfrm>
                <a:off x="7849494" y="4696716"/>
                <a:ext cx="620386" cy="56717"/>
              </a:xfrm>
              <a:custGeom>
                <a:avLst/>
                <a:gdLst/>
                <a:ahLst/>
                <a:cxnLst/>
                <a:rect l="l" t="t" r="r" b="b"/>
                <a:pathLst>
                  <a:path w="20389" h="1864" extrusionOk="0">
                    <a:moveTo>
                      <a:pt x="0" y="1"/>
                    </a:moveTo>
                    <a:lnTo>
                      <a:pt x="0" y="1863"/>
                    </a:lnTo>
                    <a:lnTo>
                      <a:pt x="20388" y="1863"/>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2"/>
              <p:cNvSpPr/>
              <p:nvPr/>
            </p:nvSpPr>
            <p:spPr>
              <a:xfrm>
                <a:off x="7849494" y="4764935"/>
                <a:ext cx="620386" cy="57082"/>
              </a:xfrm>
              <a:custGeom>
                <a:avLst/>
                <a:gdLst/>
                <a:ahLst/>
                <a:cxnLst/>
                <a:rect l="l" t="t" r="r" b="b"/>
                <a:pathLst>
                  <a:path w="20389" h="1876" extrusionOk="0">
                    <a:moveTo>
                      <a:pt x="0" y="1"/>
                    </a:moveTo>
                    <a:lnTo>
                      <a:pt x="0" y="1875"/>
                    </a:lnTo>
                    <a:lnTo>
                      <a:pt x="20388" y="1875"/>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2"/>
              <p:cNvSpPr/>
              <p:nvPr/>
            </p:nvSpPr>
            <p:spPr>
              <a:xfrm>
                <a:off x="7849494" y="4628133"/>
                <a:ext cx="620386" cy="57082"/>
              </a:xfrm>
              <a:custGeom>
                <a:avLst/>
                <a:gdLst/>
                <a:ahLst/>
                <a:cxnLst/>
                <a:rect l="l" t="t" r="r" b="b"/>
                <a:pathLst>
                  <a:path w="20389" h="1876" extrusionOk="0">
                    <a:moveTo>
                      <a:pt x="0" y="1"/>
                    </a:moveTo>
                    <a:lnTo>
                      <a:pt x="0" y="1875"/>
                    </a:lnTo>
                    <a:lnTo>
                      <a:pt x="20388" y="1875"/>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2"/>
              <p:cNvSpPr/>
              <p:nvPr/>
            </p:nvSpPr>
            <p:spPr>
              <a:xfrm>
                <a:off x="7849494" y="4491696"/>
                <a:ext cx="620386" cy="56717"/>
              </a:xfrm>
              <a:custGeom>
                <a:avLst/>
                <a:gdLst/>
                <a:ahLst/>
                <a:cxnLst/>
                <a:rect l="l" t="t" r="r" b="b"/>
                <a:pathLst>
                  <a:path w="20389" h="1864"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2"/>
              <p:cNvSpPr/>
              <p:nvPr/>
            </p:nvSpPr>
            <p:spPr>
              <a:xfrm>
                <a:off x="7849494" y="3807655"/>
                <a:ext cx="620386" cy="56717"/>
              </a:xfrm>
              <a:custGeom>
                <a:avLst/>
                <a:gdLst/>
                <a:ahLst/>
                <a:cxnLst/>
                <a:rect l="l" t="t" r="r" b="b"/>
                <a:pathLst>
                  <a:path w="20389" h="1864" extrusionOk="0">
                    <a:moveTo>
                      <a:pt x="0" y="1"/>
                    </a:moveTo>
                    <a:lnTo>
                      <a:pt x="0" y="1864"/>
                    </a:lnTo>
                    <a:lnTo>
                      <a:pt x="20388" y="1864"/>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2"/>
              <p:cNvSpPr/>
              <p:nvPr/>
            </p:nvSpPr>
            <p:spPr>
              <a:xfrm>
                <a:off x="7849494" y="4970320"/>
                <a:ext cx="620386" cy="26624"/>
              </a:xfrm>
              <a:custGeom>
                <a:avLst/>
                <a:gdLst/>
                <a:ahLst/>
                <a:cxnLst/>
                <a:rect l="l" t="t" r="r" b="b"/>
                <a:pathLst>
                  <a:path w="20389" h="875" extrusionOk="0">
                    <a:moveTo>
                      <a:pt x="0" y="1"/>
                    </a:moveTo>
                    <a:lnTo>
                      <a:pt x="0" y="875"/>
                    </a:lnTo>
                    <a:lnTo>
                      <a:pt x="20388" y="875"/>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2"/>
              <p:cNvSpPr/>
              <p:nvPr/>
            </p:nvSpPr>
            <p:spPr>
              <a:xfrm>
                <a:off x="7849494" y="4833518"/>
                <a:ext cx="620386" cy="56717"/>
              </a:xfrm>
              <a:custGeom>
                <a:avLst/>
                <a:gdLst/>
                <a:ahLst/>
                <a:cxnLst/>
                <a:rect l="l" t="t" r="r" b="b"/>
                <a:pathLst>
                  <a:path w="20389" h="1864" extrusionOk="0">
                    <a:moveTo>
                      <a:pt x="0" y="1"/>
                    </a:moveTo>
                    <a:lnTo>
                      <a:pt x="0" y="1864"/>
                    </a:lnTo>
                    <a:lnTo>
                      <a:pt x="20388" y="1864"/>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2"/>
              <p:cNvSpPr/>
              <p:nvPr/>
            </p:nvSpPr>
            <p:spPr>
              <a:xfrm>
                <a:off x="7849494" y="4901767"/>
                <a:ext cx="620386" cy="57052"/>
              </a:xfrm>
              <a:custGeom>
                <a:avLst/>
                <a:gdLst/>
                <a:ahLst/>
                <a:cxnLst/>
                <a:rect l="l" t="t" r="r" b="b"/>
                <a:pathLst>
                  <a:path w="20389" h="1875" extrusionOk="0">
                    <a:moveTo>
                      <a:pt x="0" y="0"/>
                    </a:moveTo>
                    <a:lnTo>
                      <a:pt x="0" y="1874"/>
                    </a:lnTo>
                    <a:lnTo>
                      <a:pt x="20388" y="1874"/>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2"/>
              <p:cNvSpPr/>
              <p:nvPr/>
            </p:nvSpPr>
            <p:spPr>
              <a:xfrm>
                <a:off x="7849494" y="4559914"/>
                <a:ext cx="620386" cy="56717"/>
              </a:xfrm>
              <a:custGeom>
                <a:avLst/>
                <a:gdLst/>
                <a:ahLst/>
                <a:cxnLst/>
                <a:rect l="l" t="t" r="r" b="b"/>
                <a:pathLst>
                  <a:path w="20389" h="1864" extrusionOk="0">
                    <a:moveTo>
                      <a:pt x="0" y="1"/>
                    </a:moveTo>
                    <a:lnTo>
                      <a:pt x="0" y="1863"/>
                    </a:lnTo>
                    <a:lnTo>
                      <a:pt x="20388" y="1863"/>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2"/>
              <p:cNvSpPr/>
              <p:nvPr/>
            </p:nvSpPr>
            <p:spPr>
              <a:xfrm>
                <a:off x="7849494" y="4012706"/>
                <a:ext cx="620386" cy="57052"/>
              </a:xfrm>
              <a:custGeom>
                <a:avLst/>
                <a:gdLst/>
                <a:ahLst/>
                <a:cxnLst/>
                <a:rect l="l" t="t" r="r" b="b"/>
                <a:pathLst>
                  <a:path w="20389" h="1875" extrusionOk="0">
                    <a:moveTo>
                      <a:pt x="0" y="0"/>
                    </a:moveTo>
                    <a:lnTo>
                      <a:pt x="0" y="1874"/>
                    </a:lnTo>
                    <a:lnTo>
                      <a:pt x="20388" y="1874"/>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2"/>
              <p:cNvSpPr/>
              <p:nvPr/>
            </p:nvSpPr>
            <p:spPr>
              <a:xfrm>
                <a:off x="7849494" y="4423112"/>
                <a:ext cx="620386" cy="56717"/>
              </a:xfrm>
              <a:custGeom>
                <a:avLst/>
                <a:gdLst/>
                <a:ahLst/>
                <a:cxnLst/>
                <a:rect l="l" t="t" r="r" b="b"/>
                <a:pathLst>
                  <a:path w="20389" h="1864"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2"/>
              <p:cNvSpPr/>
              <p:nvPr/>
            </p:nvSpPr>
            <p:spPr>
              <a:xfrm>
                <a:off x="7849494" y="3944457"/>
                <a:ext cx="620386" cy="56717"/>
              </a:xfrm>
              <a:custGeom>
                <a:avLst/>
                <a:gdLst/>
                <a:ahLst/>
                <a:cxnLst/>
                <a:rect l="l" t="t" r="r" b="b"/>
                <a:pathLst>
                  <a:path w="20389" h="1864" extrusionOk="0">
                    <a:moveTo>
                      <a:pt x="0" y="1"/>
                    </a:moveTo>
                    <a:lnTo>
                      <a:pt x="0" y="1864"/>
                    </a:lnTo>
                    <a:lnTo>
                      <a:pt x="20388" y="1864"/>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2"/>
              <p:cNvSpPr/>
              <p:nvPr/>
            </p:nvSpPr>
            <p:spPr>
              <a:xfrm>
                <a:off x="7849494" y="4149508"/>
                <a:ext cx="620386" cy="57052"/>
              </a:xfrm>
              <a:custGeom>
                <a:avLst/>
                <a:gdLst/>
                <a:ahLst/>
                <a:cxnLst/>
                <a:rect l="l" t="t" r="r" b="b"/>
                <a:pathLst>
                  <a:path w="20389" h="1875" extrusionOk="0">
                    <a:moveTo>
                      <a:pt x="0" y="0"/>
                    </a:moveTo>
                    <a:lnTo>
                      <a:pt x="0" y="1875"/>
                    </a:lnTo>
                    <a:lnTo>
                      <a:pt x="20388" y="1875"/>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2"/>
              <p:cNvSpPr/>
              <p:nvPr/>
            </p:nvSpPr>
            <p:spPr>
              <a:xfrm>
                <a:off x="7849494" y="4081259"/>
                <a:ext cx="620386" cy="56717"/>
              </a:xfrm>
              <a:custGeom>
                <a:avLst/>
                <a:gdLst/>
                <a:ahLst/>
                <a:cxnLst/>
                <a:rect l="l" t="t" r="r" b="b"/>
                <a:pathLst>
                  <a:path w="20389" h="1864" extrusionOk="0">
                    <a:moveTo>
                      <a:pt x="0" y="1"/>
                    </a:moveTo>
                    <a:lnTo>
                      <a:pt x="0" y="1864"/>
                    </a:lnTo>
                    <a:lnTo>
                      <a:pt x="20388" y="1864"/>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2"/>
              <p:cNvSpPr/>
              <p:nvPr/>
            </p:nvSpPr>
            <p:spPr>
              <a:xfrm>
                <a:off x="7849494" y="4218061"/>
                <a:ext cx="620386" cy="56717"/>
              </a:xfrm>
              <a:custGeom>
                <a:avLst/>
                <a:gdLst/>
                <a:ahLst/>
                <a:cxnLst/>
                <a:rect l="l" t="t" r="r" b="b"/>
                <a:pathLst>
                  <a:path w="20389" h="1864" extrusionOk="0">
                    <a:moveTo>
                      <a:pt x="0" y="1"/>
                    </a:moveTo>
                    <a:lnTo>
                      <a:pt x="0" y="1864"/>
                    </a:lnTo>
                    <a:lnTo>
                      <a:pt x="20388" y="1864"/>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2"/>
              <p:cNvSpPr/>
              <p:nvPr/>
            </p:nvSpPr>
            <p:spPr>
              <a:xfrm>
                <a:off x="7849494" y="4354894"/>
                <a:ext cx="620386" cy="56686"/>
              </a:xfrm>
              <a:custGeom>
                <a:avLst/>
                <a:gdLst/>
                <a:ahLst/>
                <a:cxnLst/>
                <a:rect l="l" t="t" r="r" b="b"/>
                <a:pathLst>
                  <a:path w="20389" h="1863"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2"/>
              <p:cNvSpPr/>
              <p:nvPr/>
            </p:nvSpPr>
            <p:spPr>
              <a:xfrm>
                <a:off x="7849494" y="4286310"/>
                <a:ext cx="620386" cy="57052"/>
              </a:xfrm>
              <a:custGeom>
                <a:avLst/>
                <a:gdLst/>
                <a:ahLst/>
                <a:cxnLst/>
                <a:rect l="l" t="t" r="r" b="b"/>
                <a:pathLst>
                  <a:path w="20389" h="1875" extrusionOk="0">
                    <a:moveTo>
                      <a:pt x="0" y="0"/>
                    </a:moveTo>
                    <a:lnTo>
                      <a:pt x="0" y="1875"/>
                    </a:lnTo>
                    <a:lnTo>
                      <a:pt x="20388" y="1875"/>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42"/>
            <p:cNvGrpSpPr/>
            <p:nvPr/>
          </p:nvGrpSpPr>
          <p:grpSpPr>
            <a:xfrm>
              <a:off x="5971995" y="3391529"/>
              <a:ext cx="1592362" cy="1605416"/>
              <a:chOff x="5971995" y="3391529"/>
              <a:chExt cx="1592362" cy="1605416"/>
            </a:xfrm>
          </p:grpSpPr>
          <p:sp>
            <p:nvSpPr>
              <p:cNvPr id="469" name="Google Shape;469;p42"/>
              <p:cNvSpPr/>
              <p:nvPr/>
            </p:nvSpPr>
            <p:spPr>
              <a:xfrm>
                <a:off x="6154652" y="4084758"/>
                <a:ext cx="1227415" cy="170790"/>
              </a:xfrm>
              <a:custGeom>
                <a:avLst/>
                <a:gdLst/>
                <a:ahLst/>
                <a:cxnLst/>
                <a:rect l="l" t="t" r="r" b="b"/>
                <a:pathLst>
                  <a:path w="40339" h="5613" extrusionOk="0">
                    <a:moveTo>
                      <a:pt x="9073" y="1"/>
                    </a:moveTo>
                    <a:cubicBezTo>
                      <a:pt x="5957" y="3359"/>
                      <a:pt x="2036" y="4957"/>
                      <a:pt x="0" y="5612"/>
                    </a:cubicBezTo>
                    <a:lnTo>
                      <a:pt x="40339" y="5612"/>
                    </a:lnTo>
                    <a:cubicBezTo>
                      <a:pt x="38303" y="4957"/>
                      <a:pt x="34382" y="3347"/>
                      <a:pt x="31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2"/>
              <p:cNvSpPr/>
              <p:nvPr/>
            </p:nvSpPr>
            <p:spPr>
              <a:xfrm>
                <a:off x="6251198" y="4267050"/>
                <a:ext cx="1033957" cy="36787"/>
              </a:xfrm>
              <a:custGeom>
                <a:avLst/>
                <a:gdLst/>
                <a:ahLst/>
                <a:cxnLst/>
                <a:rect l="l" t="t" r="r" b="b"/>
                <a:pathLst>
                  <a:path w="33981" h="1209" extrusionOk="0">
                    <a:moveTo>
                      <a:pt x="1" y="1"/>
                    </a:moveTo>
                    <a:lnTo>
                      <a:pt x="1" y="1208"/>
                    </a:lnTo>
                    <a:lnTo>
                      <a:pt x="33980" y="1208"/>
                    </a:lnTo>
                    <a:lnTo>
                      <a:pt x="339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2"/>
              <p:cNvSpPr/>
              <p:nvPr/>
            </p:nvSpPr>
            <p:spPr>
              <a:xfrm>
                <a:off x="6531131" y="3902133"/>
                <a:ext cx="61251" cy="170759"/>
              </a:xfrm>
              <a:custGeom>
                <a:avLst/>
                <a:gdLst/>
                <a:ahLst/>
                <a:cxnLst/>
                <a:rect l="l" t="t" r="r" b="b"/>
                <a:pathLst>
                  <a:path w="2013" h="5612" extrusionOk="0">
                    <a:moveTo>
                      <a:pt x="0" y="0"/>
                    </a:moveTo>
                    <a:lnTo>
                      <a:pt x="0" y="5612"/>
                    </a:lnTo>
                    <a:lnTo>
                      <a:pt x="2012" y="5612"/>
                    </a:lnTo>
                    <a:lnTo>
                      <a:pt x="20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2"/>
              <p:cNvSpPr/>
              <p:nvPr/>
            </p:nvSpPr>
            <p:spPr>
              <a:xfrm>
                <a:off x="7163019" y="4315338"/>
                <a:ext cx="122136" cy="171124"/>
              </a:xfrm>
              <a:custGeom>
                <a:avLst/>
                <a:gdLst/>
                <a:ahLst/>
                <a:cxnLst/>
                <a:rect l="l" t="t" r="r" b="b"/>
                <a:pathLst>
                  <a:path w="4014" h="5624" extrusionOk="0">
                    <a:moveTo>
                      <a:pt x="0" y="1"/>
                    </a:moveTo>
                    <a:lnTo>
                      <a:pt x="0" y="5624"/>
                    </a:lnTo>
                    <a:lnTo>
                      <a:pt x="4013" y="5624"/>
                    </a:lnTo>
                    <a:lnTo>
                      <a:pt x="40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2"/>
              <p:cNvSpPr/>
              <p:nvPr/>
            </p:nvSpPr>
            <p:spPr>
              <a:xfrm>
                <a:off x="6433854" y="3902133"/>
                <a:ext cx="85745" cy="170759"/>
              </a:xfrm>
              <a:custGeom>
                <a:avLst/>
                <a:gdLst/>
                <a:ahLst/>
                <a:cxnLst/>
                <a:rect l="l" t="t" r="r" b="b"/>
                <a:pathLst>
                  <a:path w="2818" h="5612" extrusionOk="0">
                    <a:moveTo>
                      <a:pt x="0" y="0"/>
                    </a:moveTo>
                    <a:lnTo>
                      <a:pt x="0" y="5612"/>
                    </a:lnTo>
                    <a:lnTo>
                      <a:pt x="2818" y="5612"/>
                    </a:lnTo>
                    <a:lnTo>
                      <a:pt x="28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2"/>
              <p:cNvSpPr/>
              <p:nvPr/>
            </p:nvSpPr>
            <p:spPr>
              <a:xfrm>
                <a:off x="6737551" y="4315338"/>
                <a:ext cx="61251" cy="170790"/>
              </a:xfrm>
              <a:custGeom>
                <a:avLst/>
                <a:gdLst/>
                <a:ahLst/>
                <a:cxnLst/>
                <a:rect l="l" t="t" r="r" b="b"/>
                <a:pathLst>
                  <a:path w="2013" h="5613" extrusionOk="0">
                    <a:moveTo>
                      <a:pt x="1" y="1"/>
                    </a:moveTo>
                    <a:lnTo>
                      <a:pt x="1" y="5612"/>
                    </a:lnTo>
                    <a:lnTo>
                      <a:pt x="2013" y="5612"/>
                    </a:lnTo>
                    <a:lnTo>
                      <a:pt x="20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2"/>
              <p:cNvSpPr/>
              <p:nvPr/>
            </p:nvSpPr>
            <p:spPr>
              <a:xfrm>
                <a:off x="6810334" y="4315338"/>
                <a:ext cx="268036" cy="171124"/>
              </a:xfrm>
              <a:custGeom>
                <a:avLst/>
                <a:gdLst/>
                <a:ahLst/>
                <a:cxnLst/>
                <a:rect l="l" t="t" r="r" b="b"/>
                <a:pathLst>
                  <a:path w="8809" h="5624" extrusionOk="0">
                    <a:moveTo>
                      <a:pt x="0" y="1"/>
                    </a:moveTo>
                    <a:lnTo>
                      <a:pt x="0" y="5624"/>
                    </a:lnTo>
                    <a:lnTo>
                      <a:pt x="8809" y="5624"/>
                    </a:lnTo>
                    <a:lnTo>
                      <a:pt x="88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p:nvPr/>
            </p:nvSpPr>
            <p:spPr>
              <a:xfrm>
                <a:off x="7089902" y="4315338"/>
                <a:ext cx="61585" cy="170790"/>
              </a:xfrm>
              <a:custGeom>
                <a:avLst/>
                <a:gdLst/>
                <a:ahLst/>
                <a:cxnLst/>
                <a:rect l="l" t="t" r="r" b="b"/>
                <a:pathLst>
                  <a:path w="2024" h="5613" extrusionOk="0">
                    <a:moveTo>
                      <a:pt x="0" y="1"/>
                    </a:moveTo>
                    <a:lnTo>
                      <a:pt x="0" y="5612"/>
                    </a:lnTo>
                    <a:lnTo>
                      <a:pt x="2024" y="5612"/>
                    </a:lnTo>
                    <a:lnTo>
                      <a:pt x="20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2"/>
              <p:cNvSpPr/>
              <p:nvPr/>
            </p:nvSpPr>
            <p:spPr>
              <a:xfrm>
                <a:off x="6457983" y="4315338"/>
                <a:ext cx="268066" cy="171124"/>
              </a:xfrm>
              <a:custGeom>
                <a:avLst/>
                <a:gdLst/>
                <a:ahLst/>
                <a:cxnLst/>
                <a:rect l="l" t="t" r="r" b="b"/>
                <a:pathLst>
                  <a:path w="8810" h="5624" extrusionOk="0">
                    <a:moveTo>
                      <a:pt x="1" y="1"/>
                    </a:moveTo>
                    <a:lnTo>
                      <a:pt x="1" y="5624"/>
                    </a:lnTo>
                    <a:lnTo>
                      <a:pt x="8809" y="5624"/>
                    </a:lnTo>
                    <a:lnTo>
                      <a:pt x="88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2"/>
              <p:cNvSpPr/>
              <p:nvPr/>
            </p:nvSpPr>
            <p:spPr>
              <a:xfrm>
                <a:off x="6312449" y="3610333"/>
                <a:ext cx="911486" cy="231645"/>
              </a:xfrm>
              <a:custGeom>
                <a:avLst/>
                <a:gdLst/>
                <a:ahLst/>
                <a:cxnLst/>
                <a:rect l="l" t="t" r="r" b="b"/>
                <a:pathLst>
                  <a:path w="29956" h="7613" extrusionOk="0">
                    <a:moveTo>
                      <a:pt x="13052" y="0"/>
                    </a:moveTo>
                    <a:cubicBezTo>
                      <a:pt x="8153" y="4048"/>
                      <a:pt x="2254" y="6681"/>
                      <a:pt x="0" y="7613"/>
                    </a:cubicBezTo>
                    <a:lnTo>
                      <a:pt x="29955" y="7613"/>
                    </a:lnTo>
                    <a:cubicBezTo>
                      <a:pt x="27713" y="6681"/>
                      <a:pt x="21814" y="4048"/>
                      <a:pt x="169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2"/>
              <p:cNvSpPr/>
              <p:nvPr/>
            </p:nvSpPr>
            <p:spPr>
              <a:xfrm>
                <a:off x="6433854" y="3853509"/>
                <a:ext cx="669009" cy="37091"/>
              </a:xfrm>
              <a:custGeom>
                <a:avLst/>
                <a:gdLst/>
                <a:ahLst/>
                <a:cxnLst/>
                <a:rect l="l" t="t" r="r" b="b"/>
                <a:pathLst>
                  <a:path w="21987" h="1219" extrusionOk="0">
                    <a:moveTo>
                      <a:pt x="0" y="0"/>
                    </a:moveTo>
                    <a:lnTo>
                      <a:pt x="0" y="1219"/>
                    </a:lnTo>
                    <a:lnTo>
                      <a:pt x="21987" y="1219"/>
                    </a:lnTo>
                    <a:lnTo>
                      <a:pt x="219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2"/>
              <p:cNvSpPr/>
              <p:nvPr/>
            </p:nvSpPr>
            <p:spPr>
              <a:xfrm>
                <a:off x="6695927" y="3510257"/>
                <a:ext cx="144531" cy="88544"/>
              </a:xfrm>
              <a:custGeom>
                <a:avLst/>
                <a:gdLst/>
                <a:ahLst/>
                <a:cxnLst/>
                <a:rect l="l" t="t" r="r" b="b"/>
                <a:pathLst>
                  <a:path w="4750" h="2910" extrusionOk="0">
                    <a:moveTo>
                      <a:pt x="1748" y="1"/>
                    </a:moveTo>
                    <a:lnTo>
                      <a:pt x="920" y="840"/>
                    </a:lnTo>
                    <a:cubicBezTo>
                      <a:pt x="0" y="1748"/>
                      <a:pt x="345" y="2634"/>
                      <a:pt x="483" y="2910"/>
                    </a:cubicBezTo>
                    <a:lnTo>
                      <a:pt x="4266" y="2910"/>
                    </a:lnTo>
                    <a:cubicBezTo>
                      <a:pt x="4404" y="2634"/>
                      <a:pt x="4749" y="1748"/>
                      <a:pt x="3841" y="840"/>
                    </a:cubicBezTo>
                    <a:lnTo>
                      <a:pt x="3001" y="1"/>
                    </a:lnTo>
                    <a:cubicBezTo>
                      <a:pt x="2800" y="64"/>
                      <a:pt x="2590" y="95"/>
                      <a:pt x="2379" y="95"/>
                    </a:cubicBezTo>
                    <a:cubicBezTo>
                      <a:pt x="2168" y="95"/>
                      <a:pt x="1955" y="64"/>
                      <a:pt x="1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2"/>
              <p:cNvSpPr/>
              <p:nvPr/>
            </p:nvSpPr>
            <p:spPr>
              <a:xfrm>
                <a:off x="6694527" y="3391529"/>
                <a:ext cx="128769" cy="110361"/>
              </a:xfrm>
              <a:custGeom>
                <a:avLst/>
                <a:gdLst/>
                <a:ahLst/>
                <a:cxnLst/>
                <a:rect l="l" t="t" r="r" b="b"/>
                <a:pathLst>
                  <a:path w="4232" h="3627" extrusionOk="0">
                    <a:moveTo>
                      <a:pt x="2406" y="0"/>
                    </a:moveTo>
                    <a:cubicBezTo>
                      <a:pt x="1961" y="0"/>
                      <a:pt x="1507" y="165"/>
                      <a:pt x="1139" y="533"/>
                    </a:cubicBezTo>
                    <a:cubicBezTo>
                      <a:pt x="0" y="1672"/>
                      <a:pt x="817" y="3627"/>
                      <a:pt x="2426" y="3627"/>
                    </a:cubicBezTo>
                    <a:cubicBezTo>
                      <a:pt x="3427" y="3615"/>
                      <a:pt x="4232" y="2810"/>
                      <a:pt x="4232" y="1810"/>
                    </a:cubicBezTo>
                    <a:cubicBezTo>
                      <a:pt x="4232" y="721"/>
                      <a:pt x="3337"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2"/>
              <p:cNvSpPr/>
              <p:nvPr/>
            </p:nvSpPr>
            <p:spPr>
              <a:xfrm>
                <a:off x="7017119" y="3902133"/>
                <a:ext cx="85745" cy="170759"/>
              </a:xfrm>
              <a:custGeom>
                <a:avLst/>
                <a:gdLst/>
                <a:ahLst/>
                <a:cxnLst/>
                <a:rect l="l" t="t" r="r" b="b"/>
                <a:pathLst>
                  <a:path w="2818" h="5612" extrusionOk="0">
                    <a:moveTo>
                      <a:pt x="0" y="0"/>
                    </a:moveTo>
                    <a:lnTo>
                      <a:pt x="0" y="5612"/>
                    </a:lnTo>
                    <a:lnTo>
                      <a:pt x="2818" y="5612"/>
                    </a:lnTo>
                    <a:lnTo>
                      <a:pt x="28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2"/>
              <p:cNvSpPr/>
              <p:nvPr/>
            </p:nvSpPr>
            <p:spPr>
              <a:xfrm>
                <a:off x="6603883" y="3902133"/>
                <a:ext cx="328587" cy="170759"/>
              </a:xfrm>
              <a:custGeom>
                <a:avLst/>
                <a:gdLst/>
                <a:ahLst/>
                <a:cxnLst/>
                <a:rect l="l" t="t" r="r" b="b"/>
                <a:pathLst>
                  <a:path w="10799" h="5612" extrusionOk="0">
                    <a:moveTo>
                      <a:pt x="1" y="0"/>
                    </a:moveTo>
                    <a:lnTo>
                      <a:pt x="1" y="5612"/>
                    </a:lnTo>
                    <a:lnTo>
                      <a:pt x="2818" y="5612"/>
                    </a:lnTo>
                    <a:lnTo>
                      <a:pt x="2818" y="3807"/>
                    </a:lnTo>
                    <a:cubicBezTo>
                      <a:pt x="2818" y="2369"/>
                      <a:pt x="3968" y="1219"/>
                      <a:pt x="5405" y="1219"/>
                    </a:cubicBezTo>
                    <a:cubicBezTo>
                      <a:pt x="6831" y="1219"/>
                      <a:pt x="7993" y="2369"/>
                      <a:pt x="7993" y="3807"/>
                    </a:cubicBezTo>
                    <a:lnTo>
                      <a:pt x="7993" y="5612"/>
                    </a:lnTo>
                    <a:lnTo>
                      <a:pt x="10798" y="5612"/>
                    </a:lnTo>
                    <a:lnTo>
                      <a:pt x="107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2"/>
              <p:cNvSpPr/>
              <p:nvPr/>
            </p:nvSpPr>
            <p:spPr>
              <a:xfrm>
                <a:off x="6701160" y="3950756"/>
                <a:ext cx="134398" cy="122136"/>
              </a:xfrm>
              <a:custGeom>
                <a:avLst/>
                <a:gdLst/>
                <a:ahLst/>
                <a:cxnLst/>
                <a:rect l="l" t="t" r="r" b="b"/>
                <a:pathLst>
                  <a:path w="4417" h="4014" extrusionOk="0">
                    <a:moveTo>
                      <a:pt x="2208" y="1"/>
                    </a:moveTo>
                    <a:cubicBezTo>
                      <a:pt x="990" y="1"/>
                      <a:pt x="1" y="990"/>
                      <a:pt x="1" y="2209"/>
                    </a:cubicBezTo>
                    <a:lnTo>
                      <a:pt x="1" y="4014"/>
                    </a:lnTo>
                    <a:lnTo>
                      <a:pt x="4416" y="4014"/>
                    </a:lnTo>
                    <a:lnTo>
                      <a:pt x="4416" y="2209"/>
                    </a:lnTo>
                    <a:cubicBezTo>
                      <a:pt x="4405" y="990"/>
                      <a:pt x="3427" y="1"/>
                      <a:pt x="2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2"/>
              <p:cNvSpPr/>
              <p:nvPr/>
            </p:nvSpPr>
            <p:spPr>
              <a:xfrm>
                <a:off x="6943971" y="3902133"/>
                <a:ext cx="61616" cy="170759"/>
              </a:xfrm>
              <a:custGeom>
                <a:avLst/>
                <a:gdLst/>
                <a:ahLst/>
                <a:cxnLst/>
                <a:rect l="l" t="t" r="r" b="b"/>
                <a:pathLst>
                  <a:path w="2025" h="5612" extrusionOk="0">
                    <a:moveTo>
                      <a:pt x="1" y="0"/>
                    </a:moveTo>
                    <a:lnTo>
                      <a:pt x="1" y="5612"/>
                    </a:lnTo>
                    <a:lnTo>
                      <a:pt x="2025" y="5612"/>
                    </a:lnTo>
                    <a:lnTo>
                      <a:pt x="20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2"/>
              <p:cNvSpPr/>
              <p:nvPr/>
            </p:nvSpPr>
            <p:spPr>
              <a:xfrm>
                <a:off x="6251198" y="4315338"/>
                <a:ext cx="122501" cy="171124"/>
              </a:xfrm>
              <a:custGeom>
                <a:avLst/>
                <a:gdLst/>
                <a:ahLst/>
                <a:cxnLst/>
                <a:rect l="l" t="t" r="r" b="b"/>
                <a:pathLst>
                  <a:path w="4026" h="5624" extrusionOk="0">
                    <a:moveTo>
                      <a:pt x="1" y="1"/>
                    </a:moveTo>
                    <a:lnTo>
                      <a:pt x="1" y="5624"/>
                    </a:lnTo>
                    <a:lnTo>
                      <a:pt x="4026" y="5624"/>
                    </a:lnTo>
                    <a:lnTo>
                      <a:pt x="40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2"/>
              <p:cNvSpPr/>
              <p:nvPr/>
            </p:nvSpPr>
            <p:spPr>
              <a:xfrm>
                <a:off x="7053510" y="4740806"/>
                <a:ext cx="183021" cy="256139"/>
              </a:xfrm>
              <a:custGeom>
                <a:avLst/>
                <a:gdLst/>
                <a:ahLst/>
                <a:cxnLst/>
                <a:rect l="l" t="t" r="r" b="b"/>
                <a:pathLst>
                  <a:path w="6015" h="8418" extrusionOk="0">
                    <a:moveTo>
                      <a:pt x="0" y="0"/>
                    </a:moveTo>
                    <a:lnTo>
                      <a:pt x="0" y="8418"/>
                    </a:lnTo>
                    <a:lnTo>
                      <a:pt x="6014" y="8418"/>
                    </a:lnTo>
                    <a:lnTo>
                      <a:pt x="60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2"/>
              <p:cNvSpPr/>
              <p:nvPr/>
            </p:nvSpPr>
            <p:spPr>
              <a:xfrm>
                <a:off x="7248033" y="4740806"/>
                <a:ext cx="61251" cy="255804"/>
              </a:xfrm>
              <a:custGeom>
                <a:avLst/>
                <a:gdLst/>
                <a:ahLst/>
                <a:cxnLst/>
                <a:rect l="l" t="t" r="r" b="b"/>
                <a:pathLst>
                  <a:path w="2013" h="8407" extrusionOk="0">
                    <a:moveTo>
                      <a:pt x="1" y="0"/>
                    </a:moveTo>
                    <a:lnTo>
                      <a:pt x="1" y="8406"/>
                    </a:lnTo>
                    <a:lnTo>
                      <a:pt x="2013" y="8406"/>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2"/>
              <p:cNvSpPr/>
              <p:nvPr/>
            </p:nvSpPr>
            <p:spPr>
              <a:xfrm>
                <a:off x="6980728" y="4740806"/>
                <a:ext cx="61251" cy="255804"/>
              </a:xfrm>
              <a:custGeom>
                <a:avLst/>
                <a:gdLst/>
                <a:ahLst/>
                <a:cxnLst/>
                <a:rect l="l" t="t" r="r" b="b"/>
                <a:pathLst>
                  <a:path w="2013" h="8407" extrusionOk="0">
                    <a:moveTo>
                      <a:pt x="0" y="0"/>
                    </a:moveTo>
                    <a:lnTo>
                      <a:pt x="0" y="8406"/>
                    </a:lnTo>
                    <a:lnTo>
                      <a:pt x="2013" y="8406"/>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2"/>
              <p:cNvSpPr/>
              <p:nvPr/>
            </p:nvSpPr>
            <p:spPr>
              <a:xfrm>
                <a:off x="6385231" y="4315338"/>
                <a:ext cx="61251" cy="170790"/>
              </a:xfrm>
              <a:custGeom>
                <a:avLst/>
                <a:gdLst/>
                <a:ahLst/>
                <a:cxnLst/>
                <a:rect l="l" t="t" r="r" b="b"/>
                <a:pathLst>
                  <a:path w="2013" h="5613" extrusionOk="0">
                    <a:moveTo>
                      <a:pt x="0" y="1"/>
                    </a:moveTo>
                    <a:lnTo>
                      <a:pt x="0" y="5612"/>
                    </a:lnTo>
                    <a:lnTo>
                      <a:pt x="2012" y="5612"/>
                    </a:lnTo>
                    <a:lnTo>
                      <a:pt x="20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2"/>
              <p:cNvSpPr/>
              <p:nvPr/>
            </p:nvSpPr>
            <p:spPr>
              <a:xfrm>
                <a:off x="5971995" y="4497994"/>
                <a:ext cx="1592362" cy="170759"/>
              </a:xfrm>
              <a:custGeom>
                <a:avLst/>
                <a:gdLst/>
                <a:ahLst/>
                <a:cxnLst/>
                <a:rect l="l" t="t" r="r" b="b"/>
                <a:pathLst>
                  <a:path w="52333" h="5612" extrusionOk="0">
                    <a:moveTo>
                      <a:pt x="9073" y="0"/>
                    </a:moveTo>
                    <a:cubicBezTo>
                      <a:pt x="5957" y="3358"/>
                      <a:pt x="2036" y="4968"/>
                      <a:pt x="1" y="5612"/>
                    </a:cubicBezTo>
                    <a:lnTo>
                      <a:pt x="52333" y="5612"/>
                    </a:lnTo>
                    <a:cubicBezTo>
                      <a:pt x="50297" y="4968"/>
                      <a:pt x="46376" y="3358"/>
                      <a:pt x="432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2"/>
              <p:cNvSpPr/>
              <p:nvPr/>
            </p:nvSpPr>
            <p:spPr>
              <a:xfrm>
                <a:off x="7320816" y="4740806"/>
                <a:ext cx="98007" cy="256139"/>
              </a:xfrm>
              <a:custGeom>
                <a:avLst/>
                <a:gdLst/>
                <a:ahLst/>
                <a:cxnLst/>
                <a:rect l="l" t="t" r="r" b="b"/>
                <a:pathLst>
                  <a:path w="3221" h="8418" extrusionOk="0">
                    <a:moveTo>
                      <a:pt x="0" y="0"/>
                    </a:moveTo>
                    <a:lnTo>
                      <a:pt x="0" y="8418"/>
                    </a:lnTo>
                    <a:lnTo>
                      <a:pt x="3220" y="8418"/>
                    </a:lnTo>
                    <a:lnTo>
                      <a:pt x="32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2"/>
              <p:cNvSpPr/>
              <p:nvPr/>
            </p:nvSpPr>
            <p:spPr>
              <a:xfrm>
                <a:off x="6810334" y="4740806"/>
                <a:ext cx="158862" cy="256139"/>
              </a:xfrm>
              <a:custGeom>
                <a:avLst/>
                <a:gdLst/>
                <a:ahLst/>
                <a:cxnLst/>
                <a:rect l="l" t="t" r="r" b="b"/>
                <a:pathLst>
                  <a:path w="5221" h="8418" extrusionOk="0">
                    <a:moveTo>
                      <a:pt x="0" y="0"/>
                    </a:moveTo>
                    <a:lnTo>
                      <a:pt x="0" y="8418"/>
                    </a:lnTo>
                    <a:lnTo>
                      <a:pt x="5221" y="8418"/>
                    </a:lnTo>
                    <a:lnTo>
                      <a:pt x="5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2"/>
              <p:cNvSpPr/>
              <p:nvPr/>
            </p:nvSpPr>
            <p:spPr>
              <a:xfrm>
                <a:off x="6067872" y="4680285"/>
                <a:ext cx="1350951" cy="48988"/>
              </a:xfrm>
              <a:custGeom>
                <a:avLst/>
                <a:gdLst/>
                <a:ahLst/>
                <a:cxnLst/>
                <a:rect l="l" t="t" r="r" b="b"/>
                <a:pathLst>
                  <a:path w="44399" h="1610" extrusionOk="0">
                    <a:moveTo>
                      <a:pt x="0" y="0"/>
                    </a:moveTo>
                    <a:lnTo>
                      <a:pt x="0" y="1610"/>
                    </a:lnTo>
                    <a:lnTo>
                      <a:pt x="44398" y="1610"/>
                    </a:lnTo>
                    <a:lnTo>
                      <a:pt x="44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2"/>
              <p:cNvSpPr/>
              <p:nvPr/>
            </p:nvSpPr>
            <p:spPr>
              <a:xfrm>
                <a:off x="6067872" y="4740806"/>
                <a:ext cx="147695" cy="256139"/>
              </a:xfrm>
              <a:custGeom>
                <a:avLst/>
                <a:gdLst/>
                <a:ahLst/>
                <a:cxnLst/>
                <a:rect l="l" t="t" r="r" b="b"/>
                <a:pathLst>
                  <a:path w="4854" h="8418" extrusionOk="0">
                    <a:moveTo>
                      <a:pt x="0" y="0"/>
                    </a:moveTo>
                    <a:lnTo>
                      <a:pt x="0" y="8418"/>
                    </a:lnTo>
                    <a:lnTo>
                      <a:pt x="4853" y="8418"/>
                    </a:lnTo>
                    <a:lnTo>
                      <a:pt x="48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2"/>
              <p:cNvSpPr/>
              <p:nvPr/>
            </p:nvSpPr>
            <p:spPr>
              <a:xfrm>
                <a:off x="6227069" y="4740806"/>
                <a:ext cx="61251" cy="255804"/>
              </a:xfrm>
              <a:custGeom>
                <a:avLst/>
                <a:gdLst/>
                <a:ahLst/>
                <a:cxnLst/>
                <a:rect l="l" t="t" r="r" b="b"/>
                <a:pathLst>
                  <a:path w="2013" h="8407" extrusionOk="0">
                    <a:moveTo>
                      <a:pt x="1" y="0"/>
                    </a:moveTo>
                    <a:lnTo>
                      <a:pt x="1" y="8406"/>
                    </a:lnTo>
                    <a:lnTo>
                      <a:pt x="2013" y="8406"/>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2"/>
              <p:cNvSpPr/>
              <p:nvPr/>
            </p:nvSpPr>
            <p:spPr>
              <a:xfrm>
                <a:off x="6737551" y="4740806"/>
                <a:ext cx="61251" cy="255804"/>
              </a:xfrm>
              <a:custGeom>
                <a:avLst/>
                <a:gdLst/>
                <a:ahLst/>
                <a:cxnLst/>
                <a:rect l="l" t="t" r="r" b="b"/>
                <a:pathLst>
                  <a:path w="2013" h="8407" extrusionOk="0">
                    <a:moveTo>
                      <a:pt x="1" y="0"/>
                    </a:moveTo>
                    <a:lnTo>
                      <a:pt x="1" y="8406"/>
                    </a:lnTo>
                    <a:lnTo>
                      <a:pt x="2013" y="8406"/>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2"/>
              <p:cNvSpPr/>
              <p:nvPr/>
            </p:nvSpPr>
            <p:spPr>
              <a:xfrm>
                <a:off x="6567522" y="4740806"/>
                <a:ext cx="158527" cy="256139"/>
              </a:xfrm>
              <a:custGeom>
                <a:avLst/>
                <a:gdLst/>
                <a:ahLst/>
                <a:cxnLst/>
                <a:rect l="l" t="t" r="r" b="b"/>
                <a:pathLst>
                  <a:path w="5210" h="8418" extrusionOk="0">
                    <a:moveTo>
                      <a:pt x="0" y="0"/>
                    </a:moveTo>
                    <a:lnTo>
                      <a:pt x="0" y="8418"/>
                    </a:lnTo>
                    <a:lnTo>
                      <a:pt x="5209" y="8418"/>
                    </a:lnTo>
                    <a:lnTo>
                      <a:pt x="52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2"/>
              <p:cNvSpPr/>
              <p:nvPr/>
            </p:nvSpPr>
            <p:spPr>
              <a:xfrm>
                <a:off x="6300186" y="4740806"/>
                <a:ext cx="182687" cy="256139"/>
              </a:xfrm>
              <a:custGeom>
                <a:avLst/>
                <a:gdLst/>
                <a:ahLst/>
                <a:cxnLst/>
                <a:rect l="l" t="t" r="r" b="b"/>
                <a:pathLst>
                  <a:path w="6004" h="8418" extrusionOk="0">
                    <a:moveTo>
                      <a:pt x="1" y="0"/>
                    </a:moveTo>
                    <a:lnTo>
                      <a:pt x="1" y="8418"/>
                    </a:lnTo>
                    <a:lnTo>
                      <a:pt x="6003" y="8418"/>
                    </a:lnTo>
                    <a:lnTo>
                      <a:pt x="60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2"/>
              <p:cNvSpPr/>
              <p:nvPr/>
            </p:nvSpPr>
            <p:spPr>
              <a:xfrm>
                <a:off x="6494375" y="4740806"/>
                <a:ext cx="61616" cy="255804"/>
              </a:xfrm>
              <a:custGeom>
                <a:avLst/>
                <a:gdLst/>
                <a:ahLst/>
                <a:cxnLst/>
                <a:rect l="l" t="t" r="r" b="b"/>
                <a:pathLst>
                  <a:path w="2025" h="8407" extrusionOk="0">
                    <a:moveTo>
                      <a:pt x="1" y="0"/>
                    </a:moveTo>
                    <a:lnTo>
                      <a:pt x="1" y="8406"/>
                    </a:lnTo>
                    <a:lnTo>
                      <a:pt x="2025" y="8406"/>
                    </a:lnTo>
                    <a:lnTo>
                      <a:pt x="20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 name="Google Shape;501;p42"/>
            <p:cNvSpPr/>
            <p:nvPr/>
          </p:nvSpPr>
          <p:spPr>
            <a:xfrm>
              <a:off x="7975433" y="3583739"/>
              <a:ext cx="33988" cy="329256"/>
            </a:xfrm>
            <a:custGeom>
              <a:avLst/>
              <a:gdLst/>
              <a:ahLst/>
              <a:cxnLst/>
              <a:rect l="l" t="t" r="r" b="b"/>
              <a:pathLst>
                <a:path w="1117" h="10821" extrusionOk="0">
                  <a:moveTo>
                    <a:pt x="1116" y="0"/>
                  </a:moveTo>
                  <a:cubicBezTo>
                    <a:pt x="725" y="23"/>
                    <a:pt x="346" y="115"/>
                    <a:pt x="1" y="276"/>
                  </a:cubicBezTo>
                  <a:cubicBezTo>
                    <a:pt x="208" y="1955"/>
                    <a:pt x="300" y="3645"/>
                    <a:pt x="300" y="5336"/>
                  </a:cubicBezTo>
                  <a:lnTo>
                    <a:pt x="300" y="10821"/>
                  </a:lnTo>
                  <a:cubicBezTo>
                    <a:pt x="564" y="10740"/>
                    <a:pt x="840" y="10694"/>
                    <a:pt x="1116" y="10694"/>
                  </a:cubicBezTo>
                  <a:lnTo>
                    <a:pt x="1116" y="0"/>
                  </a:ln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2"/>
            <p:cNvSpPr/>
            <p:nvPr/>
          </p:nvSpPr>
          <p:spPr>
            <a:xfrm>
              <a:off x="8005191" y="4803426"/>
              <a:ext cx="72448" cy="137198"/>
            </a:xfrm>
            <a:custGeom>
              <a:avLst/>
              <a:gdLst/>
              <a:ahLst/>
              <a:cxnLst/>
              <a:rect l="l" t="t" r="r" b="b"/>
              <a:pathLst>
                <a:path w="2381" h="4509" extrusionOk="0">
                  <a:moveTo>
                    <a:pt x="391" y="1"/>
                  </a:moveTo>
                  <a:cubicBezTo>
                    <a:pt x="414" y="1507"/>
                    <a:pt x="276" y="3025"/>
                    <a:pt x="0" y="4508"/>
                  </a:cubicBezTo>
                  <a:lnTo>
                    <a:pt x="2024" y="4508"/>
                  </a:lnTo>
                  <a:cubicBezTo>
                    <a:pt x="2289" y="3025"/>
                    <a:pt x="2381" y="1507"/>
                    <a:pt x="2312" y="1"/>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42"/>
            <p:cNvGrpSpPr/>
            <p:nvPr/>
          </p:nvGrpSpPr>
          <p:grpSpPr>
            <a:xfrm>
              <a:off x="7346710" y="3283481"/>
              <a:ext cx="812810" cy="1713464"/>
              <a:chOff x="7346710" y="3283481"/>
              <a:chExt cx="812810" cy="1713464"/>
            </a:xfrm>
          </p:grpSpPr>
          <p:sp>
            <p:nvSpPr>
              <p:cNvPr id="504" name="Google Shape;504;p42"/>
              <p:cNvSpPr/>
              <p:nvPr/>
            </p:nvSpPr>
            <p:spPr>
              <a:xfrm>
                <a:off x="7909679" y="3508857"/>
                <a:ext cx="62285" cy="350616"/>
              </a:xfrm>
              <a:custGeom>
                <a:avLst/>
                <a:gdLst/>
                <a:ahLst/>
                <a:cxnLst/>
                <a:rect l="l" t="t" r="r" b="b"/>
                <a:pathLst>
                  <a:path w="2047" h="11523" extrusionOk="0">
                    <a:moveTo>
                      <a:pt x="12" y="1"/>
                    </a:moveTo>
                    <a:lnTo>
                      <a:pt x="0" y="10695"/>
                    </a:lnTo>
                    <a:cubicBezTo>
                      <a:pt x="1035" y="10741"/>
                      <a:pt x="1679" y="11155"/>
                      <a:pt x="2047" y="11523"/>
                    </a:cubicBezTo>
                    <a:lnTo>
                      <a:pt x="2047" y="7797"/>
                    </a:lnTo>
                    <a:cubicBezTo>
                      <a:pt x="2047" y="6072"/>
                      <a:pt x="1944" y="4347"/>
                      <a:pt x="1725" y="2645"/>
                    </a:cubicBezTo>
                    <a:lnTo>
                      <a:pt x="1725" y="2576"/>
                    </a:lnTo>
                    <a:cubicBezTo>
                      <a:pt x="1702" y="2415"/>
                      <a:pt x="1679" y="2266"/>
                      <a:pt x="1656" y="2116"/>
                    </a:cubicBezTo>
                    <a:cubicBezTo>
                      <a:pt x="1576" y="1507"/>
                      <a:pt x="1472" y="943"/>
                      <a:pt x="1369" y="403"/>
                    </a:cubicBezTo>
                    <a:cubicBezTo>
                      <a:pt x="955" y="162"/>
                      <a:pt x="495" y="12"/>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2"/>
              <p:cNvSpPr/>
              <p:nvPr/>
            </p:nvSpPr>
            <p:spPr>
              <a:xfrm>
                <a:off x="7346710" y="4222260"/>
                <a:ext cx="812810" cy="420964"/>
              </a:xfrm>
              <a:custGeom>
                <a:avLst/>
                <a:gdLst/>
                <a:ahLst/>
                <a:cxnLst/>
                <a:rect l="l" t="t" r="r" b="b"/>
                <a:pathLst>
                  <a:path w="26713" h="13835" extrusionOk="0">
                    <a:moveTo>
                      <a:pt x="13362" y="1"/>
                    </a:moveTo>
                    <a:cubicBezTo>
                      <a:pt x="5911" y="3462"/>
                      <a:pt x="552" y="9672"/>
                      <a:pt x="0" y="10327"/>
                    </a:cubicBezTo>
                    <a:lnTo>
                      <a:pt x="0" y="13834"/>
                    </a:lnTo>
                    <a:cubicBezTo>
                      <a:pt x="920" y="11891"/>
                      <a:pt x="3852" y="7843"/>
                      <a:pt x="13236" y="1438"/>
                    </a:cubicBezTo>
                    <a:cubicBezTo>
                      <a:pt x="13259" y="1438"/>
                      <a:pt x="13270" y="1427"/>
                      <a:pt x="13282" y="1427"/>
                    </a:cubicBezTo>
                    <a:cubicBezTo>
                      <a:pt x="13293" y="1415"/>
                      <a:pt x="13305" y="1415"/>
                      <a:pt x="13316" y="1415"/>
                    </a:cubicBezTo>
                    <a:lnTo>
                      <a:pt x="13397" y="1415"/>
                    </a:lnTo>
                    <a:cubicBezTo>
                      <a:pt x="13408" y="1415"/>
                      <a:pt x="13408" y="1415"/>
                      <a:pt x="13420" y="1427"/>
                    </a:cubicBezTo>
                    <a:cubicBezTo>
                      <a:pt x="13443" y="1427"/>
                      <a:pt x="13454" y="1438"/>
                      <a:pt x="13466" y="1438"/>
                    </a:cubicBezTo>
                    <a:cubicBezTo>
                      <a:pt x="22860" y="7843"/>
                      <a:pt x="25793" y="11891"/>
                      <a:pt x="26712" y="13834"/>
                    </a:cubicBezTo>
                    <a:lnTo>
                      <a:pt x="26712" y="10327"/>
                    </a:lnTo>
                    <a:cubicBezTo>
                      <a:pt x="26161" y="9672"/>
                      <a:pt x="20802" y="3474"/>
                      <a:pt x="13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2"/>
              <p:cNvSpPr/>
              <p:nvPr/>
            </p:nvSpPr>
            <p:spPr>
              <a:xfrm>
                <a:off x="8097204" y="4200931"/>
                <a:ext cx="43755" cy="295694"/>
              </a:xfrm>
              <a:custGeom>
                <a:avLst/>
                <a:gdLst/>
                <a:ahLst/>
                <a:cxnLst/>
                <a:rect l="l" t="t" r="r" b="b"/>
                <a:pathLst>
                  <a:path w="1438" h="9718" extrusionOk="0">
                    <a:moveTo>
                      <a:pt x="1" y="1"/>
                    </a:moveTo>
                    <a:lnTo>
                      <a:pt x="1" y="8245"/>
                    </a:lnTo>
                    <a:cubicBezTo>
                      <a:pt x="576" y="8809"/>
                      <a:pt x="1059" y="9303"/>
                      <a:pt x="1438" y="9717"/>
                    </a:cubicBezTo>
                    <a:lnTo>
                      <a:pt x="1438" y="238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2"/>
              <p:cNvSpPr/>
              <p:nvPr/>
            </p:nvSpPr>
            <p:spPr>
              <a:xfrm>
                <a:off x="8022687" y="3584074"/>
                <a:ext cx="62316" cy="350281"/>
              </a:xfrm>
              <a:custGeom>
                <a:avLst/>
                <a:gdLst/>
                <a:ahLst/>
                <a:cxnLst/>
                <a:rect l="l" t="t" r="r" b="b"/>
                <a:pathLst>
                  <a:path w="2048" h="11512" extrusionOk="0">
                    <a:moveTo>
                      <a:pt x="0" y="1"/>
                    </a:moveTo>
                    <a:lnTo>
                      <a:pt x="0" y="10683"/>
                    </a:lnTo>
                    <a:cubicBezTo>
                      <a:pt x="1035" y="10729"/>
                      <a:pt x="1679" y="11155"/>
                      <a:pt x="2036" y="11511"/>
                    </a:cubicBezTo>
                    <a:lnTo>
                      <a:pt x="2036" y="7797"/>
                    </a:lnTo>
                    <a:cubicBezTo>
                      <a:pt x="2047" y="5313"/>
                      <a:pt x="1817" y="2841"/>
                      <a:pt x="1357" y="403"/>
                    </a:cubicBezTo>
                    <a:cubicBezTo>
                      <a:pt x="943" y="150"/>
                      <a:pt x="472" y="1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2"/>
              <p:cNvSpPr/>
              <p:nvPr/>
            </p:nvSpPr>
            <p:spPr>
              <a:xfrm>
                <a:off x="7834098" y="3508857"/>
                <a:ext cx="63015" cy="350281"/>
              </a:xfrm>
              <a:custGeom>
                <a:avLst/>
                <a:gdLst/>
                <a:ahLst/>
                <a:cxnLst/>
                <a:rect l="l" t="t" r="r" b="b"/>
                <a:pathLst>
                  <a:path w="2071" h="11512" extrusionOk="0">
                    <a:moveTo>
                      <a:pt x="2070" y="1"/>
                    </a:moveTo>
                    <a:cubicBezTo>
                      <a:pt x="1587" y="24"/>
                      <a:pt x="1116" y="150"/>
                      <a:pt x="713" y="403"/>
                    </a:cubicBezTo>
                    <a:cubicBezTo>
                      <a:pt x="230" y="2841"/>
                      <a:pt x="0" y="5313"/>
                      <a:pt x="23" y="7797"/>
                    </a:cubicBezTo>
                    <a:lnTo>
                      <a:pt x="23" y="11511"/>
                    </a:lnTo>
                    <a:cubicBezTo>
                      <a:pt x="380" y="11155"/>
                      <a:pt x="1024" y="10741"/>
                      <a:pt x="2070" y="10683"/>
                    </a:cubicBezTo>
                    <a:lnTo>
                      <a:pt x="20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2"/>
              <p:cNvSpPr/>
              <p:nvPr/>
            </p:nvSpPr>
            <p:spPr>
              <a:xfrm>
                <a:off x="7858926" y="3366456"/>
                <a:ext cx="88909" cy="138232"/>
              </a:xfrm>
              <a:custGeom>
                <a:avLst/>
                <a:gdLst/>
                <a:ahLst/>
                <a:cxnLst/>
                <a:rect l="l" t="t" r="r" b="b"/>
                <a:pathLst>
                  <a:path w="2922" h="4543" extrusionOk="0">
                    <a:moveTo>
                      <a:pt x="1461" y="0"/>
                    </a:moveTo>
                    <a:cubicBezTo>
                      <a:pt x="1151" y="644"/>
                      <a:pt x="518" y="2174"/>
                      <a:pt x="1" y="4543"/>
                    </a:cubicBezTo>
                    <a:cubicBezTo>
                      <a:pt x="467" y="4347"/>
                      <a:pt x="964" y="4249"/>
                      <a:pt x="1461" y="4249"/>
                    </a:cubicBezTo>
                    <a:cubicBezTo>
                      <a:pt x="1959" y="4249"/>
                      <a:pt x="2456" y="4347"/>
                      <a:pt x="2922" y="4543"/>
                    </a:cubicBezTo>
                    <a:cubicBezTo>
                      <a:pt x="2404" y="2174"/>
                      <a:pt x="1772" y="644"/>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2"/>
              <p:cNvSpPr/>
              <p:nvPr/>
            </p:nvSpPr>
            <p:spPr>
              <a:xfrm>
                <a:off x="7974399" y="3358637"/>
                <a:ext cx="72813" cy="62437"/>
              </a:xfrm>
              <a:custGeom>
                <a:avLst/>
                <a:gdLst/>
                <a:ahLst/>
                <a:cxnLst/>
                <a:rect l="l" t="t" r="r" b="b"/>
                <a:pathLst>
                  <a:path w="2393" h="2052" extrusionOk="0">
                    <a:moveTo>
                      <a:pt x="1364" y="0"/>
                    </a:moveTo>
                    <a:cubicBezTo>
                      <a:pt x="1111" y="0"/>
                      <a:pt x="854" y="94"/>
                      <a:pt x="644" y="303"/>
                    </a:cubicBezTo>
                    <a:cubicBezTo>
                      <a:pt x="1" y="947"/>
                      <a:pt x="449" y="2051"/>
                      <a:pt x="1369" y="2051"/>
                    </a:cubicBezTo>
                    <a:cubicBezTo>
                      <a:pt x="1932" y="2040"/>
                      <a:pt x="2392" y="1591"/>
                      <a:pt x="2392" y="1028"/>
                    </a:cubicBezTo>
                    <a:cubicBezTo>
                      <a:pt x="2392" y="407"/>
                      <a:pt x="1889" y="0"/>
                      <a:pt x="1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2"/>
              <p:cNvSpPr/>
              <p:nvPr/>
            </p:nvSpPr>
            <p:spPr>
              <a:xfrm>
                <a:off x="7861726" y="3283481"/>
                <a:ext cx="72813" cy="62346"/>
              </a:xfrm>
              <a:custGeom>
                <a:avLst/>
                <a:gdLst/>
                <a:ahLst/>
                <a:cxnLst/>
                <a:rect l="l" t="t" r="r" b="b"/>
                <a:pathLst>
                  <a:path w="2393" h="2049" extrusionOk="0">
                    <a:moveTo>
                      <a:pt x="1359" y="1"/>
                    </a:moveTo>
                    <a:cubicBezTo>
                      <a:pt x="1108" y="1"/>
                      <a:pt x="852" y="93"/>
                      <a:pt x="645" y="301"/>
                    </a:cubicBezTo>
                    <a:cubicBezTo>
                      <a:pt x="1" y="945"/>
                      <a:pt x="449" y="2049"/>
                      <a:pt x="1369" y="2049"/>
                    </a:cubicBezTo>
                    <a:cubicBezTo>
                      <a:pt x="1933" y="2049"/>
                      <a:pt x="2393" y="1589"/>
                      <a:pt x="2393" y="1026"/>
                    </a:cubicBezTo>
                    <a:cubicBezTo>
                      <a:pt x="2393" y="410"/>
                      <a:pt x="1886" y="1"/>
                      <a:pt x="1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2"/>
              <p:cNvSpPr/>
              <p:nvPr/>
            </p:nvSpPr>
            <p:spPr>
              <a:xfrm>
                <a:off x="7972999" y="3441338"/>
                <a:ext cx="87144" cy="138567"/>
              </a:xfrm>
              <a:custGeom>
                <a:avLst/>
                <a:gdLst/>
                <a:ahLst/>
                <a:cxnLst/>
                <a:rect l="l" t="t" r="r" b="b"/>
                <a:pathLst>
                  <a:path w="2864" h="4554" extrusionOk="0">
                    <a:moveTo>
                      <a:pt x="1403" y="0"/>
                    </a:moveTo>
                    <a:cubicBezTo>
                      <a:pt x="1116" y="633"/>
                      <a:pt x="506" y="2082"/>
                      <a:pt x="1" y="4312"/>
                    </a:cubicBezTo>
                    <a:cubicBezTo>
                      <a:pt x="1" y="4381"/>
                      <a:pt x="12" y="4450"/>
                      <a:pt x="24" y="4519"/>
                    </a:cubicBezTo>
                    <a:cubicBezTo>
                      <a:pt x="436" y="4346"/>
                      <a:pt x="879" y="4254"/>
                      <a:pt x="1334" y="4254"/>
                    </a:cubicBezTo>
                    <a:cubicBezTo>
                      <a:pt x="1361" y="4254"/>
                      <a:pt x="1388" y="4254"/>
                      <a:pt x="1415" y="4255"/>
                    </a:cubicBezTo>
                    <a:cubicBezTo>
                      <a:pt x="1440" y="4254"/>
                      <a:pt x="1464" y="4254"/>
                      <a:pt x="1489" y="4254"/>
                    </a:cubicBezTo>
                    <a:cubicBezTo>
                      <a:pt x="1959" y="4254"/>
                      <a:pt x="2427" y="4357"/>
                      <a:pt x="2864" y="4554"/>
                    </a:cubicBezTo>
                    <a:cubicBezTo>
                      <a:pt x="2346" y="2185"/>
                      <a:pt x="1714" y="656"/>
                      <a:pt x="1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2"/>
              <p:cNvSpPr/>
              <p:nvPr/>
            </p:nvSpPr>
            <p:spPr>
              <a:xfrm>
                <a:off x="7355108" y="4279312"/>
                <a:ext cx="795314" cy="376510"/>
              </a:xfrm>
              <a:custGeom>
                <a:avLst/>
                <a:gdLst/>
                <a:ahLst/>
                <a:cxnLst/>
                <a:rect l="l" t="t" r="r" b="b"/>
                <a:pathLst>
                  <a:path w="26138" h="12374" extrusionOk="0">
                    <a:moveTo>
                      <a:pt x="13075" y="0"/>
                    </a:moveTo>
                    <a:cubicBezTo>
                      <a:pt x="3381" y="6624"/>
                      <a:pt x="725" y="10671"/>
                      <a:pt x="0" y="12373"/>
                    </a:cubicBezTo>
                    <a:cubicBezTo>
                      <a:pt x="1702" y="10338"/>
                      <a:pt x="6578" y="4979"/>
                      <a:pt x="12994" y="2024"/>
                    </a:cubicBezTo>
                    <a:lnTo>
                      <a:pt x="13006" y="2024"/>
                    </a:lnTo>
                    <a:cubicBezTo>
                      <a:pt x="13017" y="2013"/>
                      <a:pt x="13029" y="2013"/>
                      <a:pt x="13052" y="2013"/>
                    </a:cubicBezTo>
                    <a:lnTo>
                      <a:pt x="13121" y="2013"/>
                    </a:lnTo>
                    <a:cubicBezTo>
                      <a:pt x="13132" y="2013"/>
                      <a:pt x="13144" y="2013"/>
                      <a:pt x="13167" y="2024"/>
                    </a:cubicBezTo>
                    <a:cubicBezTo>
                      <a:pt x="19537" y="4968"/>
                      <a:pt x="24413" y="10292"/>
                      <a:pt x="26137" y="12350"/>
                    </a:cubicBezTo>
                    <a:cubicBezTo>
                      <a:pt x="25379" y="10625"/>
                      <a:pt x="22676" y="6566"/>
                      <a:pt x="13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2"/>
              <p:cNvSpPr/>
              <p:nvPr/>
            </p:nvSpPr>
            <p:spPr>
              <a:xfrm>
                <a:off x="7984896" y="3921363"/>
                <a:ext cx="99741" cy="518211"/>
              </a:xfrm>
              <a:custGeom>
                <a:avLst/>
                <a:gdLst/>
                <a:ahLst/>
                <a:cxnLst/>
                <a:rect l="l" t="t" r="r" b="b"/>
                <a:pathLst>
                  <a:path w="3278" h="17031" extrusionOk="0">
                    <a:moveTo>
                      <a:pt x="1633" y="2669"/>
                    </a:moveTo>
                    <a:cubicBezTo>
                      <a:pt x="2093" y="2669"/>
                      <a:pt x="2461" y="3037"/>
                      <a:pt x="2461" y="3497"/>
                    </a:cubicBezTo>
                    <a:lnTo>
                      <a:pt x="2461" y="12753"/>
                    </a:lnTo>
                    <a:cubicBezTo>
                      <a:pt x="2461" y="12868"/>
                      <a:pt x="2369" y="12960"/>
                      <a:pt x="2254" y="12960"/>
                    </a:cubicBezTo>
                    <a:lnTo>
                      <a:pt x="1024" y="12960"/>
                    </a:lnTo>
                    <a:cubicBezTo>
                      <a:pt x="909" y="12960"/>
                      <a:pt x="817" y="12868"/>
                      <a:pt x="817" y="12753"/>
                    </a:cubicBezTo>
                    <a:lnTo>
                      <a:pt x="817" y="3497"/>
                    </a:lnTo>
                    <a:cubicBezTo>
                      <a:pt x="817" y="3037"/>
                      <a:pt x="1185" y="2669"/>
                      <a:pt x="1633" y="2669"/>
                    </a:cubicBezTo>
                    <a:close/>
                    <a:moveTo>
                      <a:pt x="1024" y="1"/>
                    </a:moveTo>
                    <a:cubicBezTo>
                      <a:pt x="667" y="1"/>
                      <a:pt x="322" y="58"/>
                      <a:pt x="0" y="162"/>
                    </a:cubicBezTo>
                    <a:lnTo>
                      <a:pt x="0" y="14179"/>
                    </a:lnTo>
                    <a:cubicBezTo>
                      <a:pt x="1265" y="15180"/>
                      <a:pt x="2369" y="16168"/>
                      <a:pt x="3278" y="17031"/>
                    </a:cubicBezTo>
                    <a:lnTo>
                      <a:pt x="3278" y="1082"/>
                    </a:lnTo>
                    <a:cubicBezTo>
                      <a:pt x="3163" y="886"/>
                      <a:pt x="2553"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2"/>
              <p:cNvSpPr/>
              <p:nvPr/>
            </p:nvSpPr>
            <p:spPr>
              <a:xfrm>
                <a:off x="7421927" y="3921363"/>
                <a:ext cx="99741" cy="518576"/>
              </a:xfrm>
              <a:custGeom>
                <a:avLst/>
                <a:gdLst/>
                <a:ahLst/>
                <a:cxnLst/>
                <a:rect l="l" t="t" r="r" b="b"/>
                <a:pathLst>
                  <a:path w="3278" h="17043" extrusionOk="0">
                    <a:moveTo>
                      <a:pt x="1633" y="2669"/>
                    </a:moveTo>
                    <a:cubicBezTo>
                      <a:pt x="2093" y="2669"/>
                      <a:pt x="2461" y="3037"/>
                      <a:pt x="2461" y="3497"/>
                    </a:cubicBezTo>
                    <a:lnTo>
                      <a:pt x="2461" y="12753"/>
                    </a:lnTo>
                    <a:cubicBezTo>
                      <a:pt x="2461" y="12868"/>
                      <a:pt x="2369" y="12960"/>
                      <a:pt x="2254" y="12960"/>
                    </a:cubicBezTo>
                    <a:lnTo>
                      <a:pt x="1012" y="12960"/>
                    </a:lnTo>
                    <a:cubicBezTo>
                      <a:pt x="898" y="12960"/>
                      <a:pt x="806" y="12868"/>
                      <a:pt x="806" y="12753"/>
                    </a:cubicBezTo>
                    <a:lnTo>
                      <a:pt x="806" y="3497"/>
                    </a:lnTo>
                    <a:cubicBezTo>
                      <a:pt x="806" y="3037"/>
                      <a:pt x="1173" y="2669"/>
                      <a:pt x="1633" y="2669"/>
                    </a:cubicBezTo>
                    <a:close/>
                    <a:moveTo>
                      <a:pt x="2254" y="1"/>
                    </a:moveTo>
                    <a:cubicBezTo>
                      <a:pt x="725" y="1"/>
                      <a:pt x="116" y="886"/>
                      <a:pt x="1" y="1082"/>
                    </a:cubicBezTo>
                    <a:lnTo>
                      <a:pt x="1" y="17042"/>
                    </a:lnTo>
                    <a:cubicBezTo>
                      <a:pt x="909" y="16180"/>
                      <a:pt x="2013" y="15191"/>
                      <a:pt x="3278" y="14179"/>
                    </a:cubicBezTo>
                    <a:lnTo>
                      <a:pt x="3278" y="162"/>
                    </a:lnTo>
                    <a:cubicBezTo>
                      <a:pt x="2944" y="58"/>
                      <a:pt x="2599" y="1"/>
                      <a:pt x="2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2"/>
              <p:cNvSpPr/>
              <p:nvPr/>
            </p:nvSpPr>
            <p:spPr>
              <a:xfrm>
                <a:off x="7346710" y="4953524"/>
                <a:ext cx="812810" cy="43420"/>
              </a:xfrm>
              <a:custGeom>
                <a:avLst/>
                <a:gdLst/>
                <a:ahLst/>
                <a:cxnLst/>
                <a:rect l="l" t="t" r="r" b="b"/>
                <a:pathLst>
                  <a:path w="26713" h="1427" extrusionOk="0">
                    <a:moveTo>
                      <a:pt x="0" y="1"/>
                    </a:moveTo>
                    <a:lnTo>
                      <a:pt x="0" y="1427"/>
                    </a:lnTo>
                    <a:lnTo>
                      <a:pt x="26712" y="1427"/>
                    </a:lnTo>
                    <a:lnTo>
                      <a:pt x="267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2"/>
              <p:cNvSpPr/>
              <p:nvPr/>
            </p:nvSpPr>
            <p:spPr>
              <a:xfrm>
                <a:off x="7365240" y="4200931"/>
                <a:ext cx="43785" cy="295694"/>
              </a:xfrm>
              <a:custGeom>
                <a:avLst/>
                <a:gdLst/>
                <a:ahLst/>
                <a:cxnLst/>
                <a:rect l="l" t="t" r="r" b="b"/>
                <a:pathLst>
                  <a:path w="1439" h="9718" extrusionOk="0">
                    <a:moveTo>
                      <a:pt x="1438" y="1"/>
                    </a:moveTo>
                    <a:lnTo>
                      <a:pt x="1" y="2381"/>
                    </a:lnTo>
                    <a:lnTo>
                      <a:pt x="1" y="9717"/>
                    </a:lnTo>
                    <a:cubicBezTo>
                      <a:pt x="392" y="9303"/>
                      <a:pt x="863" y="8809"/>
                      <a:pt x="1438" y="8245"/>
                    </a:cubicBezTo>
                    <a:lnTo>
                      <a:pt x="14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2"/>
              <p:cNvSpPr/>
              <p:nvPr/>
            </p:nvSpPr>
            <p:spPr>
              <a:xfrm>
                <a:off x="7834797" y="3846511"/>
                <a:ext cx="137167" cy="496151"/>
              </a:xfrm>
              <a:custGeom>
                <a:avLst/>
                <a:gdLst/>
                <a:ahLst/>
                <a:cxnLst/>
                <a:rect l="l" t="t" r="r" b="b"/>
                <a:pathLst>
                  <a:path w="4508" h="16306" extrusionOk="0">
                    <a:moveTo>
                      <a:pt x="2243" y="2047"/>
                    </a:moveTo>
                    <a:cubicBezTo>
                      <a:pt x="2703" y="2047"/>
                      <a:pt x="3071" y="2415"/>
                      <a:pt x="3071" y="2875"/>
                    </a:cubicBezTo>
                    <a:lnTo>
                      <a:pt x="3071" y="12120"/>
                    </a:lnTo>
                    <a:cubicBezTo>
                      <a:pt x="3071" y="12235"/>
                      <a:pt x="2979" y="12338"/>
                      <a:pt x="2864" y="12338"/>
                    </a:cubicBezTo>
                    <a:lnTo>
                      <a:pt x="1633" y="12338"/>
                    </a:lnTo>
                    <a:cubicBezTo>
                      <a:pt x="1507" y="12338"/>
                      <a:pt x="1415" y="12235"/>
                      <a:pt x="1415" y="12120"/>
                    </a:cubicBezTo>
                    <a:lnTo>
                      <a:pt x="1415" y="2875"/>
                    </a:lnTo>
                    <a:cubicBezTo>
                      <a:pt x="1415" y="2415"/>
                      <a:pt x="1783" y="2047"/>
                      <a:pt x="2243" y="2047"/>
                    </a:cubicBezTo>
                    <a:close/>
                    <a:moveTo>
                      <a:pt x="2254" y="0"/>
                    </a:moveTo>
                    <a:cubicBezTo>
                      <a:pt x="713" y="0"/>
                      <a:pt x="115" y="874"/>
                      <a:pt x="0" y="1081"/>
                    </a:cubicBezTo>
                    <a:lnTo>
                      <a:pt x="0" y="13270"/>
                    </a:lnTo>
                    <a:cubicBezTo>
                      <a:pt x="1564" y="14178"/>
                      <a:pt x="3071" y="15202"/>
                      <a:pt x="4508" y="16306"/>
                    </a:cubicBezTo>
                    <a:lnTo>
                      <a:pt x="4508" y="1081"/>
                    </a:lnTo>
                    <a:cubicBezTo>
                      <a:pt x="4393" y="874"/>
                      <a:pt x="3795"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2"/>
              <p:cNvSpPr/>
              <p:nvPr/>
            </p:nvSpPr>
            <p:spPr>
              <a:xfrm>
                <a:off x="7496809" y="3583739"/>
                <a:ext cx="33957" cy="329256"/>
              </a:xfrm>
              <a:custGeom>
                <a:avLst/>
                <a:gdLst/>
                <a:ahLst/>
                <a:cxnLst/>
                <a:rect l="l" t="t" r="r" b="b"/>
                <a:pathLst>
                  <a:path w="1116" h="10821" extrusionOk="0">
                    <a:moveTo>
                      <a:pt x="0" y="0"/>
                    </a:moveTo>
                    <a:lnTo>
                      <a:pt x="0" y="10694"/>
                    </a:lnTo>
                    <a:cubicBezTo>
                      <a:pt x="276" y="10694"/>
                      <a:pt x="552" y="10740"/>
                      <a:pt x="817" y="10821"/>
                    </a:cubicBezTo>
                    <a:lnTo>
                      <a:pt x="817" y="5336"/>
                    </a:lnTo>
                    <a:cubicBezTo>
                      <a:pt x="817" y="3645"/>
                      <a:pt x="909" y="1955"/>
                      <a:pt x="1116" y="276"/>
                    </a:cubicBezTo>
                    <a:cubicBezTo>
                      <a:pt x="771" y="115"/>
                      <a:pt x="391" y="2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2"/>
              <p:cNvSpPr/>
              <p:nvPr/>
            </p:nvSpPr>
            <p:spPr>
              <a:xfrm>
                <a:off x="7572026" y="4578110"/>
                <a:ext cx="362179" cy="362513"/>
              </a:xfrm>
              <a:custGeom>
                <a:avLst/>
                <a:gdLst/>
                <a:ahLst/>
                <a:cxnLst/>
                <a:rect l="l" t="t" r="r" b="b"/>
                <a:pathLst>
                  <a:path w="11903" h="11914" extrusionOk="0">
                    <a:moveTo>
                      <a:pt x="2070" y="0"/>
                    </a:moveTo>
                    <a:cubicBezTo>
                      <a:pt x="955" y="2691"/>
                      <a:pt x="24" y="6532"/>
                      <a:pt x="1" y="11913"/>
                    </a:cubicBezTo>
                    <a:lnTo>
                      <a:pt x="3278" y="11913"/>
                    </a:lnTo>
                    <a:lnTo>
                      <a:pt x="3278" y="4727"/>
                    </a:lnTo>
                    <a:cubicBezTo>
                      <a:pt x="3278" y="4704"/>
                      <a:pt x="3312" y="2047"/>
                      <a:pt x="5957" y="2047"/>
                    </a:cubicBezTo>
                    <a:cubicBezTo>
                      <a:pt x="8602" y="2047"/>
                      <a:pt x="8625" y="4704"/>
                      <a:pt x="8625" y="4727"/>
                    </a:cubicBezTo>
                    <a:lnTo>
                      <a:pt x="8625" y="11913"/>
                    </a:lnTo>
                    <a:lnTo>
                      <a:pt x="11902" y="11913"/>
                    </a:lnTo>
                    <a:cubicBezTo>
                      <a:pt x="11879" y="6532"/>
                      <a:pt x="10948" y="2691"/>
                      <a:pt x="9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2"/>
              <p:cNvSpPr/>
              <p:nvPr/>
            </p:nvSpPr>
            <p:spPr>
              <a:xfrm>
                <a:off x="7640609" y="4410515"/>
                <a:ext cx="225346" cy="155028"/>
              </a:xfrm>
              <a:custGeom>
                <a:avLst/>
                <a:gdLst/>
                <a:ahLst/>
                <a:cxnLst/>
                <a:rect l="l" t="t" r="r" b="b"/>
                <a:pathLst>
                  <a:path w="7406" h="5095" extrusionOk="0">
                    <a:moveTo>
                      <a:pt x="3703" y="0"/>
                    </a:moveTo>
                    <a:cubicBezTo>
                      <a:pt x="3255" y="322"/>
                      <a:pt x="1495" y="1737"/>
                      <a:pt x="0" y="5094"/>
                    </a:cubicBezTo>
                    <a:lnTo>
                      <a:pt x="7406" y="5094"/>
                    </a:lnTo>
                    <a:cubicBezTo>
                      <a:pt x="5911" y="1737"/>
                      <a:pt x="4140" y="322"/>
                      <a:pt x="3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2"/>
              <p:cNvSpPr/>
              <p:nvPr/>
            </p:nvSpPr>
            <p:spPr>
              <a:xfrm>
                <a:off x="7446086" y="3441673"/>
                <a:ext cx="87144" cy="138232"/>
              </a:xfrm>
              <a:custGeom>
                <a:avLst/>
                <a:gdLst/>
                <a:ahLst/>
                <a:cxnLst/>
                <a:rect l="l" t="t" r="r" b="b"/>
                <a:pathLst>
                  <a:path w="2864" h="4543" extrusionOk="0">
                    <a:moveTo>
                      <a:pt x="1460" y="1"/>
                    </a:moveTo>
                    <a:cubicBezTo>
                      <a:pt x="1150" y="645"/>
                      <a:pt x="517" y="2186"/>
                      <a:pt x="0" y="4543"/>
                    </a:cubicBezTo>
                    <a:cubicBezTo>
                      <a:pt x="426" y="4357"/>
                      <a:pt x="904" y="4254"/>
                      <a:pt x="1374" y="4254"/>
                    </a:cubicBezTo>
                    <a:cubicBezTo>
                      <a:pt x="1399" y="4254"/>
                      <a:pt x="1424" y="4255"/>
                      <a:pt x="1449" y="4255"/>
                    </a:cubicBezTo>
                    <a:lnTo>
                      <a:pt x="1460" y="4244"/>
                    </a:lnTo>
                    <a:cubicBezTo>
                      <a:pt x="1487" y="4243"/>
                      <a:pt x="1513" y="4243"/>
                      <a:pt x="1539" y="4243"/>
                    </a:cubicBezTo>
                    <a:cubicBezTo>
                      <a:pt x="1984" y="4243"/>
                      <a:pt x="2428" y="4335"/>
                      <a:pt x="2840" y="4508"/>
                    </a:cubicBezTo>
                    <a:cubicBezTo>
                      <a:pt x="2852" y="4439"/>
                      <a:pt x="2863" y="4382"/>
                      <a:pt x="2863" y="4313"/>
                    </a:cubicBezTo>
                    <a:cubicBezTo>
                      <a:pt x="2357" y="2071"/>
                      <a:pt x="1748" y="622"/>
                      <a:pt x="1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2"/>
              <p:cNvSpPr/>
              <p:nvPr/>
            </p:nvSpPr>
            <p:spPr>
              <a:xfrm>
                <a:off x="7428590" y="4803091"/>
                <a:ext cx="72783" cy="137532"/>
              </a:xfrm>
              <a:custGeom>
                <a:avLst/>
                <a:gdLst/>
                <a:ahLst/>
                <a:cxnLst/>
                <a:rect l="l" t="t" r="r" b="b"/>
                <a:pathLst>
                  <a:path w="2392" h="4520" extrusionOk="0">
                    <a:moveTo>
                      <a:pt x="81" y="0"/>
                    </a:moveTo>
                    <a:cubicBezTo>
                      <a:pt x="0" y="1518"/>
                      <a:pt x="104" y="3036"/>
                      <a:pt x="368" y="4519"/>
                    </a:cubicBezTo>
                    <a:lnTo>
                      <a:pt x="2392" y="4519"/>
                    </a:lnTo>
                    <a:cubicBezTo>
                      <a:pt x="2104" y="3036"/>
                      <a:pt x="1966" y="1518"/>
                      <a:pt x="1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2"/>
              <p:cNvSpPr/>
              <p:nvPr/>
            </p:nvSpPr>
            <p:spPr>
              <a:xfrm>
                <a:off x="7432089" y="4538219"/>
                <a:ext cx="114773" cy="252640"/>
              </a:xfrm>
              <a:custGeom>
                <a:avLst/>
                <a:gdLst/>
                <a:ahLst/>
                <a:cxnLst/>
                <a:rect l="l" t="t" r="r" b="b"/>
                <a:pathLst>
                  <a:path w="3772" h="8303" extrusionOk="0">
                    <a:moveTo>
                      <a:pt x="3772" y="1"/>
                    </a:moveTo>
                    <a:lnTo>
                      <a:pt x="3772" y="1"/>
                    </a:lnTo>
                    <a:cubicBezTo>
                      <a:pt x="2599" y="1047"/>
                      <a:pt x="380" y="3623"/>
                      <a:pt x="0" y="8303"/>
                    </a:cubicBezTo>
                    <a:lnTo>
                      <a:pt x="1886" y="8303"/>
                    </a:lnTo>
                    <a:cubicBezTo>
                      <a:pt x="1943" y="5877"/>
                      <a:pt x="2380" y="2910"/>
                      <a:pt x="3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2"/>
              <p:cNvSpPr/>
              <p:nvPr/>
            </p:nvSpPr>
            <p:spPr>
              <a:xfrm>
                <a:off x="7421592" y="3584074"/>
                <a:ext cx="62285" cy="350281"/>
              </a:xfrm>
              <a:custGeom>
                <a:avLst/>
                <a:gdLst/>
                <a:ahLst/>
                <a:cxnLst/>
                <a:rect l="l" t="t" r="r" b="b"/>
                <a:pathLst>
                  <a:path w="2047" h="11512" extrusionOk="0">
                    <a:moveTo>
                      <a:pt x="2047" y="1"/>
                    </a:moveTo>
                    <a:cubicBezTo>
                      <a:pt x="1575" y="12"/>
                      <a:pt x="1104" y="150"/>
                      <a:pt x="690" y="403"/>
                    </a:cubicBezTo>
                    <a:cubicBezTo>
                      <a:pt x="219" y="2841"/>
                      <a:pt x="0" y="5313"/>
                      <a:pt x="12" y="7797"/>
                    </a:cubicBezTo>
                    <a:lnTo>
                      <a:pt x="12" y="11511"/>
                    </a:lnTo>
                    <a:cubicBezTo>
                      <a:pt x="368" y="11155"/>
                      <a:pt x="1012" y="10729"/>
                      <a:pt x="2047" y="10683"/>
                    </a:cubicBezTo>
                    <a:lnTo>
                      <a:pt x="20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2"/>
              <p:cNvSpPr/>
              <p:nvPr/>
            </p:nvSpPr>
            <p:spPr>
              <a:xfrm>
                <a:off x="7463217" y="3366791"/>
                <a:ext cx="54252" cy="53918"/>
              </a:xfrm>
              <a:custGeom>
                <a:avLst/>
                <a:gdLst/>
                <a:ahLst/>
                <a:cxnLst/>
                <a:rect l="l" t="t" r="r" b="b"/>
                <a:pathLst>
                  <a:path w="1783" h="1772" extrusionOk="0">
                    <a:moveTo>
                      <a:pt x="897" y="1"/>
                    </a:moveTo>
                    <a:cubicBezTo>
                      <a:pt x="403" y="1"/>
                      <a:pt x="0" y="392"/>
                      <a:pt x="0" y="886"/>
                    </a:cubicBezTo>
                    <a:cubicBezTo>
                      <a:pt x="0" y="1369"/>
                      <a:pt x="391" y="1772"/>
                      <a:pt x="886" y="1772"/>
                    </a:cubicBezTo>
                    <a:lnTo>
                      <a:pt x="897" y="1772"/>
                    </a:lnTo>
                    <a:cubicBezTo>
                      <a:pt x="1392" y="1772"/>
                      <a:pt x="1783" y="1369"/>
                      <a:pt x="1783" y="886"/>
                    </a:cubicBezTo>
                    <a:cubicBezTo>
                      <a:pt x="1783" y="392"/>
                      <a:pt x="1380"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2"/>
              <p:cNvSpPr/>
              <p:nvPr/>
            </p:nvSpPr>
            <p:spPr>
              <a:xfrm>
                <a:off x="7346710" y="4353829"/>
                <a:ext cx="812810" cy="586794"/>
              </a:xfrm>
              <a:custGeom>
                <a:avLst/>
                <a:gdLst/>
                <a:ahLst/>
                <a:cxnLst/>
                <a:rect l="l" t="t" r="r" b="b"/>
                <a:pathLst>
                  <a:path w="26713" h="19285" extrusionOk="0">
                    <a:moveTo>
                      <a:pt x="13362" y="1"/>
                    </a:moveTo>
                    <a:cubicBezTo>
                      <a:pt x="5865" y="3485"/>
                      <a:pt x="506" y="10281"/>
                      <a:pt x="0" y="10936"/>
                    </a:cubicBezTo>
                    <a:lnTo>
                      <a:pt x="0" y="19284"/>
                    </a:lnTo>
                    <a:lnTo>
                      <a:pt x="2622" y="19284"/>
                    </a:lnTo>
                    <a:cubicBezTo>
                      <a:pt x="2358" y="17732"/>
                      <a:pt x="2266" y="16168"/>
                      <a:pt x="2369" y="14604"/>
                    </a:cubicBezTo>
                    <a:cubicBezTo>
                      <a:pt x="2358" y="14581"/>
                      <a:pt x="2358" y="14570"/>
                      <a:pt x="2358" y="14558"/>
                    </a:cubicBezTo>
                    <a:cubicBezTo>
                      <a:pt x="2358" y="14535"/>
                      <a:pt x="2358" y="14512"/>
                      <a:pt x="2369" y="14478"/>
                    </a:cubicBezTo>
                    <a:cubicBezTo>
                      <a:pt x="2864" y="7762"/>
                      <a:pt x="7038" y="5164"/>
                      <a:pt x="7084" y="5129"/>
                    </a:cubicBezTo>
                    <a:cubicBezTo>
                      <a:pt x="7116" y="5111"/>
                      <a:pt x="7152" y="5102"/>
                      <a:pt x="7188" y="5102"/>
                    </a:cubicBezTo>
                    <a:cubicBezTo>
                      <a:pt x="7241" y="5102"/>
                      <a:pt x="7295" y="5122"/>
                      <a:pt x="7337" y="5164"/>
                    </a:cubicBezTo>
                    <a:cubicBezTo>
                      <a:pt x="7406" y="5221"/>
                      <a:pt x="7417" y="5325"/>
                      <a:pt x="7371" y="5417"/>
                    </a:cubicBezTo>
                    <a:cubicBezTo>
                      <a:pt x="4048" y="11500"/>
                      <a:pt x="5278" y="18181"/>
                      <a:pt x="5508" y="19284"/>
                    </a:cubicBezTo>
                    <a:lnTo>
                      <a:pt x="6980" y="19284"/>
                    </a:lnTo>
                    <a:cubicBezTo>
                      <a:pt x="7038" y="5313"/>
                      <a:pt x="12994" y="1587"/>
                      <a:pt x="13247" y="1426"/>
                    </a:cubicBezTo>
                    <a:cubicBezTo>
                      <a:pt x="13259" y="1426"/>
                      <a:pt x="13270" y="1426"/>
                      <a:pt x="13282" y="1415"/>
                    </a:cubicBezTo>
                    <a:cubicBezTo>
                      <a:pt x="13293" y="1415"/>
                      <a:pt x="13305" y="1415"/>
                      <a:pt x="13316" y="1403"/>
                    </a:cubicBezTo>
                    <a:lnTo>
                      <a:pt x="13397" y="1403"/>
                    </a:lnTo>
                    <a:cubicBezTo>
                      <a:pt x="13408" y="1415"/>
                      <a:pt x="13420" y="1415"/>
                      <a:pt x="13443" y="1426"/>
                    </a:cubicBezTo>
                    <a:lnTo>
                      <a:pt x="13466" y="1426"/>
                    </a:lnTo>
                    <a:cubicBezTo>
                      <a:pt x="13719" y="1587"/>
                      <a:pt x="19675" y="5313"/>
                      <a:pt x="19733" y="19284"/>
                    </a:cubicBezTo>
                    <a:lnTo>
                      <a:pt x="21204" y="19284"/>
                    </a:lnTo>
                    <a:cubicBezTo>
                      <a:pt x="21446" y="18181"/>
                      <a:pt x="22665" y="11500"/>
                      <a:pt x="19342" y="5417"/>
                    </a:cubicBezTo>
                    <a:cubicBezTo>
                      <a:pt x="19250" y="5260"/>
                      <a:pt x="19364" y="5096"/>
                      <a:pt x="19514" y="5096"/>
                    </a:cubicBezTo>
                    <a:cubicBezTo>
                      <a:pt x="19551" y="5096"/>
                      <a:pt x="19590" y="5106"/>
                      <a:pt x="19629" y="5129"/>
                    </a:cubicBezTo>
                    <a:cubicBezTo>
                      <a:pt x="19675" y="5152"/>
                      <a:pt x="23849" y="7751"/>
                      <a:pt x="24332" y="14478"/>
                    </a:cubicBezTo>
                    <a:cubicBezTo>
                      <a:pt x="24344" y="14501"/>
                      <a:pt x="24355" y="14524"/>
                      <a:pt x="24355" y="14558"/>
                    </a:cubicBezTo>
                    <a:cubicBezTo>
                      <a:pt x="24344" y="14570"/>
                      <a:pt x="24344" y="14581"/>
                      <a:pt x="24344" y="14593"/>
                    </a:cubicBezTo>
                    <a:cubicBezTo>
                      <a:pt x="24436" y="16157"/>
                      <a:pt x="24344" y="17732"/>
                      <a:pt x="24079" y="19273"/>
                    </a:cubicBezTo>
                    <a:lnTo>
                      <a:pt x="26712" y="19273"/>
                    </a:lnTo>
                    <a:lnTo>
                      <a:pt x="26712" y="10925"/>
                    </a:lnTo>
                    <a:cubicBezTo>
                      <a:pt x="26218" y="10292"/>
                      <a:pt x="20848" y="3485"/>
                      <a:pt x="13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2"/>
              <p:cNvSpPr/>
              <p:nvPr/>
            </p:nvSpPr>
            <p:spPr>
              <a:xfrm>
                <a:off x="7684333" y="4034036"/>
                <a:ext cx="137532" cy="208915"/>
              </a:xfrm>
              <a:custGeom>
                <a:avLst/>
                <a:gdLst/>
                <a:ahLst/>
                <a:cxnLst/>
                <a:rect l="l" t="t" r="r" b="b"/>
                <a:pathLst>
                  <a:path w="4520" h="6866" extrusionOk="0">
                    <a:moveTo>
                      <a:pt x="2266" y="817"/>
                    </a:moveTo>
                    <a:cubicBezTo>
                      <a:pt x="3071" y="817"/>
                      <a:pt x="3704" y="1714"/>
                      <a:pt x="3704" y="2875"/>
                    </a:cubicBezTo>
                    <a:cubicBezTo>
                      <a:pt x="3704" y="4025"/>
                      <a:pt x="3071" y="4934"/>
                      <a:pt x="2266" y="4934"/>
                    </a:cubicBezTo>
                    <a:cubicBezTo>
                      <a:pt x="1461" y="4934"/>
                      <a:pt x="817" y="4025"/>
                      <a:pt x="817" y="2875"/>
                    </a:cubicBezTo>
                    <a:cubicBezTo>
                      <a:pt x="817" y="1725"/>
                      <a:pt x="1450" y="817"/>
                      <a:pt x="2266" y="817"/>
                    </a:cubicBezTo>
                    <a:close/>
                    <a:moveTo>
                      <a:pt x="1" y="1"/>
                    </a:moveTo>
                    <a:lnTo>
                      <a:pt x="1" y="6865"/>
                    </a:lnTo>
                    <a:cubicBezTo>
                      <a:pt x="702" y="6474"/>
                      <a:pt x="1427" y="6106"/>
                      <a:pt x="2174" y="5762"/>
                    </a:cubicBezTo>
                    <a:lnTo>
                      <a:pt x="2186" y="5762"/>
                    </a:lnTo>
                    <a:cubicBezTo>
                      <a:pt x="2197" y="5762"/>
                      <a:pt x="2209" y="5750"/>
                      <a:pt x="2220" y="5750"/>
                    </a:cubicBezTo>
                    <a:lnTo>
                      <a:pt x="2301" y="5750"/>
                    </a:lnTo>
                    <a:cubicBezTo>
                      <a:pt x="2312" y="5750"/>
                      <a:pt x="2324" y="5762"/>
                      <a:pt x="2347" y="5762"/>
                    </a:cubicBezTo>
                    <a:cubicBezTo>
                      <a:pt x="3094" y="6106"/>
                      <a:pt x="3819" y="6486"/>
                      <a:pt x="4520" y="6865"/>
                    </a:cubicBezTo>
                    <a:lnTo>
                      <a:pt x="45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2"/>
              <p:cNvSpPr/>
              <p:nvPr/>
            </p:nvSpPr>
            <p:spPr>
              <a:xfrm>
                <a:off x="7684333" y="3865041"/>
                <a:ext cx="137532" cy="107105"/>
              </a:xfrm>
              <a:custGeom>
                <a:avLst/>
                <a:gdLst/>
                <a:ahLst/>
                <a:cxnLst/>
                <a:rect l="l" t="t" r="r" b="b"/>
                <a:pathLst>
                  <a:path w="4520" h="3520" extrusionOk="0">
                    <a:moveTo>
                      <a:pt x="2266" y="1"/>
                    </a:moveTo>
                    <a:cubicBezTo>
                      <a:pt x="1277" y="1"/>
                      <a:pt x="254" y="886"/>
                      <a:pt x="1" y="1116"/>
                    </a:cubicBezTo>
                    <a:lnTo>
                      <a:pt x="1" y="3519"/>
                    </a:lnTo>
                    <a:lnTo>
                      <a:pt x="2094" y="897"/>
                    </a:lnTo>
                    <a:cubicBezTo>
                      <a:pt x="2105" y="897"/>
                      <a:pt x="2105" y="886"/>
                      <a:pt x="2117" y="886"/>
                    </a:cubicBezTo>
                    <a:cubicBezTo>
                      <a:pt x="2117" y="886"/>
                      <a:pt x="2128" y="874"/>
                      <a:pt x="2128" y="863"/>
                    </a:cubicBezTo>
                    <a:cubicBezTo>
                      <a:pt x="2140" y="863"/>
                      <a:pt x="2140" y="863"/>
                      <a:pt x="2151" y="851"/>
                    </a:cubicBezTo>
                    <a:cubicBezTo>
                      <a:pt x="2163" y="851"/>
                      <a:pt x="2174" y="840"/>
                      <a:pt x="2186" y="840"/>
                    </a:cubicBezTo>
                    <a:cubicBezTo>
                      <a:pt x="2197" y="828"/>
                      <a:pt x="2209" y="828"/>
                      <a:pt x="2220" y="828"/>
                    </a:cubicBezTo>
                    <a:lnTo>
                      <a:pt x="2301" y="828"/>
                    </a:lnTo>
                    <a:cubicBezTo>
                      <a:pt x="2312" y="828"/>
                      <a:pt x="2324" y="828"/>
                      <a:pt x="2335" y="840"/>
                    </a:cubicBezTo>
                    <a:cubicBezTo>
                      <a:pt x="2358" y="840"/>
                      <a:pt x="2370" y="851"/>
                      <a:pt x="2381" y="851"/>
                    </a:cubicBezTo>
                    <a:cubicBezTo>
                      <a:pt x="2381" y="863"/>
                      <a:pt x="2393" y="863"/>
                      <a:pt x="2393" y="863"/>
                    </a:cubicBezTo>
                    <a:cubicBezTo>
                      <a:pt x="2393" y="863"/>
                      <a:pt x="2404" y="874"/>
                      <a:pt x="2404" y="886"/>
                    </a:cubicBezTo>
                    <a:cubicBezTo>
                      <a:pt x="2416" y="886"/>
                      <a:pt x="2416" y="897"/>
                      <a:pt x="2427" y="897"/>
                    </a:cubicBezTo>
                    <a:lnTo>
                      <a:pt x="4520" y="3519"/>
                    </a:lnTo>
                    <a:lnTo>
                      <a:pt x="4520" y="1116"/>
                    </a:lnTo>
                    <a:cubicBezTo>
                      <a:pt x="4267" y="886"/>
                      <a:pt x="3244"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2"/>
              <p:cNvSpPr/>
              <p:nvPr/>
            </p:nvSpPr>
            <p:spPr>
              <a:xfrm>
                <a:off x="7684333" y="3827616"/>
                <a:ext cx="137532" cy="54587"/>
              </a:xfrm>
              <a:custGeom>
                <a:avLst/>
                <a:gdLst/>
                <a:ahLst/>
                <a:cxnLst/>
                <a:rect l="l" t="t" r="r" b="b"/>
                <a:pathLst>
                  <a:path w="4520" h="1794" extrusionOk="0">
                    <a:moveTo>
                      <a:pt x="1" y="0"/>
                    </a:moveTo>
                    <a:lnTo>
                      <a:pt x="1" y="1794"/>
                    </a:lnTo>
                    <a:cubicBezTo>
                      <a:pt x="484" y="1414"/>
                      <a:pt x="1358" y="817"/>
                      <a:pt x="2266" y="817"/>
                    </a:cubicBezTo>
                    <a:cubicBezTo>
                      <a:pt x="3163" y="817"/>
                      <a:pt x="4048" y="1414"/>
                      <a:pt x="4520" y="1794"/>
                    </a:cubicBezTo>
                    <a:lnTo>
                      <a:pt x="45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2"/>
              <p:cNvSpPr/>
              <p:nvPr/>
            </p:nvSpPr>
            <p:spPr>
              <a:xfrm>
                <a:off x="7684333" y="3906666"/>
                <a:ext cx="137532" cy="114803"/>
              </a:xfrm>
              <a:custGeom>
                <a:avLst/>
                <a:gdLst/>
                <a:ahLst/>
                <a:cxnLst/>
                <a:rect l="l" t="t" r="r" b="b"/>
                <a:pathLst>
                  <a:path w="4520" h="3773" extrusionOk="0">
                    <a:moveTo>
                      <a:pt x="2266" y="1"/>
                    </a:moveTo>
                    <a:lnTo>
                      <a:pt x="1" y="2818"/>
                    </a:lnTo>
                    <a:lnTo>
                      <a:pt x="1" y="3773"/>
                    </a:lnTo>
                    <a:lnTo>
                      <a:pt x="4520" y="3773"/>
                    </a:lnTo>
                    <a:lnTo>
                      <a:pt x="4520" y="2818"/>
                    </a:lnTo>
                    <a:lnTo>
                      <a:pt x="2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2"/>
              <p:cNvSpPr/>
              <p:nvPr/>
            </p:nvSpPr>
            <p:spPr>
              <a:xfrm>
                <a:off x="7534235" y="3846511"/>
                <a:ext cx="137532" cy="496516"/>
              </a:xfrm>
              <a:custGeom>
                <a:avLst/>
                <a:gdLst/>
                <a:ahLst/>
                <a:cxnLst/>
                <a:rect l="l" t="t" r="r" b="b"/>
                <a:pathLst>
                  <a:path w="4520" h="16318" extrusionOk="0">
                    <a:moveTo>
                      <a:pt x="2255" y="2047"/>
                    </a:moveTo>
                    <a:cubicBezTo>
                      <a:pt x="2715" y="2047"/>
                      <a:pt x="3082" y="2415"/>
                      <a:pt x="3082" y="2875"/>
                    </a:cubicBezTo>
                    <a:lnTo>
                      <a:pt x="3082" y="12120"/>
                    </a:lnTo>
                    <a:cubicBezTo>
                      <a:pt x="3082" y="12235"/>
                      <a:pt x="2990" y="12338"/>
                      <a:pt x="2876" y="12338"/>
                    </a:cubicBezTo>
                    <a:lnTo>
                      <a:pt x="1634" y="12338"/>
                    </a:lnTo>
                    <a:cubicBezTo>
                      <a:pt x="1519" y="12338"/>
                      <a:pt x="1427" y="12235"/>
                      <a:pt x="1427" y="12120"/>
                    </a:cubicBezTo>
                    <a:lnTo>
                      <a:pt x="1427" y="2875"/>
                    </a:lnTo>
                    <a:cubicBezTo>
                      <a:pt x="1427" y="2415"/>
                      <a:pt x="1795" y="2047"/>
                      <a:pt x="2255" y="2047"/>
                    </a:cubicBezTo>
                    <a:close/>
                    <a:moveTo>
                      <a:pt x="2266" y="0"/>
                    </a:moveTo>
                    <a:cubicBezTo>
                      <a:pt x="725" y="0"/>
                      <a:pt x="116" y="874"/>
                      <a:pt x="1" y="1081"/>
                    </a:cubicBezTo>
                    <a:lnTo>
                      <a:pt x="1" y="16317"/>
                    </a:lnTo>
                    <a:cubicBezTo>
                      <a:pt x="1438" y="15202"/>
                      <a:pt x="2945" y="14178"/>
                      <a:pt x="4520" y="13270"/>
                    </a:cubicBezTo>
                    <a:lnTo>
                      <a:pt x="4520" y="1081"/>
                    </a:lnTo>
                    <a:cubicBezTo>
                      <a:pt x="4405" y="885"/>
                      <a:pt x="3795" y="0"/>
                      <a:pt x="22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2"/>
              <p:cNvSpPr/>
              <p:nvPr/>
            </p:nvSpPr>
            <p:spPr>
              <a:xfrm>
                <a:off x="7534235" y="3508857"/>
                <a:ext cx="62316" cy="350281"/>
              </a:xfrm>
              <a:custGeom>
                <a:avLst/>
                <a:gdLst/>
                <a:ahLst/>
                <a:cxnLst/>
                <a:rect l="l" t="t" r="r" b="b"/>
                <a:pathLst>
                  <a:path w="2048" h="11512" extrusionOk="0">
                    <a:moveTo>
                      <a:pt x="2048" y="1"/>
                    </a:moveTo>
                    <a:cubicBezTo>
                      <a:pt x="1565" y="12"/>
                      <a:pt x="1105" y="162"/>
                      <a:pt x="691" y="403"/>
                    </a:cubicBezTo>
                    <a:cubicBezTo>
                      <a:pt x="576" y="943"/>
                      <a:pt x="484" y="1507"/>
                      <a:pt x="392" y="2116"/>
                    </a:cubicBezTo>
                    <a:cubicBezTo>
                      <a:pt x="380" y="2277"/>
                      <a:pt x="357" y="2438"/>
                      <a:pt x="334" y="2611"/>
                    </a:cubicBezTo>
                    <a:cubicBezTo>
                      <a:pt x="104" y="4324"/>
                      <a:pt x="1" y="6060"/>
                      <a:pt x="1" y="7797"/>
                    </a:cubicBezTo>
                    <a:lnTo>
                      <a:pt x="1" y="11511"/>
                    </a:lnTo>
                    <a:cubicBezTo>
                      <a:pt x="369" y="11155"/>
                      <a:pt x="1013" y="10741"/>
                      <a:pt x="2048" y="10683"/>
                    </a:cubicBezTo>
                    <a:lnTo>
                      <a:pt x="20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2"/>
              <p:cNvSpPr/>
              <p:nvPr/>
            </p:nvSpPr>
            <p:spPr>
              <a:xfrm>
                <a:off x="7609482" y="3508857"/>
                <a:ext cx="62650" cy="350616"/>
              </a:xfrm>
              <a:custGeom>
                <a:avLst/>
                <a:gdLst/>
                <a:ahLst/>
                <a:cxnLst/>
                <a:rect l="l" t="t" r="r" b="b"/>
                <a:pathLst>
                  <a:path w="2059" h="11523" extrusionOk="0">
                    <a:moveTo>
                      <a:pt x="0" y="1"/>
                    </a:moveTo>
                    <a:lnTo>
                      <a:pt x="0" y="10695"/>
                    </a:lnTo>
                    <a:cubicBezTo>
                      <a:pt x="1035" y="10741"/>
                      <a:pt x="1679" y="11155"/>
                      <a:pt x="2047" y="11523"/>
                    </a:cubicBezTo>
                    <a:lnTo>
                      <a:pt x="2047" y="7797"/>
                    </a:lnTo>
                    <a:cubicBezTo>
                      <a:pt x="2058" y="5313"/>
                      <a:pt x="1828" y="2841"/>
                      <a:pt x="1357" y="403"/>
                    </a:cubicBezTo>
                    <a:cubicBezTo>
                      <a:pt x="943" y="150"/>
                      <a:pt x="472" y="2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2"/>
              <p:cNvSpPr/>
              <p:nvPr/>
            </p:nvSpPr>
            <p:spPr>
              <a:xfrm>
                <a:off x="7558394" y="3366456"/>
                <a:ext cx="88879" cy="138232"/>
              </a:xfrm>
              <a:custGeom>
                <a:avLst/>
                <a:gdLst/>
                <a:ahLst/>
                <a:cxnLst/>
                <a:rect l="l" t="t" r="r" b="b"/>
                <a:pathLst>
                  <a:path w="2921" h="4543" extrusionOk="0">
                    <a:moveTo>
                      <a:pt x="1472" y="0"/>
                    </a:moveTo>
                    <a:cubicBezTo>
                      <a:pt x="1162" y="644"/>
                      <a:pt x="529" y="2174"/>
                      <a:pt x="0" y="4543"/>
                    </a:cubicBezTo>
                    <a:cubicBezTo>
                      <a:pt x="466" y="4347"/>
                      <a:pt x="963" y="4249"/>
                      <a:pt x="1461" y="4249"/>
                    </a:cubicBezTo>
                    <a:cubicBezTo>
                      <a:pt x="1958" y="4249"/>
                      <a:pt x="2455" y="4347"/>
                      <a:pt x="2921" y="4543"/>
                    </a:cubicBezTo>
                    <a:cubicBezTo>
                      <a:pt x="2403" y="2174"/>
                      <a:pt x="1771" y="644"/>
                      <a:pt x="1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2"/>
              <p:cNvSpPr/>
              <p:nvPr/>
            </p:nvSpPr>
            <p:spPr>
              <a:xfrm>
                <a:off x="7561528" y="3283481"/>
                <a:ext cx="72813" cy="62346"/>
              </a:xfrm>
              <a:custGeom>
                <a:avLst/>
                <a:gdLst/>
                <a:ahLst/>
                <a:cxnLst/>
                <a:rect l="l" t="t" r="r" b="b"/>
                <a:pathLst>
                  <a:path w="2393" h="2049" extrusionOk="0">
                    <a:moveTo>
                      <a:pt x="1359" y="1"/>
                    </a:moveTo>
                    <a:cubicBezTo>
                      <a:pt x="1108" y="1"/>
                      <a:pt x="852" y="93"/>
                      <a:pt x="645" y="301"/>
                    </a:cubicBezTo>
                    <a:cubicBezTo>
                      <a:pt x="1" y="945"/>
                      <a:pt x="449" y="2049"/>
                      <a:pt x="1369" y="2049"/>
                    </a:cubicBezTo>
                    <a:cubicBezTo>
                      <a:pt x="1933" y="2049"/>
                      <a:pt x="2392" y="1589"/>
                      <a:pt x="2392" y="1026"/>
                    </a:cubicBezTo>
                    <a:cubicBezTo>
                      <a:pt x="2392" y="410"/>
                      <a:pt x="1886" y="1"/>
                      <a:pt x="1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42"/>
            <p:cNvSpPr/>
            <p:nvPr/>
          </p:nvSpPr>
          <p:spPr>
            <a:xfrm>
              <a:off x="7959702" y="4538219"/>
              <a:ext cx="114803" cy="252640"/>
            </a:xfrm>
            <a:custGeom>
              <a:avLst/>
              <a:gdLst/>
              <a:ahLst/>
              <a:cxnLst/>
              <a:rect l="l" t="t" r="r" b="b"/>
              <a:pathLst>
                <a:path w="3773" h="8303" extrusionOk="0">
                  <a:moveTo>
                    <a:pt x="1" y="1"/>
                  </a:moveTo>
                  <a:cubicBezTo>
                    <a:pt x="1380" y="2910"/>
                    <a:pt x="1829" y="5888"/>
                    <a:pt x="1886" y="8303"/>
                  </a:cubicBezTo>
                  <a:lnTo>
                    <a:pt x="3772" y="8303"/>
                  </a:lnTo>
                  <a:cubicBezTo>
                    <a:pt x="3393" y="3611"/>
                    <a:pt x="1173" y="1047"/>
                    <a:pt x="1" y="1"/>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8" name="Google Shape;538;p42"/>
            <p:cNvGrpSpPr/>
            <p:nvPr/>
          </p:nvGrpSpPr>
          <p:grpSpPr>
            <a:xfrm>
              <a:off x="486495" y="5008476"/>
              <a:ext cx="8169175" cy="231310"/>
              <a:chOff x="486495" y="5008476"/>
              <a:chExt cx="8169175" cy="231310"/>
            </a:xfrm>
          </p:grpSpPr>
          <p:sp>
            <p:nvSpPr>
              <p:cNvPr id="539" name="Google Shape;539;p42"/>
              <p:cNvSpPr/>
              <p:nvPr/>
            </p:nvSpPr>
            <p:spPr>
              <a:xfrm>
                <a:off x="486495" y="5008476"/>
                <a:ext cx="8169175" cy="67214"/>
              </a:xfrm>
              <a:custGeom>
                <a:avLst/>
                <a:gdLst/>
                <a:ahLst/>
                <a:cxnLst/>
                <a:rect l="l" t="t" r="r" b="b"/>
                <a:pathLst>
                  <a:path w="268480" h="2209" extrusionOk="0">
                    <a:moveTo>
                      <a:pt x="1" y="0"/>
                    </a:moveTo>
                    <a:lnTo>
                      <a:pt x="1" y="2208"/>
                    </a:lnTo>
                    <a:lnTo>
                      <a:pt x="268479" y="2208"/>
                    </a:lnTo>
                    <a:lnTo>
                      <a:pt x="2684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2"/>
              <p:cNvSpPr/>
              <p:nvPr/>
            </p:nvSpPr>
            <p:spPr>
              <a:xfrm>
                <a:off x="486495" y="5090692"/>
                <a:ext cx="8169175" cy="66849"/>
              </a:xfrm>
              <a:custGeom>
                <a:avLst/>
                <a:gdLst/>
                <a:ahLst/>
                <a:cxnLst/>
                <a:rect l="l" t="t" r="r" b="b"/>
                <a:pathLst>
                  <a:path w="268480" h="2197" extrusionOk="0">
                    <a:moveTo>
                      <a:pt x="1" y="0"/>
                    </a:moveTo>
                    <a:lnTo>
                      <a:pt x="1" y="2197"/>
                    </a:lnTo>
                    <a:lnTo>
                      <a:pt x="268479" y="2197"/>
                    </a:lnTo>
                    <a:lnTo>
                      <a:pt x="268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2"/>
              <p:cNvSpPr/>
              <p:nvPr/>
            </p:nvSpPr>
            <p:spPr>
              <a:xfrm>
                <a:off x="486495" y="5172572"/>
                <a:ext cx="8169175" cy="67214"/>
              </a:xfrm>
              <a:custGeom>
                <a:avLst/>
                <a:gdLst/>
                <a:ahLst/>
                <a:cxnLst/>
                <a:rect l="l" t="t" r="r" b="b"/>
                <a:pathLst>
                  <a:path w="268480" h="2209" extrusionOk="0">
                    <a:moveTo>
                      <a:pt x="1" y="0"/>
                    </a:moveTo>
                    <a:lnTo>
                      <a:pt x="1" y="2208"/>
                    </a:lnTo>
                    <a:lnTo>
                      <a:pt x="268479" y="2208"/>
                    </a:lnTo>
                    <a:lnTo>
                      <a:pt x="268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42"/>
            <p:cNvGrpSpPr/>
            <p:nvPr/>
          </p:nvGrpSpPr>
          <p:grpSpPr>
            <a:xfrm>
              <a:off x="985445" y="4264615"/>
              <a:ext cx="1716567" cy="732329"/>
              <a:chOff x="985445" y="4264615"/>
              <a:chExt cx="1716567" cy="732329"/>
            </a:xfrm>
          </p:grpSpPr>
          <p:sp>
            <p:nvSpPr>
              <p:cNvPr id="543" name="Google Shape;543;p42"/>
              <p:cNvSpPr/>
              <p:nvPr/>
            </p:nvSpPr>
            <p:spPr>
              <a:xfrm>
                <a:off x="985445" y="4935329"/>
                <a:ext cx="459425" cy="61616"/>
              </a:xfrm>
              <a:custGeom>
                <a:avLst/>
                <a:gdLst/>
                <a:ahLst/>
                <a:cxnLst/>
                <a:rect l="l" t="t" r="r" b="b"/>
                <a:pathLst>
                  <a:path w="15099" h="2025" extrusionOk="0">
                    <a:moveTo>
                      <a:pt x="0" y="1"/>
                    </a:moveTo>
                    <a:lnTo>
                      <a:pt x="0" y="2025"/>
                    </a:lnTo>
                    <a:lnTo>
                      <a:pt x="14236" y="2025"/>
                    </a:lnTo>
                    <a:lnTo>
                      <a:pt x="150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2"/>
              <p:cNvSpPr/>
              <p:nvPr/>
            </p:nvSpPr>
            <p:spPr>
              <a:xfrm>
                <a:off x="1208996" y="4562714"/>
                <a:ext cx="394006" cy="61616"/>
              </a:xfrm>
              <a:custGeom>
                <a:avLst/>
                <a:gdLst/>
                <a:ahLst/>
                <a:cxnLst/>
                <a:rect l="l" t="t" r="r" b="b"/>
                <a:pathLst>
                  <a:path w="12949" h="2025" extrusionOk="0">
                    <a:moveTo>
                      <a:pt x="1" y="0"/>
                    </a:moveTo>
                    <a:lnTo>
                      <a:pt x="1" y="2024"/>
                    </a:lnTo>
                    <a:lnTo>
                      <a:pt x="12086" y="2024"/>
                    </a:lnTo>
                    <a:lnTo>
                      <a:pt x="1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2"/>
              <p:cNvSpPr/>
              <p:nvPr/>
            </p:nvSpPr>
            <p:spPr>
              <a:xfrm>
                <a:off x="1030204" y="4860812"/>
                <a:ext cx="446158" cy="61616"/>
              </a:xfrm>
              <a:custGeom>
                <a:avLst/>
                <a:gdLst/>
                <a:ahLst/>
                <a:cxnLst/>
                <a:rect l="l" t="t" r="r" b="b"/>
                <a:pathLst>
                  <a:path w="14663" h="2025" extrusionOk="0">
                    <a:moveTo>
                      <a:pt x="1" y="1"/>
                    </a:moveTo>
                    <a:lnTo>
                      <a:pt x="1" y="2024"/>
                    </a:lnTo>
                    <a:lnTo>
                      <a:pt x="13800" y="2024"/>
                    </a:lnTo>
                    <a:lnTo>
                      <a:pt x="146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2"/>
              <p:cNvSpPr/>
              <p:nvPr/>
            </p:nvSpPr>
            <p:spPr>
              <a:xfrm>
                <a:off x="2242558" y="4935329"/>
                <a:ext cx="459455" cy="61616"/>
              </a:xfrm>
              <a:custGeom>
                <a:avLst/>
                <a:gdLst/>
                <a:ahLst/>
                <a:cxnLst/>
                <a:rect l="l" t="t" r="r" b="b"/>
                <a:pathLst>
                  <a:path w="15100" h="2025" extrusionOk="0">
                    <a:moveTo>
                      <a:pt x="1" y="1"/>
                    </a:moveTo>
                    <a:lnTo>
                      <a:pt x="863" y="2025"/>
                    </a:lnTo>
                    <a:lnTo>
                      <a:pt x="15099" y="2025"/>
                    </a:lnTo>
                    <a:lnTo>
                      <a:pt x="150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2"/>
              <p:cNvSpPr/>
              <p:nvPr/>
            </p:nvSpPr>
            <p:spPr>
              <a:xfrm>
                <a:off x="1164237" y="4637231"/>
                <a:ext cx="406937" cy="61616"/>
              </a:xfrm>
              <a:custGeom>
                <a:avLst/>
                <a:gdLst/>
                <a:ahLst/>
                <a:cxnLst/>
                <a:rect l="l" t="t" r="r" b="b"/>
                <a:pathLst>
                  <a:path w="13374" h="2025" extrusionOk="0">
                    <a:moveTo>
                      <a:pt x="0" y="1"/>
                    </a:moveTo>
                    <a:lnTo>
                      <a:pt x="0" y="2025"/>
                    </a:lnTo>
                    <a:lnTo>
                      <a:pt x="12522" y="2025"/>
                    </a:lnTo>
                    <a:lnTo>
                      <a:pt x="133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2"/>
              <p:cNvSpPr/>
              <p:nvPr/>
            </p:nvSpPr>
            <p:spPr>
              <a:xfrm>
                <a:off x="1119783" y="4711778"/>
                <a:ext cx="419900" cy="61585"/>
              </a:xfrm>
              <a:custGeom>
                <a:avLst/>
                <a:gdLst/>
                <a:ahLst/>
                <a:cxnLst/>
                <a:rect l="l" t="t" r="r" b="b"/>
                <a:pathLst>
                  <a:path w="13800" h="2024" extrusionOk="0">
                    <a:moveTo>
                      <a:pt x="1" y="0"/>
                    </a:moveTo>
                    <a:lnTo>
                      <a:pt x="1" y="2024"/>
                    </a:lnTo>
                    <a:lnTo>
                      <a:pt x="12937" y="2024"/>
                    </a:lnTo>
                    <a:lnTo>
                      <a:pt x="137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2"/>
              <p:cNvSpPr/>
              <p:nvPr/>
            </p:nvSpPr>
            <p:spPr>
              <a:xfrm>
                <a:off x="1074994" y="4786295"/>
                <a:ext cx="433196" cy="61616"/>
              </a:xfrm>
              <a:custGeom>
                <a:avLst/>
                <a:gdLst/>
                <a:ahLst/>
                <a:cxnLst/>
                <a:rect l="l" t="t" r="r" b="b"/>
                <a:pathLst>
                  <a:path w="14237" h="2025" extrusionOk="0">
                    <a:moveTo>
                      <a:pt x="1" y="0"/>
                    </a:moveTo>
                    <a:lnTo>
                      <a:pt x="1" y="2024"/>
                    </a:lnTo>
                    <a:lnTo>
                      <a:pt x="13374" y="2024"/>
                    </a:lnTo>
                    <a:lnTo>
                      <a:pt x="142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2"/>
              <p:cNvSpPr/>
              <p:nvPr/>
            </p:nvSpPr>
            <p:spPr>
              <a:xfrm>
                <a:off x="1432243" y="4935329"/>
                <a:ext cx="822607" cy="61616"/>
              </a:xfrm>
              <a:custGeom>
                <a:avLst/>
                <a:gdLst/>
                <a:ahLst/>
                <a:cxnLst/>
                <a:rect l="l" t="t" r="r" b="b"/>
                <a:pathLst>
                  <a:path w="27035" h="2025" extrusionOk="0">
                    <a:moveTo>
                      <a:pt x="863" y="1"/>
                    </a:moveTo>
                    <a:lnTo>
                      <a:pt x="0" y="2025"/>
                    </a:lnTo>
                    <a:lnTo>
                      <a:pt x="27034" y="2025"/>
                    </a:lnTo>
                    <a:lnTo>
                      <a:pt x="261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2"/>
              <p:cNvSpPr/>
              <p:nvPr/>
            </p:nvSpPr>
            <p:spPr>
              <a:xfrm>
                <a:off x="2084426" y="4562714"/>
                <a:ext cx="393641" cy="61616"/>
              </a:xfrm>
              <a:custGeom>
                <a:avLst/>
                <a:gdLst/>
                <a:ahLst/>
                <a:cxnLst/>
                <a:rect l="l" t="t" r="r" b="b"/>
                <a:pathLst>
                  <a:path w="12937" h="2025" extrusionOk="0">
                    <a:moveTo>
                      <a:pt x="0" y="0"/>
                    </a:moveTo>
                    <a:lnTo>
                      <a:pt x="863" y="2024"/>
                    </a:lnTo>
                    <a:lnTo>
                      <a:pt x="12937" y="2024"/>
                    </a:lnTo>
                    <a:lnTo>
                      <a:pt x="12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2"/>
              <p:cNvSpPr/>
              <p:nvPr/>
            </p:nvSpPr>
            <p:spPr>
              <a:xfrm>
                <a:off x="1558882" y="4637231"/>
                <a:ext cx="569299" cy="61616"/>
              </a:xfrm>
              <a:custGeom>
                <a:avLst/>
                <a:gdLst/>
                <a:ahLst/>
                <a:cxnLst/>
                <a:rect l="l" t="t" r="r" b="b"/>
                <a:pathLst>
                  <a:path w="18710" h="2025" extrusionOk="0">
                    <a:moveTo>
                      <a:pt x="863" y="1"/>
                    </a:moveTo>
                    <a:lnTo>
                      <a:pt x="1" y="2025"/>
                    </a:lnTo>
                    <a:lnTo>
                      <a:pt x="18710" y="2025"/>
                    </a:lnTo>
                    <a:lnTo>
                      <a:pt x="17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2"/>
              <p:cNvSpPr/>
              <p:nvPr/>
            </p:nvSpPr>
            <p:spPr>
              <a:xfrm>
                <a:off x="1715979" y="4368890"/>
                <a:ext cx="225711" cy="180922"/>
              </a:xfrm>
              <a:custGeom>
                <a:avLst/>
                <a:gdLst/>
                <a:ahLst/>
                <a:cxnLst/>
                <a:rect l="l" t="t" r="r" b="b"/>
                <a:pathLst>
                  <a:path w="7418" h="5946" extrusionOk="0">
                    <a:moveTo>
                      <a:pt x="3704" y="0"/>
                    </a:moveTo>
                    <a:cubicBezTo>
                      <a:pt x="1657" y="0"/>
                      <a:pt x="1" y="1656"/>
                      <a:pt x="1" y="3703"/>
                    </a:cubicBezTo>
                    <a:lnTo>
                      <a:pt x="1" y="5945"/>
                    </a:lnTo>
                    <a:lnTo>
                      <a:pt x="7418" y="5945"/>
                    </a:lnTo>
                    <a:lnTo>
                      <a:pt x="7418" y="3703"/>
                    </a:lnTo>
                    <a:cubicBezTo>
                      <a:pt x="7418" y="1656"/>
                      <a:pt x="5750" y="0"/>
                      <a:pt x="3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2"/>
              <p:cNvSpPr/>
              <p:nvPr/>
            </p:nvSpPr>
            <p:spPr>
              <a:xfrm>
                <a:off x="1495562" y="4786295"/>
                <a:ext cx="695968" cy="61616"/>
              </a:xfrm>
              <a:custGeom>
                <a:avLst/>
                <a:gdLst/>
                <a:ahLst/>
                <a:cxnLst/>
                <a:rect l="l" t="t" r="r" b="b"/>
                <a:pathLst>
                  <a:path w="22873" h="2025" extrusionOk="0">
                    <a:moveTo>
                      <a:pt x="863" y="0"/>
                    </a:moveTo>
                    <a:lnTo>
                      <a:pt x="1" y="2024"/>
                    </a:lnTo>
                    <a:lnTo>
                      <a:pt x="22872" y="2024"/>
                    </a:lnTo>
                    <a:lnTo>
                      <a:pt x="22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2"/>
              <p:cNvSpPr/>
              <p:nvPr/>
            </p:nvSpPr>
            <p:spPr>
              <a:xfrm>
                <a:off x="2210730" y="4860812"/>
                <a:ext cx="446493" cy="61616"/>
              </a:xfrm>
              <a:custGeom>
                <a:avLst/>
                <a:gdLst/>
                <a:ahLst/>
                <a:cxnLst/>
                <a:rect l="l" t="t" r="r" b="b"/>
                <a:pathLst>
                  <a:path w="14674" h="2025" extrusionOk="0">
                    <a:moveTo>
                      <a:pt x="1" y="1"/>
                    </a:moveTo>
                    <a:lnTo>
                      <a:pt x="863" y="2024"/>
                    </a:lnTo>
                    <a:lnTo>
                      <a:pt x="14673" y="2024"/>
                    </a:lnTo>
                    <a:lnTo>
                      <a:pt x="146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2"/>
              <p:cNvSpPr/>
              <p:nvPr/>
            </p:nvSpPr>
            <p:spPr>
              <a:xfrm>
                <a:off x="1590740" y="4562714"/>
                <a:ext cx="505948" cy="61616"/>
              </a:xfrm>
              <a:custGeom>
                <a:avLst/>
                <a:gdLst/>
                <a:ahLst/>
                <a:cxnLst/>
                <a:rect l="l" t="t" r="r" b="b"/>
                <a:pathLst>
                  <a:path w="16628" h="2025" extrusionOk="0">
                    <a:moveTo>
                      <a:pt x="863" y="0"/>
                    </a:moveTo>
                    <a:lnTo>
                      <a:pt x="0" y="2024"/>
                    </a:lnTo>
                    <a:lnTo>
                      <a:pt x="16628" y="2024"/>
                    </a:lnTo>
                    <a:lnTo>
                      <a:pt x="15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2"/>
              <p:cNvSpPr/>
              <p:nvPr/>
            </p:nvSpPr>
            <p:spPr>
              <a:xfrm>
                <a:off x="1527420" y="4711778"/>
                <a:ext cx="632618" cy="61585"/>
              </a:xfrm>
              <a:custGeom>
                <a:avLst/>
                <a:gdLst/>
                <a:ahLst/>
                <a:cxnLst/>
                <a:rect l="l" t="t" r="r" b="b"/>
                <a:pathLst>
                  <a:path w="20791" h="2024" extrusionOk="0">
                    <a:moveTo>
                      <a:pt x="862" y="0"/>
                    </a:moveTo>
                    <a:lnTo>
                      <a:pt x="0" y="2024"/>
                    </a:lnTo>
                    <a:lnTo>
                      <a:pt x="20790" y="2024"/>
                    </a:lnTo>
                    <a:lnTo>
                      <a:pt x="199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2"/>
              <p:cNvSpPr/>
              <p:nvPr/>
            </p:nvSpPr>
            <p:spPr>
              <a:xfrm>
                <a:off x="2115918" y="4637231"/>
                <a:ext cx="406937" cy="61616"/>
              </a:xfrm>
              <a:custGeom>
                <a:avLst/>
                <a:gdLst/>
                <a:ahLst/>
                <a:cxnLst/>
                <a:rect l="l" t="t" r="r" b="b"/>
                <a:pathLst>
                  <a:path w="13374" h="2025" extrusionOk="0">
                    <a:moveTo>
                      <a:pt x="0" y="1"/>
                    </a:moveTo>
                    <a:lnTo>
                      <a:pt x="863" y="2025"/>
                    </a:lnTo>
                    <a:lnTo>
                      <a:pt x="13374" y="2025"/>
                    </a:lnTo>
                    <a:lnTo>
                      <a:pt x="133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2"/>
              <p:cNvSpPr/>
              <p:nvPr/>
            </p:nvSpPr>
            <p:spPr>
              <a:xfrm>
                <a:off x="1464070" y="4860812"/>
                <a:ext cx="759288" cy="61616"/>
              </a:xfrm>
              <a:custGeom>
                <a:avLst/>
                <a:gdLst/>
                <a:ahLst/>
                <a:cxnLst/>
                <a:rect l="l" t="t" r="r" b="b"/>
                <a:pathLst>
                  <a:path w="24954" h="2025" extrusionOk="0">
                    <a:moveTo>
                      <a:pt x="863" y="1"/>
                    </a:moveTo>
                    <a:lnTo>
                      <a:pt x="1" y="2024"/>
                    </a:lnTo>
                    <a:lnTo>
                      <a:pt x="24954" y="2024"/>
                    </a:lnTo>
                    <a:lnTo>
                      <a:pt x="240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2"/>
              <p:cNvSpPr/>
              <p:nvPr/>
            </p:nvSpPr>
            <p:spPr>
              <a:xfrm>
                <a:off x="1387788" y="4264615"/>
                <a:ext cx="911486" cy="31858"/>
              </a:xfrm>
              <a:custGeom>
                <a:avLst/>
                <a:gdLst/>
                <a:ahLst/>
                <a:cxnLst/>
                <a:rect l="l" t="t" r="r" b="b"/>
                <a:pathLst>
                  <a:path w="29956" h="1047" extrusionOk="0">
                    <a:moveTo>
                      <a:pt x="1" y="0"/>
                    </a:moveTo>
                    <a:lnTo>
                      <a:pt x="1" y="1047"/>
                    </a:lnTo>
                    <a:lnTo>
                      <a:pt x="29956" y="1047"/>
                    </a:lnTo>
                    <a:lnTo>
                      <a:pt x="299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2"/>
              <p:cNvSpPr/>
              <p:nvPr/>
            </p:nvSpPr>
            <p:spPr>
              <a:xfrm>
                <a:off x="2179238" y="4786295"/>
                <a:ext cx="433196" cy="61616"/>
              </a:xfrm>
              <a:custGeom>
                <a:avLst/>
                <a:gdLst/>
                <a:ahLst/>
                <a:cxnLst/>
                <a:rect l="l" t="t" r="r" b="b"/>
                <a:pathLst>
                  <a:path w="14237" h="2025" extrusionOk="0">
                    <a:moveTo>
                      <a:pt x="1" y="0"/>
                    </a:moveTo>
                    <a:lnTo>
                      <a:pt x="863" y="2024"/>
                    </a:lnTo>
                    <a:lnTo>
                      <a:pt x="14236" y="2024"/>
                    </a:lnTo>
                    <a:lnTo>
                      <a:pt x="142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2"/>
              <p:cNvSpPr/>
              <p:nvPr/>
            </p:nvSpPr>
            <p:spPr>
              <a:xfrm>
                <a:off x="2147746" y="4711778"/>
                <a:ext cx="419899" cy="61585"/>
              </a:xfrm>
              <a:custGeom>
                <a:avLst/>
                <a:gdLst/>
                <a:ahLst/>
                <a:cxnLst/>
                <a:rect l="l" t="t" r="r" b="b"/>
                <a:pathLst>
                  <a:path w="13800" h="2024" extrusionOk="0">
                    <a:moveTo>
                      <a:pt x="1" y="0"/>
                    </a:moveTo>
                    <a:lnTo>
                      <a:pt x="852" y="2024"/>
                    </a:lnTo>
                    <a:lnTo>
                      <a:pt x="13800" y="2024"/>
                    </a:lnTo>
                    <a:lnTo>
                      <a:pt x="138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2"/>
              <p:cNvSpPr/>
              <p:nvPr/>
            </p:nvSpPr>
            <p:spPr>
              <a:xfrm>
                <a:off x="1387788" y="4309405"/>
                <a:ext cx="911486" cy="240408"/>
              </a:xfrm>
              <a:custGeom>
                <a:avLst/>
                <a:gdLst/>
                <a:ahLst/>
                <a:cxnLst/>
                <a:rect l="l" t="t" r="r" b="b"/>
                <a:pathLst>
                  <a:path w="29956" h="7901" extrusionOk="0">
                    <a:moveTo>
                      <a:pt x="1" y="0"/>
                    </a:moveTo>
                    <a:lnTo>
                      <a:pt x="1" y="7900"/>
                    </a:lnTo>
                    <a:lnTo>
                      <a:pt x="10362" y="7900"/>
                    </a:lnTo>
                    <a:lnTo>
                      <a:pt x="10362" y="5658"/>
                    </a:lnTo>
                    <a:cubicBezTo>
                      <a:pt x="10362" y="3381"/>
                      <a:pt x="12213" y="1530"/>
                      <a:pt x="14490" y="1530"/>
                    </a:cubicBezTo>
                    <a:cubicBezTo>
                      <a:pt x="16766" y="1530"/>
                      <a:pt x="18618" y="3381"/>
                      <a:pt x="18618" y="5658"/>
                    </a:cubicBezTo>
                    <a:lnTo>
                      <a:pt x="18618" y="7900"/>
                    </a:lnTo>
                    <a:lnTo>
                      <a:pt x="29956" y="7900"/>
                    </a:lnTo>
                    <a:lnTo>
                      <a:pt x="299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4" name="Google Shape;564;p42"/>
          <p:cNvGrpSpPr/>
          <p:nvPr/>
        </p:nvGrpSpPr>
        <p:grpSpPr>
          <a:xfrm>
            <a:off x="426675" y="190362"/>
            <a:ext cx="8228996" cy="3034700"/>
            <a:chOff x="426675" y="190362"/>
            <a:chExt cx="8228996" cy="3034700"/>
          </a:xfrm>
        </p:grpSpPr>
        <p:grpSp>
          <p:nvGrpSpPr>
            <p:cNvPr id="565" name="Google Shape;565;p42"/>
            <p:cNvGrpSpPr/>
            <p:nvPr/>
          </p:nvGrpSpPr>
          <p:grpSpPr>
            <a:xfrm>
              <a:off x="426675" y="190362"/>
              <a:ext cx="8228996" cy="3034700"/>
              <a:chOff x="426675" y="190362"/>
              <a:chExt cx="8228996" cy="3034700"/>
            </a:xfrm>
          </p:grpSpPr>
          <p:sp>
            <p:nvSpPr>
              <p:cNvPr id="566" name="Google Shape;566;p42"/>
              <p:cNvSpPr/>
              <p:nvPr/>
            </p:nvSpPr>
            <p:spPr>
              <a:xfrm>
                <a:off x="1903086" y="939486"/>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a:off x="5291303" y="190362"/>
                <a:ext cx="94617" cy="94955"/>
              </a:xfrm>
              <a:custGeom>
                <a:avLst/>
                <a:gdLst/>
                <a:ahLst/>
                <a:cxnLst/>
                <a:rect l="l" t="t" r="r" b="b"/>
                <a:pathLst>
                  <a:path w="3083" h="3094" extrusionOk="0">
                    <a:moveTo>
                      <a:pt x="1553" y="0"/>
                    </a:moveTo>
                    <a:lnTo>
                      <a:pt x="1553" y="0"/>
                    </a:lnTo>
                    <a:cubicBezTo>
                      <a:pt x="1542" y="1518"/>
                      <a:pt x="46" y="1529"/>
                      <a:pt x="2" y="1529"/>
                    </a:cubicBezTo>
                    <a:cubicBezTo>
                      <a:pt x="1" y="1529"/>
                      <a:pt x="1" y="1529"/>
                      <a:pt x="1" y="1529"/>
                    </a:cubicBezTo>
                    <a:lnTo>
                      <a:pt x="1" y="1529"/>
                    </a:lnTo>
                    <a:cubicBezTo>
                      <a:pt x="1542" y="1541"/>
                      <a:pt x="1530" y="3093"/>
                      <a:pt x="1530" y="3093"/>
                    </a:cubicBezTo>
                    <a:cubicBezTo>
                      <a:pt x="1542" y="1564"/>
                      <a:pt x="3038" y="1552"/>
                      <a:pt x="3082" y="1552"/>
                    </a:cubicBezTo>
                    <a:cubicBezTo>
                      <a:pt x="3082" y="1552"/>
                      <a:pt x="3083" y="1552"/>
                      <a:pt x="3083" y="1552"/>
                    </a:cubicBezTo>
                    <a:cubicBezTo>
                      <a:pt x="1545" y="1541"/>
                      <a:pt x="1553" y="7"/>
                      <a:pt x="1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a:off x="2656825" y="3130445"/>
                <a:ext cx="94587" cy="94617"/>
              </a:xfrm>
              <a:custGeom>
                <a:avLst/>
                <a:gdLst/>
                <a:ahLst/>
                <a:cxnLst/>
                <a:rect l="l" t="t" r="r" b="b"/>
                <a:pathLst>
                  <a:path w="3082" h="3083" extrusionOk="0">
                    <a:moveTo>
                      <a:pt x="1552" y="1"/>
                    </a:moveTo>
                    <a:lnTo>
                      <a:pt x="1552" y="1"/>
                    </a:lnTo>
                    <a:cubicBezTo>
                      <a:pt x="1541" y="1519"/>
                      <a:pt x="45" y="1530"/>
                      <a:pt x="1" y="1530"/>
                    </a:cubicBezTo>
                    <a:cubicBezTo>
                      <a:pt x="0" y="1530"/>
                      <a:pt x="0" y="1530"/>
                      <a:pt x="0" y="1530"/>
                    </a:cubicBezTo>
                    <a:lnTo>
                      <a:pt x="0" y="1530"/>
                    </a:lnTo>
                    <a:cubicBezTo>
                      <a:pt x="1362" y="1540"/>
                      <a:pt x="1520" y="2746"/>
                      <a:pt x="1531" y="3025"/>
                    </a:cubicBezTo>
                    <a:lnTo>
                      <a:pt x="1531" y="3025"/>
                    </a:lnTo>
                    <a:cubicBezTo>
                      <a:pt x="1579" y="1564"/>
                      <a:pt x="3037" y="1553"/>
                      <a:pt x="3081" y="1553"/>
                    </a:cubicBezTo>
                    <a:cubicBezTo>
                      <a:pt x="3082" y="1553"/>
                      <a:pt x="3082" y="1553"/>
                      <a:pt x="3082" y="1553"/>
                    </a:cubicBezTo>
                    <a:cubicBezTo>
                      <a:pt x="1544" y="1542"/>
                      <a:pt x="1552" y="7"/>
                      <a:pt x="1552" y="1"/>
                    </a:cubicBezTo>
                    <a:close/>
                    <a:moveTo>
                      <a:pt x="1531" y="3025"/>
                    </a:moveTo>
                    <a:cubicBezTo>
                      <a:pt x="1530" y="3044"/>
                      <a:pt x="1530" y="3063"/>
                      <a:pt x="1529" y="3083"/>
                    </a:cubicBezTo>
                    <a:cubicBezTo>
                      <a:pt x="1531" y="3083"/>
                      <a:pt x="1532" y="3062"/>
                      <a:pt x="1531" y="30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a:off x="957428" y="2693910"/>
                <a:ext cx="94986" cy="94955"/>
              </a:xfrm>
              <a:custGeom>
                <a:avLst/>
                <a:gdLst/>
                <a:ahLst/>
                <a:cxnLst/>
                <a:rect l="l" t="t" r="r" b="b"/>
                <a:pathLst>
                  <a:path w="3095" h="3094" extrusionOk="0">
                    <a:moveTo>
                      <a:pt x="1553" y="0"/>
                    </a:moveTo>
                    <a:cubicBezTo>
                      <a:pt x="1553" y="1553"/>
                      <a:pt x="1" y="1553"/>
                      <a:pt x="1" y="1553"/>
                    </a:cubicBezTo>
                    <a:cubicBezTo>
                      <a:pt x="1553" y="1553"/>
                      <a:pt x="1553" y="3094"/>
                      <a:pt x="1553" y="3094"/>
                    </a:cubicBezTo>
                    <a:cubicBezTo>
                      <a:pt x="1553" y="1553"/>
                      <a:pt x="3094" y="1553"/>
                      <a:pt x="3094" y="1553"/>
                    </a:cubicBezTo>
                    <a:cubicBezTo>
                      <a:pt x="1553" y="1553"/>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2"/>
              <p:cNvSpPr/>
              <p:nvPr/>
            </p:nvSpPr>
            <p:spPr>
              <a:xfrm>
                <a:off x="779637" y="414237"/>
                <a:ext cx="94955" cy="94955"/>
              </a:xfrm>
              <a:custGeom>
                <a:avLst/>
                <a:gdLst/>
                <a:ahLst/>
                <a:cxnLst/>
                <a:rect l="l" t="t" r="r" b="b"/>
                <a:pathLst>
                  <a:path w="3094" h="3094" extrusionOk="0">
                    <a:moveTo>
                      <a:pt x="1552" y="0"/>
                    </a:moveTo>
                    <a:lnTo>
                      <a:pt x="1552" y="0"/>
                    </a:lnTo>
                    <a:cubicBezTo>
                      <a:pt x="1541" y="1518"/>
                      <a:pt x="45" y="1529"/>
                      <a:pt x="1" y="1529"/>
                    </a:cubicBezTo>
                    <a:cubicBezTo>
                      <a:pt x="0" y="1529"/>
                      <a:pt x="0" y="1529"/>
                      <a:pt x="0" y="1529"/>
                    </a:cubicBezTo>
                    <a:lnTo>
                      <a:pt x="0" y="1529"/>
                    </a:lnTo>
                    <a:cubicBezTo>
                      <a:pt x="1541" y="1541"/>
                      <a:pt x="1529" y="3093"/>
                      <a:pt x="1529" y="3093"/>
                    </a:cubicBezTo>
                    <a:cubicBezTo>
                      <a:pt x="1541" y="1564"/>
                      <a:pt x="3048" y="1552"/>
                      <a:pt x="3092" y="1552"/>
                    </a:cubicBezTo>
                    <a:cubicBezTo>
                      <a:pt x="3093" y="1552"/>
                      <a:pt x="3093" y="1552"/>
                      <a:pt x="3093" y="1552"/>
                    </a:cubicBezTo>
                    <a:cubicBezTo>
                      <a:pt x="1542" y="1541"/>
                      <a:pt x="1552" y="3"/>
                      <a:pt x="1552" y="0"/>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2"/>
              <p:cNvSpPr/>
              <p:nvPr/>
            </p:nvSpPr>
            <p:spPr>
              <a:xfrm>
                <a:off x="6379006" y="2032181"/>
                <a:ext cx="94955" cy="94955"/>
              </a:xfrm>
              <a:custGeom>
                <a:avLst/>
                <a:gdLst/>
                <a:ahLst/>
                <a:cxnLst/>
                <a:rect l="l" t="t" r="r" b="b"/>
                <a:pathLst>
                  <a:path w="3094" h="3094" extrusionOk="0">
                    <a:moveTo>
                      <a:pt x="1553" y="0"/>
                    </a:moveTo>
                    <a:lnTo>
                      <a:pt x="1553" y="0"/>
                    </a:lnTo>
                    <a:cubicBezTo>
                      <a:pt x="1541" y="1541"/>
                      <a:pt x="0" y="1541"/>
                      <a:pt x="0" y="1541"/>
                    </a:cubicBezTo>
                    <a:cubicBezTo>
                      <a:pt x="1363" y="1541"/>
                      <a:pt x="1521" y="2737"/>
                      <a:pt x="1531" y="3029"/>
                    </a:cubicBezTo>
                    <a:lnTo>
                      <a:pt x="1531" y="3029"/>
                    </a:lnTo>
                    <a:cubicBezTo>
                      <a:pt x="1583" y="1563"/>
                      <a:pt x="3049" y="1552"/>
                      <a:pt x="3093" y="1552"/>
                    </a:cubicBezTo>
                    <a:cubicBezTo>
                      <a:pt x="3093" y="1552"/>
                      <a:pt x="3094" y="1552"/>
                      <a:pt x="3094" y="1552"/>
                    </a:cubicBezTo>
                    <a:cubicBezTo>
                      <a:pt x="1545" y="1541"/>
                      <a:pt x="1553" y="8"/>
                      <a:pt x="1553" y="0"/>
                    </a:cubicBezTo>
                    <a:close/>
                    <a:moveTo>
                      <a:pt x="1531" y="3029"/>
                    </a:moveTo>
                    <a:lnTo>
                      <a:pt x="1531" y="3029"/>
                    </a:lnTo>
                    <a:cubicBezTo>
                      <a:pt x="1530" y="3050"/>
                      <a:pt x="1530" y="3072"/>
                      <a:pt x="1530" y="3093"/>
                    </a:cubicBezTo>
                    <a:cubicBezTo>
                      <a:pt x="1531" y="3093"/>
                      <a:pt x="1533" y="3070"/>
                      <a:pt x="1531" y="302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2"/>
              <p:cNvSpPr/>
              <p:nvPr/>
            </p:nvSpPr>
            <p:spPr>
              <a:xfrm>
                <a:off x="2790499" y="1977390"/>
                <a:ext cx="94617" cy="94955"/>
              </a:xfrm>
              <a:custGeom>
                <a:avLst/>
                <a:gdLst/>
                <a:ahLst/>
                <a:cxnLst/>
                <a:rect l="l" t="t" r="r" b="b"/>
                <a:pathLst>
                  <a:path w="3083" h="3094" extrusionOk="0">
                    <a:moveTo>
                      <a:pt x="1542" y="0"/>
                    </a:moveTo>
                    <a:cubicBezTo>
                      <a:pt x="1542" y="1553"/>
                      <a:pt x="1" y="1553"/>
                      <a:pt x="1" y="1553"/>
                    </a:cubicBezTo>
                    <a:cubicBezTo>
                      <a:pt x="1542" y="1553"/>
                      <a:pt x="1542" y="3082"/>
                      <a:pt x="1542" y="3093"/>
                    </a:cubicBezTo>
                    <a:cubicBezTo>
                      <a:pt x="1542" y="1553"/>
                      <a:pt x="3083" y="1553"/>
                      <a:pt x="3083" y="1553"/>
                    </a:cubicBezTo>
                    <a:cubicBezTo>
                      <a:pt x="1542" y="1553"/>
                      <a:pt x="1542" y="0"/>
                      <a:pt x="15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2"/>
              <p:cNvSpPr/>
              <p:nvPr/>
            </p:nvSpPr>
            <p:spPr>
              <a:xfrm>
                <a:off x="1951435" y="1391527"/>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2"/>
              <p:cNvSpPr/>
              <p:nvPr/>
            </p:nvSpPr>
            <p:spPr>
              <a:xfrm>
                <a:off x="426675" y="2437587"/>
                <a:ext cx="94617" cy="94617"/>
              </a:xfrm>
              <a:custGeom>
                <a:avLst/>
                <a:gdLst/>
                <a:ahLst/>
                <a:cxnLst/>
                <a:rect l="l" t="t" r="r" b="b"/>
                <a:pathLst>
                  <a:path w="3083" h="3083" extrusionOk="0">
                    <a:moveTo>
                      <a:pt x="1541" y="0"/>
                    </a:moveTo>
                    <a:cubicBezTo>
                      <a:pt x="1541" y="1541"/>
                      <a:pt x="0" y="1541"/>
                      <a:pt x="0" y="1541"/>
                    </a:cubicBezTo>
                    <a:cubicBezTo>
                      <a:pt x="1541" y="1541"/>
                      <a:pt x="1541" y="3082"/>
                      <a:pt x="1541" y="3082"/>
                    </a:cubicBezTo>
                    <a:cubicBezTo>
                      <a:pt x="1541" y="1541"/>
                      <a:pt x="3082" y="1541"/>
                      <a:pt x="3082" y="1541"/>
                    </a:cubicBezTo>
                    <a:cubicBezTo>
                      <a:pt x="1541" y="1541"/>
                      <a:pt x="1541" y="0"/>
                      <a:pt x="1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2"/>
              <p:cNvSpPr/>
              <p:nvPr/>
            </p:nvSpPr>
            <p:spPr>
              <a:xfrm>
                <a:off x="521291" y="1240524"/>
                <a:ext cx="94617" cy="94955"/>
              </a:xfrm>
              <a:custGeom>
                <a:avLst/>
                <a:gdLst/>
                <a:ahLst/>
                <a:cxnLst/>
                <a:rect l="l" t="t" r="r" b="b"/>
                <a:pathLst>
                  <a:path w="3083" h="3094" extrusionOk="0">
                    <a:moveTo>
                      <a:pt x="1541" y="0"/>
                    </a:moveTo>
                    <a:cubicBezTo>
                      <a:pt x="1541" y="1541"/>
                      <a:pt x="0" y="1541"/>
                      <a:pt x="0" y="1541"/>
                    </a:cubicBezTo>
                    <a:cubicBezTo>
                      <a:pt x="1541" y="1541"/>
                      <a:pt x="1541" y="3093"/>
                      <a:pt x="1541" y="3093"/>
                    </a:cubicBezTo>
                    <a:cubicBezTo>
                      <a:pt x="1541" y="1541"/>
                      <a:pt x="3082" y="1541"/>
                      <a:pt x="3082" y="1541"/>
                    </a:cubicBezTo>
                    <a:cubicBezTo>
                      <a:pt x="1541" y="1541"/>
                      <a:pt x="1541" y="0"/>
                      <a:pt x="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2"/>
              <p:cNvSpPr/>
              <p:nvPr/>
            </p:nvSpPr>
            <p:spPr>
              <a:xfrm>
                <a:off x="6426954" y="509207"/>
                <a:ext cx="94986" cy="94617"/>
              </a:xfrm>
              <a:custGeom>
                <a:avLst/>
                <a:gdLst/>
                <a:ahLst/>
                <a:cxnLst/>
                <a:rect l="l" t="t" r="r" b="b"/>
                <a:pathLst>
                  <a:path w="3095" h="3083" extrusionOk="0">
                    <a:moveTo>
                      <a:pt x="1553" y="1"/>
                    </a:moveTo>
                    <a:cubicBezTo>
                      <a:pt x="1553" y="1542"/>
                      <a:pt x="1" y="1542"/>
                      <a:pt x="1" y="1542"/>
                    </a:cubicBezTo>
                    <a:cubicBezTo>
                      <a:pt x="1553" y="1542"/>
                      <a:pt x="1553" y="3082"/>
                      <a:pt x="1553" y="3082"/>
                    </a:cubicBezTo>
                    <a:cubicBezTo>
                      <a:pt x="1553" y="1542"/>
                      <a:pt x="3094" y="1542"/>
                      <a:pt x="3094" y="1542"/>
                    </a:cubicBezTo>
                    <a:cubicBezTo>
                      <a:pt x="1553" y="1542"/>
                      <a:pt x="1553" y="1"/>
                      <a:pt x="1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2"/>
              <p:cNvSpPr/>
              <p:nvPr/>
            </p:nvSpPr>
            <p:spPr>
              <a:xfrm>
                <a:off x="7008848" y="1192340"/>
                <a:ext cx="191291" cy="191321"/>
              </a:xfrm>
              <a:custGeom>
                <a:avLst/>
                <a:gdLst/>
                <a:ahLst/>
                <a:cxnLst/>
                <a:rect l="l" t="t" r="r" b="b"/>
                <a:pathLst>
                  <a:path w="6233"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a:off x="8273059" y="1786100"/>
                <a:ext cx="191291" cy="191291"/>
              </a:xfrm>
              <a:custGeom>
                <a:avLst/>
                <a:gdLst/>
                <a:ahLst/>
                <a:cxnLst/>
                <a:rect l="l" t="t" r="r" b="b"/>
                <a:pathLst>
                  <a:path w="6233" h="6233" extrusionOk="0">
                    <a:moveTo>
                      <a:pt x="3117" y="0"/>
                    </a:moveTo>
                    <a:cubicBezTo>
                      <a:pt x="3117" y="3117"/>
                      <a:pt x="1" y="3117"/>
                      <a:pt x="1" y="3117"/>
                    </a:cubicBezTo>
                    <a:cubicBezTo>
                      <a:pt x="3117" y="3117"/>
                      <a:pt x="3117" y="6233"/>
                      <a:pt x="3117" y="6233"/>
                    </a:cubicBezTo>
                    <a:cubicBezTo>
                      <a:pt x="3117" y="3117"/>
                      <a:pt x="6233" y="3117"/>
                      <a:pt x="6233" y="3117"/>
                    </a:cubicBezTo>
                    <a:cubicBezTo>
                      <a:pt x="3117" y="3117"/>
                      <a:pt x="3117" y="0"/>
                      <a:pt x="3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p:nvPr/>
            </p:nvSpPr>
            <p:spPr>
              <a:xfrm>
                <a:off x="1463863" y="2174803"/>
                <a:ext cx="191291" cy="191321"/>
              </a:xfrm>
              <a:custGeom>
                <a:avLst/>
                <a:gdLst/>
                <a:ahLst/>
                <a:cxnLst/>
                <a:rect l="l" t="t" r="r" b="b"/>
                <a:pathLst>
                  <a:path w="6233" h="6234" extrusionOk="0">
                    <a:moveTo>
                      <a:pt x="3139" y="1"/>
                    </a:moveTo>
                    <a:cubicBezTo>
                      <a:pt x="3117" y="3094"/>
                      <a:pt x="46" y="3106"/>
                      <a:pt x="1" y="3106"/>
                    </a:cubicBezTo>
                    <a:cubicBezTo>
                      <a:pt x="0" y="3106"/>
                      <a:pt x="0" y="3106"/>
                      <a:pt x="0" y="3106"/>
                    </a:cubicBezTo>
                    <a:lnTo>
                      <a:pt x="0" y="3106"/>
                    </a:lnTo>
                    <a:cubicBezTo>
                      <a:pt x="3116" y="3117"/>
                      <a:pt x="3093" y="6233"/>
                      <a:pt x="3093" y="6233"/>
                    </a:cubicBezTo>
                    <a:cubicBezTo>
                      <a:pt x="3116" y="3162"/>
                      <a:pt x="6143" y="3140"/>
                      <a:pt x="6231" y="3140"/>
                    </a:cubicBezTo>
                    <a:cubicBezTo>
                      <a:pt x="6232" y="3140"/>
                      <a:pt x="6233" y="3140"/>
                      <a:pt x="6233" y="3140"/>
                    </a:cubicBezTo>
                    <a:cubicBezTo>
                      <a:pt x="3120" y="3117"/>
                      <a:pt x="3139" y="8"/>
                      <a:pt x="3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2"/>
              <p:cNvSpPr/>
              <p:nvPr/>
            </p:nvSpPr>
            <p:spPr>
              <a:xfrm>
                <a:off x="995355" y="593104"/>
                <a:ext cx="191321" cy="191291"/>
              </a:xfrm>
              <a:custGeom>
                <a:avLst/>
                <a:gdLst/>
                <a:ahLst/>
                <a:cxnLst/>
                <a:rect l="l" t="t" r="r" b="b"/>
                <a:pathLst>
                  <a:path w="6234" h="6233"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2"/>
              <p:cNvSpPr/>
              <p:nvPr/>
            </p:nvSpPr>
            <p:spPr>
              <a:xfrm>
                <a:off x="7503637" y="827235"/>
                <a:ext cx="191321" cy="191291"/>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2"/>
              <p:cNvSpPr/>
              <p:nvPr/>
            </p:nvSpPr>
            <p:spPr>
              <a:xfrm>
                <a:off x="8130653" y="285328"/>
                <a:ext cx="191291" cy="190953"/>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2"/>
              <p:cNvSpPr/>
              <p:nvPr/>
            </p:nvSpPr>
            <p:spPr>
              <a:xfrm>
                <a:off x="8464349" y="910361"/>
                <a:ext cx="191321" cy="190953"/>
              </a:xfrm>
              <a:custGeom>
                <a:avLst/>
                <a:gdLst/>
                <a:ahLst/>
                <a:cxnLst/>
                <a:rect l="l" t="t" r="r" b="b"/>
                <a:pathLst>
                  <a:path w="6234" h="6222" extrusionOk="0">
                    <a:moveTo>
                      <a:pt x="3117" y="0"/>
                    </a:moveTo>
                    <a:cubicBezTo>
                      <a:pt x="3117" y="3117"/>
                      <a:pt x="1" y="3117"/>
                      <a:pt x="1" y="3117"/>
                    </a:cubicBezTo>
                    <a:cubicBezTo>
                      <a:pt x="3117" y="3117"/>
                      <a:pt x="3117" y="6221"/>
                      <a:pt x="3117" y="6221"/>
                    </a:cubicBezTo>
                    <a:cubicBezTo>
                      <a:pt x="3117" y="3117"/>
                      <a:pt x="6233" y="3117"/>
                      <a:pt x="6233" y="3117"/>
                    </a:cubicBezTo>
                    <a:cubicBezTo>
                      <a:pt x="3117" y="3117"/>
                      <a:pt x="3117" y="0"/>
                      <a:pt x="3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42"/>
            <p:cNvSpPr/>
            <p:nvPr/>
          </p:nvSpPr>
          <p:spPr>
            <a:xfrm>
              <a:off x="2925285" y="294252"/>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42"/>
          <p:cNvGrpSpPr/>
          <p:nvPr/>
        </p:nvGrpSpPr>
        <p:grpSpPr>
          <a:xfrm>
            <a:off x="779624" y="1446120"/>
            <a:ext cx="5932357" cy="1915613"/>
            <a:chOff x="779624" y="1446120"/>
            <a:chExt cx="5932357" cy="1915613"/>
          </a:xfrm>
        </p:grpSpPr>
        <p:sp>
          <p:nvSpPr>
            <p:cNvPr id="586" name="Google Shape;586;p42"/>
            <p:cNvSpPr/>
            <p:nvPr/>
          </p:nvSpPr>
          <p:spPr>
            <a:xfrm>
              <a:off x="6140963" y="2850162"/>
              <a:ext cx="571018" cy="511572"/>
            </a:xfrm>
            <a:custGeom>
              <a:avLst/>
              <a:gdLst/>
              <a:ahLst/>
              <a:cxnLst/>
              <a:rect l="l" t="t" r="r" b="b"/>
              <a:pathLst>
                <a:path w="18606" h="16669" extrusionOk="0">
                  <a:moveTo>
                    <a:pt x="5756" y="1"/>
                  </a:moveTo>
                  <a:cubicBezTo>
                    <a:pt x="5578" y="1"/>
                    <a:pt x="5398" y="21"/>
                    <a:pt x="5221" y="64"/>
                  </a:cubicBezTo>
                  <a:lnTo>
                    <a:pt x="8636" y="6193"/>
                  </a:lnTo>
                  <a:lnTo>
                    <a:pt x="8521" y="6227"/>
                  </a:lnTo>
                  <a:cubicBezTo>
                    <a:pt x="6555" y="6802"/>
                    <a:pt x="3197" y="8585"/>
                    <a:pt x="3197" y="8585"/>
                  </a:cubicBezTo>
                  <a:lnTo>
                    <a:pt x="1484" y="7251"/>
                  </a:lnTo>
                  <a:lnTo>
                    <a:pt x="1" y="7688"/>
                  </a:lnTo>
                  <a:lnTo>
                    <a:pt x="1357" y="9999"/>
                  </a:lnTo>
                  <a:lnTo>
                    <a:pt x="1461" y="12678"/>
                  </a:lnTo>
                  <a:lnTo>
                    <a:pt x="2944" y="12253"/>
                  </a:lnTo>
                  <a:lnTo>
                    <a:pt x="3669" y="10206"/>
                  </a:lnTo>
                  <a:cubicBezTo>
                    <a:pt x="3669" y="10206"/>
                    <a:pt x="7452" y="9907"/>
                    <a:pt x="9418" y="9332"/>
                  </a:cubicBezTo>
                  <a:lnTo>
                    <a:pt x="9533" y="9286"/>
                  </a:lnTo>
                  <a:lnTo>
                    <a:pt x="9533" y="9286"/>
                  </a:lnTo>
                  <a:lnTo>
                    <a:pt x="8717" y="16668"/>
                  </a:lnTo>
                  <a:lnTo>
                    <a:pt x="9959" y="16300"/>
                  </a:lnTo>
                  <a:cubicBezTo>
                    <a:pt x="10752" y="16024"/>
                    <a:pt x="11339" y="15335"/>
                    <a:pt x="11477" y="14507"/>
                  </a:cubicBezTo>
                  <a:cubicBezTo>
                    <a:pt x="11660" y="13460"/>
                    <a:pt x="12603" y="10022"/>
                    <a:pt x="13098" y="8251"/>
                  </a:cubicBezTo>
                  <a:lnTo>
                    <a:pt x="15927" y="7423"/>
                  </a:lnTo>
                  <a:cubicBezTo>
                    <a:pt x="15927" y="7423"/>
                    <a:pt x="18606" y="6411"/>
                    <a:pt x="18215" y="5077"/>
                  </a:cubicBezTo>
                  <a:cubicBezTo>
                    <a:pt x="18007" y="4368"/>
                    <a:pt x="17118" y="4202"/>
                    <a:pt x="16332" y="4202"/>
                  </a:cubicBezTo>
                  <a:cubicBezTo>
                    <a:pt x="15641" y="4202"/>
                    <a:pt x="15030" y="4330"/>
                    <a:pt x="15030" y="4330"/>
                  </a:cubicBezTo>
                  <a:lnTo>
                    <a:pt x="12189" y="5158"/>
                  </a:lnTo>
                  <a:cubicBezTo>
                    <a:pt x="10821" y="3928"/>
                    <a:pt x="8176" y="1536"/>
                    <a:pt x="7463" y="765"/>
                  </a:cubicBezTo>
                  <a:cubicBezTo>
                    <a:pt x="7022" y="270"/>
                    <a:pt x="6398" y="1"/>
                    <a:pt x="5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2"/>
            <p:cNvSpPr/>
            <p:nvPr/>
          </p:nvSpPr>
          <p:spPr>
            <a:xfrm>
              <a:off x="779624" y="1446120"/>
              <a:ext cx="608874" cy="586051"/>
            </a:xfrm>
            <a:custGeom>
              <a:avLst/>
              <a:gdLst/>
              <a:ahLst/>
              <a:cxnLst/>
              <a:rect l="l" t="t" r="r" b="b"/>
              <a:pathLst>
                <a:path w="36602" h="35230" extrusionOk="0">
                  <a:moveTo>
                    <a:pt x="27175" y="20664"/>
                  </a:moveTo>
                  <a:cubicBezTo>
                    <a:pt x="27182" y="20664"/>
                    <a:pt x="27189" y="20664"/>
                    <a:pt x="27195" y="20664"/>
                  </a:cubicBezTo>
                  <a:cubicBezTo>
                    <a:pt x="27977" y="20664"/>
                    <a:pt x="28380" y="21619"/>
                    <a:pt x="27816" y="22171"/>
                  </a:cubicBezTo>
                  <a:cubicBezTo>
                    <a:pt x="27638" y="22349"/>
                    <a:pt x="27418" y="22429"/>
                    <a:pt x="27201" y="22429"/>
                  </a:cubicBezTo>
                  <a:cubicBezTo>
                    <a:pt x="26747" y="22429"/>
                    <a:pt x="26310" y="22079"/>
                    <a:pt x="26310" y="21550"/>
                  </a:cubicBezTo>
                  <a:cubicBezTo>
                    <a:pt x="26310" y="21062"/>
                    <a:pt x="26690" y="20664"/>
                    <a:pt x="27175" y="20664"/>
                  </a:cubicBezTo>
                  <a:close/>
                  <a:moveTo>
                    <a:pt x="22416" y="22074"/>
                  </a:moveTo>
                  <a:cubicBezTo>
                    <a:pt x="23188" y="22074"/>
                    <a:pt x="23930" y="22671"/>
                    <a:pt x="23930" y="23574"/>
                  </a:cubicBezTo>
                  <a:cubicBezTo>
                    <a:pt x="23930" y="24413"/>
                    <a:pt x="23251" y="25080"/>
                    <a:pt x="22423" y="25080"/>
                  </a:cubicBezTo>
                  <a:cubicBezTo>
                    <a:pt x="21090" y="25080"/>
                    <a:pt x="20411" y="23459"/>
                    <a:pt x="21366" y="22516"/>
                  </a:cubicBezTo>
                  <a:cubicBezTo>
                    <a:pt x="21671" y="22211"/>
                    <a:pt x="22047" y="22074"/>
                    <a:pt x="22416" y="22074"/>
                  </a:cubicBezTo>
                  <a:close/>
                  <a:moveTo>
                    <a:pt x="28727" y="24723"/>
                  </a:moveTo>
                  <a:cubicBezTo>
                    <a:pt x="29931" y="24723"/>
                    <a:pt x="31082" y="25654"/>
                    <a:pt x="31082" y="27069"/>
                  </a:cubicBezTo>
                  <a:cubicBezTo>
                    <a:pt x="31082" y="28357"/>
                    <a:pt x="30036" y="29404"/>
                    <a:pt x="28748" y="29415"/>
                  </a:cubicBezTo>
                  <a:cubicBezTo>
                    <a:pt x="26655" y="29415"/>
                    <a:pt x="25609" y="26885"/>
                    <a:pt x="27081" y="25414"/>
                  </a:cubicBezTo>
                  <a:cubicBezTo>
                    <a:pt x="27561" y="24937"/>
                    <a:pt x="28150" y="24723"/>
                    <a:pt x="28727" y="24723"/>
                  </a:cubicBezTo>
                  <a:close/>
                  <a:moveTo>
                    <a:pt x="18985" y="1"/>
                  </a:moveTo>
                  <a:cubicBezTo>
                    <a:pt x="11856" y="12"/>
                    <a:pt x="5439" y="4301"/>
                    <a:pt x="2714" y="10879"/>
                  </a:cubicBezTo>
                  <a:cubicBezTo>
                    <a:pt x="0" y="17456"/>
                    <a:pt x="1507" y="25034"/>
                    <a:pt x="6543" y="30071"/>
                  </a:cubicBezTo>
                  <a:cubicBezTo>
                    <a:pt x="9912" y="33440"/>
                    <a:pt x="14418" y="35229"/>
                    <a:pt x="19001" y="35229"/>
                  </a:cubicBezTo>
                  <a:cubicBezTo>
                    <a:pt x="21270" y="35229"/>
                    <a:pt x="23557" y="34791"/>
                    <a:pt x="25735" y="33888"/>
                  </a:cubicBezTo>
                  <a:cubicBezTo>
                    <a:pt x="32313" y="31163"/>
                    <a:pt x="36602" y="24735"/>
                    <a:pt x="36602" y="17617"/>
                  </a:cubicBezTo>
                  <a:cubicBezTo>
                    <a:pt x="36602" y="7889"/>
                    <a:pt x="28713" y="1"/>
                    <a:pt x="189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anim calcmode="lin" valueType="num">
                                      <p:cBhvr additive="base">
                                        <p:cTn id="7" dur="500" fill="hold"/>
                                        <p:tgtEl>
                                          <p:spTgt spid="2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4">
                                            <p:txEl>
                                              <p:pRg st="1" end="1"/>
                                            </p:txEl>
                                          </p:spTgt>
                                        </p:tgtEl>
                                        <p:attrNameLst>
                                          <p:attrName>style.visibility</p:attrName>
                                        </p:attrNameLst>
                                      </p:cBhvr>
                                      <p:to>
                                        <p:strVal val="visible"/>
                                      </p:to>
                                    </p:set>
                                    <p:anim calcmode="lin" valueType="num">
                                      <p:cBhvr additive="base">
                                        <p:cTn id="13" dur="500" fill="hold"/>
                                        <p:tgtEl>
                                          <p:spTgt spid="2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246"/>
        <p:cNvGrpSpPr/>
        <p:nvPr/>
      </p:nvGrpSpPr>
      <p:grpSpPr>
        <a:xfrm>
          <a:off x="0" y="0"/>
          <a:ext cx="0" cy="0"/>
          <a:chOff x="0" y="0"/>
          <a:chExt cx="0" cy="0"/>
        </a:xfrm>
      </p:grpSpPr>
      <p:sp>
        <p:nvSpPr>
          <p:cNvPr id="2247" name="Google Shape;2247;p70"/>
          <p:cNvSpPr txBox="1">
            <a:spLocks noGrp="1"/>
          </p:cNvSpPr>
          <p:nvPr>
            <p:ph type="subTitle" idx="1"/>
          </p:nvPr>
        </p:nvSpPr>
        <p:spPr>
          <a:xfrm flipH="1">
            <a:off x="341407" y="1348080"/>
            <a:ext cx="2496252" cy="446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(v) </a:t>
            </a:r>
            <a:r>
              <a:rPr lang="en-US" sz="2400" dirty="0" err="1"/>
              <a:t>được</a:t>
            </a:r>
            <a:r>
              <a:rPr lang="en-US" sz="2400" dirty="0"/>
              <a:t> </a:t>
            </a:r>
            <a:r>
              <a:rPr lang="en-US" sz="2400" dirty="0" err="1"/>
              <a:t>đặt</a:t>
            </a:r>
            <a:r>
              <a:rPr lang="en-US" sz="2400" dirty="0"/>
              <a:t> </a:t>
            </a:r>
            <a:r>
              <a:rPr lang="en-US" sz="2400" dirty="0" err="1"/>
              <a:t>kín</a:t>
            </a:r>
            <a:endParaRPr sz="2400" dirty="0"/>
          </a:p>
        </p:txBody>
      </p:sp>
      <p:sp>
        <p:nvSpPr>
          <p:cNvPr id="2248" name="Google Shape;2248;p70"/>
          <p:cNvSpPr txBox="1">
            <a:spLocks noGrp="1"/>
          </p:cNvSpPr>
          <p:nvPr>
            <p:ph type="title"/>
          </p:nvPr>
        </p:nvSpPr>
        <p:spPr>
          <a:xfrm>
            <a:off x="345545" y="678137"/>
            <a:ext cx="4522788" cy="9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 To have no plan &gt;&lt; </a:t>
            </a:r>
            <a:endParaRPr sz="2800" dirty="0"/>
          </a:p>
        </p:txBody>
      </p:sp>
      <p:grpSp>
        <p:nvGrpSpPr>
          <p:cNvPr id="2249" name="Google Shape;2249;p70"/>
          <p:cNvGrpSpPr/>
          <p:nvPr/>
        </p:nvGrpSpPr>
        <p:grpSpPr>
          <a:xfrm>
            <a:off x="7536110" y="1240680"/>
            <a:ext cx="1251421" cy="2586538"/>
            <a:chOff x="7355160" y="1241430"/>
            <a:chExt cx="1251421" cy="2586538"/>
          </a:xfrm>
        </p:grpSpPr>
        <p:sp>
          <p:nvSpPr>
            <p:cNvPr id="2250" name="Google Shape;2250;p70"/>
            <p:cNvSpPr/>
            <p:nvPr/>
          </p:nvSpPr>
          <p:spPr>
            <a:xfrm>
              <a:off x="8159135" y="1615765"/>
              <a:ext cx="175926" cy="29868"/>
            </a:xfrm>
            <a:custGeom>
              <a:avLst/>
              <a:gdLst/>
              <a:ahLst/>
              <a:cxnLst/>
              <a:rect l="l" t="t" r="r" b="b"/>
              <a:pathLst>
                <a:path w="2144" h="364" extrusionOk="0">
                  <a:moveTo>
                    <a:pt x="0" y="1"/>
                  </a:moveTo>
                  <a:lnTo>
                    <a:pt x="0" y="364"/>
                  </a:lnTo>
                  <a:lnTo>
                    <a:pt x="2143" y="364"/>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0"/>
            <p:cNvSpPr/>
            <p:nvPr/>
          </p:nvSpPr>
          <p:spPr>
            <a:xfrm>
              <a:off x="8188183" y="1571866"/>
              <a:ext cx="117749" cy="30524"/>
            </a:xfrm>
            <a:custGeom>
              <a:avLst/>
              <a:gdLst/>
              <a:ahLst/>
              <a:cxnLst/>
              <a:rect l="l" t="t" r="r" b="b"/>
              <a:pathLst>
                <a:path w="1435" h="372" extrusionOk="0">
                  <a:moveTo>
                    <a:pt x="1" y="0"/>
                  </a:moveTo>
                  <a:lnTo>
                    <a:pt x="1" y="372"/>
                  </a:lnTo>
                  <a:lnTo>
                    <a:pt x="1435" y="372"/>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0"/>
            <p:cNvSpPr/>
            <p:nvPr/>
          </p:nvSpPr>
          <p:spPr>
            <a:xfrm>
              <a:off x="8203773" y="1241430"/>
              <a:ext cx="86568" cy="317061"/>
            </a:xfrm>
            <a:custGeom>
              <a:avLst/>
              <a:gdLst/>
              <a:ahLst/>
              <a:cxnLst/>
              <a:rect l="l" t="t" r="r" b="b"/>
              <a:pathLst>
                <a:path w="1055" h="3864" extrusionOk="0">
                  <a:moveTo>
                    <a:pt x="532" y="1"/>
                  </a:moveTo>
                  <a:cubicBezTo>
                    <a:pt x="491" y="1"/>
                    <a:pt x="450" y="27"/>
                    <a:pt x="450" y="79"/>
                  </a:cubicBezTo>
                  <a:lnTo>
                    <a:pt x="450" y="1539"/>
                  </a:lnTo>
                  <a:lnTo>
                    <a:pt x="329" y="1539"/>
                  </a:lnTo>
                  <a:lnTo>
                    <a:pt x="1" y="3863"/>
                  </a:lnTo>
                  <a:lnTo>
                    <a:pt x="1055" y="3863"/>
                  </a:lnTo>
                  <a:lnTo>
                    <a:pt x="727" y="1539"/>
                  </a:lnTo>
                  <a:lnTo>
                    <a:pt x="614" y="1539"/>
                  </a:lnTo>
                  <a:lnTo>
                    <a:pt x="614" y="79"/>
                  </a:lnTo>
                  <a:cubicBezTo>
                    <a:pt x="614" y="27"/>
                    <a:pt x="573" y="1"/>
                    <a:pt x="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0"/>
            <p:cNvSpPr/>
            <p:nvPr/>
          </p:nvSpPr>
          <p:spPr>
            <a:xfrm>
              <a:off x="8130088" y="1659090"/>
              <a:ext cx="234021" cy="30524"/>
            </a:xfrm>
            <a:custGeom>
              <a:avLst/>
              <a:gdLst/>
              <a:ahLst/>
              <a:cxnLst/>
              <a:rect l="l" t="t" r="r" b="b"/>
              <a:pathLst>
                <a:path w="2852" h="372" extrusionOk="0">
                  <a:moveTo>
                    <a:pt x="0" y="0"/>
                  </a:moveTo>
                  <a:lnTo>
                    <a:pt x="0" y="372"/>
                  </a:lnTo>
                  <a:lnTo>
                    <a:pt x="2852" y="372"/>
                  </a:lnTo>
                  <a:lnTo>
                    <a:pt x="28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0"/>
            <p:cNvSpPr/>
            <p:nvPr/>
          </p:nvSpPr>
          <p:spPr>
            <a:xfrm>
              <a:off x="8290259" y="1877438"/>
              <a:ext cx="117831" cy="204973"/>
            </a:xfrm>
            <a:custGeom>
              <a:avLst/>
              <a:gdLst/>
              <a:ahLst/>
              <a:cxnLst/>
              <a:rect l="l" t="t" r="r" b="b"/>
              <a:pathLst>
                <a:path w="1436" h="2498" extrusionOk="0">
                  <a:moveTo>
                    <a:pt x="1" y="0"/>
                  </a:moveTo>
                  <a:lnTo>
                    <a:pt x="1" y="2497"/>
                  </a:lnTo>
                  <a:lnTo>
                    <a:pt x="1435" y="2497"/>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0"/>
            <p:cNvSpPr/>
            <p:nvPr/>
          </p:nvSpPr>
          <p:spPr>
            <a:xfrm>
              <a:off x="8115154" y="1702989"/>
              <a:ext cx="263807" cy="1365641"/>
            </a:xfrm>
            <a:custGeom>
              <a:avLst/>
              <a:gdLst/>
              <a:ahLst/>
              <a:cxnLst/>
              <a:rect l="l" t="t" r="r" b="b"/>
              <a:pathLst>
                <a:path w="3215" h="16643" extrusionOk="0">
                  <a:moveTo>
                    <a:pt x="1" y="1"/>
                  </a:moveTo>
                  <a:lnTo>
                    <a:pt x="1" y="1962"/>
                  </a:lnTo>
                  <a:lnTo>
                    <a:pt x="1167" y="1962"/>
                  </a:lnTo>
                  <a:cubicBezTo>
                    <a:pt x="1210" y="1962"/>
                    <a:pt x="1245" y="1997"/>
                    <a:pt x="1245" y="2049"/>
                  </a:cubicBezTo>
                  <a:lnTo>
                    <a:pt x="1245" y="16642"/>
                  </a:lnTo>
                  <a:lnTo>
                    <a:pt x="1971" y="16642"/>
                  </a:lnTo>
                  <a:lnTo>
                    <a:pt x="1971" y="2049"/>
                  </a:lnTo>
                  <a:cubicBezTo>
                    <a:pt x="1971" y="1997"/>
                    <a:pt x="2005" y="1962"/>
                    <a:pt x="2057" y="1962"/>
                  </a:cubicBezTo>
                  <a:lnTo>
                    <a:pt x="3215" y="1962"/>
                  </a:lnTo>
                  <a:lnTo>
                    <a:pt x="32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0"/>
            <p:cNvSpPr/>
            <p:nvPr/>
          </p:nvSpPr>
          <p:spPr>
            <a:xfrm>
              <a:off x="8289603" y="2095787"/>
              <a:ext cx="147535" cy="1031678"/>
            </a:xfrm>
            <a:custGeom>
              <a:avLst/>
              <a:gdLst/>
              <a:ahLst/>
              <a:cxnLst/>
              <a:rect l="l" t="t" r="r" b="b"/>
              <a:pathLst>
                <a:path w="1798" h="12573" extrusionOk="0">
                  <a:moveTo>
                    <a:pt x="0" y="1"/>
                  </a:moveTo>
                  <a:lnTo>
                    <a:pt x="0" y="11855"/>
                  </a:lnTo>
                  <a:lnTo>
                    <a:pt x="1193" y="11855"/>
                  </a:lnTo>
                  <a:cubicBezTo>
                    <a:pt x="1245" y="11855"/>
                    <a:pt x="1296" y="11881"/>
                    <a:pt x="1331" y="11933"/>
                  </a:cubicBezTo>
                  <a:cubicBezTo>
                    <a:pt x="1469" y="12149"/>
                    <a:pt x="1625" y="12365"/>
                    <a:pt x="1798" y="12572"/>
                  </a:cubicBezTo>
                  <a:lnTo>
                    <a:pt x="17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0"/>
            <p:cNvSpPr/>
            <p:nvPr/>
          </p:nvSpPr>
          <p:spPr>
            <a:xfrm>
              <a:off x="8057059" y="2095787"/>
              <a:ext cx="146796" cy="972844"/>
            </a:xfrm>
            <a:custGeom>
              <a:avLst/>
              <a:gdLst/>
              <a:ahLst/>
              <a:cxnLst/>
              <a:rect l="l" t="t" r="r" b="b"/>
              <a:pathLst>
                <a:path w="1789" h="11856" extrusionOk="0">
                  <a:moveTo>
                    <a:pt x="0" y="1"/>
                  </a:moveTo>
                  <a:lnTo>
                    <a:pt x="0" y="11855"/>
                  </a:lnTo>
                  <a:lnTo>
                    <a:pt x="1789" y="11855"/>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0"/>
            <p:cNvSpPr/>
            <p:nvPr/>
          </p:nvSpPr>
          <p:spPr>
            <a:xfrm>
              <a:off x="8086106" y="1877438"/>
              <a:ext cx="117749" cy="204973"/>
            </a:xfrm>
            <a:custGeom>
              <a:avLst/>
              <a:gdLst/>
              <a:ahLst/>
              <a:cxnLst/>
              <a:rect l="l" t="t" r="r" b="b"/>
              <a:pathLst>
                <a:path w="1435" h="2498" extrusionOk="0">
                  <a:moveTo>
                    <a:pt x="0" y="0"/>
                  </a:moveTo>
                  <a:lnTo>
                    <a:pt x="0" y="2497"/>
                  </a:lnTo>
                  <a:lnTo>
                    <a:pt x="1435" y="2497"/>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0"/>
            <p:cNvSpPr/>
            <p:nvPr/>
          </p:nvSpPr>
          <p:spPr>
            <a:xfrm>
              <a:off x="7582699" y="2217064"/>
              <a:ext cx="256012" cy="39058"/>
            </a:xfrm>
            <a:custGeom>
              <a:avLst/>
              <a:gdLst/>
              <a:ahLst/>
              <a:cxnLst/>
              <a:rect l="l" t="t" r="r" b="b"/>
              <a:pathLst>
                <a:path w="3120" h="476" extrusionOk="0">
                  <a:moveTo>
                    <a:pt x="182" y="0"/>
                  </a:moveTo>
                  <a:cubicBezTo>
                    <a:pt x="122" y="147"/>
                    <a:pt x="61" y="311"/>
                    <a:pt x="1" y="475"/>
                  </a:cubicBezTo>
                  <a:lnTo>
                    <a:pt x="3120" y="475"/>
                  </a:lnTo>
                  <a:cubicBezTo>
                    <a:pt x="3059" y="311"/>
                    <a:pt x="2999" y="147"/>
                    <a:pt x="2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0"/>
            <p:cNvSpPr/>
            <p:nvPr/>
          </p:nvSpPr>
          <p:spPr>
            <a:xfrm>
              <a:off x="7562842" y="2269497"/>
              <a:ext cx="295726" cy="66054"/>
            </a:xfrm>
            <a:custGeom>
              <a:avLst/>
              <a:gdLst/>
              <a:ahLst/>
              <a:cxnLst/>
              <a:rect l="l" t="t" r="r" b="b"/>
              <a:pathLst>
                <a:path w="3604" h="805" extrusionOk="0">
                  <a:moveTo>
                    <a:pt x="191" y="0"/>
                  </a:moveTo>
                  <a:cubicBezTo>
                    <a:pt x="122" y="191"/>
                    <a:pt x="61" y="398"/>
                    <a:pt x="1" y="614"/>
                  </a:cubicBezTo>
                  <a:lnTo>
                    <a:pt x="96" y="804"/>
                  </a:lnTo>
                  <a:lnTo>
                    <a:pt x="450" y="96"/>
                  </a:lnTo>
                  <a:cubicBezTo>
                    <a:pt x="467" y="70"/>
                    <a:pt x="495" y="57"/>
                    <a:pt x="524" y="57"/>
                  </a:cubicBezTo>
                  <a:cubicBezTo>
                    <a:pt x="552" y="57"/>
                    <a:pt x="580" y="70"/>
                    <a:pt x="597" y="96"/>
                  </a:cubicBezTo>
                  <a:lnTo>
                    <a:pt x="951" y="804"/>
                  </a:lnTo>
                  <a:lnTo>
                    <a:pt x="1305" y="96"/>
                  </a:lnTo>
                  <a:cubicBezTo>
                    <a:pt x="1314" y="70"/>
                    <a:pt x="1349" y="52"/>
                    <a:pt x="1375" y="52"/>
                  </a:cubicBezTo>
                  <a:cubicBezTo>
                    <a:pt x="1409" y="52"/>
                    <a:pt x="1435" y="70"/>
                    <a:pt x="1452" y="96"/>
                  </a:cubicBezTo>
                  <a:lnTo>
                    <a:pt x="1807" y="804"/>
                  </a:lnTo>
                  <a:lnTo>
                    <a:pt x="2161" y="96"/>
                  </a:lnTo>
                  <a:cubicBezTo>
                    <a:pt x="2170" y="70"/>
                    <a:pt x="2195" y="52"/>
                    <a:pt x="2230" y="52"/>
                  </a:cubicBezTo>
                  <a:cubicBezTo>
                    <a:pt x="2265" y="52"/>
                    <a:pt x="2290" y="70"/>
                    <a:pt x="2299" y="96"/>
                  </a:cubicBezTo>
                  <a:lnTo>
                    <a:pt x="2662" y="804"/>
                  </a:lnTo>
                  <a:lnTo>
                    <a:pt x="3016" y="96"/>
                  </a:lnTo>
                  <a:cubicBezTo>
                    <a:pt x="3029" y="70"/>
                    <a:pt x="3057" y="57"/>
                    <a:pt x="3085" y="57"/>
                  </a:cubicBezTo>
                  <a:cubicBezTo>
                    <a:pt x="3114" y="57"/>
                    <a:pt x="3142" y="70"/>
                    <a:pt x="3155" y="96"/>
                  </a:cubicBezTo>
                  <a:lnTo>
                    <a:pt x="3509" y="804"/>
                  </a:lnTo>
                  <a:lnTo>
                    <a:pt x="3604" y="614"/>
                  </a:lnTo>
                  <a:cubicBezTo>
                    <a:pt x="3543" y="398"/>
                    <a:pt x="3483" y="191"/>
                    <a:pt x="3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0"/>
            <p:cNvSpPr/>
            <p:nvPr/>
          </p:nvSpPr>
          <p:spPr>
            <a:xfrm>
              <a:off x="7603295" y="2027025"/>
              <a:ext cx="215558" cy="177321"/>
            </a:xfrm>
            <a:custGeom>
              <a:avLst/>
              <a:gdLst/>
              <a:ahLst/>
              <a:cxnLst/>
              <a:rect l="l" t="t" r="r" b="b"/>
              <a:pathLst>
                <a:path w="2627" h="2161" extrusionOk="0">
                  <a:moveTo>
                    <a:pt x="1314" y="0"/>
                  </a:moveTo>
                  <a:cubicBezTo>
                    <a:pt x="1141" y="156"/>
                    <a:pt x="571" y="761"/>
                    <a:pt x="0" y="2161"/>
                  </a:cubicBezTo>
                  <a:lnTo>
                    <a:pt x="2627" y="2161"/>
                  </a:lnTo>
                  <a:cubicBezTo>
                    <a:pt x="2057" y="761"/>
                    <a:pt x="1478" y="156"/>
                    <a:pt x="1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0"/>
            <p:cNvSpPr/>
            <p:nvPr/>
          </p:nvSpPr>
          <p:spPr>
            <a:xfrm>
              <a:off x="7582699" y="2295016"/>
              <a:ext cx="350375" cy="773615"/>
            </a:xfrm>
            <a:custGeom>
              <a:avLst/>
              <a:gdLst/>
              <a:ahLst/>
              <a:cxnLst/>
              <a:rect l="l" t="t" r="r" b="b"/>
              <a:pathLst>
                <a:path w="4270" h="9428" extrusionOk="0">
                  <a:moveTo>
                    <a:pt x="277" y="1"/>
                  </a:moveTo>
                  <a:lnTo>
                    <a:pt x="1" y="554"/>
                  </a:lnTo>
                  <a:cubicBezTo>
                    <a:pt x="122" y="1452"/>
                    <a:pt x="519" y="3681"/>
                    <a:pt x="1772" y="5651"/>
                  </a:cubicBezTo>
                  <a:cubicBezTo>
                    <a:pt x="2843" y="7336"/>
                    <a:pt x="3561" y="8581"/>
                    <a:pt x="3949" y="9427"/>
                  </a:cubicBezTo>
                  <a:lnTo>
                    <a:pt x="4200" y="9427"/>
                  </a:lnTo>
                  <a:cubicBezTo>
                    <a:pt x="4269" y="7950"/>
                    <a:pt x="4243" y="6464"/>
                    <a:pt x="4131" y="4995"/>
                  </a:cubicBezTo>
                  <a:cubicBezTo>
                    <a:pt x="3042" y="3491"/>
                    <a:pt x="2092" y="1530"/>
                    <a:pt x="1668" y="614"/>
                  </a:cubicBezTo>
                  <a:lnTo>
                    <a:pt x="1616" y="709"/>
                  </a:lnTo>
                  <a:cubicBezTo>
                    <a:pt x="1616" y="718"/>
                    <a:pt x="1608" y="726"/>
                    <a:pt x="1599" y="735"/>
                  </a:cubicBezTo>
                  <a:lnTo>
                    <a:pt x="1591" y="735"/>
                  </a:lnTo>
                  <a:cubicBezTo>
                    <a:pt x="1582" y="744"/>
                    <a:pt x="1565" y="744"/>
                    <a:pt x="1556" y="744"/>
                  </a:cubicBezTo>
                  <a:cubicBezTo>
                    <a:pt x="1539" y="744"/>
                    <a:pt x="1530" y="744"/>
                    <a:pt x="1513" y="735"/>
                  </a:cubicBezTo>
                  <a:cubicBezTo>
                    <a:pt x="1504" y="726"/>
                    <a:pt x="1496" y="718"/>
                    <a:pt x="1487" y="709"/>
                  </a:cubicBezTo>
                  <a:lnTo>
                    <a:pt x="1133" y="1"/>
                  </a:lnTo>
                  <a:lnTo>
                    <a:pt x="778" y="709"/>
                  </a:lnTo>
                  <a:cubicBezTo>
                    <a:pt x="761" y="739"/>
                    <a:pt x="733" y="754"/>
                    <a:pt x="705" y="754"/>
                  </a:cubicBezTo>
                  <a:cubicBezTo>
                    <a:pt x="677" y="754"/>
                    <a:pt x="649" y="739"/>
                    <a:pt x="631" y="709"/>
                  </a:cubicBezTo>
                  <a:lnTo>
                    <a:pt x="2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0"/>
            <p:cNvSpPr/>
            <p:nvPr/>
          </p:nvSpPr>
          <p:spPr>
            <a:xfrm>
              <a:off x="7488418" y="2728185"/>
              <a:ext cx="158202" cy="417004"/>
            </a:xfrm>
            <a:custGeom>
              <a:avLst/>
              <a:gdLst/>
              <a:ahLst/>
              <a:cxnLst/>
              <a:rect l="l" t="t" r="r" b="b"/>
              <a:pathLst>
                <a:path w="1928" h="5082" extrusionOk="0">
                  <a:moveTo>
                    <a:pt x="104" y="1"/>
                  </a:moveTo>
                  <a:cubicBezTo>
                    <a:pt x="1" y="1513"/>
                    <a:pt x="1" y="3042"/>
                    <a:pt x="87" y="4554"/>
                  </a:cubicBezTo>
                  <a:cubicBezTo>
                    <a:pt x="104" y="4615"/>
                    <a:pt x="165" y="4805"/>
                    <a:pt x="260" y="5081"/>
                  </a:cubicBezTo>
                  <a:cubicBezTo>
                    <a:pt x="502" y="4814"/>
                    <a:pt x="718" y="4528"/>
                    <a:pt x="916" y="4226"/>
                  </a:cubicBezTo>
                  <a:lnTo>
                    <a:pt x="925" y="4209"/>
                  </a:lnTo>
                  <a:lnTo>
                    <a:pt x="925" y="3353"/>
                  </a:lnTo>
                  <a:lnTo>
                    <a:pt x="1150" y="3448"/>
                  </a:lnTo>
                  <a:cubicBezTo>
                    <a:pt x="1374" y="3552"/>
                    <a:pt x="1755" y="3768"/>
                    <a:pt x="1824" y="4114"/>
                  </a:cubicBezTo>
                  <a:lnTo>
                    <a:pt x="1832" y="4148"/>
                  </a:lnTo>
                  <a:lnTo>
                    <a:pt x="1927" y="4148"/>
                  </a:lnTo>
                  <a:lnTo>
                    <a:pt x="1772" y="3880"/>
                  </a:lnTo>
                  <a:cubicBezTo>
                    <a:pt x="1063" y="2653"/>
                    <a:pt x="502" y="1349"/>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0"/>
            <p:cNvSpPr/>
            <p:nvPr/>
          </p:nvSpPr>
          <p:spPr>
            <a:xfrm>
              <a:off x="7728100" y="2295016"/>
              <a:ext cx="192173" cy="383689"/>
            </a:xfrm>
            <a:custGeom>
              <a:avLst/>
              <a:gdLst/>
              <a:ahLst/>
              <a:cxnLst/>
              <a:rect l="l" t="t" r="r" b="b"/>
              <a:pathLst>
                <a:path w="2342" h="4676" extrusionOk="0">
                  <a:moveTo>
                    <a:pt x="216" y="1"/>
                  </a:moveTo>
                  <a:lnTo>
                    <a:pt x="0" y="424"/>
                  </a:lnTo>
                  <a:cubicBezTo>
                    <a:pt x="372" y="1236"/>
                    <a:pt x="1279" y="3146"/>
                    <a:pt x="2342" y="4675"/>
                  </a:cubicBezTo>
                  <a:cubicBezTo>
                    <a:pt x="2324" y="4416"/>
                    <a:pt x="2298" y="4157"/>
                    <a:pt x="2272" y="3889"/>
                  </a:cubicBezTo>
                  <a:cubicBezTo>
                    <a:pt x="2151" y="2757"/>
                    <a:pt x="1944" y="1642"/>
                    <a:pt x="1650" y="545"/>
                  </a:cubicBezTo>
                  <a:lnTo>
                    <a:pt x="1564" y="718"/>
                  </a:lnTo>
                  <a:cubicBezTo>
                    <a:pt x="1547" y="738"/>
                    <a:pt x="1523" y="749"/>
                    <a:pt x="1498" y="749"/>
                  </a:cubicBezTo>
                  <a:cubicBezTo>
                    <a:pt x="1471" y="749"/>
                    <a:pt x="1444" y="736"/>
                    <a:pt x="1426" y="709"/>
                  </a:cubicBezTo>
                  <a:lnTo>
                    <a:pt x="1071" y="1"/>
                  </a:lnTo>
                  <a:lnTo>
                    <a:pt x="717" y="709"/>
                  </a:lnTo>
                  <a:cubicBezTo>
                    <a:pt x="700" y="735"/>
                    <a:pt x="674" y="752"/>
                    <a:pt x="648" y="761"/>
                  </a:cubicBezTo>
                  <a:cubicBezTo>
                    <a:pt x="613" y="761"/>
                    <a:pt x="588" y="735"/>
                    <a:pt x="570" y="709"/>
                  </a:cubicBez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0"/>
            <p:cNvSpPr/>
            <p:nvPr/>
          </p:nvSpPr>
          <p:spPr>
            <a:xfrm>
              <a:off x="7499741" y="2339654"/>
              <a:ext cx="392879" cy="728977"/>
            </a:xfrm>
            <a:custGeom>
              <a:avLst/>
              <a:gdLst/>
              <a:ahLst/>
              <a:cxnLst/>
              <a:rect l="l" t="t" r="r" b="b"/>
              <a:pathLst>
                <a:path w="4788" h="8884" extrusionOk="0">
                  <a:moveTo>
                    <a:pt x="701" y="1"/>
                  </a:moveTo>
                  <a:cubicBezTo>
                    <a:pt x="407" y="1098"/>
                    <a:pt x="208" y="2213"/>
                    <a:pt x="87" y="3345"/>
                  </a:cubicBezTo>
                  <a:cubicBezTo>
                    <a:pt x="53" y="3647"/>
                    <a:pt x="27" y="3950"/>
                    <a:pt x="1" y="4243"/>
                  </a:cubicBezTo>
                  <a:cubicBezTo>
                    <a:pt x="390" y="5747"/>
                    <a:pt x="986" y="7190"/>
                    <a:pt x="1772" y="8529"/>
                  </a:cubicBezTo>
                  <a:cubicBezTo>
                    <a:pt x="1841" y="8650"/>
                    <a:pt x="1910" y="8771"/>
                    <a:pt x="1979" y="8883"/>
                  </a:cubicBezTo>
                  <a:lnTo>
                    <a:pt x="4788" y="8883"/>
                  </a:lnTo>
                  <a:cubicBezTo>
                    <a:pt x="4390" y="8045"/>
                    <a:pt x="3682" y="6827"/>
                    <a:pt x="2645" y="5202"/>
                  </a:cubicBezTo>
                  <a:cubicBezTo>
                    <a:pt x="1452" y="3319"/>
                    <a:pt x="1020" y="1211"/>
                    <a:pt x="873" y="217"/>
                  </a:cubicBezTo>
                  <a:lnTo>
                    <a:pt x="856" y="217"/>
                  </a:lnTo>
                  <a:cubicBezTo>
                    <a:pt x="830" y="217"/>
                    <a:pt x="804" y="200"/>
                    <a:pt x="787" y="174"/>
                  </a:cubicBezTo>
                  <a:lnTo>
                    <a:pt x="7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0"/>
            <p:cNvSpPr/>
            <p:nvPr/>
          </p:nvSpPr>
          <p:spPr>
            <a:xfrm>
              <a:off x="7411860" y="3266301"/>
              <a:ext cx="1138021" cy="68926"/>
            </a:xfrm>
            <a:custGeom>
              <a:avLst/>
              <a:gdLst/>
              <a:ahLst/>
              <a:cxnLst/>
              <a:rect l="l" t="t" r="r" b="b"/>
              <a:pathLst>
                <a:path w="13869" h="840" extrusionOk="0">
                  <a:moveTo>
                    <a:pt x="761" y="1"/>
                  </a:moveTo>
                  <a:cubicBezTo>
                    <a:pt x="717" y="148"/>
                    <a:pt x="579" y="485"/>
                    <a:pt x="0" y="839"/>
                  </a:cubicBezTo>
                  <a:lnTo>
                    <a:pt x="13868" y="839"/>
                  </a:lnTo>
                  <a:cubicBezTo>
                    <a:pt x="13298" y="485"/>
                    <a:pt x="13151" y="148"/>
                    <a:pt x="13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0"/>
            <p:cNvSpPr/>
            <p:nvPr/>
          </p:nvSpPr>
          <p:spPr>
            <a:xfrm>
              <a:off x="7474961" y="3225192"/>
              <a:ext cx="1011820" cy="27735"/>
            </a:xfrm>
            <a:custGeom>
              <a:avLst/>
              <a:gdLst/>
              <a:ahLst/>
              <a:cxnLst/>
              <a:rect l="l" t="t" r="r" b="b"/>
              <a:pathLst>
                <a:path w="12331" h="338" extrusionOk="0">
                  <a:moveTo>
                    <a:pt x="0" y="1"/>
                  </a:moveTo>
                  <a:lnTo>
                    <a:pt x="0" y="338"/>
                  </a:lnTo>
                  <a:lnTo>
                    <a:pt x="12330" y="338"/>
                  </a:lnTo>
                  <a:lnTo>
                    <a:pt x="123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0"/>
            <p:cNvSpPr/>
            <p:nvPr/>
          </p:nvSpPr>
          <p:spPr>
            <a:xfrm>
              <a:off x="7577776" y="3023829"/>
              <a:ext cx="47592" cy="44802"/>
            </a:xfrm>
            <a:custGeom>
              <a:avLst/>
              <a:gdLst/>
              <a:ahLst/>
              <a:cxnLst/>
              <a:rect l="l" t="t" r="r" b="b"/>
              <a:pathLst>
                <a:path w="580" h="546" extrusionOk="0">
                  <a:moveTo>
                    <a:pt x="0" y="1"/>
                  </a:moveTo>
                  <a:lnTo>
                    <a:pt x="0" y="545"/>
                  </a:lnTo>
                  <a:lnTo>
                    <a:pt x="579" y="545"/>
                  </a:lnTo>
                  <a:cubicBezTo>
                    <a:pt x="519" y="260"/>
                    <a:pt x="173" y="7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0"/>
            <p:cNvSpPr/>
            <p:nvPr/>
          </p:nvSpPr>
          <p:spPr>
            <a:xfrm>
              <a:off x="7856352" y="3583936"/>
              <a:ext cx="248955" cy="38402"/>
            </a:xfrm>
            <a:custGeom>
              <a:avLst/>
              <a:gdLst/>
              <a:ahLst/>
              <a:cxnLst/>
              <a:rect l="l" t="t" r="r" b="b"/>
              <a:pathLst>
                <a:path w="3034" h="468" extrusionOk="0">
                  <a:moveTo>
                    <a:pt x="87" y="1"/>
                  </a:moveTo>
                  <a:lnTo>
                    <a:pt x="1" y="467"/>
                  </a:lnTo>
                  <a:lnTo>
                    <a:pt x="3034" y="467"/>
                  </a:lnTo>
                  <a:lnTo>
                    <a:pt x="29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0"/>
            <p:cNvSpPr/>
            <p:nvPr/>
          </p:nvSpPr>
          <p:spPr>
            <a:xfrm>
              <a:off x="7830177" y="3737789"/>
              <a:ext cx="301388" cy="38402"/>
            </a:xfrm>
            <a:custGeom>
              <a:avLst/>
              <a:gdLst/>
              <a:ahLst/>
              <a:cxnLst/>
              <a:rect l="l" t="t" r="r" b="b"/>
              <a:pathLst>
                <a:path w="3673" h="468" extrusionOk="0">
                  <a:moveTo>
                    <a:pt x="78" y="1"/>
                  </a:moveTo>
                  <a:lnTo>
                    <a:pt x="0" y="467"/>
                  </a:lnTo>
                  <a:lnTo>
                    <a:pt x="3672" y="467"/>
                  </a:lnTo>
                  <a:lnTo>
                    <a:pt x="3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0"/>
            <p:cNvSpPr/>
            <p:nvPr/>
          </p:nvSpPr>
          <p:spPr>
            <a:xfrm>
              <a:off x="7847901" y="3635713"/>
              <a:ext cx="265940" cy="37663"/>
            </a:xfrm>
            <a:custGeom>
              <a:avLst/>
              <a:gdLst/>
              <a:ahLst/>
              <a:cxnLst/>
              <a:rect l="l" t="t" r="r" b="b"/>
              <a:pathLst>
                <a:path w="3241" h="459" extrusionOk="0">
                  <a:moveTo>
                    <a:pt x="78" y="1"/>
                  </a:moveTo>
                  <a:lnTo>
                    <a:pt x="0" y="459"/>
                  </a:lnTo>
                  <a:lnTo>
                    <a:pt x="3240" y="459"/>
                  </a:lnTo>
                  <a:lnTo>
                    <a:pt x="3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0"/>
            <p:cNvSpPr/>
            <p:nvPr/>
          </p:nvSpPr>
          <p:spPr>
            <a:xfrm>
              <a:off x="8120816"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0"/>
            <p:cNvSpPr/>
            <p:nvPr/>
          </p:nvSpPr>
          <p:spPr>
            <a:xfrm>
              <a:off x="7838629" y="3686751"/>
              <a:ext cx="284403" cy="37663"/>
            </a:xfrm>
            <a:custGeom>
              <a:avLst/>
              <a:gdLst/>
              <a:ahLst/>
              <a:cxnLst/>
              <a:rect l="l" t="t" r="r" b="b"/>
              <a:pathLst>
                <a:path w="3466" h="459" extrusionOk="0">
                  <a:moveTo>
                    <a:pt x="87" y="1"/>
                  </a:moveTo>
                  <a:lnTo>
                    <a:pt x="1" y="459"/>
                  </a:lnTo>
                  <a:lnTo>
                    <a:pt x="3466" y="459"/>
                  </a:lnTo>
                  <a:lnTo>
                    <a:pt x="33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0"/>
            <p:cNvSpPr/>
            <p:nvPr/>
          </p:nvSpPr>
          <p:spPr>
            <a:xfrm>
              <a:off x="8110887"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0"/>
            <p:cNvSpPr/>
            <p:nvPr/>
          </p:nvSpPr>
          <p:spPr>
            <a:xfrm>
              <a:off x="7452232" y="3082006"/>
              <a:ext cx="1057935" cy="129811"/>
            </a:xfrm>
            <a:custGeom>
              <a:avLst/>
              <a:gdLst/>
              <a:ahLst/>
              <a:cxnLst/>
              <a:rect l="l" t="t" r="r" b="b"/>
              <a:pathLst>
                <a:path w="12893" h="1582" extrusionOk="0">
                  <a:moveTo>
                    <a:pt x="1496" y="0"/>
                  </a:moveTo>
                  <a:cubicBezTo>
                    <a:pt x="1366" y="199"/>
                    <a:pt x="787" y="1080"/>
                    <a:pt x="1" y="1582"/>
                  </a:cubicBezTo>
                  <a:lnTo>
                    <a:pt x="12892" y="1582"/>
                  </a:lnTo>
                  <a:cubicBezTo>
                    <a:pt x="12106" y="1072"/>
                    <a:pt x="11527" y="199"/>
                    <a:pt x="1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0"/>
            <p:cNvSpPr/>
            <p:nvPr/>
          </p:nvSpPr>
          <p:spPr>
            <a:xfrm>
              <a:off x="8301665" y="3583936"/>
              <a:ext cx="223354" cy="38402"/>
            </a:xfrm>
            <a:custGeom>
              <a:avLst/>
              <a:gdLst/>
              <a:ahLst/>
              <a:cxnLst/>
              <a:rect l="l" t="t" r="r" b="b"/>
              <a:pathLst>
                <a:path w="2722" h="468" extrusionOk="0">
                  <a:moveTo>
                    <a:pt x="0" y="1"/>
                  </a:moveTo>
                  <a:lnTo>
                    <a:pt x="138" y="467"/>
                  </a:lnTo>
                  <a:lnTo>
                    <a:pt x="2722" y="467"/>
                  </a:lnTo>
                  <a:lnTo>
                    <a:pt x="2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0"/>
            <p:cNvSpPr/>
            <p:nvPr/>
          </p:nvSpPr>
          <p:spPr>
            <a:xfrm>
              <a:off x="8316517" y="3635713"/>
              <a:ext cx="229098" cy="37663"/>
            </a:xfrm>
            <a:custGeom>
              <a:avLst/>
              <a:gdLst/>
              <a:ahLst/>
              <a:cxnLst/>
              <a:rect l="l" t="t" r="r" b="b"/>
              <a:pathLst>
                <a:path w="2792" h="459" extrusionOk="0">
                  <a:moveTo>
                    <a:pt x="1" y="1"/>
                  </a:moveTo>
                  <a:lnTo>
                    <a:pt x="139" y="459"/>
                  </a:lnTo>
                  <a:lnTo>
                    <a:pt x="2791" y="459"/>
                  </a:lnTo>
                  <a:lnTo>
                    <a:pt x="26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0"/>
            <p:cNvSpPr/>
            <p:nvPr/>
          </p:nvSpPr>
          <p:spPr>
            <a:xfrm>
              <a:off x="8286074" y="3532898"/>
              <a:ext cx="218430" cy="38402"/>
            </a:xfrm>
            <a:custGeom>
              <a:avLst/>
              <a:gdLst/>
              <a:ahLst/>
              <a:cxnLst/>
              <a:rect l="l" t="t" r="r" b="b"/>
              <a:pathLst>
                <a:path w="2662" h="468" extrusionOk="0">
                  <a:moveTo>
                    <a:pt x="0" y="1"/>
                  </a:moveTo>
                  <a:lnTo>
                    <a:pt x="138" y="467"/>
                  </a:lnTo>
                  <a:lnTo>
                    <a:pt x="2661" y="467"/>
                  </a:lnTo>
                  <a:lnTo>
                    <a:pt x="2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0"/>
            <p:cNvSpPr/>
            <p:nvPr/>
          </p:nvSpPr>
          <p:spPr>
            <a:xfrm>
              <a:off x="8347041" y="3737789"/>
              <a:ext cx="238944" cy="38402"/>
            </a:xfrm>
            <a:custGeom>
              <a:avLst/>
              <a:gdLst/>
              <a:ahLst/>
              <a:cxnLst/>
              <a:rect l="l" t="t" r="r" b="b"/>
              <a:pathLst>
                <a:path w="2912" h="468" extrusionOk="0">
                  <a:moveTo>
                    <a:pt x="0" y="1"/>
                  </a:moveTo>
                  <a:lnTo>
                    <a:pt x="138" y="467"/>
                  </a:lnTo>
                  <a:lnTo>
                    <a:pt x="2912" y="467"/>
                  </a:lnTo>
                  <a:lnTo>
                    <a:pt x="27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0"/>
            <p:cNvSpPr/>
            <p:nvPr/>
          </p:nvSpPr>
          <p:spPr>
            <a:xfrm>
              <a:off x="8264084" y="3379045"/>
              <a:ext cx="28391" cy="140478"/>
            </a:xfrm>
            <a:custGeom>
              <a:avLst/>
              <a:gdLst/>
              <a:ahLst/>
              <a:cxnLst/>
              <a:rect l="l" t="t" r="r" b="b"/>
              <a:pathLst>
                <a:path w="346" h="1712" extrusionOk="0">
                  <a:moveTo>
                    <a:pt x="0" y="1"/>
                  </a:moveTo>
                  <a:lnTo>
                    <a:pt x="0" y="1712"/>
                  </a:lnTo>
                  <a:lnTo>
                    <a:pt x="346" y="1712"/>
                  </a:lnTo>
                  <a:lnTo>
                    <a:pt x="3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0"/>
            <p:cNvSpPr/>
            <p:nvPr/>
          </p:nvSpPr>
          <p:spPr>
            <a:xfrm>
              <a:off x="8332107" y="3686751"/>
              <a:ext cx="233364" cy="37663"/>
            </a:xfrm>
            <a:custGeom>
              <a:avLst/>
              <a:gdLst/>
              <a:ahLst/>
              <a:cxnLst/>
              <a:rect l="l" t="t" r="r" b="b"/>
              <a:pathLst>
                <a:path w="2844" h="459" extrusionOk="0">
                  <a:moveTo>
                    <a:pt x="1" y="1"/>
                  </a:moveTo>
                  <a:lnTo>
                    <a:pt x="139" y="459"/>
                  </a:lnTo>
                  <a:lnTo>
                    <a:pt x="2843" y="459"/>
                  </a:lnTo>
                  <a:lnTo>
                    <a:pt x="26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0"/>
            <p:cNvSpPr/>
            <p:nvPr/>
          </p:nvSpPr>
          <p:spPr>
            <a:xfrm>
              <a:off x="8254155" y="3348603"/>
              <a:ext cx="48248" cy="17067"/>
            </a:xfrm>
            <a:custGeom>
              <a:avLst/>
              <a:gdLst/>
              <a:ahLst/>
              <a:cxnLst/>
              <a:rect l="l" t="t" r="r" b="b"/>
              <a:pathLst>
                <a:path w="588"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0"/>
            <p:cNvSpPr/>
            <p:nvPr/>
          </p:nvSpPr>
          <p:spPr>
            <a:xfrm>
              <a:off x="8408008"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0"/>
            <p:cNvSpPr/>
            <p:nvPr/>
          </p:nvSpPr>
          <p:spPr>
            <a:xfrm>
              <a:off x="8397341"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0"/>
            <p:cNvSpPr/>
            <p:nvPr/>
          </p:nvSpPr>
          <p:spPr>
            <a:xfrm>
              <a:off x="7375674" y="3737789"/>
              <a:ext cx="239026" cy="38402"/>
            </a:xfrm>
            <a:custGeom>
              <a:avLst/>
              <a:gdLst/>
              <a:ahLst/>
              <a:cxnLst/>
              <a:rect l="l" t="t" r="r" b="b"/>
              <a:pathLst>
                <a:path w="2913" h="468" extrusionOk="0">
                  <a:moveTo>
                    <a:pt x="182" y="1"/>
                  </a:moveTo>
                  <a:lnTo>
                    <a:pt x="1" y="467"/>
                  </a:lnTo>
                  <a:lnTo>
                    <a:pt x="2774" y="467"/>
                  </a:lnTo>
                  <a:lnTo>
                    <a:pt x="29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0"/>
            <p:cNvSpPr/>
            <p:nvPr/>
          </p:nvSpPr>
          <p:spPr>
            <a:xfrm>
              <a:off x="7355160" y="3789566"/>
              <a:ext cx="244688" cy="37663"/>
            </a:xfrm>
            <a:custGeom>
              <a:avLst/>
              <a:gdLst/>
              <a:ahLst/>
              <a:cxnLst/>
              <a:rect l="l" t="t" r="r" b="b"/>
              <a:pathLst>
                <a:path w="2982" h="459" extrusionOk="0">
                  <a:moveTo>
                    <a:pt x="182" y="1"/>
                  </a:moveTo>
                  <a:lnTo>
                    <a:pt x="0" y="459"/>
                  </a:lnTo>
                  <a:lnTo>
                    <a:pt x="2843" y="459"/>
                  </a:lnTo>
                  <a:lnTo>
                    <a:pt x="2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0"/>
            <p:cNvSpPr/>
            <p:nvPr/>
          </p:nvSpPr>
          <p:spPr>
            <a:xfrm>
              <a:off x="7396270" y="3686751"/>
              <a:ext cx="234021" cy="37663"/>
            </a:xfrm>
            <a:custGeom>
              <a:avLst/>
              <a:gdLst/>
              <a:ahLst/>
              <a:cxnLst/>
              <a:rect l="l" t="t" r="r" b="b"/>
              <a:pathLst>
                <a:path w="2852" h="459" extrusionOk="0">
                  <a:moveTo>
                    <a:pt x="182" y="1"/>
                  </a:moveTo>
                  <a:lnTo>
                    <a:pt x="0" y="459"/>
                  </a:lnTo>
                  <a:lnTo>
                    <a:pt x="2713" y="459"/>
                  </a:lnTo>
                  <a:lnTo>
                    <a:pt x="2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0"/>
            <p:cNvSpPr/>
            <p:nvPr/>
          </p:nvSpPr>
          <p:spPr>
            <a:xfrm>
              <a:off x="7437380" y="3583936"/>
              <a:ext cx="223436" cy="38402"/>
            </a:xfrm>
            <a:custGeom>
              <a:avLst/>
              <a:gdLst/>
              <a:ahLst/>
              <a:cxnLst/>
              <a:rect l="l" t="t" r="r" b="b"/>
              <a:pathLst>
                <a:path w="2723" h="468" extrusionOk="0">
                  <a:moveTo>
                    <a:pt x="182" y="1"/>
                  </a:moveTo>
                  <a:lnTo>
                    <a:pt x="0" y="467"/>
                  </a:lnTo>
                  <a:lnTo>
                    <a:pt x="2584" y="467"/>
                  </a:lnTo>
                  <a:lnTo>
                    <a:pt x="27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0"/>
            <p:cNvSpPr/>
            <p:nvPr/>
          </p:nvSpPr>
          <p:spPr>
            <a:xfrm>
              <a:off x="7416784" y="3635713"/>
              <a:ext cx="228441" cy="37663"/>
            </a:xfrm>
            <a:custGeom>
              <a:avLst/>
              <a:gdLst/>
              <a:ahLst/>
              <a:cxnLst/>
              <a:rect l="l" t="t" r="r" b="b"/>
              <a:pathLst>
                <a:path w="2784" h="459" extrusionOk="0">
                  <a:moveTo>
                    <a:pt x="182" y="1"/>
                  </a:moveTo>
                  <a:lnTo>
                    <a:pt x="1" y="459"/>
                  </a:lnTo>
                  <a:lnTo>
                    <a:pt x="2645" y="459"/>
                  </a:lnTo>
                  <a:lnTo>
                    <a:pt x="27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0"/>
            <p:cNvSpPr/>
            <p:nvPr/>
          </p:nvSpPr>
          <p:spPr>
            <a:xfrm>
              <a:off x="7602556" y="3533637"/>
              <a:ext cx="256012" cy="294331"/>
            </a:xfrm>
            <a:custGeom>
              <a:avLst/>
              <a:gdLst/>
              <a:ahLst/>
              <a:cxnLst/>
              <a:rect l="l" t="t" r="r" b="b"/>
              <a:pathLst>
                <a:path w="3120" h="3587" extrusionOk="0">
                  <a:moveTo>
                    <a:pt x="1063" y="0"/>
                  </a:moveTo>
                  <a:lnTo>
                    <a:pt x="1" y="3586"/>
                  </a:lnTo>
                  <a:lnTo>
                    <a:pt x="2506" y="3586"/>
                  </a:lnTo>
                  <a:lnTo>
                    <a:pt x="2601" y="3050"/>
                  </a:lnTo>
                  <a:cubicBezTo>
                    <a:pt x="2601" y="3050"/>
                    <a:pt x="2601" y="3042"/>
                    <a:pt x="2601" y="3042"/>
                  </a:cubicBezTo>
                  <a:cubicBezTo>
                    <a:pt x="2601" y="3025"/>
                    <a:pt x="2601" y="3007"/>
                    <a:pt x="2610" y="2999"/>
                  </a:cubicBezTo>
                  <a:lnTo>
                    <a:pt x="3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0"/>
            <p:cNvSpPr/>
            <p:nvPr/>
          </p:nvSpPr>
          <p:spPr>
            <a:xfrm>
              <a:off x="7457893" y="3532898"/>
              <a:ext cx="217774" cy="38402"/>
            </a:xfrm>
            <a:custGeom>
              <a:avLst/>
              <a:gdLst/>
              <a:ahLst/>
              <a:cxnLst/>
              <a:rect l="l" t="t" r="r" b="b"/>
              <a:pathLst>
                <a:path w="2654" h="468" extrusionOk="0">
                  <a:moveTo>
                    <a:pt x="182" y="1"/>
                  </a:moveTo>
                  <a:lnTo>
                    <a:pt x="1" y="467"/>
                  </a:lnTo>
                  <a:lnTo>
                    <a:pt x="2515" y="467"/>
                  </a:lnTo>
                  <a:lnTo>
                    <a:pt x="26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0"/>
            <p:cNvSpPr/>
            <p:nvPr/>
          </p:nvSpPr>
          <p:spPr>
            <a:xfrm>
              <a:off x="8362632" y="3789566"/>
              <a:ext cx="243950" cy="37663"/>
            </a:xfrm>
            <a:custGeom>
              <a:avLst/>
              <a:gdLst/>
              <a:ahLst/>
              <a:cxnLst/>
              <a:rect l="l" t="t" r="r" b="b"/>
              <a:pathLst>
                <a:path w="2973" h="459" extrusionOk="0">
                  <a:moveTo>
                    <a:pt x="0" y="1"/>
                  </a:moveTo>
                  <a:lnTo>
                    <a:pt x="138" y="459"/>
                  </a:lnTo>
                  <a:lnTo>
                    <a:pt x="2973" y="459"/>
                  </a:lnTo>
                  <a:lnTo>
                    <a:pt x="27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0"/>
            <p:cNvSpPr/>
            <p:nvPr/>
          </p:nvSpPr>
          <p:spPr>
            <a:xfrm>
              <a:off x="8103092" y="3533637"/>
              <a:ext cx="257489" cy="293593"/>
            </a:xfrm>
            <a:custGeom>
              <a:avLst/>
              <a:gdLst/>
              <a:ahLst/>
              <a:cxnLst/>
              <a:rect l="l" t="t" r="r" b="b"/>
              <a:pathLst>
                <a:path w="3138" h="3578" extrusionOk="0">
                  <a:moveTo>
                    <a:pt x="1" y="0"/>
                  </a:moveTo>
                  <a:lnTo>
                    <a:pt x="87" y="510"/>
                  </a:lnTo>
                  <a:cubicBezTo>
                    <a:pt x="96" y="519"/>
                    <a:pt x="96" y="527"/>
                    <a:pt x="96" y="536"/>
                  </a:cubicBezTo>
                  <a:lnTo>
                    <a:pt x="303" y="1746"/>
                  </a:lnTo>
                  <a:cubicBezTo>
                    <a:pt x="312" y="1754"/>
                    <a:pt x="321" y="1772"/>
                    <a:pt x="321" y="1789"/>
                  </a:cubicBezTo>
                  <a:cubicBezTo>
                    <a:pt x="321" y="1789"/>
                    <a:pt x="321" y="1798"/>
                    <a:pt x="321" y="1806"/>
                  </a:cubicBezTo>
                  <a:lnTo>
                    <a:pt x="424" y="2394"/>
                  </a:lnTo>
                  <a:cubicBezTo>
                    <a:pt x="424" y="2402"/>
                    <a:pt x="424" y="2402"/>
                    <a:pt x="424" y="2411"/>
                  </a:cubicBezTo>
                  <a:lnTo>
                    <a:pt x="528" y="2999"/>
                  </a:lnTo>
                  <a:cubicBezTo>
                    <a:pt x="537" y="3007"/>
                    <a:pt x="537" y="3025"/>
                    <a:pt x="537" y="3033"/>
                  </a:cubicBezTo>
                  <a:lnTo>
                    <a:pt x="632" y="3578"/>
                  </a:lnTo>
                  <a:lnTo>
                    <a:pt x="3137" y="3578"/>
                  </a:lnTo>
                  <a:lnTo>
                    <a:pt x="20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0"/>
            <p:cNvSpPr/>
            <p:nvPr/>
          </p:nvSpPr>
          <p:spPr>
            <a:xfrm>
              <a:off x="7821643" y="3789566"/>
              <a:ext cx="319112" cy="37663"/>
            </a:xfrm>
            <a:custGeom>
              <a:avLst/>
              <a:gdLst/>
              <a:ahLst/>
              <a:cxnLst/>
              <a:rect l="l" t="t" r="r" b="b"/>
              <a:pathLst>
                <a:path w="3889" h="459" extrusionOk="0">
                  <a:moveTo>
                    <a:pt x="78" y="1"/>
                  </a:moveTo>
                  <a:lnTo>
                    <a:pt x="1" y="459"/>
                  </a:lnTo>
                  <a:lnTo>
                    <a:pt x="3889" y="459"/>
                  </a:lnTo>
                  <a:lnTo>
                    <a:pt x="38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0"/>
            <p:cNvSpPr/>
            <p:nvPr/>
          </p:nvSpPr>
          <p:spPr>
            <a:xfrm>
              <a:off x="7803181"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0"/>
            <p:cNvSpPr/>
            <p:nvPr/>
          </p:nvSpPr>
          <p:spPr>
            <a:xfrm>
              <a:off x="7957034"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0"/>
            <p:cNvSpPr/>
            <p:nvPr/>
          </p:nvSpPr>
          <p:spPr>
            <a:xfrm>
              <a:off x="7865625" y="3532898"/>
              <a:ext cx="230492" cy="38402"/>
            </a:xfrm>
            <a:custGeom>
              <a:avLst/>
              <a:gdLst/>
              <a:ahLst/>
              <a:cxnLst/>
              <a:rect l="l" t="t" r="r" b="b"/>
              <a:pathLst>
                <a:path w="2809" h="468" extrusionOk="0">
                  <a:moveTo>
                    <a:pt x="78" y="1"/>
                  </a:moveTo>
                  <a:lnTo>
                    <a:pt x="0" y="467"/>
                  </a:lnTo>
                  <a:lnTo>
                    <a:pt x="2808" y="467"/>
                  </a:lnTo>
                  <a:lnTo>
                    <a:pt x="27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0"/>
            <p:cNvSpPr/>
            <p:nvPr/>
          </p:nvSpPr>
          <p:spPr>
            <a:xfrm>
              <a:off x="7813109"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0"/>
            <p:cNvSpPr/>
            <p:nvPr/>
          </p:nvSpPr>
          <p:spPr>
            <a:xfrm>
              <a:off x="7659256"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0"/>
            <p:cNvSpPr/>
            <p:nvPr/>
          </p:nvSpPr>
          <p:spPr>
            <a:xfrm>
              <a:off x="7516070" y="3348603"/>
              <a:ext cx="48330" cy="17067"/>
            </a:xfrm>
            <a:custGeom>
              <a:avLst/>
              <a:gdLst/>
              <a:ahLst/>
              <a:cxnLst/>
              <a:rect l="l" t="t" r="r" b="b"/>
              <a:pathLst>
                <a:path w="589"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0"/>
            <p:cNvSpPr/>
            <p:nvPr/>
          </p:nvSpPr>
          <p:spPr>
            <a:xfrm>
              <a:off x="7946449" y="3348603"/>
              <a:ext cx="48248" cy="17067"/>
            </a:xfrm>
            <a:custGeom>
              <a:avLst/>
              <a:gdLst/>
              <a:ahLst/>
              <a:cxnLst/>
              <a:rect l="l" t="t" r="r" b="b"/>
              <a:pathLst>
                <a:path w="588"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0"/>
            <p:cNvSpPr/>
            <p:nvPr/>
          </p:nvSpPr>
          <p:spPr>
            <a:xfrm>
              <a:off x="7669923"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0"/>
            <p:cNvSpPr/>
            <p:nvPr/>
          </p:nvSpPr>
          <p:spPr>
            <a:xfrm>
              <a:off x="7525999"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4" name="Google Shape;2304;p70"/>
          <p:cNvGrpSpPr/>
          <p:nvPr/>
        </p:nvGrpSpPr>
        <p:grpSpPr>
          <a:xfrm>
            <a:off x="8500343" y="1626763"/>
            <a:ext cx="867239" cy="2202766"/>
            <a:chOff x="8625618" y="1624463"/>
            <a:chExt cx="867239" cy="2202766"/>
          </a:xfrm>
          <a:solidFill>
            <a:schemeClr val="accent2"/>
          </a:solidFill>
        </p:grpSpPr>
        <p:sp>
          <p:nvSpPr>
            <p:cNvPr id="2305" name="Google Shape;2305;p70"/>
            <p:cNvSpPr/>
            <p:nvPr/>
          </p:nvSpPr>
          <p:spPr>
            <a:xfrm>
              <a:off x="8694462" y="2230521"/>
              <a:ext cx="190039" cy="190778"/>
            </a:xfrm>
            <a:custGeom>
              <a:avLst/>
              <a:gdLst/>
              <a:ahLst/>
              <a:cxnLst/>
              <a:rect l="l" t="t" r="r" b="b"/>
              <a:pathLst>
                <a:path w="2316" h="2325" extrusionOk="0">
                  <a:moveTo>
                    <a:pt x="0" y="0"/>
                  </a:moveTo>
                  <a:lnTo>
                    <a:pt x="0" y="2316"/>
                  </a:lnTo>
                  <a:lnTo>
                    <a:pt x="458" y="2316"/>
                  </a:lnTo>
                  <a:lnTo>
                    <a:pt x="458" y="545"/>
                  </a:lnTo>
                  <a:cubicBezTo>
                    <a:pt x="458" y="488"/>
                    <a:pt x="497" y="460"/>
                    <a:pt x="536" y="460"/>
                  </a:cubicBezTo>
                  <a:cubicBezTo>
                    <a:pt x="575" y="460"/>
                    <a:pt x="613" y="488"/>
                    <a:pt x="613" y="545"/>
                  </a:cubicBezTo>
                  <a:lnTo>
                    <a:pt x="613" y="2325"/>
                  </a:lnTo>
                  <a:lnTo>
                    <a:pt x="1071" y="2325"/>
                  </a:lnTo>
                  <a:lnTo>
                    <a:pt x="1071" y="545"/>
                  </a:lnTo>
                  <a:cubicBezTo>
                    <a:pt x="1071" y="488"/>
                    <a:pt x="1112" y="460"/>
                    <a:pt x="1154" y="460"/>
                  </a:cubicBezTo>
                  <a:cubicBezTo>
                    <a:pt x="1195" y="460"/>
                    <a:pt x="1236" y="488"/>
                    <a:pt x="1236" y="545"/>
                  </a:cubicBezTo>
                  <a:lnTo>
                    <a:pt x="1236" y="2325"/>
                  </a:lnTo>
                  <a:lnTo>
                    <a:pt x="1694" y="2325"/>
                  </a:lnTo>
                  <a:lnTo>
                    <a:pt x="1694" y="545"/>
                  </a:lnTo>
                  <a:cubicBezTo>
                    <a:pt x="1694" y="488"/>
                    <a:pt x="1735" y="460"/>
                    <a:pt x="1776" y="460"/>
                  </a:cubicBezTo>
                  <a:cubicBezTo>
                    <a:pt x="1817" y="460"/>
                    <a:pt x="1858" y="488"/>
                    <a:pt x="1858" y="545"/>
                  </a:cubicBezTo>
                  <a:lnTo>
                    <a:pt x="1858" y="2325"/>
                  </a:lnTo>
                  <a:lnTo>
                    <a:pt x="2316" y="2325"/>
                  </a:lnTo>
                  <a:lnTo>
                    <a:pt x="2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0"/>
            <p:cNvSpPr/>
            <p:nvPr/>
          </p:nvSpPr>
          <p:spPr>
            <a:xfrm>
              <a:off x="8660409" y="2434017"/>
              <a:ext cx="257407" cy="291459"/>
            </a:xfrm>
            <a:custGeom>
              <a:avLst/>
              <a:gdLst/>
              <a:ahLst/>
              <a:cxnLst/>
              <a:rect l="l" t="t" r="r" b="b"/>
              <a:pathLst>
                <a:path w="3137" h="3552" extrusionOk="0">
                  <a:moveTo>
                    <a:pt x="0" y="0"/>
                  </a:moveTo>
                  <a:lnTo>
                    <a:pt x="0" y="3551"/>
                  </a:lnTo>
                  <a:lnTo>
                    <a:pt x="657" y="3551"/>
                  </a:lnTo>
                  <a:lnTo>
                    <a:pt x="666" y="951"/>
                  </a:lnTo>
                  <a:cubicBezTo>
                    <a:pt x="666" y="894"/>
                    <a:pt x="704" y="866"/>
                    <a:pt x="743" y="866"/>
                  </a:cubicBezTo>
                  <a:cubicBezTo>
                    <a:pt x="782" y="866"/>
                    <a:pt x="821" y="894"/>
                    <a:pt x="821" y="951"/>
                  </a:cubicBezTo>
                  <a:lnTo>
                    <a:pt x="821" y="3551"/>
                  </a:lnTo>
                  <a:lnTo>
                    <a:pt x="1486" y="3551"/>
                  </a:lnTo>
                  <a:lnTo>
                    <a:pt x="1486" y="951"/>
                  </a:lnTo>
                  <a:cubicBezTo>
                    <a:pt x="1486" y="894"/>
                    <a:pt x="1527" y="866"/>
                    <a:pt x="1569" y="866"/>
                  </a:cubicBezTo>
                  <a:cubicBezTo>
                    <a:pt x="1610" y="866"/>
                    <a:pt x="1651" y="894"/>
                    <a:pt x="1651" y="951"/>
                  </a:cubicBezTo>
                  <a:lnTo>
                    <a:pt x="1651" y="3551"/>
                  </a:lnTo>
                  <a:lnTo>
                    <a:pt x="2316" y="3551"/>
                  </a:lnTo>
                  <a:lnTo>
                    <a:pt x="2316" y="951"/>
                  </a:lnTo>
                  <a:cubicBezTo>
                    <a:pt x="2316" y="894"/>
                    <a:pt x="2355" y="866"/>
                    <a:pt x="2394" y="866"/>
                  </a:cubicBezTo>
                  <a:cubicBezTo>
                    <a:pt x="2433" y="866"/>
                    <a:pt x="2471" y="894"/>
                    <a:pt x="2471" y="951"/>
                  </a:cubicBezTo>
                  <a:lnTo>
                    <a:pt x="2471" y="3551"/>
                  </a:lnTo>
                  <a:lnTo>
                    <a:pt x="3137" y="3551"/>
                  </a:lnTo>
                  <a:lnTo>
                    <a:pt x="31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0"/>
            <p:cNvSpPr/>
            <p:nvPr/>
          </p:nvSpPr>
          <p:spPr>
            <a:xfrm>
              <a:off x="8965244" y="3247183"/>
              <a:ext cx="188726" cy="20678"/>
            </a:xfrm>
            <a:custGeom>
              <a:avLst/>
              <a:gdLst/>
              <a:ahLst/>
              <a:cxnLst/>
              <a:rect l="l" t="t" r="r" b="b"/>
              <a:pathLst>
                <a:path w="2300" h="252" extrusionOk="0">
                  <a:moveTo>
                    <a:pt x="1" y="1"/>
                  </a:moveTo>
                  <a:lnTo>
                    <a:pt x="1" y="251"/>
                  </a:lnTo>
                  <a:lnTo>
                    <a:pt x="2299" y="251"/>
                  </a:lnTo>
                  <a:lnTo>
                    <a:pt x="22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0"/>
            <p:cNvSpPr/>
            <p:nvPr/>
          </p:nvSpPr>
          <p:spPr>
            <a:xfrm>
              <a:off x="8747634" y="1835590"/>
              <a:ext cx="82958" cy="110692"/>
            </a:xfrm>
            <a:custGeom>
              <a:avLst/>
              <a:gdLst/>
              <a:ahLst/>
              <a:cxnLst/>
              <a:rect l="l" t="t" r="r" b="b"/>
              <a:pathLst>
                <a:path w="1011" h="1349" extrusionOk="0">
                  <a:moveTo>
                    <a:pt x="510" y="1"/>
                  </a:moveTo>
                  <a:lnTo>
                    <a:pt x="0" y="1348"/>
                  </a:lnTo>
                  <a:lnTo>
                    <a:pt x="1011" y="1348"/>
                  </a:lnTo>
                  <a:lnTo>
                    <a:pt x="5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0"/>
            <p:cNvSpPr/>
            <p:nvPr/>
          </p:nvSpPr>
          <p:spPr>
            <a:xfrm>
              <a:off x="8965244" y="3196144"/>
              <a:ext cx="188726" cy="37663"/>
            </a:xfrm>
            <a:custGeom>
              <a:avLst/>
              <a:gdLst/>
              <a:ahLst/>
              <a:cxnLst/>
              <a:rect l="l" t="t" r="r" b="b"/>
              <a:pathLst>
                <a:path w="2300" h="459" extrusionOk="0">
                  <a:moveTo>
                    <a:pt x="1" y="1"/>
                  </a:moveTo>
                  <a:lnTo>
                    <a:pt x="1" y="458"/>
                  </a:lnTo>
                  <a:lnTo>
                    <a:pt x="2299" y="458"/>
                  </a:lnTo>
                  <a:lnTo>
                    <a:pt x="22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0"/>
            <p:cNvSpPr/>
            <p:nvPr/>
          </p:nvSpPr>
          <p:spPr>
            <a:xfrm>
              <a:off x="8753296" y="1624463"/>
              <a:ext cx="72373" cy="185690"/>
            </a:xfrm>
            <a:custGeom>
              <a:avLst/>
              <a:gdLst/>
              <a:ahLst/>
              <a:cxnLst/>
              <a:rect l="l" t="t" r="r" b="b"/>
              <a:pathLst>
                <a:path w="882" h="2263" extrusionOk="0">
                  <a:moveTo>
                    <a:pt x="437" y="1"/>
                  </a:moveTo>
                  <a:cubicBezTo>
                    <a:pt x="395" y="1"/>
                    <a:pt x="354" y="29"/>
                    <a:pt x="354" y="85"/>
                  </a:cubicBezTo>
                  <a:lnTo>
                    <a:pt x="354" y="1614"/>
                  </a:lnTo>
                  <a:cubicBezTo>
                    <a:pt x="0" y="1718"/>
                    <a:pt x="69" y="2245"/>
                    <a:pt x="441" y="2262"/>
                  </a:cubicBezTo>
                  <a:cubicBezTo>
                    <a:pt x="812" y="2254"/>
                    <a:pt x="881" y="1718"/>
                    <a:pt x="519" y="1614"/>
                  </a:cubicBezTo>
                  <a:lnTo>
                    <a:pt x="519" y="85"/>
                  </a:lnTo>
                  <a:cubicBezTo>
                    <a:pt x="519" y="29"/>
                    <a:pt x="478" y="1"/>
                    <a:pt x="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0"/>
            <p:cNvSpPr/>
            <p:nvPr/>
          </p:nvSpPr>
          <p:spPr>
            <a:xfrm>
              <a:off x="8744762" y="1958919"/>
              <a:ext cx="88701" cy="88701"/>
            </a:xfrm>
            <a:custGeom>
              <a:avLst/>
              <a:gdLst/>
              <a:ahLst/>
              <a:cxnLst/>
              <a:rect l="l" t="t" r="r" b="b"/>
              <a:pathLst>
                <a:path w="1081" h="1081" extrusionOk="0">
                  <a:moveTo>
                    <a:pt x="0" y="1"/>
                  </a:moveTo>
                  <a:lnTo>
                    <a:pt x="0" y="1081"/>
                  </a:lnTo>
                  <a:lnTo>
                    <a:pt x="1081" y="1081"/>
                  </a:lnTo>
                  <a:lnTo>
                    <a:pt x="10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0"/>
            <p:cNvSpPr/>
            <p:nvPr/>
          </p:nvSpPr>
          <p:spPr>
            <a:xfrm>
              <a:off x="8710709" y="2061078"/>
              <a:ext cx="156807" cy="156069"/>
            </a:xfrm>
            <a:custGeom>
              <a:avLst/>
              <a:gdLst/>
              <a:ahLst/>
              <a:cxnLst/>
              <a:rect l="l" t="t" r="r" b="b"/>
              <a:pathLst>
                <a:path w="1911" h="1902" extrusionOk="0">
                  <a:moveTo>
                    <a:pt x="1" y="0"/>
                  </a:moveTo>
                  <a:lnTo>
                    <a:pt x="1" y="1901"/>
                  </a:lnTo>
                  <a:lnTo>
                    <a:pt x="459" y="1901"/>
                  </a:lnTo>
                  <a:lnTo>
                    <a:pt x="467" y="536"/>
                  </a:lnTo>
                  <a:cubicBezTo>
                    <a:pt x="467" y="480"/>
                    <a:pt x="506" y="452"/>
                    <a:pt x="545" y="452"/>
                  </a:cubicBezTo>
                  <a:cubicBezTo>
                    <a:pt x="584" y="452"/>
                    <a:pt x="623" y="480"/>
                    <a:pt x="623" y="536"/>
                  </a:cubicBezTo>
                  <a:lnTo>
                    <a:pt x="623" y="1901"/>
                  </a:lnTo>
                  <a:lnTo>
                    <a:pt x="873" y="1901"/>
                  </a:lnTo>
                  <a:lnTo>
                    <a:pt x="873" y="536"/>
                  </a:lnTo>
                  <a:cubicBezTo>
                    <a:pt x="873" y="480"/>
                    <a:pt x="914" y="452"/>
                    <a:pt x="956" y="452"/>
                  </a:cubicBezTo>
                  <a:cubicBezTo>
                    <a:pt x="997" y="452"/>
                    <a:pt x="1038" y="480"/>
                    <a:pt x="1038" y="536"/>
                  </a:cubicBezTo>
                  <a:lnTo>
                    <a:pt x="1038" y="1901"/>
                  </a:lnTo>
                  <a:lnTo>
                    <a:pt x="1288" y="1901"/>
                  </a:lnTo>
                  <a:lnTo>
                    <a:pt x="1288" y="536"/>
                  </a:lnTo>
                  <a:cubicBezTo>
                    <a:pt x="1288" y="480"/>
                    <a:pt x="1329" y="452"/>
                    <a:pt x="1370" y="452"/>
                  </a:cubicBezTo>
                  <a:cubicBezTo>
                    <a:pt x="1411" y="452"/>
                    <a:pt x="1452" y="480"/>
                    <a:pt x="1452" y="536"/>
                  </a:cubicBezTo>
                  <a:lnTo>
                    <a:pt x="1452" y="1901"/>
                  </a:lnTo>
                  <a:lnTo>
                    <a:pt x="1910" y="1901"/>
                  </a:lnTo>
                  <a:lnTo>
                    <a:pt x="19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0"/>
            <p:cNvSpPr/>
            <p:nvPr/>
          </p:nvSpPr>
          <p:spPr>
            <a:xfrm>
              <a:off x="9234712" y="2230521"/>
              <a:ext cx="190039" cy="190778"/>
            </a:xfrm>
            <a:custGeom>
              <a:avLst/>
              <a:gdLst/>
              <a:ahLst/>
              <a:cxnLst/>
              <a:rect l="l" t="t" r="r" b="b"/>
              <a:pathLst>
                <a:path w="2316" h="2325" extrusionOk="0">
                  <a:moveTo>
                    <a:pt x="0" y="0"/>
                  </a:moveTo>
                  <a:lnTo>
                    <a:pt x="0" y="2316"/>
                  </a:lnTo>
                  <a:lnTo>
                    <a:pt x="458" y="2316"/>
                  </a:lnTo>
                  <a:lnTo>
                    <a:pt x="458" y="545"/>
                  </a:lnTo>
                  <a:cubicBezTo>
                    <a:pt x="458" y="488"/>
                    <a:pt x="499" y="460"/>
                    <a:pt x="540" y="460"/>
                  </a:cubicBezTo>
                  <a:cubicBezTo>
                    <a:pt x="581" y="460"/>
                    <a:pt x="622" y="488"/>
                    <a:pt x="622" y="545"/>
                  </a:cubicBezTo>
                  <a:lnTo>
                    <a:pt x="622" y="2325"/>
                  </a:lnTo>
                  <a:lnTo>
                    <a:pt x="1080" y="2325"/>
                  </a:lnTo>
                  <a:lnTo>
                    <a:pt x="1080" y="545"/>
                  </a:lnTo>
                  <a:cubicBezTo>
                    <a:pt x="1080" y="488"/>
                    <a:pt x="1121" y="460"/>
                    <a:pt x="1162" y="460"/>
                  </a:cubicBezTo>
                  <a:cubicBezTo>
                    <a:pt x="1203" y="460"/>
                    <a:pt x="1244" y="488"/>
                    <a:pt x="1244" y="545"/>
                  </a:cubicBezTo>
                  <a:lnTo>
                    <a:pt x="1244" y="2325"/>
                  </a:lnTo>
                  <a:lnTo>
                    <a:pt x="1702" y="2325"/>
                  </a:lnTo>
                  <a:lnTo>
                    <a:pt x="1702" y="545"/>
                  </a:lnTo>
                  <a:cubicBezTo>
                    <a:pt x="1702" y="488"/>
                    <a:pt x="1741" y="460"/>
                    <a:pt x="1780" y="460"/>
                  </a:cubicBezTo>
                  <a:cubicBezTo>
                    <a:pt x="1819" y="460"/>
                    <a:pt x="1858" y="488"/>
                    <a:pt x="1858" y="545"/>
                  </a:cubicBezTo>
                  <a:lnTo>
                    <a:pt x="1858" y="2325"/>
                  </a:lnTo>
                  <a:lnTo>
                    <a:pt x="2316" y="2325"/>
                  </a:lnTo>
                  <a:lnTo>
                    <a:pt x="2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0"/>
            <p:cNvSpPr/>
            <p:nvPr/>
          </p:nvSpPr>
          <p:spPr>
            <a:xfrm>
              <a:off x="9201316" y="2434017"/>
              <a:ext cx="257489" cy="291459"/>
            </a:xfrm>
            <a:custGeom>
              <a:avLst/>
              <a:gdLst/>
              <a:ahLst/>
              <a:cxnLst/>
              <a:rect l="l" t="t" r="r" b="b"/>
              <a:pathLst>
                <a:path w="3138" h="3552" extrusionOk="0">
                  <a:moveTo>
                    <a:pt x="1" y="0"/>
                  </a:moveTo>
                  <a:lnTo>
                    <a:pt x="1" y="3551"/>
                  </a:lnTo>
                  <a:lnTo>
                    <a:pt x="658" y="3551"/>
                  </a:lnTo>
                  <a:lnTo>
                    <a:pt x="658" y="951"/>
                  </a:lnTo>
                  <a:cubicBezTo>
                    <a:pt x="658" y="894"/>
                    <a:pt x="699" y="866"/>
                    <a:pt x="740" y="866"/>
                  </a:cubicBezTo>
                  <a:cubicBezTo>
                    <a:pt x="781" y="866"/>
                    <a:pt x="822" y="894"/>
                    <a:pt x="822" y="951"/>
                  </a:cubicBezTo>
                  <a:lnTo>
                    <a:pt x="822" y="3551"/>
                  </a:lnTo>
                  <a:lnTo>
                    <a:pt x="1487" y="3551"/>
                  </a:lnTo>
                  <a:lnTo>
                    <a:pt x="1487" y="951"/>
                  </a:lnTo>
                  <a:cubicBezTo>
                    <a:pt x="1487" y="894"/>
                    <a:pt x="1528" y="866"/>
                    <a:pt x="1569" y="866"/>
                  </a:cubicBezTo>
                  <a:cubicBezTo>
                    <a:pt x="1610" y="866"/>
                    <a:pt x="1651" y="894"/>
                    <a:pt x="1651" y="951"/>
                  </a:cubicBezTo>
                  <a:lnTo>
                    <a:pt x="1651" y="3551"/>
                  </a:lnTo>
                  <a:lnTo>
                    <a:pt x="2308" y="3551"/>
                  </a:lnTo>
                  <a:lnTo>
                    <a:pt x="2308" y="951"/>
                  </a:lnTo>
                  <a:cubicBezTo>
                    <a:pt x="2308" y="894"/>
                    <a:pt x="2349" y="866"/>
                    <a:pt x="2390" y="866"/>
                  </a:cubicBezTo>
                  <a:cubicBezTo>
                    <a:pt x="2431" y="866"/>
                    <a:pt x="2472" y="894"/>
                    <a:pt x="2472" y="951"/>
                  </a:cubicBezTo>
                  <a:lnTo>
                    <a:pt x="2472" y="3551"/>
                  </a:lnTo>
                  <a:lnTo>
                    <a:pt x="3137" y="3551"/>
                  </a:lnTo>
                  <a:lnTo>
                    <a:pt x="31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0"/>
            <p:cNvSpPr/>
            <p:nvPr/>
          </p:nvSpPr>
          <p:spPr>
            <a:xfrm>
              <a:off x="8625618" y="2738852"/>
              <a:ext cx="867239" cy="1088378"/>
            </a:xfrm>
            <a:custGeom>
              <a:avLst/>
              <a:gdLst/>
              <a:ahLst/>
              <a:cxnLst/>
              <a:rect l="l" t="t" r="r" b="b"/>
              <a:pathLst>
                <a:path w="10569" h="13264" extrusionOk="0">
                  <a:moveTo>
                    <a:pt x="1" y="0"/>
                  </a:moveTo>
                  <a:lnTo>
                    <a:pt x="1" y="13264"/>
                  </a:lnTo>
                  <a:lnTo>
                    <a:pt x="874" y="13264"/>
                  </a:lnTo>
                  <a:lnTo>
                    <a:pt x="874" y="951"/>
                  </a:lnTo>
                  <a:cubicBezTo>
                    <a:pt x="874" y="899"/>
                    <a:pt x="915" y="873"/>
                    <a:pt x="956" y="873"/>
                  </a:cubicBezTo>
                  <a:cubicBezTo>
                    <a:pt x="997" y="873"/>
                    <a:pt x="1038" y="899"/>
                    <a:pt x="1038" y="951"/>
                  </a:cubicBezTo>
                  <a:lnTo>
                    <a:pt x="1038" y="13264"/>
                  </a:lnTo>
                  <a:lnTo>
                    <a:pt x="1910" y="13264"/>
                  </a:lnTo>
                  <a:lnTo>
                    <a:pt x="1910" y="951"/>
                  </a:lnTo>
                  <a:cubicBezTo>
                    <a:pt x="1910" y="899"/>
                    <a:pt x="1951" y="873"/>
                    <a:pt x="1993" y="873"/>
                  </a:cubicBezTo>
                  <a:cubicBezTo>
                    <a:pt x="2034" y="873"/>
                    <a:pt x="2075" y="899"/>
                    <a:pt x="2075" y="951"/>
                  </a:cubicBezTo>
                  <a:lnTo>
                    <a:pt x="2075" y="13264"/>
                  </a:lnTo>
                  <a:lnTo>
                    <a:pt x="2939" y="13264"/>
                  </a:lnTo>
                  <a:lnTo>
                    <a:pt x="2939" y="951"/>
                  </a:lnTo>
                  <a:cubicBezTo>
                    <a:pt x="2939" y="899"/>
                    <a:pt x="2980" y="873"/>
                    <a:pt x="3021" y="873"/>
                  </a:cubicBezTo>
                  <a:cubicBezTo>
                    <a:pt x="3062" y="873"/>
                    <a:pt x="3103" y="899"/>
                    <a:pt x="3103" y="951"/>
                  </a:cubicBezTo>
                  <a:lnTo>
                    <a:pt x="3103" y="13264"/>
                  </a:lnTo>
                  <a:lnTo>
                    <a:pt x="3976" y="13264"/>
                  </a:lnTo>
                  <a:lnTo>
                    <a:pt x="3976" y="7941"/>
                  </a:lnTo>
                  <a:lnTo>
                    <a:pt x="5280" y="6818"/>
                  </a:lnTo>
                  <a:lnTo>
                    <a:pt x="6594" y="7941"/>
                  </a:lnTo>
                  <a:lnTo>
                    <a:pt x="6594" y="13264"/>
                  </a:lnTo>
                  <a:lnTo>
                    <a:pt x="7466" y="13264"/>
                  </a:lnTo>
                  <a:lnTo>
                    <a:pt x="7466" y="951"/>
                  </a:lnTo>
                  <a:cubicBezTo>
                    <a:pt x="7466" y="899"/>
                    <a:pt x="7507" y="873"/>
                    <a:pt x="7548" y="873"/>
                  </a:cubicBezTo>
                  <a:cubicBezTo>
                    <a:pt x="7589" y="873"/>
                    <a:pt x="7630" y="899"/>
                    <a:pt x="7630" y="951"/>
                  </a:cubicBezTo>
                  <a:lnTo>
                    <a:pt x="7630" y="13264"/>
                  </a:lnTo>
                  <a:lnTo>
                    <a:pt x="8494" y="13264"/>
                  </a:lnTo>
                  <a:lnTo>
                    <a:pt x="8494" y="951"/>
                  </a:lnTo>
                  <a:cubicBezTo>
                    <a:pt x="8494" y="899"/>
                    <a:pt x="8536" y="873"/>
                    <a:pt x="8577" y="873"/>
                  </a:cubicBezTo>
                  <a:cubicBezTo>
                    <a:pt x="8618" y="873"/>
                    <a:pt x="8659" y="899"/>
                    <a:pt x="8659" y="951"/>
                  </a:cubicBezTo>
                  <a:lnTo>
                    <a:pt x="8659" y="13264"/>
                  </a:lnTo>
                  <a:lnTo>
                    <a:pt x="9540" y="13264"/>
                  </a:lnTo>
                  <a:lnTo>
                    <a:pt x="9540" y="951"/>
                  </a:lnTo>
                  <a:cubicBezTo>
                    <a:pt x="9540" y="899"/>
                    <a:pt x="9581" y="873"/>
                    <a:pt x="9622" y="873"/>
                  </a:cubicBezTo>
                  <a:cubicBezTo>
                    <a:pt x="9663" y="873"/>
                    <a:pt x="9704" y="899"/>
                    <a:pt x="9704" y="951"/>
                  </a:cubicBezTo>
                  <a:lnTo>
                    <a:pt x="9704" y="13264"/>
                  </a:lnTo>
                  <a:lnTo>
                    <a:pt x="10568" y="13264"/>
                  </a:lnTo>
                  <a:lnTo>
                    <a:pt x="10568" y="0"/>
                  </a:lnTo>
                  <a:lnTo>
                    <a:pt x="6602" y="0"/>
                  </a:lnTo>
                  <a:lnTo>
                    <a:pt x="6602" y="7734"/>
                  </a:lnTo>
                  <a:lnTo>
                    <a:pt x="5341" y="6654"/>
                  </a:lnTo>
                  <a:cubicBezTo>
                    <a:pt x="5323" y="6636"/>
                    <a:pt x="5304" y="6628"/>
                    <a:pt x="5286" y="6628"/>
                  </a:cubicBezTo>
                  <a:cubicBezTo>
                    <a:pt x="5267" y="6628"/>
                    <a:pt x="5250" y="6636"/>
                    <a:pt x="5237" y="6654"/>
                  </a:cubicBezTo>
                  <a:lnTo>
                    <a:pt x="3976" y="7734"/>
                  </a:lnTo>
                  <a:lnTo>
                    <a:pt x="39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0"/>
            <p:cNvSpPr/>
            <p:nvPr/>
          </p:nvSpPr>
          <p:spPr>
            <a:xfrm>
              <a:off x="9285750" y="1958919"/>
              <a:ext cx="88701" cy="88701"/>
            </a:xfrm>
            <a:custGeom>
              <a:avLst/>
              <a:gdLst/>
              <a:ahLst/>
              <a:cxnLst/>
              <a:rect l="l" t="t" r="r" b="b"/>
              <a:pathLst>
                <a:path w="1081" h="1081" extrusionOk="0">
                  <a:moveTo>
                    <a:pt x="0" y="1"/>
                  </a:moveTo>
                  <a:lnTo>
                    <a:pt x="0" y="1081"/>
                  </a:lnTo>
                  <a:lnTo>
                    <a:pt x="1080" y="1081"/>
                  </a:lnTo>
                  <a:lnTo>
                    <a:pt x="1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0"/>
            <p:cNvSpPr/>
            <p:nvPr/>
          </p:nvSpPr>
          <p:spPr>
            <a:xfrm>
              <a:off x="9252436" y="2061078"/>
              <a:ext cx="155987" cy="156069"/>
            </a:xfrm>
            <a:custGeom>
              <a:avLst/>
              <a:gdLst/>
              <a:ahLst/>
              <a:cxnLst/>
              <a:rect l="l" t="t" r="r" b="b"/>
              <a:pathLst>
                <a:path w="1901" h="1902" extrusionOk="0">
                  <a:moveTo>
                    <a:pt x="0" y="0"/>
                  </a:moveTo>
                  <a:lnTo>
                    <a:pt x="0" y="1901"/>
                  </a:lnTo>
                  <a:lnTo>
                    <a:pt x="458" y="1901"/>
                  </a:lnTo>
                  <a:lnTo>
                    <a:pt x="449" y="536"/>
                  </a:lnTo>
                  <a:cubicBezTo>
                    <a:pt x="449" y="480"/>
                    <a:pt x="490" y="452"/>
                    <a:pt x="531" y="452"/>
                  </a:cubicBezTo>
                  <a:cubicBezTo>
                    <a:pt x="573" y="452"/>
                    <a:pt x="614" y="480"/>
                    <a:pt x="614" y="536"/>
                  </a:cubicBezTo>
                  <a:lnTo>
                    <a:pt x="614" y="1901"/>
                  </a:lnTo>
                  <a:lnTo>
                    <a:pt x="864" y="1901"/>
                  </a:lnTo>
                  <a:lnTo>
                    <a:pt x="864" y="536"/>
                  </a:lnTo>
                  <a:cubicBezTo>
                    <a:pt x="864" y="480"/>
                    <a:pt x="905" y="452"/>
                    <a:pt x="946" y="452"/>
                  </a:cubicBezTo>
                  <a:cubicBezTo>
                    <a:pt x="987" y="452"/>
                    <a:pt x="1028" y="480"/>
                    <a:pt x="1028" y="536"/>
                  </a:cubicBezTo>
                  <a:lnTo>
                    <a:pt x="1028" y="1901"/>
                  </a:lnTo>
                  <a:lnTo>
                    <a:pt x="1279" y="1901"/>
                  </a:lnTo>
                  <a:lnTo>
                    <a:pt x="1279" y="536"/>
                  </a:lnTo>
                  <a:cubicBezTo>
                    <a:pt x="1279" y="480"/>
                    <a:pt x="1318" y="452"/>
                    <a:pt x="1357" y="452"/>
                  </a:cubicBezTo>
                  <a:cubicBezTo>
                    <a:pt x="1396" y="452"/>
                    <a:pt x="1434" y="480"/>
                    <a:pt x="1434" y="536"/>
                  </a:cubicBezTo>
                  <a:lnTo>
                    <a:pt x="1434" y="1901"/>
                  </a:lnTo>
                  <a:lnTo>
                    <a:pt x="1901" y="1901"/>
                  </a:lnTo>
                  <a:lnTo>
                    <a:pt x="19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0"/>
            <p:cNvSpPr/>
            <p:nvPr/>
          </p:nvSpPr>
          <p:spPr>
            <a:xfrm>
              <a:off x="9288540" y="1835590"/>
              <a:ext cx="83040" cy="110692"/>
            </a:xfrm>
            <a:custGeom>
              <a:avLst/>
              <a:gdLst/>
              <a:ahLst/>
              <a:cxnLst/>
              <a:rect l="l" t="t" r="r" b="b"/>
              <a:pathLst>
                <a:path w="1012" h="1349" extrusionOk="0">
                  <a:moveTo>
                    <a:pt x="502" y="1"/>
                  </a:moveTo>
                  <a:lnTo>
                    <a:pt x="1" y="1348"/>
                  </a:lnTo>
                  <a:lnTo>
                    <a:pt x="1012" y="1348"/>
                  </a:lnTo>
                  <a:lnTo>
                    <a:pt x="5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0"/>
            <p:cNvSpPr/>
            <p:nvPr/>
          </p:nvSpPr>
          <p:spPr>
            <a:xfrm>
              <a:off x="9294202" y="1624463"/>
              <a:ext cx="72455" cy="185690"/>
            </a:xfrm>
            <a:custGeom>
              <a:avLst/>
              <a:gdLst/>
              <a:ahLst/>
              <a:cxnLst/>
              <a:rect l="l" t="t" r="r" b="b"/>
              <a:pathLst>
                <a:path w="883" h="2263" extrusionOk="0">
                  <a:moveTo>
                    <a:pt x="437" y="1"/>
                  </a:moveTo>
                  <a:cubicBezTo>
                    <a:pt x="396" y="1"/>
                    <a:pt x="355" y="29"/>
                    <a:pt x="355" y="85"/>
                  </a:cubicBezTo>
                  <a:lnTo>
                    <a:pt x="355" y="1614"/>
                  </a:lnTo>
                  <a:cubicBezTo>
                    <a:pt x="1" y="1718"/>
                    <a:pt x="61" y="2245"/>
                    <a:pt x="433" y="2262"/>
                  </a:cubicBezTo>
                  <a:cubicBezTo>
                    <a:pt x="813" y="2254"/>
                    <a:pt x="882" y="1718"/>
                    <a:pt x="519" y="1614"/>
                  </a:cubicBezTo>
                  <a:lnTo>
                    <a:pt x="519" y="85"/>
                  </a:lnTo>
                  <a:cubicBezTo>
                    <a:pt x="519" y="29"/>
                    <a:pt x="478" y="1"/>
                    <a:pt x="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6" name="Google Shape;2326;p70"/>
          <p:cNvGrpSpPr/>
          <p:nvPr/>
        </p:nvGrpSpPr>
        <p:grpSpPr>
          <a:xfrm>
            <a:off x="8112056" y="2787316"/>
            <a:ext cx="623888" cy="1042204"/>
            <a:chOff x="3475625" y="4216450"/>
            <a:chExt cx="432925" cy="723200"/>
          </a:xfrm>
        </p:grpSpPr>
        <p:sp>
          <p:nvSpPr>
            <p:cNvPr id="2327" name="Google Shape;2327;p70"/>
            <p:cNvSpPr/>
            <p:nvPr/>
          </p:nvSpPr>
          <p:spPr>
            <a:xfrm>
              <a:off x="3586200" y="4540450"/>
              <a:ext cx="211500" cy="114450"/>
            </a:xfrm>
            <a:custGeom>
              <a:avLst/>
              <a:gdLst/>
              <a:ahLst/>
              <a:cxnLst/>
              <a:rect l="l" t="t" r="r" b="b"/>
              <a:pathLst>
                <a:path w="8460" h="4578" extrusionOk="0">
                  <a:moveTo>
                    <a:pt x="1" y="0"/>
                  </a:moveTo>
                  <a:lnTo>
                    <a:pt x="1" y="4578"/>
                  </a:lnTo>
                  <a:cubicBezTo>
                    <a:pt x="1593" y="3340"/>
                    <a:pt x="3019" y="1891"/>
                    <a:pt x="4236" y="277"/>
                  </a:cubicBezTo>
                  <a:cubicBezTo>
                    <a:pt x="5441" y="1891"/>
                    <a:pt x="6867" y="3340"/>
                    <a:pt x="8460" y="4578"/>
                  </a:cubicBezTo>
                  <a:lnTo>
                    <a:pt x="8460" y="0"/>
                  </a:lnTo>
                  <a:cubicBezTo>
                    <a:pt x="7492" y="192"/>
                    <a:pt x="6509" y="288"/>
                    <a:pt x="5528" y="288"/>
                  </a:cubicBezTo>
                  <a:cubicBezTo>
                    <a:pt x="5096" y="288"/>
                    <a:pt x="4665" y="269"/>
                    <a:pt x="4236" y="232"/>
                  </a:cubicBezTo>
                  <a:cubicBezTo>
                    <a:pt x="3803" y="269"/>
                    <a:pt x="3370" y="288"/>
                    <a:pt x="2936" y="288"/>
                  </a:cubicBezTo>
                  <a:cubicBezTo>
                    <a:pt x="1952" y="288"/>
                    <a:pt x="968" y="19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0"/>
            <p:cNvSpPr/>
            <p:nvPr/>
          </p:nvSpPr>
          <p:spPr>
            <a:xfrm>
              <a:off x="3475625" y="4557300"/>
              <a:ext cx="432925" cy="201100"/>
            </a:xfrm>
            <a:custGeom>
              <a:avLst/>
              <a:gdLst/>
              <a:ahLst/>
              <a:cxnLst/>
              <a:rect l="l" t="t" r="r" b="b"/>
              <a:pathLst>
                <a:path w="17317" h="8044" extrusionOk="0">
                  <a:moveTo>
                    <a:pt x="8659" y="1"/>
                  </a:moveTo>
                  <a:cubicBezTo>
                    <a:pt x="7442" y="1615"/>
                    <a:pt x="6016" y="3064"/>
                    <a:pt x="4424" y="4302"/>
                  </a:cubicBezTo>
                  <a:cubicBezTo>
                    <a:pt x="3141" y="5275"/>
                    <a:pt x="1626" y="6160"/>
                    <a:pt x="1" y="6580"/>
                  </a:cubicBezTo>
                  <a:cubicBezTo>
                    <a:pt x="1" y="6580"/>
                    <a:pt x="1195" y="7243"/>
                    <a:pt x="3296" y="7675"/>
                  </a:cubicBezTo>
                  <a:cubicBezTo>
                    <a:pt x="4527" y="7921"/>
                    <a:pt x="5773" y="8044"/>
                    <a:pt x="7021" y="8044"/>
                  </a:cubicBezTo>
                  <a:cubicBezTo>
                    <a:pt x="7567" y="8044"/>
                    <a:pt x="8113" y="8020"/>
                    <a:pt x="8659" y="7973"/>
                  </a:cubicBezTo>
                  <a:cubicBezTo>
                    <a:pt x="9204" y="8020"/>
                    <a:pt x="9750" y="8044"/>
                    <a:pt x="10296" y="8044"/>
                  </a:cubicBezTo>
                  <a:cubicBezTo>
                    <a:pt x="11543" y="8044"/>
                    <a:pt x="12787" y="7921"/>
                    <a:pt x="14011" y="7675"/>
                  </a:cubicBezTo>
                  <a:cubicBezTo>
                    <a:pt x="16123" y="7243"/>
                    <a:pt x="17317" y="6580"/>
                    <a:pt x="17317" y="6580"/>
                  </a:cubicBezTo>
                  <a:cubicBezTo>
                    <a:pt x="15680" y="6160"/>
                    <a:pt x="14165" y="5286"/>
                    <a:pt x="12883" y="4302"/>
                  </a:cubicBezTo>
                  <a:cubicBezTo>
                    <a:pt x="11290" y="3064"/>
                    <a:pt x="9864" y="1615"/>
                    <a:pt x="8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0"/>
            <p:cNvSpPr/>
            <p:nvPr/>
          </p:nvSpPr>
          <p:spPr>
            <a:xfrm>
              <a:off x="3604450" y="4351900"/>
              <a:ext cx="175000" cy="104800"/>
            </a:xfrm>
            <a:custGeom>
              <a:avLst/>
              <a:gdLst/>
              <a:ahLst/>
              <a:cxnLst/>
              <a:rect l="l" t="t" r="r" b="b"/>
              <a:pathLst>
                <a:path w="7000" h="4192" extrusionOk="0">
                  <a:moveTo>
                    <a:pt x="0" y="1"/>
                  </a:moveTo>
                  <a:lnTo>
                    <a:pt x="0" y="4192"/>
                  </a:lnTo>
                  <a:cubicBezTo>
                    <a:pt x="1327" y="3197"/>
                    <a:pt x="2510" y="2013"/>
                    <a:pt x="3506" y="675"/>
                  </a:cubicBezTo>
                  <a:cubicBezTo>
                    <a:pt x="4501" y="2013"/>
                    <a:pt x="5673" y="3197"/>
                    <a:pt x="7000" y="4192"/>
                  </a:cubicBezTo>
                  <a:lnTo>
                    <a:pt x="7000" y="1"/>
                  </a:lnTo>
                  <a:cubicBezTo>
                    <a:pt x="6213" y="160"/>
                    <a:pt x="5410" y="241"/>
                    <a:pt x="4610" y="241"/>
                  </a:cubicBezTo>
                  <a:cubicBezTo>
                    <a:pt x="4241" y="241"/>
                    <a:pt x="3872" y="224"/>
                    <a:pt x="3506" y="189"/>
                  </a:cubicBezTo>
                  <a:cubicBezTo>
                    <a:pt x="3136" y="224"/>
                    <a:pt x="2765" y="241"/>
                    <a:pt x="2394" y="241"/>
                  </a:cubicBezTo>
                  <a:cubicBezTo>
                    <a:pt x="1590" y="241"/>
                    <a:pt x="787" y="16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0"/>
            <p:cNvSpPr/>
            <p:nvPr/>
          </p:nvSpPr>
          <p:spPr>
            <a:xfrm>
              <a:off x="3520975" y="4378725"/>
              <a:ext cx="341975" cy="158825"/>
            </a:xfrm>
            <a:custGeom>
              <a:avLst/>
              <a:gdLst/>
              <a:ahLst/>
              <a:cxnLst/>
              <a:rect l="l" t="t" r="r" b="b"/>
              <a:pathLst>
                <a:path w="13679" h="6353" extrusionOk="0">
                  <a:moveTo>
                    <a:pt x="6845" y="0"/>
                  </a:moveTo>
                  <a:cubicBezTo>
                    <a:pt x="5849" y="1327"/>
                    <a:pt x="4666" y="2511"/>
                    <a:pt x="3339" y="3517"/>
                  </a:cubicBezTo>
                  <a:cubicBezTo>
                    <a:pt x="2366" y="4247"/>
                    <a:pt x="1227" y="4877"/>
                    <a:pt x="0" y="5198"/>
                  </a:cubicBezTo>
                  <a:cubicBezTo>
                    <a:pt x="0" y="5198"/>
                    <a:pt x="940" y="5717"/>
                    <a:pt x="2610" y="6060"/>
                  </a:cubicBezTo>
                  <a:cubicBezTo>
                    <a:pt x="3575" y="6252"/>
                    <a:pt x="4556" y="6353"/>
                    <a:pt x="5539" y="6353"/>
                  </a:cubicBezTo>
                  <a:cubicBezTo>
                    <a:pt x="5974" y="6353"/>
                    <a:pt x="6410" y="6333"/>
                    <a:pt x="6845" y="6292"/>
                  </a:cubicBezTo>
                  <a:cubicBezTo>
                    <a:pt x="7276" y="6333"/>
                    <a:pt x="7709" y="6353"/>
                    <a:pt x="8143" y="6353"/>
                  </a:cubicBezTo>
                  <a:cubicBezTo>
                    <a:pt x="9122" y="6353"/>
                    <a:pt x="10103" y="6252"/>
                    <a:pt x="11069" y="6060"/>
                  </a:cubicBezTo>
                  <a:cubicBezTo>
                    <a:pt x="12727" y="5717"/>
                    <a:pt x="13678" y="5198"/>
                    <a:pt x="13678" y="5198"/>
                  </a:cubicBezTo>
                  <a:cubicBezTo>
                    <a:pt x="12451" y="4888"/>
                    <a:pt x="11323" y="4247"/>
                    <a:pt x="10339" y="3517"/>
                  </a:cubicBezTo>
                  <a:cubicBezTo>
                    <a:pt x="9012" y="2511"/>
                    <a:pt x="7840" y="1327"/>
                    <a:pt x="6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0"/>
            <p:cNvSpPr/>
            <p:nvPr/>
          </p:nvSpPr>
          <p:spPr>
            <a:xfrm>
              <a:off x="3550550" y="4216450"/>
              <a:ext cx="282825" cy="131525"/>
            </a:xfrm>
            <a:custGeom>
              <a:avLst/>
              <a:gdLst/>
              <a:ahLst/>
              <a:cxnLst/>
              <a:rect l="l" t="t" r="r" b="b"/>
              <a:pathLst>
                <a:path w="11313" h="5261" extrusionOk="0">
                  <a:moveTo>
                    <a:pt x="5662" y="1"/>
                  </a:moveTo>
                  <a:cubicBezTo>
                    <a:pt x="5662" y="1"/>
                    <a:pt x="3196" y="3473"/>
                    <a:pt x="0" y="4302"/>
                  </a:cubicBezTo>
                  <a:cubicBezTo>
                    <a:pt x="0" y="4302"/>
                    <a:pt x="785" y="4733"/>
                    <a:pt x="2156" y="5021"/>
                  </a:cubicBezTo>
                  <a:cubicBezTo>
                    <a:pt x="2945" y="5180"/>
                    <a:pt x="3749" y="5256"/>
                    <a:pt x="4554" y="5256"/>
                  </a:cubicBezTo>
                  <a:cubicBezTo>
                    <a:pt x="4924" y="5256"/>
                    <a:pt x="5293" y="5240"/>
                    <a:pt x="5662" y="5209"/>
                  </a:cubicBezTo>
                  <a:cubicBezTo>
                    <a:pt x="6028" y="5244"/>
                    <a:pt x="6397" y="5261"/>
                    <a:pt x="6766" y="5261"/>
                  </a:cubicBezTo>
                  <a:cubicBezTo>
                    <a:pt x="7566" y="5261"/>
                    <a:pt x="8369" y="5180"/>
                    <a:pt x="9156" y="5021"/>
                  </a:cubicBezTo>
                  <a:cubicBezTo>
                    <a:pt x="10538" y="4733"/>
                    <a:pt x="11312" y="4302"/>
                    <a:pt x="11312" y="4302"/>
                  </a:cubicBezTo>
                  <a:cubicBezTo>
                    <a:pt x="8116" y="3473"/>
                    <a:pt x="5662" y="1"/>
                    <a:pt x="5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0"/>
            <p:cNvSpPr/>
            <p:nvPr/>
          </p:nvSpPr>
          <p:spPr>
            <a:xfrm>
              <a:off x="3558000" y="4759100"/>
              <a:ext cx="267900" cy="180550"/>
            </a:xfrm>
            <a:custGeom>
              <a:avLst/>
              <a:gdLst/>
              <a:ahLst/>
              <a:cxnLst/>
              <a:rect l="l" t="t" r="r" b="b"/>
              <a:pathLst>
                <a:path w="10716" h="7222" extrusionOk="0">
                  <a:moveTo>
                    <a:pt x="1" y="1"/>
                  </a:moveTo>
                  <a:lnTo>
                    <a:pt x="1" y="7221"/>
                  </a:lnTo>
                  <a:lnTo>
                    <a:pt x="2644" y="7221"/>
                  </a:lnTo>
                  <a:lnTo>
                    <a:pt x="2644" y="5452"/>
                  </a:lnTo>
                  <a:cubicBezTo>
                    <a:pt x="2599" y="3926"/>
                    <a:pt x="3827" y="2677"/>
                    <a:pt x="5364" y="2677"/>
                  </a:cubicBezTo>
                  <a:cubicBezTo>
                    <a:pt x="6890" y="2677"/>
                    <a:pt x="8117" y="3926"/>
                    <a:pt x="8084" y="5452"/>
                  </a:cubicBezTo>
                  <a:lnTo>
                    <a:pt x="8084" y="7221"/>
                  </a:lnTo>
                  <a:lnTo>
                    <a:pt x="10716" y="7221"/>
                  </a:lnTo>
                  <a:lnTo>
                    <a:pt x="10716" y="1"/>
                  </a:lnTo>
                  <a:cubicBezTo>
                    <a:pt x="9492" y="247"/>
                    <a:pt x="8243" y="370"/>
                    <a:pt x="6996" y="370"/>
                  </a:cubicBezTo>
                  <a:cubicBezTo>
                    <a:pt x="6450" y="370"/>
                    <a:pt x="5905" y="346"/>
                    <a:pt x="5364" y="299"/>
                  </a:cubicBezTo>
                  <a:cubicBezTo>
                    <a:pt x="4818" y="346"/>
                    <a:pt x="4271" y="370"/>
                    <a:pt x="3724" y="370"/>
                  </a:cubicBezTo>
                  <a:cubicBezTo>
                    <a:pt x="2474" y="370"/>
                    <a:pt x="1224" y="24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2248;p70">
            <a:extLst>
              <a:ext uri="{FF2B5EF4-FFF2-40B4-BE49-F238E27FC236}">
                <a16:creationId xmlns:a16="http://schemas.microsoft.com/office/drawing/2014/main" id="{017D6993-1BD3-1348-868D-AA514CE6B8A0}"/>
              </a:ext>
            </a:extLst>
          </p:cNvPr>
          <p:cNvSpPr txBox="1">
            <a:spLocks/>
          </p:cNvSpPr>
          <p:nvPr/>
        </p:nvSpPr>
        <p:spPr>
          <a:xfrm>
            <a:off x="186852" y="184070"/>
            <a:ext cx="8549091" cy="5570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pPr algn="l"/>
            <a:r>
              <a:rPr lang="en-US" sz="2300" dirty="0">
                <a:solidFill>
                  <a:srgbClr val="002060"/>
                </a:solidFill>
              </a:rPr>
              <a:t>Find the OPPOSITE of the following words in the conservation</a:t>
            </a:r>
          </a:p>
        </p:txBody>
      </p:sp>
      <p:sp>
        <p:nvSpPr>
          <p:cNvPr id="102" name="Google Shape;2248;p70">
            <a:extLst>
              <a:ext uri="{FF2B5EF4-FFF2-40B4-BE49-F238E27FC236}">
                <a16:creationId xmlns:a16="http://schemas.microsoft.com/office/drawing/2014/main" id="{4313A3A8-E630-584C-B3F1-6EECDED64AE3}"/>
              </a:ext>
            </a:extLst>
          </p:cNvPr>
          <p:cNvSpPr txBox="1">
            <a:spLocks/>
          </p:cNvSpPr>
          <p:nvPr/>
        </p:nvSpPr>
        <p:spPr>
          <a:xfrm>
            <a:off x="3731565" y="674424"/>
            <a:ext cx="3775662" cy="93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pPr algn="l"/>
            <a:r>
              <a:rPr lang="en-US" sz="2800" dirty="0"/>
              <a:t>To be fully booked</a:t>
            </a:r>
          </a:p>
        </p:txBody>
      </p:sp>
    </p:spTree>
    <p:extLst>
      <p:ext uri="{BB962C8B-B14F-4D97-AF65-F5344CB8AC3E}">
        <p14:creationId xmlns:p14="http://schemas.microsoft.com/office/powerpoint/2010/main" val="2552189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48"/>
                                        </p:tgtEl>
                                        <p:attrNameLst>
                                          <p:attrName>style.visibility</p:attrName>
                                        </p:attrNameLst>
                                      </p:cBhvr>
                                      <p:to>
                                        <p:strVal val="visible"/>
                                      </p:to>
                                    </p:set>
                                    <p:anim calcmode="lin" valueType="num">
                                      <p:cBhvr additive="base">
                                        <p:cTn id="7" dur="500"/>
                                        <p:tgtEl>
                                          <p:spTgt spid="2248"/>
                                        </p:tgtEl>
                                        <p:attrNameLst>
                                          <p:attrName>ppt_y</p:attrName>
                                        </p:attrNameLst>
                                      </p:cBhvr>
                                      <p:tavLst>
                                        <p:tav tm="0">
                                          <p:val>
                                            <p:strVal val="#ppt_y+#ppt_h*1.125000"/>
                                          </p:val>
                                        </p:tav>
                                        <p:tav tm="100000">
                                          <p:val>
                                            <p:strVal val="#ppt_y"/>
                                          </p:val>
                                        </p:tav>
                                      </p:tavLst>
                                    </p:anim>
                                    <p:animEffect transition="in" filter="wipe(up)">
                                      <p:cBhvr>
                                        <p:cTn id="8" dur="500"/>
                                        <p:tgtEl>
                                          <p:spTgt spid="224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p:tgtEl>
                                          <p:spTgt spid="102"/>
                                        </p:tgtEl>
                                        <p:attrNameLst>
                                          <p:attrName>ppt_y</p:attrName>
                                        </p:attrNameLst>
                                      </p:cBhvr>
                                      <p:tavLst>
                                        <p:tav tm="0">
                                          <p:val>
                                            <p:strVal val="#ppt_y+#ppt_h*1.125000"/>
                                          </p:val>
                                        </p:tav>
                                        <p:tav tm="100000">
                                          <p:val>
                                            <p:strVal val="#ppt_y"/>
                                          </p:val>
                                        </p:tav>
                                      </p:tavLst>
                                    </p:anim>
                                    <p:animEffect transition="in" filter="wipe(up)">
                                      <p:cBhvr>
                                        <p:cTn id="14" dur="500"/>
                                        <p:tgtEl>
                                          <p:spTgt spid="10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247">
                                            <p:txEl>
                                              <p:pRg st="0" end="0"/>
                                            </p:txEl>
                                          </p:spTgt>
                                        </p:tgtEl>
                                        <p:attrNameLst>
                                          <p:attrName>style.visibility</p:attrName>
                                        </p:attrNameLst>
                                      </p:cBhvr>
                                      <p:to>
                                        <p:strVal val="visible"/>
                                      </p:to>
                                    </p:set>
                                    <p:anim calcmode="lin" valueType="num">
                                      <p:cBhvr additive="base">
                                        <p:cTn id="19" dur="500"/>
                                        <p:tgtEl>
                                          <p:spTgt spid="2247">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2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7" grpId="0" build="p"/>
      <p:bldP spid="2248" grpId="0"/>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246"/>
        <p:cNvGrpSpPr/>
        <p:nvPr/>
      </p:nvGrpSpPr>
      <p:grpSpPr>
        <a:xfrm>
          <a:off x="0" y="0"/>
          <a:ext cx="0" cy="0"/>
          <a:chOff x="0" y="0"/>
          <a:chExt cx="0" cy="0"/>
        </a:xfrm>
      </p:grpSpPr>
      <p:sp>
        <p:nvSpPr>
          <p:cNvPr id="2248" name="Google Shape;2248;p70"/>
          <p:cNvSpPr txBox="1">
            <a:spLocks noGrp="1"/>
          </p:cNvSpPr>
          <p:nvPr>
            <p:ph type="title"/>
          </p:nvPr>
        </p:nvSpPr>
        <p:spPr>
          <a:xfrm>
            <a:off x="245159" y="96609"/>
            <a:ext cx="4400384" cy="9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C</a:t>
            </a:r>
            <a:r>
              <a:rPr lang="en-US" sz="2800" dirty="0"/>
              <a:t>h</a:t>
            </a:r>
            <a:r>
              <a:rPr lang="en" sz="2800" dirty="0" err="1"/>
              <a:t>oose</a:t>
            </a:r>
            <a:r>
              <a:rPr lang="en" sz="2800" dirty="0"/>
              <a:t> the best answer</a:t>
            </a:r>
            <a:endParaRPr sz="2800" dirty="0"/>
          </a:p>
        </p:txBody>
      </p:sp>
      <p:sp>
        <p:nvSpPr>
          <p:cNvPr id="100" name="Google Shape;2247;p70">
            <a:extLst>
              <a:ext uri="{FF2B5EF4-FFF2-40B4-BE49-F238E27FC236}">
                <a16:creationId xmlns:a16="http://schemas.microsoft.com/office/drawing/2014/main" id="{FF06D31D-D71C-B647-A05C-9579C25C8575}"/>
              </a:ext>
            </a:extLst>
          </p:cNvPr>
          <p:cNvSpPr txBox="1">
            <a:spLocks/>
          </p:cNvSpPr>
          <p:nvPr/>
        </p:nvSpPr>
        <p:spPr>
          <a:xfrm flipH="1">
            <a:off x="163920" y="598475"/>
            <a:ext cx="8734920" cy="24232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1pPr>
            <a:lvl2pPr marL="914400" marR="0" lvl="1"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2pPr>
            <a:lvl3pPr marL="1371600" marR="0" lvl="2"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3pPr>
            <a:lvl4pPr marL="1828800" marR="0" lvl="3"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4pPr>
            <a:lvl5pPr marL="2286000" marR="0" lvl="4"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5pPr>
            <a:lvl6pPr marL="2743200" marR="0" lvl="5"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6pPr>
            <a:lvl7pPr marL="3200400" marR="0" lvl="6"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7pPr>
            <a:lvl8pPr marL="3657600" marR="0" lvl="7"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8pPr>
            <a:lvl9pPr marL="4114800" marR="0" lvl="8"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9pPr>
          </a:lstStyle>
          <a:p>
            <a:pPr marL="0" indent="0" algn="l"/>
            <a:r>
              <a:rPr lang="en-US" altLang="en-VN" sz="2400" b="1" dirty="0"/>
              <a:t>1. Why is Mai not playing badminton with </a:t>
            </a:r>
            <a:r>
              <a:rPr lang="en-US" altLang="en-VN" sz="2400" b="1" dirty="0" err="1"/>
              <a:t>Phuc</a:t>
            </a:r>
            <a:r>
              <a:rPr lang="en-US" altLang="en-VN" sz="2400" b="1" dirty="0"/>
              <a:t>, Nick, and Amelie</a:t>
            </a:r>
            <a:r>
              <a:rPr lang="en-US" altLang="en-VN" sz="2400" dirty="0"/>
              <a:t/>
            </a:r>
            <a:br>
              <a:rPr lang="en-US" altLang="en-VN" sz="2400" dirty="0"/>
            </a:br>
            <a:r>
              <a:rPr lang="en-US" altLang="en-VN" sz="2400" dirty="0"/>
              <a:t>A. She doesn't like playing badminton.</a:t>
            </a:r>
            <a:br>
              <a:rPr lang="en-US" altLang="en-VN" sz="2400" dirty="0"/>
            </a:br>
            <a:r>
              <a:rPr lang="en-US" altLang="en-VN" sz="2400" dirty="0"/>
              <a:t>B. She is late.</a:t>
            </a:r>
            <a:br>
              <a:rPr lang="en-US" altLang="en-VN" sz="2400" dirty="0"/>
            </a:br>
            <a:r>
              <a:rPr lang="en-US" altLang="en-VN" sz="2400" dirty="0"/>
              <a:t>C. She wants to stay at home.</a:t>
            </a:r>
            <a:br>
              <a:rPr lang="en-US" altLang="en-VN" sz="2400" dirty="0"/>
            </a:br>
            <a:endParaRPr lang="en-US" sz="2400" dirty="0"/>
          </a:p>
        </p:txBody>
      </p:sp>
      <p:grpSp>
        <p:nvGrpSpPr>
          <p:cNvPr id="99" name="Google Shape;640;p45">
            <a:extLst>
              <a:ext uri="{FF2B5EF4-FFF2-40B4-BE49-F238E27FC236}">
                <a16:creationId xmlns:a16="http://schemas.microsoft.com/office/drawing/2014/main" id="{7A41A54A-E5FB-9643-9832-516FF5139A95}"/>
              </a:ext>
            </a:extLst>
          </p:cNvPr>
          <p:cNvGrpSpPr/>
          <p:nvPr/>
        </p:nvGrpSpPr>
        <p:grpSpPr>
          <a:xfrm>
            <a:off x="7535508" y="1702593"/>
            <a:ext cx="897870" cy="3440907"/>
            <a:chOff x="7532350" y="1220150"/>
            <a:chExt cx="813657" cy="3118176"/>
          </a:xfrm>
        </p:grpSpPr>
        <p:sp>
          <p:nvSpPr>
            <p:cNvPr id="101" name="Google Shape;641;p45">
              <a:extLst>
                <a:ext uri="{FF2B5EF4-FFF2-40B4-BE49-F238E27FC236}">
                  <a16:creationId xmlns:a16="http://schemas.microsoft.com/office/drawing/2014/main" id="{DC96A8E8-3C97-7D40-AA1E-E11FA1823C97}"/>
                </a:ext>
              </a:extLst>
            </p:cNvPr>
            <p:cNvSpPr/>
            <p:nvPr/>
          </p:nvSpPr>
          <p:spPr>
            <a:xfrm>
              <a:off x="7645682" y="1888748"/>
              <a:ext cx="590840" cy="2332257"/>
            </a:xfrm>
            <a:custGeom>
              <a:avLst/>
              <a:gdLst/>
              <a:ahLst/>
              <a:cxnLst/>
              <a:rect l="l" t="t" r="r" b="b"/>
              <a:pathLst>
                <a:path w="3837" h="15146" extrusionOk="0">
                  <a:moveTo>
                    <a:pt x="436" y="1"/>
                  </a:moveTo>
                  <a:cubicBezTo>
                    <a:pt x="581" y="340"/>
                    <a:pt x="920" y="1347"/>
                    <a:pt x="920" y="3380"/>
                  </a:cubicBezTo>
                  <a:lnTo>
                    <a:pt x="920" y="7383"/>
                  </a:lnTo>
                  <a:cubicBezTo>
                    <a:pt x="920" y="9621"/>
                    <a:pt x="110" y="14502"/>
                    <a:pt x="1" y="15145"/>
                  </a:cubicBezTo>
                  <a:lnTo>
                    <a:pt x="294" y="15145"/>
                  </a:lnTo>
                  <a:cubicBezTo>
                    <a:pt x="355" y="14781"/>
                    <a:pt x="540" y="13667"/>
                    <a:pt x="730" y="12330"/>
                  </a:cubicBezTo>
                  <a:lnTo>
                    <a:pt x="735" y="12287"/>
                  </a:lnTo>
                  <a:lnTo>
                    <a:pt x="1776" y="12287"/>
                  </a:lnTo>
                  <a:lnTo>
                    <a:pt x="1776" y="15145"/>
                  </a:lnTo>
                  <a:lnTo>
                    <a:pt x="2062" y="15145"/>
                  </a:lnTo>
                  <a:lnTo>
                    <a:pt x="2062" y="12287"/>
                  </a:lnTo>
                  <a:lnTo>
                    <a:pt x="3102" y="12287"/>
                  </a:lnTo>
                  <a:lnTo>
                    <a:pt x="3110" y="12330"/>
                  </a:lnTo>
                  <a:cubicBezTo>
                    <a:pt x="3297" y="13667"/>
                    <a:pt x="3482" y="14781"/>
                    <a:pt x="3543" y="15145"/>
                  </a:cubicBezTo>
                  <a:lnTo>
                    <a:pt x="3836" y="15145"/>
                  </a:lnTo>
                  <a:cubicBezTo>
                    <a:pt x="3727" y="14505"/>
                    <a:pt x="2917" y="9621"/>
                    <a:pt x="2917" y="7383"/>
                  </a:cubicBezTo>
                  <a:lnTo>
                    <a:pt x="2917" y="3380"/>
                  </a:lnTo>
                  <a:cubicBezTo>
                    <a:pt x="2917" y="1347"/>
                    <a:pt x="3257" y="340"/>
                    <a:pt x="3401" y="1"/>
                  </a:cubicBezTo>
                  <a:lnTo>
                    <a:pt x="3082" y="1"/>
                  </a:lnTo>
                  <a:cubicBezTo>
                    <a:pt x="2907" y="479"/>
                    <a:pt x="2634" y="1532"/>
                    <a:pt x="2634" y="3380"/>
                  </a:cubicBezTo>
                  <a:lnTo>
                    <a:pt x="2634" y="7383"/>
                  </a:lnTo>
                  <a:cubicBezTo>
                    <a:pt x="2634" y="8611"/>
                    <a:pt x="2864" y="10543"/>
                    <a:pt x="3057" y="11948"/>
                  </a:cubicBezTo>
                  <a:lnTo>
                    <a:pt x="3064" y="12003"/>
                  </a:lnTo>
                  <a:lnTo>
                    <a:pt x="2062" y="12003"/>
                  </a:lnTo>
                  <a:lnTo>
                    <a:pt x="2062" y="1"/>
                  </a:lnTo>
                  <a:lnTo>
                    <a:pt x="1776" y="1"/>
                  </a:lnTo>
                  <a:lnTo>
                    <a:pt x="1776" y="12003"/>
                  </a:lnTo>
                  <a:lnTo>
                    <a:pt x="773" y="12003"/>
                  </a:lnTo>
                  <a:lnTo>
                    <a:pt x="778" y="11948"/>
                  </a:lnTo>
                  <a:cubicBezTo>
                    <a:pt x="973" y="10543"/>
                    <a:pt x="1203" y="8611"/>
                    <a:pt x="1203" y="7381"/>
                  </a:cubicBezTo>
                  <a:lnTo>
                    <a:pt x="1203" y="3380"/>
                  </a:lnTo>
                  <a:cubicBezTo>
                    <a:pt x="1203" y="1537"/>
                    <a:pt x="927" y="482"/>
                    <a:pt x="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42;p45">
              <a:extLst>
                <a:ext uri="{FF2B5EF4-FFF2-40B4-BE49-F238E27FC236}">
                  <a16:creationId xmlns:a16="http://schemas.microsoft.com/office/drawing/2014/main" id="{D135C89F-9C5B-C546-AD92-C6EBFAA4FFC4}"/>
                </a:ext>
              </a:extLst>
            </p:cNvPr>
            <p:cNvSpPr/>
            <p:nvPr/>
          </p:nvSpPr>
          <p:spPr>
            <a:xfrm>
              <a:off x="7596253" y="4235618"/>
              <a:ext cx="689391" cy="102708"/>
            </a:xfrm>
            <a:custGeom>
              <a:avLst/>
              <a:gdLst/>
              <a:ahLst/>
              <a:cxnLst/>
              <a:rect l="l" t="t" r="r" b="b"/>
              <a:pathLst>
                <a:path w="4477" h="667" extrusionOk="0">
                  <a:moveTo>
                    <a:pt x="334" y="0"/>
                  </a:moveTo>
                  <a:cubicBezTo>
                    <a:pt x="312" y="0"/>
                    <a:pt x="291" y="3"/>
                    <a:pt x="271" y="8"/>
                  </a:cubicBezTo>
                  <a:cubicBezTo>
                    <a:pt x="147" y="31"/>
                    <a:pt x="0" y="107"/>
                    <a:pt x="0" y="332"/>
                  </a:cubicBezTo>
                  <a:cubicBezTo>
                    <a:pt x="0" y="661"/>
                    <a:pt x="319" y="666"/>
                    <a:pt x="334" y="666"/>
                  </a:cubicBezTo>
                  <a:lnTo>
                    <a:pt x="4145" y="666"/>
                  </a:lnTo>
                  <a:cubicBezTo>
                    <a:pt x="4157" y="666"/>
                    <a:pt x="4476" y="661"/>
                    <a:pt x="4476" y="332"/>
                  </a:cubicBezTo>
                  <a:cubicBezTo>
                    <a:pt x="4476" y="107"/>
                    <a:pt x="4329" y="31"/>
                    <a:pt x="4205" y="8"/>
                  </a:cubicBezTo>
                  <a:cubicBezTo>
                    <a:pt x="4185" y="3"/>
                    <a:pt x="4165" y="0"/>
                    <a:pt x="4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43;p45">
              <a:extLst>
                <a:ext uri="{FF2B5EF4-FFF2-40B4-BE49-F238E27FC236}">
                  <a16:creationId xmlns:a16="http://schemas.microsoft.com/office/drawing/2014/main" id="{3C389AC9-9887-4D46-9C10-A6C7A45EB536}"/>
                </a:ext>
              </a:extLst>
            </p:cNvPr>
            <p:cNvSpPr/>
            <p:nvPr/>
          </p:nvSpPr>
          <p:spPr>
            <a:xfrm>
              <a:off x="7891287" y="1220150"/>
              <a:ext cx="99628" cy="272707"/>
            </a:xfrm>
            <a:custGeom>
              <a:avLst/>
              <a:gdLst/>
              <a:ahLst/>
              <a:cxnLst/>
              <a:rect l="l" t="t" r="r" b="b"/>
              <a:pathLst>
                <a:path w="647" h="1771" extrusionOk="0">
                  <a:moveTo>
                    <a:pt x="322" y="1"/>
                  </a:moveTo>
                  <a:cubicBezTo>
                    <a:pt x="254" y="388"/>
                    <a:pt x="120" y="1117"/>
                    <a:pt x="1" y="1770"/>
                  </a:cubicBezTo>
                  <a:lnTo>
                    <a:pt x="646" y="1770"/>
                  </a:lnTo>
                  <a:cubicBezTo>
                    <a:pt x="527" y="1117"/>
                    <a:pt x="393" y="388"/>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44;p45">
              <a:extLst>
                <a:ext uri="{FF2B5EF4-FFF2-40B4-BE49-F238E27FC236}">
                  <a16:creationId xmlns:a16="http://schemas.microsoft.com/office/drawing/2014/main" id="{190AC731-5862-3241-B745-CCADB37520BC}"/>
                </a:ext>
              </a:extLst>
            </p:cNvPr>
            <p:cNvSpPr/>
            <p:nvPr/>
          </p:nvSpPr>
          <p:spPr>
            <a:xfrm>
              <a:off x="7801976" y="1507484"/>
              <a:ext cx="277789" cy="73451"/>
            </a:xfrm>
            <a:custGeom>
              <a:avLst/>
              <a:gdLst/>
              <a:ahLst/>
              <a:cxnLst/>
              <a:rect l="l" t="t" r="r" b="b"/>
              <a:pathLst>
                <a:path w="1804" h="477" extrusionOk="0">
                  <a:moveTo>
                    <a:pt x="523" y="1"/>
                  </a:moveTo>
                  <a:cubicBezTo>
                    <a:pt x="95" y="1"/>
                    <a:pt x="16" y="347"/>
                    <a:pt x="1" y="477"/>
                  </a:cubicBezTo>
                  <a:lnTo>
                    <a:pt x="1804" y="477"/>
                  </a:lnTo>
                  <a:cubicBezTo>
                    <a:pt x="1791" y="345"/>
                    <a:pt x="1712" y="1"/>
                    <a:pt x="1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45;p45">
              <a:extLst>
                <a:ext uri="{FF2B5EF4-FFF2-40B4-BE49-F238E27FC236}">
                  <a16:creationId xmlns:a16="http://schemas.microsoft.com/office/drawing/2014/main" id="{6BA9BA09-EA9B-8E45-9304-72B58D2F7467}"/>
                </a:ext>
              </a:extLst>
            </p:cNvPr>
            <p:cNvSpPr/>
            <p:nvPr/>
          </p:nvSpPr>
          <p:spPr>
            <a:xfrm>
              <a:off x="7596561" y="1595563"/>
              <a:ext cx="688621" cy="102708"/>
            </a:xfrm>
            <a:custGeom>
              <a:avLst/>
              <a:gdLst/>
              <a:ahLst/>
              <a:cxnLst/>
              <a:rect l="l" t="t" r="r" b="b"/>
              <a:pathLst>
                <a:path w="4472" h="667" extrusionOk="0">
                  <a:moveTo>
                    <a:pt x="712" y="1"/>
                  </a:moveTo>
                  <a:cubicBezTo>
                    <a:pt x="107" y="1"/>
                    <a:pt x="16" y="507"/>
                    <a:pt x="1" y="667"/>
                  </a:cubicBezTo>
                  <a:lnTo>
                    <a:pt x="4472" y="667"/>
                  </a:lnTo>
                  <a:cubicBezTo>
                    <a:pt x="4459" y="505"/>
                    <a:pt x="4368" y="1"/>
                    <a:pt x="3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646;p45">
              <a:extLst>
                <a:ext uri="{FF2B5EF4-FFF2-40B4-BE49-F238E27FC236}">
                  <a16:creationId xmlns:a16="http://schemas.microsoft.com/office/drawing/2014/main" id="{D7936861-9CC5-9F47-8B7B-6FE671CE394E}"/>
                </a:ext>
              </a:extLst>
            </p:cNvPr>
            <p:cNvSpPr/>
            <p:nvPr/>
          </p:nvSpPr>
          <p:spPr>
            <a:xfrm>
              <a:off x="7532350" y="1712437"/>
              <a:ext cx="813657" cy="44348"/>
            </a:xfrm>
            <a:custGeom>
              <a:avLst/>
              <a:gdLst/>
              <a:ahLst/>
              <a:cxnLst/>
              <a:rect l="l" t="t" r="r" b="b"/>
              <a:pathLst>
                <a:path w="5284" h="288" extrusionOk="0">
                  <a:moveTo>
                    <a:pt x="5141" y="1"/>
                  </a:moveTo>
                  <a:cubicBezTo>
                    <a:pt x="5138" y="1"/>
                    <a:pt x="5135" y="1"/>
                    <a:pt x="5132" y="1"/>
                  </a:cubicBezTo>
                  <a:lnTo>
                    <a:pt x="177" y="1"/>
                  </a:lnTo>
                  <a:cubicBezTo>
                    <a:pt x="0" y="14"/>
                    <a:pt x="0" y="275"/>
                    <a:pt x="177" y="287"/>
                  </a:cubicBezTo>
                  <a:lnTo>
                    <a:pt x="5132" y="287"/>
                  </a:lnTo>
                  <a:cubicBezTo>
                    <a:pt x="5135" y="287"/>
                    <a:pt x="5138" y="288"/>
                    <a:pt x="5141" y="288"/>
                  </a:cubicBezTo>
                  <a:cubicBezTo>
                    <a:pt x="5218" y="288"/>
                    <a:pt x="5284" y="224"/>
                    <a:pt x="5284" y="146"/>
                  </a:cubicBezTo>
                  <a:cubicBezTo>
                    <a:pt x="5284" y="65"/>
                    <a:pt x="5218" y="1"/>
                    <a:pt x="5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47;p45">
              <a:extLst>
                <a:ext uri="{FF2B5EF4-FFF2-40B4-BE49-F238E27FC236}">
                  <a16:creationId xmlns:a16="http://schemas.microsoft.com/office/drawing/2014/main" id="{31DA4ED5-D6BD-3E49-80E6-409CB1550C58}"/>
                </a:ext>
              </a:extLst>
            </p:cNvPr>
            <p:cNvSpPr/>
            <p:nvPr/>
          </p:nvSpPr>
          <p:spPr>
            <a:xfrm>
              <a:off x="7625818" y="1771413"/>
              <a:ext cx="630569" cy="44194"/>
            </a:xfrm>
            <a:custGeom>
              <a:avLst/>
              <a:gdLst/>
              <a:ahLst/>
              <a:cxnLst/>
              <a:rect l="l" t="t" r="r" b="b"/>
              <a:pathLst>
                <a:path w="4095" h="287" extrusionOk="0">
                  <a:moveTo>
                    <a:pt x="1" y="1"/>
                  </a:moveTo>
                  <a:lnTo>
                    <a:pt x="1" y="287"/>
                  </a:lnTo>
                  <a:lnTo>
                    <a:pt x="4094" y="287"/>
                  </a:lnTo>
                  <a:lnTo>
                    <a:pt x="40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48;p45">
              <a:extLst>
                <a:ext uri="{FF2B5EF4-FFF2-40B4-BE49-F238E27FC236}">
                  <a16:creationId xmlns:a16="http://schemas.microsoft.com/office/drawing/2014/main" id="{59594F2D-082A-1648-A8F6-A7FFAA5562CF}"/>
                </a:ext>
              </a:extLst>
            </p:cNvPr>
            <p:cNvSpPr/>
            <p:nvPr/>
          </p:nvSpPr>
          <p:spPr>
            <a:xfrm>
              <a:off x="7567766" y="1830234"/>
              <a:ext cx="746673" cy="43886"/>
            </a:xfrm>
            <a:custGeom>
              <a:avLst/>
              <a:gdLst/>
              <a:ahLst/>
              <a:cxnLst/>
              <a:rect l="l" t="t" r="r" b="b"/>
              <a:pathLst>
                <a:path w="4849" h="285" extrusionOk="0">
                  <a:moveTo>
                    <a:pt x="0" y="1"/>
                  </a:moveTo>
                  <a:cubicBezTo>
                    <a:pt x="13" y="92"/>
                    <a:pt x="74" y="284"/>
                    <a:pt x="330" y="284"/>
                  </a:cubicBezTo>
                  <a:lnTo>
                    <a:pt x="4520" y="284"/>
                  </a:lnTo>
                  <a:cubicBezTo>
                    <a:pt x="4775" y="284"/>
                    <a:pt x="4833" y="92"/>
                    <a:pt x="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639;p45">
            <a:extLst>
              <a:ext uri="{FF2B5EF4-FFF2-40B4-BE49-F238E27FC236}">
                <a16:creationId xmlns:a16="http://schemas.microsoft.com/office/drawing/2014/main" id="{DE248C96-4BE9-554E-A8F9-419DE7FF90AF}"/>
              </a:ext>
            </a:extLst>
          </p:cNvPr>
          <p:cNvSpPr/>
          <p:nvPr/>
        </p:nvSpPr>
        <p:spPr>
          <a:xfrm>
            <a:off x="-727615" y="3037874"/>
            <a:ext cx="1783072" cy="2184868"/>
          </a:xfrm>
          <a:custGeom>
            <a:avLst/>
            <a:gdLst/>
            <a:ahLst/>
            <a:cxnLst/>
            <a:rect l="l" t="t" r="r" b="b"/>
            <a:pathLst>
              <a:path w="9874" h="12099" extrusionOk="0">
                <a:moveTo>
                  <a:pt x="4936" y="379"/>
                </a:moveTo>
                <a:cubicBezTo>
                  <a:pt x="5306" y="379"/>
                  <a:pt x="5679" y="425"/>
                  <a:pt x="6044" y="519"/>
                </a:cubicBezTo>
                <a:lnTo>
                  <a:pt x="6046" y="519"/>
                </a:lnTo>
                <a:lnTo>
                  <a:pt x="5664" y="1974"/>
                </a:lnTo>
                <a:cubicBezTo>
                  <a:pt x="5423" y="1914"/>
                  <a:pt x="5178" y="1884"/>
                  <a:pt x="4934" y="1884"/>
                </a:cubicBezTo>
                <a:cubicBezTo>
                  <a:pt x="4421" y="1884"/>
                  <a:pt x="3914" y="2016"/>
                  <a:pt x="3461" y="2273"/>
                </a:cubicBezTo>
                <a:lnTo>
                  <a:pt x="2702" y="972"/>
                </a:lnTo>
                <a:cubicBezTo>
                  <a:pt x="3387" y="581"/>
                  <a:pt x="4158" y="379"/>
                  <a:pt x="4936" y="379"/>
                </a:cubicBezTo>
                <a:close/>
                <a:moveTo>
                  <a:pt x="6140" y="541"/>
                </a:moveTo>
                <a:cubicBezTo>
                  <a:pt x="7264" y="848"/>
                  <a:pt x="8226" y="1582"/>
                  <a:pt x="8821" y="2584"/>
                </a:cubicBezTo>
                <a:lnTo>
                  <a:pt x="8823" y="2584"/>
                </a:lnTo>
                <a:lnTo>
                  <a:pt x="7525" y="3344"/>
                </a:lnTo>
                <a:cubicBezTo>
                  <a:pt x="7127" y="2686"/>
                  <a:pt x="6494" y="2205"/>
                  <a:pt x="5755" y="1997"/>
                </a:cubicBezTo>
                <a:lnTo>
                  <a:pt x="6140" y="541"/>
                </a:lnTo>
                <a:close/>
                <a:moveTo>
                  <a:pt x="4932" y="1980"/>
                </a:moveTo>
                <a:cubicBezTo>
                  <a:pt x="5169" y="1980"/>
                  <a:pt x="5406" y="2009"/>
                  <a:pt x="5638" y="2068"/>
                </a:cubicBezTo>
                <a:lnTo>
                  <a:pt x="5157" y="3891"/>
                </a:lnTo>
                <a:cubicBezTo>
                  <a:pt x="5087" y="3876"/>
                  <a:pt x="5013" y="3868"/>
                  <a:pt x="4940" y="3868"/>
                </a:cubicBezTo>
                <a:cubicBezTo>
                  <a:pt x="4773" y="3868"/>
                  <a:pt x="4608" y="3909"/>
                  <a:pt x="4459" y="3984"/>
                </a:cubicBezTo>
                <a:lnTo>
                  <a:pt x="3509" y="2357"/>
                </a:lnTo>
                <a:cubicBezTo>
                  <a:pt x="3947" y="2108"/>
                  <a:pt x="4437" y="1980"/>
                  <a:pt x="4932" y="1980"/>
                </a:cubicBezTo>
                <a:close/>
                <a:moveTo>
                  <a:pt x="2621" y="1022"/>
                </a:moveTo>
                <a:lnTo>
                  <a:pt x="3380" y="2321"/>
                </a:lnTo>
                <a:cubicBezTo>
                  <a:pt x="2722" y="2719"/>
                  <a:pt x="2241" y="3352"/>
                  <a:pt x="2033" y="4088"/>
                </a:cubicBezTo>
                <a:lnTo>
                  <a:pt x="578" y="3706"/>
                </a:lnTo>
                <a:cubicBezTo>
                  <a:pt x="884" y="2582"/>
                  <a:pt x="1616" y="1620"/>
                  <a:pt x="2618" y="1022"/>
                </a:cubicBezTo>
                <a:close/>
                <a:moveTo>
                  <a:pt x="5730" y="2091"/>
                </a:moveTo>
                <a:cubicBezTo>
                  <a:pt x="6446" y="2291"/>
                  <a:pt x="7056" y="2757"/>
                  <a:pt x="7438" y="3392"/>
                </a:cubicBezTo>
                <a:lnTo>
                  <a:pt x="5811" y="4344"/>
                </a:lnTo>
                <a:cubicBezTo>
                  <a:pt x="5679" y="4139"/>
                  <a:pt x="5481" y="3987"/>
                  <a:pt x="5249" y="3916"/>
                </a:cubicBezTo>
                <a:lnTo>
                  <a:pt x="5251" y="3916"/>
                </a:lnTo>
                <a:lnTo>
                  <a:pt x="5730" y="2091"/>
                </a:lnTo>
                <a:close/>
                <a:moveTo>
                  <a:pt x="3426" y="2407"/>
                </a:moveTo>
                <a:lnTo>
                  <a:pt x="4375" y="4035"/>
                </a:lnTo>
                <a:cubicBezTo>
                  <a:pt x="4173" y="4167"/>
                  <a:pt x="4021" y="4364"/>
                  <a:pt x="3950" y="4595"/>
                </a:cubicBezTo>
                <a:lnTo>
                  <a:pt x="2127" y="4116"/>
                </a:lnTo>
                <a:cubicBezTo>
                  <a:pt x="2327" y="3402"/>
                  <a:pt x="2793" y="2790"/>
                  <a:pt x="3426" y="2407"/>
                </a:cubicBezTo>
                <a:close/>
                <a:moveTo>
                  <a:pt x="7489" y="3473"/>
                </a:moveTo>
                <a:cubicBezTo>
                  <a:pt x="7853" y="4120"/>
                  <a:pt x="7957" y="4881"/>
                  <a:pt x="7778" y="5602"/>
                </a:cubicBezTo>
                <a:lnTo>
                  <a:pt x="7778" y="5602"/>
                </a:lnTo>
                <a:lnTo>
                  <a:pt x="5955" y="5121"/>
                </a:lnTo>
                <a:cubicBezTo>
                  <a:pt x="6006" y="4886"/>
                  <a:pt x="5973" y="4638"/>
                  <a:pt x="5859" y="4422"/>
                </a:cubicBezTo>
                <a:lnTo>
                  <a:pt x="7489" y="3473"/>
                </a:lnTo>
                <a:close/>
                <a:moveTo>
                  <a:pt x="8871" y="2665"/>
                </a:moveTo>
                <a:cubicBezTo>
                  <a:pt x="9451" y="3680"/>
                  <a:pt x="9615" y="4879"/>
                  <a:pt x="9325" y="6009"/>
                </a:cubicBezTo>
                <a:lnTo>
                  <a:pt x="9325" y="6009"/>
                </a:lnTo>
                <a:lnTo>
                  <a:pt x="7871" y="5628"/>
                </a:lnTo>
                <a:cubicBezTo>
                  <a:pt x="8056" y="4881"/>
                  <a:pt x="7947" y="4093"/>
                  <a:pt x="7570" y="3425"/>
                </a:cubicBezTo>
                <a:lnTo>
                  <a:pt x="8871" y="2665"/>
                </a:lnTo>
                <a:close/>
                <a:moveTo>
                  <a:pt x="2102" y="4207"/>
                </a:moveTo>
                <a:lnTo>
                  <a:pt x="3924" y="4688"/>
                </a:lnTo>
                <a:cubicBezTo>
                  <a:pt x="3874" y="4924"/>
                  <a:pt x="3909" y="5169"/>
                  <a:pt x="4021" y="5385"/>
                </a:cubicBezTo>
                <a:lnTo>
                  <a:pt x="2390" y="6336"/>
                </a:lnTo>
                <a:cubicBezTo>
                  <a:pt x="2023" y="5691"/>
                  <a:pt x="1922" y="4929"/>
                  <a:pt x="2099" y="4207"/>
                </a:cubicBezTo>
                <a:close/>
                <a:moveTo>
                  <a:pt x="555" y="3800"/>
                </a:moveTo>
                <a:lnTo>
                  <a:pt x="2011" y="4182"/>
                </a:lnTo>
                <a:cubicBezTo>
                  <a:pt x="1823" y="4929"/>
                  <a:pt x="1929" y="5716"/>
                  <a:pt x="2309" y="6385"/>
                </a:cubicBezTo>
                <a:lnTo>
                  <a:pt x="1008" y="7142"/>
                </a:lnTo>
                <a:cubicBezTo>
                  <a:pt x="433" y="6129"/>
                  <a:pt x="269" y="4931"/>
                  <a:pt x="555" y="3800"/>
                </a:cubicBezTo>
                <a:close/>
                <a:moveTo>
                  <a:pt x="4069" y="5468"/>
                </a:moveTo>
                <a:cubicBezTo>
                  <a:pt x="4112" y="5531"/>
                  <a:pt x="4160" y="5592"/>
                  <a:pt x="4216" y="5645"/>
                </a:cubicBezTo>
                <a:lnTo>
                  <a:pt x="3094" y="7172"/>
                </a:lnTo>
                <a:cubicBezTo>
                  <a:pt x="2833" y="6962"/>
                  <a:pt x="2611" y="6706"/>
                  <a:pt x="2438" y="6420"/>
                </a:cubicBezTo>
                <a:lnTo>
                  <a:pt x="2438" y="6417"/>
                </a:lnTo>
                <a:lnTo>
                  <a:pt x="4069" y="5468"/>
                </a:lnTo>
                <a:close/>
                <a:moveTo>
                  <a:pt x="5930" y="5217"/>
                </a:moveTo>
                <a:lnTo>
                  <a:pt x="7752" y="5696"/>
                </a:lnTo>
                <a:cubicBezTo>
                  <a:pt x="7590" y="6278"/>
                  <a:pt x="7251" y="6792"/>
                  <a:pt x="6783" y="7172"/>
                </a:cubicBezTo>
                <a:lnTo>
                  <a:pt x="5661" y="5650"/>
                </a:lnTo>
                <a:cubicBezTo>
                  <a:pt x="5785" y="5529"/>
                  <a:pt x="5876" y="5382"/>
                  <a:pt x="5930" y="5217"/>
                </a:cubicBezTo>
                <a:close/>
                <a:moveTo>
                  <a:pt x="5894" y="6445"/>
                </a:moveTo>
                <a:lnTo>
                  <a:pt x="6552" y="7342"/>
                </a:lnTo>
                <a:cubicBezTo>
                  <a:pt x="6522" y="7362"/>
                  <a:pt x="6489" y="7385"/>
                  <a:pt x="6454" y="7405"/>
                </a:cubicBezTo>
                <a:lnTo>
                  <a:pt x="5894" y="6445"/>
                </a:lnTo>
                <a:close/>
                <a:moveTo>
                  <a:pt x="4449" y="5817"/>
                </a:moveTo>
                <a:cubicBezTo>
                  <a:pt x="4507" y="5850"/>
                  <a:pt x="4565" y="5876"/>
                  <a:pt x="4628" y="5896"/>
                </a:cubicBezTo>
                <a:lnTo>
                  <a:pt x="4631" y="5896"/>
                </a:lnTo>
                <a:lnTo>
                  <a:pt x="4150" y="7721"/>
                </a:lnTo>
                <a:cubicBezTo>
                  <a:pt x="3856" y="7638"/>
                  <a:pt x="3580" y="7511"/>
                  <a:pt x="3327" y="7344"/>
                </a:cubicBezTo>
                <a:lnTo>
                  <a:pt x="4449" y="5817"/>
                </a:lnTo>
                <a:close/>
                <a:moveTo>
                  <a:pt x="4722" y="5919"/>
                </a:moveTo>
                <a:cubicBezTo>
                  <a:pt x="4747" y="5924"/>
                  <a:pt x="4773" y="5926"/>
                  <a:pt x="4795" y="5931"/>
                </a:cubicBezTo>
                <a:lnTo>
                  <a:pt x="4795" y="7825"/>
                </a:lnTo>
                <a:cubicBezTo>
                  <a:pt x="4608" y="7815"/>
                  <a:pt x="4423" y="7787"/>
                  <a:pt x="4241" y="7744"/>
                </a:cubicBezTo>
                <a:lnTo>
                  <a:pt x="4722" y="5919"/>
                </a:lnTo>
                <a:close/>
                <a:moveTo>
                  <a:pt x="5421" y="5825"/>
                </a:moveTo>
                <a:lnTo>
                  <a:pt x="6370" y="7453"/>
                </a:lnTo>
                <a:cubicBezTo>
                  <a:pt x="5975" y="7676"/>
                  <a:pt x="5535" y="7802"/>
                  <a:pt x="5084" y="7825"/>
                </a:cubicBezTo>
                <a:lnTo>
                  <a:pt x="5084" y="5934"/>
                </a:lnTo>
                <a:cubicBezTo>
                  <a:pt x="5200" y="5916"/>
                  <a:pt x="5317" y="5878"/>
                  <a:pt x="5421" y="5825"/>
                </a:cubicBezTo>
                <a:close/>
                <a:moveTo>
                  <a:pt x="3269" y="7420"/>
                </a:moveTo>
                <a:cubicBezTo>
                  <a:pt x="3532" y="7595"/>
                  <a:pt x="3821" y="7726"/>
                  <a:pt x="4124" y="7812"/>
                </a:cubicBezTo>
                <a:lnTo>
                  <a:pt x="3740" y="9268"/>
                </a:lnTo>
                <a:cubicBezTo>
                  <a:pt x="3284" y="9144"/>
                  <a:pt x="2851" y="8947"/>
                  <a:pt x="2454" y="8686"/>
                </a:cubicBezTo>
                <a:lnTo>
                  <a:pt x="2228" y="8995"/>
                </a:lnTo>
                <a:cubicBezTo>
                  <a:pt x="2578" y="9225"/>
                  <a:pt x="2955" y="9412"/>
                  <a:pt x="3352" y="9547"/>
                </a:cubicBezTo>
                <a:cubicBezTo>
                  <a:pt x="3423" y="9481"/>
                  <a:pt x="3514" y="9445"/>
                  <a:pt x="3608" y="9445"/>
                </a:cubicBezTo>
                <a:cubicBezTo>
                  <a:pt x="3651" y="9445"/>
                  <a:pt x="3697" y="9453"/>
                  <a:pt x="3737" y="9463"/>
                </a:cubicBezTo>
                <a:cubicBezTo>
                  <a:pt x="3914" y="9511"/>
                  <a:pt x="3998" y="9615"/>
                  <a:pt x="4036" y="9726"/>
                </a:cubicBezTo>
                <a:cubicBezTo>
                  <a:pt x="4254" y="9767"/>
                  <a:pt x="4476" y="9792"/>
                  <a:pt x="4699" y="9802"/>
                </a:cubicBezTo>
                <a:lnTo>
                  <a:pt x="4699" y="9423"/>
                </a:lnTo>
                <a:cubicBezTo>
                  <a:pt x="4408" y="9407"/>
                  <a:pt x="4117" y="9364"/>
                  <a:pt x="3833" y="9291"/>
                </a:cubicBezTo>
                <a:lnTo>
                  <a:pt x="4218" y="7835"/>
                </a:lnTo>
                <a:cubicBezTo>
                  <a:pt x="4408" y="7883"/>
                  <a:pt x="4600" y="7911"/>
                  <a:pt x="4795" y="7921"/>
                </a:cubicBezTo>
                <a:lnTo>
                  <a:pt x="4795" y="11238"/>
                </a:lnTo>
                <a:lnTo>
                  <a:pt x="464" y="11238"/>
                </a:lnTo>
                <a:lnTo>
                  <a:pt x="2094" y="9018"/>
                </a:lnTo>
                <a:lnTo>
                  <a:pt x="2122" y="8982"/>
                </a:lnTo>
                <a:lnTo>
                  <a:pt x="2124" y="8977"/>
                </a:lnTo>
                <a:lnTo>
                  <a:pt x="2405" y="8595"/>
                </a:lnTo>
                <a:lnTo>
                  <a:pt x="3269" y="7420"/>
                </a:lnTo>
                <a:close/>
                <a:moveTo>
                  <a:pt x="6611" y="7420"/>
                </a:moveTo>
                <a:lnTo>
                  <a:pt x="9418" y="11240"/>
                </a:lnTo>
                <a:lnTo>
                  <a:pt x="5084" y="11238"/>
                </a:lnTo>
                <a:lnTo>
                  <a:pt x="5084" y="7921"/>
                </a:lnTo>
                <a:cubicBezTo>
                  <a:pt x="5552" y="7899"/>
                  <a:pt x="6011" y="7767"/>
                  <a:pt x="6418" y="7536"/>
                </a:cubicBezTo>
                <a:lnTo>
                  <a:pt x="7178" y="8838"/>
                </a:lnTo>
                <a:cubicBezTo>
                  <a:pt x="6568" y="9185"/>
                  <a:pt x="5884" y="9385"/>
                  <a:pt x="5180" y="9423"/>
                </a:cubicBezTo>
                <a:lnTo>
                  <a:pt x="5180" y="9805"/>
                </a:lnTo>
                <a:cubicBezTo>
                  <a:pt x="5418" y="9792"/>
                  <a:pt x="5654" y="9764"/>
                  <a:pt x="5887" y="9719"/>
                </a:cubicBezTo>
                <a:cubicBezTo>
                  <a:pt x="5922" y="9607"/>
                  <a:pt x="6006" y="9501"/>
                  <a:pt x="6180" y="9453"/>
                </a:cubicBezTo>
                <a:cubicBezTo>
                  <a:pt x="6226" y="9440"/>
                  <a:pt x="6269" y="9435"/>
                  <a:pt x="6314" y="9435"/>
                </a:cubicBezTo>
                <a:cubicBezTo>
                  <a:pt x="6318" y="9435"/>
                  <a:pt x="6321" y="9435"/>
                  <a:pt x="6324" y="9435"/>
                </a:cubicBezTo>
                <a:cubicBezTo>
                  <a:pt x="6414" y="9435"/>
                  <a:pt x="6502" y="9470"/>
                  <a:pt x="6568" y="9531"/>
                </a:cubicBezTo>
                <a:cubicBezTo>
                  <a:pt x="6950" y="9397"/>
                  <a:pt x="7312" y="9218"/>
                  <a:pt x="7651" y="8995"/>
                </a:cubicBezTo>
                <a:lnTo>
                  <a:pt x="7426" y="8688"/>
                </a:lnTo>
                <a:cubicBezTo>
                  <a:pt x="7373" y="8724"/>
                  <a:pt x="7317" y="8754"/>
                  <a:pt x="7261" y="8787"/>
                </a:cubicBezTo>
                <a:lnTo>
                  <a:pt x="6504" y="7488"/>
                </a:lnTo>
                <a:cubicBezTo>
                  <a:pt x="6540" y="7466"/>
                  <a:pt x="6575" y="7443"/>
                  <a:pt x="6611" y="7420"/>
                </a:cubicBezTo>
                <a:close/>
                <a:moveTo>
                  <a:pt x="4935" y="0"/>
                </a:moveTo>
                <a:cubicBezTo>
                  <a:pt x="4619" y="0"/>
                  <a:pt x="4303" y="31"/>
                  <a:pt x="3993" y="93"/>
                </a:cubicBezTo>
                <a:cubicBezTo>
                  <a:pt x="3957" y="205"/>
                  <a:pt x="3871" y="311"/>
                  <a:pt x="3697" y="357"/>
                </a:cubicBezTo>
                <a:cubicBezTo>
                  <a:pt x="3654" y="369"/>
                  <a:pt x="3608" y="377"/>
                  <a:pt x="3562" y="377"/>
                </a:cubicBezTo>
                <a:cubicBezTo>
                  <a:pt x="3469" y="377"/>
                  <a:pt x="3380" y="344"/>
                  <a:pt x="3312" y="281"/>
                </a:cubicBezTo>
                <a:cubicBezTo>
                  <a:pt x="2724" y="486"/>
                  <a:pt x="2180" y="802"/>
                  <a:pt x="1712" y="1210"/>
                </a:cubicBezTo>
                <a:cubicBezTo>
                  <a:pt x="1735" y="1324"/>
                  <a:pt x="1714" y="1458"/>
                  <a:pt x="1588" y="1587"/>
                </a:cubicBezTo>
                <a:cubicBezTo>
                  <a:pt x="1512" y="1670"/>
                  <a:pt x="1405" y="1719"/>
                  <a:pt x="1294" y="1721"/>
                </a:cubicBezTo>
                <a:cubicBezTo>
                  <a:pt x="1266" y="1721"/>
                  <a:pt x="1238" y="1719"/>
                  <a:pt x="1213" y="1714"/>
                </a:cubicBezTo>
                <a:cubicBezTo>
                  <a:pt x="808" y="2184"/>
                  <a:pt x="497" y="2729"/>
                  <a:pt x="297" y="3319"/>
                </a:cubicBezTo>
                <a:cubicBezTo>
                  <a:pt x="372" y="3405"/>
                  <a:pt x="423" y="3531"/>
                  <a:pt x="378" y="3706"/>
                </a:cubicBezTo>
                <a:cubicBezTo>
                  <a:pt x="329" y="3888"/>
                  <a:pt x="218" y="3969"/>
                  <a:pt x="117" y="4002"/>
                </a:cubicBezTo>
                <a:cubicBezTo>
                  <a:pt x="0" y="4615"/>
                  <a:pt x="3" y="5243"/>
                  <a:pt x="124" y="5853"/>
                </a:cubicBezTo>
                <a:cubicBezTo>
                  <a:pt x="228" y="5883"/>
                  <a:pt x="337" y="5962"/>
                  <a:pt x="388" y="6147"/>
                </a:cubicBezTo>
                <a:cubicBezTo>
                  <a:pt x="436" y="6321"/>
                  <a:pt x="388" y="6448"/>
                  <a:pt x="309" y="6534"/>
                </a:cubicBezTo>
                <a:cubicBezTo>
                  <a:pt x="517" y="7121"/>
                  <a:pt x="833" y="7663"/>
                  <a:pt x="1241" y="8131"/>
                </a:cubicBezTo>
                <a:cubicBezTo>
                  <a:pt x="1269" y="8126"/>
                  <a:pt x="1297" y="8121"/>
                  <a:pt x="1324" y="8121"/>
                </a:cubicBezTo>
                <a:cubicBezTo>
                  <a:pt x="1436" y="8124"/>
                  <a:pt x="1542" y="8172"/>
                  <a:pt x="1618" y="8255"/>
                </a:cubicBezTo>
                <a:cubicBezTo>
                  <a:pt x="1747" y="8382"/>
                  <a:pt x="1767" y="8516"/>
                  <a:pt x="1745" y="8630"/>
                </a:cubicBezTo>
                <a:cubicBezTo>
                  <a:pt x="1775" y="8658"/>
                  <a:pt x="1808" y="8686"/>
                  <a:pt x="1841" y="8711"/>
                </a:cubicBezTo>
                <a:lnTo>
                  <a:pt x="2066" y="8405"/>
                </a:lnTo>
                <a:cubicBezTo>
                  <a:pt x="1664" y="8073"/>
                  <a:pt x="1319" y="7676"/>
                  <a:pt x="1054" y="7228"/>
                </a:cubicBezTo>
                <a:lnTo>
                  <a:pt x="2352" y="6471"/>
                </a:lnTo>
                <a:cubicBezTo>
                  <a:pt x="2532" y="6767"/>
                  <a:pt x="2762" y="7033"/>
                  <a:pt x="3033" y="7250"/>
                </a:cubicBezTo>
                <a:lnTo>
                  <a:pt x="2173" y="8425"/>
                </a:lnTo>
                <a:lnTo>
                  <a:pt x="1859" y="8848"/>
                </a:lnTo>
                <a:lnTo>
                  <a:pt x="59" y="11301"/>
                </a:lnTo>
                <a:cubicBezTo>
                  <a:pt x="51" y="11311"/>
                  <a:pt x="46" y="11321"/>
                  <a:pt x="41" y="11332"/>
                </a:cubicBezTo>
                <a:cubicBezTo>
                  <a:pt x="38" y="11342"/>
                  <a:pt x="36" y="11352"/>
                  <a:pt x="33" y="11362"/>
                </a:cubicBezTo>
                <a:lnTo>
                  <a:pt x="31" y="11382"/>
                </a:lnTo>
                <a:lnTo>
                  <a:pt x="31" y="11954"/>
                </a:lnTo>
                <a:cubicBezTo>
                  <a:pt x="31" y="12033"/>
                  <a:pt x="97" y="12099"/>
                  <a:pt x="175" y="12099"/>
                </a:cubicBezTo>
                <a:lnTo>
                  <a:pt x="9702" y="12099"/>
                </a:lnTo>
                <a:cubicBezTo>
                  <a:pt x="9780" y="12099"/>
                  <a:pt x="9844" y="12033"/>
                  <a:pt x="9844" y="11954"/>
                </a:cubicBezTo>
                <a:lnTo>
                  <a:pt x="9844" y="11372"/>
                </a:lnTo>
                <a:cubicBezTo>
                  <a:pt x="9841" y="11362"/>
                  <a:pt x="9841" y="11352"/>
                  <a:pt x="9839" y="11344"/>
                </a:cubicBezTo>
                <a:lnTo>
                  <a:pt x="9833" y="11332"/>
                </a:lnTo>
                <a:cubicBezTo>
                  <a:pt x="9831" y="11319"/>
                  <a:pt x="9826" y="11309"/>
                  <a:pt x="9818" y="11299"/>
                </a:cubicBezTo>
                <a:lnTo>
                  <a:pt x="9811" y="11286"/>
                </a:lnTo>
                <a:lnTo>
                  <a:pt x="6838" y="7250"/>
                </a:lnTo>
                <a:cubicBezTo>
                  <a:pt x="7325" y="6858"/>
                  <a:pt x="7676" y="6324"/>
                  <a:pt x="7846" y="5721"/>
                </a:cubicBezTo>
                <a:lnTo>
                  <a:pt x="9302" y="6104"/>
                </a:lnTo>
                <a:cubicBezTo>
                  <a:pt x="9056" y="7007"/>
                  <a:pt x="8532" y="7812"/>
                  <a:pt x="7808" y="8405"/>
                </a:cubicBezTo>
                <a:lnTo>
                  <a:pt x="8033" y="8711"/>
                </a:lnTo>
                <a:cubicBezTo>
                  <a:pt x="8076" y="8676"/>
                  <a:pt x="8120" y="8638"/>
                  <a:pt x="8163" y="8602"/>
                </a:cubicBezTo>
                <a:cubicBezTo>
                  <a:pt x="8137" y="8488"/>
                  <a:pt x="8157" y="8354"/>
                  <a:pt x="8287" y="8225"/>
                </a:cubicBezTo>
                <a:cubicBezTo>
                  <a:pt x="8360" y="8142"/>
                  <a:pt x="8466" y="8093"/>
                  <a:pt x="8580" y="8091"/>
                </a:cubicBezTo>
                <a:cubicBezTo>
                  <a:pt x="8608" y="8091"/>
                  <a:pt x="8633" y="8093"/>
                  <a:pt x="8661" y="8101"/>
                </a:cubicBezTo>
                <a:cubicBezTo>
                  <a:pt x="9066" y="7628"/>
                  <a:pt x="9378" y="7083"/>
                  <a:pt x="9578" y="6496"/>
                </a:cubicBezTo>
                <a:cubicBezTo>
                  <a:pt x="9499" y="6407"/>
                  <a:pt x="9449" y="6281"/>
                  <a:pt x="9497" y="6106"/>
                </a:cubicBezTo>
                <a:cubicBezTo>
                  <a:pt x="9545" y="5924"/>
                  <a:pt x="9654" y="5843"/>
                  <a:pt x="9760" y="5810"/>
                </a:cubicBezTo>
                <a:cubicBezTo>
                  <a:pt x="9874" y="5197"/>
                  <a:pt x="9871" y="4569"/>
                  <a:pt x="9750" y="3962"/>
                </a:cubicBezTo>
                <a:cubicBezTo>
                  <a:pt x="9646" y="3929"/>
                  <a:pt x="9537" y="3850"/>
                  <a:pt x="9487" y="3665"/>
                </a:cubicBezTo>
                <a:cubicBezTo>
                  <a:pt x="9439" y="3491"/>
                  <a:pt x="9487" y="3364"/>
                  <a:pt x="9565" y="3278"/>
                </a:cubicBezTo>
                <a:cubicBezTo>
                  <a:pt x="9358" y="2691"/>
                  <a:pt x="9041" y="2149"/>
                  <a:pt x="8633" y="1681"/>
                </a:cubicBezTo>
                <a:cubicBezTo>
                  <a:pt x="8606" y="1686"/>
                  <a:pt x="8578" y="1691"/>
                  <a:pt x="8550" y="1691"/>
                </a:cubicBezTo>
                <a:cubicBezTo>
                  <a:pt x="8436" y="1688"/>
                  <a:pt x="8332" y="1640"/>
                  <a:pt x="8256" y="1557"/>
                </a:cubicBezTo>
                <a:cubicBezTo>
                  <a:pt x="8127" y="1430"/>
                  <a:pt x="8107" y="1296"/>
                  <a:pt x="8130" y="1182"/>
                </a:cubicBezTo>
                <a:cubicBezTo>
                  <a:pt x="7656" y="777"/>
                  <a:pt x="7112" y="465"/>
                  <a:pt x="6522" y="265"/>
                </a:cubicBezTo>
                <a:cubicBezTo>
                  <a:pt x="6454" y="329"/>
                  <a:pt x="6363" y="367"/>
                  <a:pt x="6266" y="367"/>
                </a:cubicBezTo>
                <a:cubicBezTo>
                  <a:pt x="6223" y="364"/>
                  <a:pt x="6178" y="359"/>
                  <a:pt x="6137" y="346"/>
                </a:cubicBezTo>
                <a:cubicBezTo>
                  <a:pt x="5963" y="301"/>
                  <a:pt x="5876" y="195"/>
                  <a:pt x="5841" y="86"/>
                </a:cubicBezTo>
                <a:cubicBezTo>
                  <a:pt x="5541" y="29"/>
                  <a:pt x="5238" y="0"/>
                  <a:pt x="49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47;p70">
            <a:extLst>
              <a:ext uri="{FF2B5EF4-FFF2-40B4-BE49-F238E27FC236}">
                <a16:creationId xmlns:a16="http://schemas.microsoft.com/office/drawing/2014/main" id="{FB5CA691-514C-9244-B6F2-FD7B9277B8AE}"/>
              </a:ext>
            </a:extLst>
          </p:cNvPr>
          <p:cNvSpPr txBox="1">
            <a:spLocks/>
          </p:cNvSpPr>
          <p:nvPr/>
        </p:nvSpPr>
        <p:spPr>
          <a:xfrm flipH="1">
            <a:off x="1401162" y="2666058"/>
            <a:ext cx="6134346" cy="4208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1pPr>
            <a:lvl2pPr marL="914400" marR="0" lvl="1"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2pPr>
            <a:lvl3pPr marL="1371600" marR="0" lvl="2"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3pPr>
            <a:lvl4pPr marL="1828800" marR="0" lvl="3"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4pPr>
            <a:lvl5pPr marL="2286000" marR="0" lvl="4"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5pPr>
            <a:lvl6pPr marL="2743200" marR="0" lvl="5"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6pPr>
            <a:lvl7pPr marL="3200400" marR="0" lvl="6"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7pPr>
            <a:lvl8pPr marL="3657600" marR="0" lvl="7"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8pPr>
            <a:lvl9pPr marL="4114800" marR="0" lvl="8"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9pPr>
          </a:lstStyle>
          <a:p>
            <a:pPr marL="0" indent="0" algn="l"/>
            <a:r>
              <a:rPr lang="en-US" altLang="en-VN" sz="2400" dirty="0"/>
              <a:t/>
            </a:r>
            <a:br>
              <a:rPr lang="en-US" altLang="en-VN" sz="2400" dirty="0"/>
            </a:br>
            <a:r>
              <a:rPr lang="en-US" altLang="en-VN" sz="2400" dirty="0">
                <a:sym typeface="Wingdings" pitchFamily="2" charset="2"/>
              </a:rPr>
              <a:t> </a:t>
            </a:r>
            <a:r>
              <a:rPr lang="en-US" altLang="en-VN" sz="2400" b="1" dirty="0">
                <a:sym typeface="Wingdings" pitchFamily="2" charset="2"/>
              </a:rPr>
              <a:t>C. She wants to stay at home </a:t>
            </a:r>
            <a:endParaRPr lang="en-US" sz="2400" b="1" dirty="0"/>
          </a:p>
        </p:txBody>
      </p:sp>
      <p:pic>
        <p:nvPicPr>
          <p:cNvPr id="5" name="Picture 4">
            <a:extLst>
              <a:ext uri="{FF2B5EF4-FFF2-40B4-BE49-F238E27FC236}">
                <a16:creationId xmlns:a16="http://schemas.microsoft.com/office/drawing/2014/main" id="{E509C5A2-D357-594D-84A7-A001908B031E}"/>
              </a:ext>
            </a:extLst>
          </p:cNvPr>
          <p:cNvPicPr>
            <a:picLocks noChangeAspect="1"/>
          </p:cNvPicPr>
          <p:nvPr/>
        </p:nvPicPr>
        <p:blipFill>
          <a:blip r:embed="rId3"/>
          <a:stretch>
            <a:fillRect/>
          </a:stretch>
        </p:blipFill>
        <p:spPr>
          <a:xfrm>
            <a:off x="1540138" y="3393035"/>
            <a:ext cx="5896847" cy="1260961"/>
          </a:xfrm>
          <a:prstGeom prst="rect">
            <a:avLst/>
          </a:prstGeom>
        </p:spPr>
      </p:pic>
    </p:spTree>
    <p:extLst>
      <p:ext uri="{BB962C8B-B14F-4D97-AF65-F5344CB8AC3E}">
        <p14:creationId xmlns:p14="http://schemas.microsoft.com/office/powerpoint/2010/main" val="2318029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p:tgtEl>
                                          <p:spTgt spid="27"/>
                                        </p:tgtEl>
                                        <p:attrNameLst>
                                          <p:attrName>ppt_y</p:attrName>
                                        </p:attrNameLst>
                                      </p:cBhvr>
                                      <p:tavLst>
                                        <p:tav tm="0">
                                          <p:val>
                                            <p:strVal val="#ppt_y+#ppt_h*1.125000"/>
                                          </p:val>
                                        </p:tav>
                                        <p:tav tm="100000">
                                          <p:val>
                                            <p:strVal val="#ppt_y"/>
                                          </p:val>
                                        </p:tav>
                                      </p:tavLst>
                                    </p:anim>
                                    <p:animEffect transition="in" filter="wipe(up)">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690"/>
        <p:cNvGrpSpPr/>
        <p:nvPr/>
      </p:nvGrpSpPr>
      <p:grpSpPr>
        <a:xfrm>
          <a:off x="0" y="0"/>
          <a:ext cx="0" cy="0"/>
          <a:chOff x="0" y="0"/>
          <a:chExt cx="0" cy="0"/>
        </a:xfrm>
      </p:grpSpPr>
      <p:grpSp>
        <p:nvGrpSpPr>
          <p:cNvPr id="691" name="Google Shape;691;p47"/>
          <p:cNvGrpSpPr/>
          <p:nvPr/>
        </p:nvGrpSpPr>
        <p:grpSpPr>
          <a:xfrm>
            <a:off x="6178139" y="268727"/>
            <a:ext cx="2828668" cy="3989990"/>
            <a:chOff x="5375639" y="408836"/>
            <a:chExt cx="2828668" cy="3989990"/>
          </a:xfrm>
        </p:grpSpPr>
        <p:sp>
          <p:nvSpPr>
            <p:cNvPr id="692" name="Google Shape;692;p47"/>
            <p:cNvSpPr/>
            <p:nvPr/>
          </p:nvSpPr>
          <p:spPr>
            <a:xfrm>
              <a:off x="7682064" y="805250"/>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7"/>
            <p:cNvSpPr/>
            <p:nvPr/>
          </p:nvSpPr>
          <p:spPr>
            <a:xfrm>
              <a:off x="7938439" y="539995"/>
              <a:ext cx="265869" cy="265244"/>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7"/>
            <p:cNvSpPr/>
            <p:nvPr/>
          </p:nvSpPr>
          <p:spPr>
            <a:xfrm>
              <a:off x="6054839" y="1760375"/>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7"/>
            <p:cNvSpPr/>
            <p:nvPr/>
          </p:nvSpPr>
          <p:spPr>
            <a:xfrm>
              <a:off x="7648026" y="2740320"/>
              <a:ext cx="265869" cy="265244"/>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7"/>
            <p:cNvSpPr/>
            <p:nvPr/>
          </p:nvSpPr>
          <p:spPr>
            <a:xfrm>
              <a:off x="5818786" y="408836"/>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7"/>
            <p:cNvSpPr/>
            <p:nvPr/>
          </p:nvSpPr>
          <p:spPr>
            <a:xfrm>
              <a:off x="8109678" y="856574"/>
              <a:ext cx="94617" cy="94955"/>
            </a:xfrm>
            <a:custGeom>
              <a:avLst/>
              <a:gdLst/>
              <a:ahLst/>
              <a:cxnLst/>
              <a:rect l="l" t="t" r="r" b="b"/>
              <a:pathLst>
                <a:path w="3083" h="3094" extrusionOk="0">
                  <a:moveTo>
                    <a:pt x="1553" y="0"/>
                  </a:moveTo>
                  <a:lnTo>
                    <a:pt x="1553" y="0"/>
                  </a:lnTo>
                  <a:cubicBezTo>
                    <a:pt x="1542" y="1518"/>
                    <a:pt x="46" y="1529"/>
                    <a:pt x="2" y="1529"/>
                  </a:cubicBezTo>
                  <a:cubicBezTo>
                    <a:pt x="1" y="1529"/>
                    <a:pt x="1" y="1529"/>
                    <a:pt x="1" y="1529"/>
                  </a:cubicBezTo>
                  <a:lnTo>
                    <a:pt x="1" y="1529"/>
                  </a:lnTo>
                  <a:cubicBezTo>
                    <a:pt x="1542" y="1541"/>
                    <a:pt x="1530" y="3093"/>
                    <a:pt x="1530" y="3093"/>
                  </a:cubicBezTo>
                  <a:cubicBezTo>
                    <a:pt x="1542" y="1564"/>
                    <a:pt x="3038" y="1552"/>
                    <a:pt x="3082" y="1552"/>
                  </a:cubicBezTo>
                  <a:cubicBezTo>
                    <a:pt x="3082" y="1552"/>
                    <a:pt x="3083" y="1552"/>
                    <a:pt x="3083" y="1552"/>
                  </a:cubicBezTo>
                  <a:cubicBezTo>
                    <a:pt x="1545" y="1541"/>
                    <a:pt x="1553" y="7"/>
                    <a:pt x="1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7"/>
            <p:cNvSpPr/>
            <p:nvPr/>
          </p:nvSpPr>
          <p:spPr>
            <a:xfrm>
              <a:off x="7938456" y="3005581"/>
              <a:ext cx="94955" cy="94955"/>
            </a:xfrm>
            <a:custGeom>
              <a:avLst/>
              <a:gdLst/>
              <a:ahLst/>
              <a:cxnLst/>
              <a:rect l="l" t="t" r="r" b="b"/>
              <a:pathLst>
                <a:path w="3094" h="3094" extrusionOk="0">
                  <a:moveTo>
                    <a:pt x="1553" y="0"/>
                  </a:moveTo>
                  <a:lnTo>
                    <a:pt x="1553" y="0"/>
                  </a:lnTo>
                  <a:cubicBezTo>
                    <a:pt x="1541" y="1541"/>
                    <a:pt x="0" y="1541"/>
                    <a:pt x="0" y="1541"/>
                  </a:cubicBezTo>
                  <a:cubicBezTo>
                    <a:pt x="1363" y="1541"/>
                    <a:pt x="1521" y="2737"/>
                    <a:pt x="1531" y="3029"/>
                  </a:cubicBezTo>
                  <a:lnTo>
                    <a:pt x="1531" y="3029"/>
                  </a:lnTo>
                  <a:cubicBezTo>
                    <a:pt x="1583" y="1563"/>
                    <a:pt x="3049" y="1552"/>
                    <a:pt x="3093" y="1552"/>
                  </a:cubicBezTo>
                  <a:cubicBezTo>
                    <a:pt x="3093" y="1552"/>
                    <a:pt x="3094" y="1552"/>
                    <a:pt x="3094" y="1552"/>
                  </a:cubicBezTo>
                  <a:cubicBezTo>
                    <a:pt x="1545" y="1541"/>
                    <a:pt x="1553" y="8"/>
                    <a:pt x="1553" y="0"/>
                  </a:cubicBezTo>
                  <a:close/>
                  <a:moveTo>
                    <a:pt x="1531" y="3029"/>
                  </a:moveTo>
                  <a:lnTo>
                    <a:pt x="1531" y="3029"/>
                  </a:lnTo>
                  <a:cubicBezTo>
                    <a:pt x="1530" y="3050"/>
                    <a:pt x="1530" y="3072"/>
                    <a:pt x="1530" y="3093"/>
                  </a:cubicBezTo>
                  <a:cubicBezTo>
                    <a:pt x="1531" y="3093"/>
                    <a:pt x="1533" y="3070"/>
                    <a:pt x="1531" y="302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7"/>
            <p:cNvSpPr/>
            <p:nvPr/>
          </p:nvSpPr>
          <p:spPr>
            <a:xfrm>
              <a:off x="5750685" y="751152"/>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7"/>
            <p:cNvSpPr/>
            <p:nvPr/>
          </p:nvSpPr>
          <p:spPr>
            <a:xfrm>
              <a:off x="5375639" y="4201225"/>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47"/>
          <p:cNvSpPr txBox="1">
            <a:spLocks noGrp="1"/>
          </p:cNvSpPr>
          <p:nvPr>
            <p:ph type="body" idx="1"/>
          </p:nvPr>
        </p:nvSpPr>
        <p:spPr>
          <a:xfrm>
            <a:off x="245159" y="202316"/>
            <a:ext cx="7313756" cy="2835900"/>
          </a:xfrm>
          <a:prstGeom prst="rect">
            <a:avLst/>
          </a:prstGeom>
        </p:spPr>
        <p:txBody>
          <a:bodyPr spcFirstLastPara="1" wrap="square" lIns="91425" tIns="91425" rIns="91425" bIns="91425" anchor="ctr" anchorCtr="0">
            <a:noAutofit/>
          </a:bodyPr>
          <a:lstStyle/>
          <a:p>
            <a:pPr marL="0" lvl="0" indent="0">
              <a:buNone/>
            </a:pPr>
            <a:r>
              <a:rPr lang="en-US" altLang="en-VN" sz="2400" b="1" dirty="0"/>
              <a:t>2. Why is Mai working very hard for the exam?</a:t>
            </a:r>
            <a:r>
              <a:rPr lang="en-US" altLang="en-VN" sz="2400" dirty="0"/>
              <a:t/>
            </a:r>
            <a:br>
              <a:rPr lang="en-US" altLang="en-VN" sz="2400" dirty="0"/>
            </a:br>
            <a:r>
              <a:rPr lang="en-US" altLang="en-VN" sz="2400" dirty="0"/>
              <a:t>A. She failed the last exam.</a:t>
            </a:r>
            <a:br>
              <a:rPr lang="en-US" altLang="en-VN" sz="2400" dirty="0"/>
            </a:br>
            <a:r>
              <a:rPr lang="en-US" altLang="en-VN" sz="2400" dirty="0"/>
              <a:t>B. She wants her parents to be proud of her.</a:t>
            </a:r>
            <a:br>
              <a:rPr lang="en-US" altLang="en-VN" sz="2400" dirty="0"/>
            </a:br>
            <a:r>
              <a:rPr lang="en-US" altLang="en-VN" sz="2400" dirty="0"/>
              <a:t>C. She wants to compete with her classmates.</a:t>
            </a:r>
            <a:r>
              <a:rPr lang="en-US" altLang="en-VN" dirty="0"/>
              <a:t/>
            </a:r>
            <a:br>
              <a:rPr lang="en-US" altLang="en-VN" dirty="0"/>
            </a:br>
            <a:endParaRPr dirty="0"/>
          </a:p>
        </p:txBody>
      </p:sp>
      <p:sp>
        <p:nvSpPr>
          <p:cNvPr id="703" name="Google Shape;703;p47"/>
          <p:cNvSpPr/>
          <p:nvPr/>
        </p:nvSpPr>
        <p:spPr>
          <a:xfrm>
            <a:off x="6884078" y="282375"/>
            <a:ext cx="2122729" cy="4861125"/>
          </a:xfrm>
          <a:custGeom>
            <a:avLst/>
            <a:gdLst/>
            <a:ahLst/>
            <a:cxnLst/>
            <a:rect l="l" t="t" r="r" b="b"/>
            <a:pathLst>
              <a:path w="12726" h="29143" extrusionOk="0">
                <a:moveTo>
                  <a:pt x="6224" y="0"/>
                </a:moveTo>
                <a:lnTo>
                  <a:pt x="6224" y="1084"/>
                </a:lnTo>
                <a:cubicBezTo>
                  <a:pt x="6198" y="1089"/>
                  <a:pt x="6173" y="1101"/>
                  <a:pt x="6155" y="1119"/>
                </a:cubicBezTo>
                <a:cubicBezTo>
                  <a:pt x="6125" y="1147"/>
                  <a:pt x="6107" y="1187"/>
                  <a:pt x="6107" y="1230"/>
                </a:cubicBezTo>
                <a:cubicBezTo>
                  <a:pt x="6107" y="1261"/>
                  <a:pt x="6117" y="1294"/>
                  <a:pt x="6138" y="1319"/>
                </a:cubicBezTo>
                <a:cubicBezTo>
                  <a:pt x="6143" y="1327"/>
                  <a:pt x="6150" y="1334"/>
                  <a:pt x="6158" y="1342"/>
                </a:cubicBezTo>
                <a:lnTo>
                  <a:pt x="6158" y="1894"/>
                </a:lnTo>
                <a:cubicBezTo>
                  <a:pt x="6089" y="1919"/>
                  <a:pt x="6029" y="1965"/>
                  <a:pt x="5988" y="2025"/>
                </a:cubicBezTo>
                <a:cubicBezTo>
                  <a:pt x="5935" y="2101"/>
                  <a:pt x="5907" y="2193"/>
                  <a:pt x="5907" y="2284"/>
                </a:cubicBezTo>
                <a:lnTo>
                  <a:pt x="5907" y="2658"/>
                </a:lnTo>
                <a:lnTo>
                  <a:pt x="5793" y="2658"/>
                </a:lnTo>
                <a:lnTo>
                  <a:pt x="5905" y="3324"/>
                </a:lnTo>
                <a:lnTo>
                  <a:pt x="5905" y="3309"/>
                </a:lnTo>
                <a:lnTo>
                  <a:pt x="6606" y="3309"/>
                </a:lnTo>
                <a:cubicBezTo>
                  <a:pt x="6606" y="3310"/>
                  <a:pt x="6606" y="3312"/>
                  <a:pt x="6606" y="3317"/>
                </a:cubicBezTo>
                <a:lnTo>
                  <a:pt x="6606" y="3317"/>
                </a:lnTo>
                <a:lnTo>
                  <a:pt x="6722" y="2658"/>
                </a:lnTo>
                <a:lnTo>
                  <a:pt x="6606" y="2658"/>
                </a:lnTo>
                <a:lnTo>
                  <a:pt x="6606" y="2286"/>
                </a:lnTo>
                <a:cubicBezTo>
                  <a:pt x="6606" y="2101"/>
                  <a:pt x="6500" y="1947"/>
                  <a:pt x="6355" y="1896"/>
                </a:cubicBezTo>
                <a:lnTo>
                  <a:pt x="6355" y="1342"/>
                </a:lnTo>
                <a:cubicBezTo>
                  <a:pt x="6446" y="1261"/>
                  <a:pt x="6408" y="1111"/>
                  <a:pt x="6289" y="1086"/>
                </a:cubicBezTo>
                <a:lnTo>
                  <a:pt x="6289" y="0"/>
                </a:lnTo>
                <a:close/>
                <a:moveTo>
                  <a:pt x="6606" y="3317"/>
                </a:moveTo>
                <a:lnTo>
                  <a:pt x="6606" y="3319"/>
                </a:lnTo>
                <a:cubicBezTo>
                  <a:pt x="6607" y="3331"/>
                  <a:pt x="6608" y="3355"/>
                  <a:pt x="6609" y="3390"/>
                </a:cubicBezTo>
                <a:lnTo>
                  <a:pt x="6609" y="3390"/>
                </a:lnTo>
                <a:cubicBezTo>
                  <a:pt x="6608" y="3353"/>
                  <a:pt x="6607" y="3329"/>
                  <a:pt x="6606" y="3317"/>
                </a:cubicBezTo>
                <a:close/>
                <a:moveTo>
                  <a:pt x="6609" y="3390"/>
                </a:moveTo>
                <a:cubicBezTo>
                  <a:pt x="6610" y="3408"/>
                  <a:pt x="6610" y="3429"/>
                  <a:pt x="6611" y="3453"/>
                </a:cubicBezTo>
                <a:cubicBezTo>
                  <a:pt x="6611" y="3460"/>
                  <a:pt x="6612" y="3468"/>
                  <a:pt x="6612" y="3475"/>
                </a:cubicBezTo>
                <a:lnTo>
                  <a:pt x="6612" y="3475"/>
                </a:lnTo>
                <a:cubicBezTo>
                  <a:pt x="6611" y="3442"/>
                  <a:pt x="6610" y="3413"/>
                  <a:pt x="6609" y="3390"/>
                </a:cubicBezTo>
                <a:close/>
                <a:moveTo>
                  <a:pt x="6612" y="3475"/>
                </a:moveTo>
                <a:cubicBezTo>
                  <a:pt x="6613" y="3503"/>
                  <a:pt x="6615" y="3535"/>
                  <a:pt x="6616" y="3570"/>
                </a:cubicBezTo>
                <a:lnTo>
                  <a:pt x="6616" y="3570"/>
                </a:lnTo>
                <a:cubicBezTo>
                  <a:pt x="6616" y="3535"/>
                  <a:pt x="6614" y="3504"/>
                  <a:pt x="6612" y="3475"/>
                </a:cubicBezTo>
                <a:close/>
                <a:moveTo>
                  <a:pt x="5955" y="3461"/>
                </a:moveTo>
                <a:lnTo>
                  <a:pt x="6259" y="3663"/>
                </a:lnTo>
                <a:lnTo>
                  <a:pt x="6563" y="3461"/>
                </a:lnTo>
                <a:close/>
                <a:moveTo>
                  <a:pt x="6616" y="3570"/>
                </a:moveTo>
                <a:cubicBezTo>
                  <a:pt x="6616" y="3575"/>
                  <a:pt x="6616" y="3580"/>
                  <a:pt x="6616" y="3585"/>
                </a:cubicBezTo>
                <a:lnTo>
                  <a:pt x="6381" y="3744"/>
                </a:lnTo>
                <a:lnTo>
                  <a:pt x="6629" y="3909"/>
                </a:lnTo>
                <a:cubicBezTo>
                  <a:pt x="6624" y="3776"/>
                  <a:pt x="6619" y="3662"/>
                  <a:pt x="6616" y="3570"/>
                </a:cubicBezTo>
                <a:close/>
                <a:moveTo>
                  <a:pt x="5892" y="3580"/>
                </a:moveTo>
                <a:lnTo>
                  <a:pt x="5892" y="3623"/>
                </a:lnTo>
                <a:lnTo>
                  <a:pt x="5879" y="3914"/>
                </a:lnTo>
                <a:lnTo>
                  <a:pt x="6138" y="3742"/>
                </a:lnTo>
                <a:lnTo>
                  <a:pt x="5892" y="3580"/>
                </a:lnTo>
                <a:close/>
                <a:moveTo>
                  <a:pt x="6629" y="3914"/>
                </a:moveTo>
                <a:lnTo>
                  <a:pt x="6631" y="3987"/>
                </a:lnTo>
                <a:lnTo>
                  <a:pt x="6634" y="4033"/>
                </a:lnTo>
                <a:lnTo>
                  <a:pt x="6629" y="3914"/>
                </a:lnTo>
                <a:close/>
                <a:moveTo>
                  <a:pt x="5869" y="4185"/>
                </a:moveTo>
                <a:lnTo>
                  <a:pt x="5869" y="4195"/>
                </a:lnTo>
                <a:lnTo>
                  <a:pt x="5870" y="4185"/>
                </a:lnTo>
                <a:lnTo>
                  <a:pt x="5870" y="4185"/>
                </a:lnTo>
                <a:lnTo>
                  <a:pt x="5869" y="4185"/>
                </a:lnTo>
                <a:close/>
                <a:moveTo>
                  <a:pt x="5869" y="4225"/>
                </a:moveTo>
                <a:lnTo>
                  <a:pt x="5867" y="4261"/>
                </a:lnTo>
                <a:lnTo>
                  <a:pt x="5867" y="4263"/>
                </a:lnTo>
                <a:lnTo>
                  <a:pt x="5869" y="4225"/>
                </a:lnTo>
                <a:close/>
                <a:moveTo>
                  <a:pt x="6639" y="4193"/>
                </a:moveTo>
                <a:cubicBezTo>
                  <a:pt x="6639" y="4213"/>
                  <a:pt x="6639" y="4233"/>
                  <a:pt x="6641" y="4256"/>
                </a:cubicBezTo>
                <a:lnTo>
                  <a:pt x="6646" y="4339"/>
                </a:lnTo>
                <a:cubicBezTo>
                  <a:pt x="6646" y="4314"/>
                  <a:pt x="6644" y="4291"/>
                  <a:pt x="6644" y="4269"/>
                </a:cubicBezTo>
                <a:lnTo>
                  <a:pt x="6639" y="4193"/>
                </a:lnTo>
                <a:close/>
                <a:moveTo>
                  <a:pt x="6262" y="3823"/>
                </a:moveTo>
                <a:lnTo>
                  <a:pt x="5874" y="4079"/>
                </a:lnTo>
                <a:lnTo>
                  <a:pt x="5870" y="4185"/>
                </a:lnTo>
                <a:lnTo>
                  <a:pt x="5870" y="4185"/>
                </a:lnTo>
                <a:lnTo>
                  <a:pt x="6259" y="4443"/>
                </a:lnTo>
                <a:lnTo>
                  <a:pt x="6639" y="4193"/>
                </a:lnTo>
                <a:lnTo>
                  <a:pt x="6636" y="4071"/>
                </a:lnTo>
                <a:lnTo>
                  <a:pt x="6262" y="3823"/>
                </a:lnTo>
                <a:close/>
                <a:moveTo>
                  <a:pt x="5864" y="4342"/>
                </a:moveTo>
                <a:cubicBezTo>
                  <a:pt x="5862" y="4408"/>
                  <a:pt x="5859" y="4476"/>
                  <a:pt x="5857" y="4547"/>
                </a:cubicBezTo>
                <a:cubicBezTo>
                  <a:pt x="5854" y="4603"/>
                  <a:pt x="5851" y="4658"/>
                  <a:pt x="5849" y="4717"/>
                </a:cubicBezTo>
                <a:lnTo>
                  <a:pt x="6140" y="4522"/>
                </a:lnTo>
                <a:lnTo>
                  <a:pt x="5864" y="4342"/>
                </a:lnTo>
                <a:close/>
                <a:moveTo>
                  <a:pt x="6669" y="4914"/>
                </a:moveTo>
                <a:lnTo>
                  <a:pt x="6669" y="4914"/>
                </a:lnTo>
                <a:lnTo>
                  <a:pt x="6669" y="4914"/>
                </a:lnTo>
                <a:lnTo>
                  <a:pt x="6669" y="4929"/>
                </a:lnTo>
                <a:lnTo>
                  <a:pt x="6669" y="4929"/>
                </a:lnTo>
                <a:cubicBezTo>
                  <a:pt x="6669" y="4924"/>
                  <a:pt x="6669" y="4919"/>
                  <a:pt x="6669" y="4914"/>
                </a:cubicBezTo>
                <a:close/>
                <a:moveTo>
                  <a:pt x="6669" y="4929"/>
                </a:moveTo>
                <a:cubicBezTo>
                  <a:pt x="6670" y="4972"/>
                  <a:pt x="6672" y="5015"/>
                  <a:pt x="6674" y="5056"/>
                </a:cubicBezTo>
                <a:lnTo>
                  <a:pt x="6669" y="4929"/>
                </a:lnTo>
                <a:close/>
                <a:moveTo>
                  <a:pt x="6646" y="4347"/>
                </a:moveTo>
                <a:lnTo>
                  <a:pt x="6381" y="4522"/>
                </a:lnTo>
                <a:lnTo>
                  <a:pt x="6659" y="4709"/>
                </a:lnTo>
                <a:cubicBezTo>
                  <a:pt x="6662" y="4762"/>
                  <a:pt x="6664" y="4815"/>
                  <a:pt x="6667" y="4871"/>
                </a:cubicBezTo>
                <a:lnTo>
                  <a:pt x="6259" y="4603"/>
                </a:lnTo>
                <a:lnTo>
                  <a:pt x="5841" y="4879"/>
                </a:lnTo>
                <a:lnTo>
                  <a:pt x="5841" y="4927"/>
                </a:lnTo>
                <a:lnTo>
                  <a:pt x="6246" y="5195"/>
                </a:lnTo>
                <a:lnTo>
                  <a:pt x="6669" y="4914"/>
                </a:lnTo>
                <a:lnTo>
                  <a:pt x="6669" y="4914"/>
                </a:lnTo>
                <a:lnTo>
                  <a:pt x="6646" y="4347"/>
                </a:lnTo>
                <a:close/>
                <a:moveTo>
                  <a:pt x="5834" y="5081"/>
                </a:moveTo>
                <a:lnTo>
                  <a:pt x="5829" y="5225"/>
                </a:lnTo>
                <a:cubicBezTo>
                  <a:pt x="5826" y="5279"/>
                  <a:pt x="5824" y="5334"/>
                  <a:pt x="5821" y="5390"/>
                </a:cubicBezTo>
                <a:lnTo>
                  <a:pt x="5819" y="5476"/>
                </a:lnTo>
                <a:lnTo>
                  <a:pt x="6125" y="5274"/>
                </a:lnTo>
                <a:lnTo>
                  <a:pt x="5834" y="5081"/>
                </a:lnTo>
                <a:close/>
                <a:moveTo>
                  <a:pt x="6674" y="5071"/>
                </a:moveTo>
                <a:lnTo>
                  <a:pt x="6365" y="5274"/>
                </a:lnTo>
                <a:lnTo>
                  <a:pt x="6692" y="5489"/>
                </a:lnTo>
                <a:lnTo>
                  <a:pt x="6674" y="5071"/>
                </a:lnTo>
                <a:close/>
                <a:moveTo>
                  <a:pt x="6692" y="5489"/>
                </a:moveTo>
                <a:lnTo>
                  <a:pt x="6692" y="5495"/>
                </a:lnTo>
                <a:lnTo>
                  <a:pt x="6692" y="5495"/>
                </a:lnTo>
                <a:cubicBezTo>
                  <a:pt x="6692" y="5493"/>
                  <a:pt x="6692" y="5491"/>
                  <a:pt x="6692" y="5489"/>
                </a:cubicBezTo>
                <a:lnTo>
                  <a:pt x="6692" y="5489"/>
                </a:lnTo>
                <a:close/>
                <a:moveTo>
                  <a:pt x="5808" y="5719"/>
                </a:moveTo>
                <a:lnTo>
                  <a:pt x="5806" y="5751"/>
                </a:lnTo>
                <a:lnTo>
                  <a:pt x="5808" y="5719"/>
                </a:lnTo>
                <a:lnTo>
                  <a:pt x="5808" y="5719"/>
                </a:lnTo>
                <a:close/>
                <a:moveTo>
                  <a:pt x="5803" y="5841"/>
                </a:moveTo>
                <a:cubicBezTo>
                  <a:pt x="5798" y="5985"/>
                  <a:pt x="5793" y="6129"/>
                  <a:pt x="5786" y="6279"/>
                </a:cubicBezTo>
                <a:lnTo>
                  <a:pt x="6125" y="6056"/>
                </a:lnTo>
                <a:lnTo>
                  <a:pt x="5803" y="5841"/>
                </a:lnTo>
                <a:close/>
                <a:moveTo>
                  <a:pt x="5781" y="6390"/>
                </a:moveTo>
                <a:lnTo>
                  <a:pt x="5778" y="6443"/>
                </a:lnTo>
                <a:lnTo>
                  <a:pt x="5778" y="6443"/>
                </a:lnTo>
                <a:lnTo>
                  <a:pt x="5779" y="6443"/>
                </a:lnTo>
                <a:lnTo>
                  <a:pt x="5781" y="6390"/>
                </a:lnTo>
                <a:close/>
                <a:moveTo>
                  <a:pt x="5778" y="6448"/>
                </a:moveTo>
                <a:cubicBezTo>
                  <a:pt x="5778" y="6476"/>
                  <a:pt x="5775" y="6507"/>
                  <a:pt x="5775" y="6537"/>
                </a:cubicBezTo>
                <a:lnTo>
                  <a:pt x="5779" y="6449"/>
                </a:lnTo>
                <a:lnTo>
                  <a:pt x="5779" y="6449"/>
                </a:lnTo>
                <a:lnTo>
                  <a:pt x="5778" y="6448"/>
                </a:lnTo>
                <a:close/>
                <a:moveTo>
                  <a:pt x="5773" y="6603"/>
                </a:moveTo>
                <a:cubicBezTo>
                  <a:pt x="5770" y="6699"/>
                  <a:pt x="5765" y="6793"/>
                  <a:pt x="5763" y="6889"/>
                </a:cubicBezTo>
                <a:cubicBezTo>
                  <a:pt x="5760" y="6937"/>
                  <a:pt x="5758" y="6985"/>
                  <a:pt x="5755" y="7036"/>
                </a:cubicBezTo>
                <a:cubicBezTo>
                  <a:pt x="5755" y="7061"/>
                  <a:pt x="5753" y="7089"/>
                  <a:pt x="5753" y="7114"/>
                </a:cubicBezTo>
                <a:lnTo>
                  <a:pt x="5753" y="7117"/>
                </a:lnTo>
                <a:lnTo>
                  <a:pt x="6150" y="6853"/>
                </a:lnTo>
                <a:lnTo>
                  <a:pt x="5773" y="6603"/>
                </a:lnTo>
                <a:close/>
                <a:moveTo>
                  <a:pt x="6246" y="5355"/>
                </a:moveTo>
                <a:lnTo>
                  <a:pt x="5811" y="5641"/>
                </a:lnTo>
                <a:lnTo>
                  <a:pt x="5808" y="5719"/>
                </a:lnTo>
                <a:lnTo>
                  <a:pt x="5811" y="5686"/>
                </a:lnTo>
                <a:lnTo>
                  <a:pt x="6246" y="5975"/>
                </a:lnTo>
                <a:lnTo>
                  <a:pt x="6697" y="5678"/>
                </a:lnTo>
                <a:lnTo>
                  <a:pt x="6697" y="5678"/>
                </a:lnTo>
                <a:cubicBezTo>
                  <a:pt x="6700" y="5728"/>
                  <a:pt x="6702" y="5778"/>
                  <a:pt x="6705" y="5831"/>
                </a:cubicBezTo>
                <a:lnTo>
                  <a:pt x="6365" y="6056"/>
                </a:lnTo>
                <a:lnTo>
                  <a:pt x="6722" y="6291"/>
                </a:lnTo>
                <a:cubicBezTo>
                  <a:pt x="6725" y="6345"/>
                  <a:pt x="6727" y="6400"/>
                  <a:pt x="6730" y="6456"/>
                </a:cubicBezTo>
                <a:lnTo>
                  <a:pt x="6246" y="6134"/>
                </a:lnTo>
                <a:lnTo>
                  <a:pt x="5779" y="6443"/>
                </a:lnTo>
                <a:lnTo>
                  <a:pt x="5779" y="6449"/>
                </a:lnTo>
                <a:lnTo>
                  <a:pt x="5779" y="6449"/>
                </a:lnTo>
                <a:lnTo>
                  <a:pt x="6269" y="6772"/>
                </a:lnTo>
                <a:lnTo>
                  <a:pt x="6730" y="6469"/>
                </a:lnTo>
                <a:cubicBezTo>
                  <a:pt x="6732" y="6519"/>
                  <a:pt x="6735" y="6570"/>
                  <a:pt x="6735" y="6623"/>
                </a:cubicBezTo>
                <a:lnTo>
                  <a:pt x="6391" y="6853"/>
                </a:lnTo>
                <a:lnTo>
                  <a:pt x="6755" y="7094"/>
                </a:lnTo>
                <a:cubicBezTo>
                  <a:pt x="6760" y="7185"/>
                  <a:pt x="6763" y="7276"/>
                  <a:pt x="6767" y="7367"/>
                </a:cubicBezTo>
                <a:lnTo>
                  <a:pt x="6767" y="7367"/>
                </a:lnTo>
                <a:cubicBezTo>
                  <a:pt x="6744" y="6783"/>
                  <a:pt x="6721" y="6210"/>
                  <a:pt x="6700" y="5689"/>
                </a:cubicBezTo>
                <a:lnTo>
                  <a:pt x="6697" y="5678"/>
                </a:lnTo>
                <a:lnTo>
                  <a:pt x="6700" y="5676"/>
                </a:lnTo>
                <a:lnTo>
                  <a:pt x="6692" y="5495"/>
                </a:lnTo>
                <a:lnTo>
                  <a:pt x="6692" y="5495"/>
                </a:lnTo>
                <a:cubicBezTo>
                  <a:pt x="6692" y="5548"/>
                  <a:pt x="6695" y="5600"/>
                  <a:pt x="6697" y="5653"/>
                </a:cubicBezTo>
                <a:lnTo>
                  <a:pt x="6246" y="5355"/>
                </a:lnTo>
                <a:close/>
                <a:moveTo>
                  <a:pt x="6767" y="7367"/>
                </a:moveTo>
                <a:cubicBezTo>
                  <a:pt x="6767" y="7372"/>
                  <a:pt x="6768" y="7377"/>
                  <a:pt x="6768" y="7383"/>
                </a:cubicBezTo>
                <a:lnTo>
                  <a:pt x="6768" y="7383"/>
                </a:lnTo>
                <a:lnTo>
                  <a:pt x="6768" y="7383"/>
                </a:lnTo>
                <a:cubicBezTo>
                  <a:pt x="6768" y="7377"/>
                  <a:pt x="6767" y="7372"/>
                  <a:pt x="6767" y="7367"/>
                </a:cubicBezTo>
                <a:close/>
                <a:moveTo>
                  <a:pt x="6269" y="6932"/>
                </a:moveTo>
                <a:lnTo>
                  <a:pt x="5801" y="7243"/>
                </a:lnTo>
                <a:lnTo>
                  <a:pt x="6269" y="7552"/>
                </a:lnTo>
                <a:lnTo>
                  <a:pt x="6740" y="7243"/>
                </a:lnTo>
                <a:lnTo>
                  <a:pt x="6269" y="6932"/>
                </a:lnTo>
                <a:close/>
                <a:moveTo>
                  <a:pt x="6768" y="7383"/>
                </a:moveTo>
                <a:lnTo>
                  <a:pt x="6391" y="7633"/>
                </a:lnTo>
                <a:lnTo>
                  <a:pt x="6788" y="7896"/>
                </a:lnTo>
                <a:cubicBezTo>
                  <a:pt x="6781" y="7725"/>
                  <a:pt x="6775" y="7553"/>
                  <a:pt x="6768" y="7383"/>
                </a:cubicBezTo>
                <a:close/>
                <a:moveTo>
                  <a:pt x="5743" y="7362"/>
                </a:moveTo>
                <a:lnTo>
                  <a:pt x="5720" y="7917"/>
                </a:lnTo>
                <a:lnTo>
                  <a:pt x="6150" y="7633"/>
                </a:lnTo>
                <a:lnTo>
                  <a:pt x="5743" y="7362"/>
                </a:lnTo>
                <a:close/>
                <a:moveTo>
                  <a:pt x="6788" y="7912"/>
                </a:moveTo>
                <a:cubicBezTo>
                  <a:pt x="6792" y="8002"/>
                  <a:pt x="6796" y="8093"/>
                  <a:pt x="6800" y="8183"/>
                </a:cubicBezTo>
                <a:lnTo>
                  <a:pt x="6800" y="8183"/>
                </a:lnTo>
                <a:lnTo>
                  <a:pt x="6801" y="8183"/>
                </a:lnTo>
                <a:lnTo>
                  <a:pt x="6788" y="7912"/>
                </a:lnTo>
                <a:close/>
                <a:moveTo>
                  <a:pt x="6269" y="7712"/>
                </a:moveTo>
                <a:lnTo>
                  <a:pt x="5745" y="8061"/>
                </a:lnTo>
                <a:lnTo>
                  <a:pt x="6246" y="8393"/>
                </a:lnTo>
                <a:lnTo>
                  <a:pt x="6770" y="8043"/>
                </a:lnTo>
                <a:lnTo>
                  <a:pt x="6269" y="7712"/>
                </a:lnTo>
                <a:close/>
                <a:moveTo>
                  <a:pt x="5707" y="8193"/>
                </a:moveTo>
                <a:cubicBezTo>
                  <a:pt x="5700" y="8370"/>
                  <a:pt x="5692" y="8545"/>
                  <a:pt x="5684" y="8717"/>
                </a:cubicBezTo>
                <a:lnTo>
                  <a:pt x="5684" y="8760"/>
                </a:lnTo>
                <a:lnTo>
                  <a:pt x="6125" y="8469"/>
                </a:lnTo>
                <a:lnTo>
                  <a:pt x="5707" y="8193"/>
                </a:lnTo>
                <a:close/>
                <a:moveTo>
                  <a:pt x="6800" y="8183"/>
                </a:moveTo>
                <a:lnTo>
                  <a:pt x="6365" y="8471"/>
                </a:lnTo>
                <a:lnTo>
                  <a:pt x="6824" y="8775"/>
                </a:lnTo>
                <a:cubicBezTo>
                  <a:pt x="6817" y="8579"/>
                  <a:pt x="6809" y="8381"/>
                  <a:pt x="6800" y="8183"/>
                </a:cubicBezTo>
                <a:close/>
                <a:moveTo>
                  <a:pt x="6826" y="8823"/>
                </a:moveTo>
                <a:lnTo>
                  <a:pt x="6829" y="8891"/>
                </a:lnTo>
                <a:lnTo>
                  <a:pt x="6829" y="8859"/>
                </a:lnTo>
                <a:lnTo>
                  <a:pt x="6826" y="8823"/>
                </a:lnTo>
                <a:close/>
                <a:moveTo>
                  <a:pt x="6246" y="8552"/>
                </a:moveTo>
                <a:lnTo>
                  <a:pt x="5778" y="8861"/>
                </a:lnTo>
                <a:lnTo>
                  <a:pt x="6246" y="9172"/>
                </a:lnTo>
                <a:lnTo>
                  <a:pt x="6715" y="8861"/>
                </a:lnTo>
                <a:lnTo>
                  <a:pt x="6246" y="8552"/>
                </a:lnTo>
                <a:close/>
                <a:moveTo>
                  <a:pt x="5684" y="8760"/>
                </a:moveTo>
                <a:lnTo>
                  <a:pt x="5677" y="8922"/>
                </a:lnTo>
                <a:lnTo>
                  <a:pt x="5669" y="9134"/>
                </a:lnTo>
                <a:cubicBezTo>
                  <a:pt x="5664" y="9208"/>
                  <a:pt x="5662" y="9281"/>
                  <a:pt x="5659" y="9355"/>
                </a:cubicBezTo>
                <a:lnTo>
                  <a:pt x="5656" y="9415"/>
                </a:lnTo>
                <a:lnTo>
                  <a:pt x="5656" y="9448"/>
                </a:lnTo>
                <a:cubicBezTo>
                  <a:pt x="5654" y="9476"/>
                  <a:pt x="5651" y="9504"/>
                  <a:pt x="5651" y="9532"/>
                </a:cubicBezTo>
                <a:lnTo>
                  <a:pt x="5651" y="9534"/>
                </a:lnTo>
                <a:cubicBezTo>
                  <a:pt x="5651" y="9545"/>
                  <a:pt x="5650" y="9556"/>
                  <a:pt x="5649" y="9567"/>
                </a:cubicBezTo>
                <a:lnTo>
                  <a:pt x="5649" y="9567"/>
                </a:lnTo>
                <a:lnTo>
                  <a:pt x="6125" y="9251"/>
                </a:lnTo>
                <a:lnTo>
                  <a:pt x="5677" y="8952"/>
                </a:lnTo>
                <a:cubicBezTo>
                  <a:pt x="5679" y="8889"/>
                  <a:pt x="5682" y="8823"/>
                  <a:pt x="5684" y="8760"/>
                </a:cubicBezTo>
                <a:close/>
                <a:moveTo>
                  <a:pt x="6831" y="8945"/>
                </a:moveTo>
                <a:lnTo>
                  <a:pt x="6365" y="9251"/>
                </a:lnTo>
                <a:lnTo>
                  <a:pt x="6862" y="9580"/>
                </a:lnTo>
                <a:cubicBezTo>
                  <a:pt x="6851" y="9428"/>
                  <a:pt x="6846" y="9279"/>
                  <a:pt x="6839" y="9137"/>
                </a:cubicBezTo>
                <a:cubicBezTo>
                  <a:pt x="6836" y="9071"/>
                  <a:pt x="6834" y="9008"/>
                  <a:pt x="6831" y="8945"/>
                </a:cubicBezTo>
                <a:close/>
                <a:moveTo>
                  <a:pt x="5649" y="9567"/>
                </a:moveTo>
                <a:lnTo>
                  <a:pt x="5649" y="9567"/>
                </a:lnTo>
                <a:cubicBezTo>
                  <a:pt x="5647" y="9593"/>
                  <a:pt x="5646" y="9619"/>
                  <a:pt x="5644" y="9644"/>
                </a:cubicBezTo>
                <a:lnTo>
                  <a:pt x="5644" y="9644"/>
                </a:lnTo>
                <a:cubicBezTo>
                  <a:pt x="5646" y="9619"/>
                  <a:pt x="5648" y="9593"/>
                  <a:pt x="5649" y="9567"/>
                </a:cubicBezTo>
                <a:close/>
                <a:moveTo>
                  <a:pt x="5644" y="9644"/>
                </a:moveTo>
                <a:cubicBezTo>
                  <a:pt x="5644" y="9647"/>
                  <a:pt x="5644" y="9649"/>
                  <a:pt x="5644" y="9651"/>
                </a:cubicBezTo>
                <a:cubicBezTo>
                  <a:pt x="5644" y="9651"/>
                  <a:pt x="5644" y="9651"/>
                  <a:pt x="5644" y="9652"/>
                </a:cubicBezTo>
                <a:lnTo>
                  <a:pt x="5644" y="9652"/>
                </a:lnTo>
                <a:cubicBezTo>
                  <a:pt x="5644" y="9649"/>
                  <a:pt x="5644" y="9647"/>
                  <a:pt x="5644" y="9644"/>
                </a:cubicBezTo>
                <a:close/>
                <a:moveTo>
                  <a:pt x="5644" y="9652"/>
                </a:moveTo>
                <a:cubicBezTo>
                  <a:pt x="5642" y="9678"/>
                  <a:pt x="5641" y="9705"/>
                  <a:pt x="5639" y="9732"/>
                </a:cubicBezTo>
                <a:lnTo>
                  <a:pt x="5639" y="9732"/>
                </a:lnTo>
                <a:cubicBezTo>
                  <a:pt x="5640" y="9725"/>
                  <a:pt x="5641" y="9717"/>
                  <a:pt x="5641" y="9709"/>
                </a:cubicBezTo>
                <a:cubicBezTo>
                  <a:pt x="5641" y="9687"/>
                  <a:pt x="5644" y="9672"/>
                  <a:pt x="5644" y="9652"/>
                </a:cubicBezTo>
                <a:close/>
                <a:moveTo>
                  <a:pt x="5639" y="9732"/>
                </a:moveTo>
                <a:lnTo>
                  <a:pt x="5639" y="9732"/>
                </a:lnTo>
                <a:cubicBezTo>
                  <a:pt x="5638" y="9749"/>
                  <a:pt x="5636" y="9765"/>
                  <a:pt x="5636" y="9780"/>
                </a:cubicBezTo>
                <a:lnTo>
                  <a:pt x="5636" y="9780"/>
                </a:lnTo>
                <a:cubicBezTo>
                  <a:pt x="5637" y="9764"/>
                  <a:pt x="5638" y="9748"/>
                  <a:pt x="5639" y="9732"/>
                </a:cubicBezTo>
                <a:close/>
                <a:moveTo>
                  <a:pt x="5636" y="9780"/>
                </a:moveTo>
                <a:lnTo>
                  <a:pt x="5636" y="9780"/>
                </a:lnTo>
                <a:cubicBezTo>
                  <a:pt x="5635" y="9794"/>
                  <a:pt x="5635" y="9809"/>
                  <a:pt x="5634" y="9823"/>
                </a:cubicBezTo>
                <a:lnTo>
                  <a:pt x="5634" y="9823"/>
                </a:lnTo>
                <a:lnTo>
                  <a:pt x="5634" y="9823"/>
                </a:lnTo>
                <a:lnTo>
                  <a:pt x="5636" y="9783"/>
                </a:lnTo>
                <a:cubicBezTo>
                  <a:pt x="5636" y="9782"/>
                  <a:pt x="5636" y="9781"/>
                  <a:pt x="5636" y="9780"/>
                </a:cubicBezTo>
                <a:close/>
                <a:moveTo>
                  <a:pt x="6867" y="9684"/>
                </a:moveTo>
                <a:lnTo>
                  <a:pt x="6874" y="9841"/>
                </a:lnTo>
                <a:cubicBezTo>
                  <a:pt x="6874" y="9842"/>
                  <a:pt x="6874" y="9843"/>
                  <a:pt x="6875" y="9845"/>
                </a:cubicBezTo>
                <a:lnTo>
                  <a:pt x="6875" y="9845"/>
                </a:lnTo>
                <a:lnTo>
                  <a:pt x="6877" y="9843"/>
                </a:lnTo>
                <a:cubicBezTo>
                  <a:pt x="6872" y="9789"/>
                  <a:pt x="6869" y="9736"/>
                  <a:pt x="6867" y="9684"/>
                </a:cubicBezTo>
                <a:close/>
                <a:moveTo>
                  <a:pt x="6254" y="9879"/>
                </a:moveTo>
                <a:cubicBezTo>
                  <a:pt x="6254" y="9899"/>
                  <a:pt x="6257" y="9922"/>
                  <a:pt x="6257" y="9945"/>
                </a:cubicBezTo>
                <a:lnTo>
                  <a:pt x="6254" y="9945"/>
                </a:lnTo>
                <a:lnTo>
                  <a:pt x="6254" y="9879"/>
                </a:lnTo>
                <a:close/>
                <a:moveTo>
                  <a:pt x="6246" y="9332"/>
                </a:moveTo>
                <a:lnTo>
                  <a:pt x="5689" y="9702"/>
                </a:lnTo>
                <a:lnTo>
                  <a:pt x="6269" y="10086"/>
                </a:lnTo>
                <a:lnTo>
                  <a:pt x="6826" y="9717"/>
                </a:lnTo>
                <a:lnTo>
                  <a:pt x="6246" y="9332"/>
                </a:lnTo>
                <a:close/>
                <a:moveTo>
                  <a:pt x="6875" y="9845"/>
                </a:moveTo>
                <a:lnTo>
                  <a:pt x="6391" y="10165"/>
                </a:lnTo>
                <a:lnTo>
                  <a:pt x="6920" y="10514"/>
                </a:lnTo>
                <a:cubicBezTo>
                  <a:pt x="6905" y="10285"/>
                  <a:pt x="6890" y="10061"/>
                  <a:pt x="6875" y="9845"/>
                </a:cubicBezTo>
                <a:close/>
                <a:moveTo>
                  <a:pt x="5634" y="9823"/>
                </a:moveTo>
                <a:lnTo>
                  <a:pt x="5631" y="9866"/>
                </a:lnTo>
                <a:lnTo>
                  <a:pt x="5631" y="9899"/>
                </a:lnTo>
                <a:lnTo>
                  <a:pt x="5629" y="9932"/>
                </a:lnTo>
                <a:cubicBezTo>
                  <a:pt x="5616" y="10114"/>
                  <a:pt x="5606" y="10299"/>
                  <a:pt x="5591" y="10489"/>
                </a:cubicBezTo>
                <a:cubicBezTo>
                  <a:pt x="5591" y="10507"/>
                  <a:pt x="5588" y="10522"/>
                  <a:pt x="5588" y="10537"/>
                </a:cubicBezTo>
                <a:lnTo>
                  <a:pt x="6150" y="10165"/>
                </a:lnTo>
                <a:lnTo>
                  <a:pt x="5634" y="9823"/>
                </a:lnTo>
                <a:close/>
                <a:moveTo>
                  <a:pt x="6269" y="10246"/>
                </a:moveTo>
                <a:lnTo>
                  <a:pt x="5694" y="10628"/>
                </a:lnTo>
                <a:lnTo>
                  <a:pt x="6269" y="11010"/>
                </a:lnTo>
                <a:lnTo>
                  <a:pt x="6846" y="10628"/>
                </a:lnTo>
                <a:lnTo>
                  <a:pt x="6269" y="10246"/>
                </a:lnTo>
                <a:close/>
                <a:moveTo>
                  <a:pt x="6935" y="10729"/>
                </a:moveTo>
                <a:lnTo>
                  <a:pt x="6391" y="11089"/>
                </a:lnTo>
                <a:lnTo>
                  <a:pt x="6996" y="11489"/>
                </a:lnTo>
                <a:cubicBezTo>
                  <a:pt x="6976" y="11236"/>
                  <a:pt x="6955" y="10980"/>
                  <a:pt x="6935" y="10729"/>
                </a:cubicBezTo>
                <a:close/>
                <a:moveTo>
                  <a:pt x="5575" y="10709"/>
                </a:moveTo>
                <a:cubicBezTo>
                  <a:pt x="5573" y="10742"/>
                  <a:pt x="5570" y="10775"/>
                  <a:pt x="5568" y="10805"/>
                </a:cubicBezTo>
                <a:lnTo>
                  <a:pt x="5568" y="10823"/>
                </a:lnTo>
                <a:cubicBezTo>
                  <a:pt x="5550" y="11026"/>
                  <a:pt x="5535" y="11233"/>
                  <a:pt x="5517" y="11438"/>
                </a:cubicBezTo>
                <a:lnTo>
                  <a:pt x="5512" y="11512"/>
                </a:lnTo>
                <a:lnTo>
                  <a:pt x="6150" y="11089"/>
                </a:lnTo>
                <a:lnTo>
                  <a:pt x="5575" y="10709"/>
                </a:lnTo>
                <a:close/>
                <a:moveTo>
                  <a:pt x="7003" y="11580"/>
                </a:moveTo>
                <a:lnTo>
                  <a:pt x="7011" y="11657"/>
                </a:lnTo>
                <a:lnTo>
                  <a:pt x="7011" y="11657"/>
                </a:lnTo>
                <a:cubicBezTo>
                  <a:pt x="7010" y="11645"/>
                  <a:pt x="7008" y="11634"/>
                  <a:pt x="7008" y="11621"/>
                </a:cubicBezTo>
                <a:lnTo>
                  <a:pt x="7003" y="11580"/>
                </a:lnTo>
                <a:close/>
                <a:moveTo>
                  <a:pt x="7011" y="11664"/>
                </a:moveTo>
                <a:cubicBezTo>
                  <a:pt x="7013" y="11682"/>
                  <a:pt x="7014" y="11700"/>
                  <a:pt x="7016" y="11718"/>
                </a:cubicBezTo>
                <a:lnTo>
                  <a:pt x="7016" y="11718"/>
                </a:lnTo>
                <a:cubicBezTo>
                  <a:pt x="7015" y="11700"/>
                  <a:pt x="7013" y="11682"/>
                  <a:pt x="7011" y="11664"/>
                </a:cubicBezTo>
                <a:close/>
                <a:moveTo>
                  <a:pt x="7016" y="11718"/>
                </a:moveTo>
                <a:cubicBezTo>
                  <a:pt x="7016" y="11723"/>
                  <a:pt x="7016" y="11727"/>
                  <a:pt x="7016" y="11732"/>
                </a:cubicBezTo>
                <a:cubicBezTo>
                  <a:pt x="7018" y="11759"/>
                  <a:pt x="7021" y="11786"/>
                  <a:pt x="7023" y="11813"/>
                </a:cubicBezTo>
                <a:lnTo>
                  <a:pt x="7023" y="11813"/>
                </a:lnTo>
                <a:lnTo>
                  <a:pt x="7024" y="11813"/>
                </a:lnTo>
                <a:cubicBezTo>
                  <a:pt x="7020" y="11781"/>
                  <a:pt x="7018" y="11750"/>
                  <a:pt x="7016" y="11718"/>
                </a:cubicBezTo>
                <a:close/>
                <a:moveTo>
                  <a:pt x="6272" y="11167"/>
                </a:moveTo>
                <a:lnTo>
                  <a:pt x="5527" y="11661"/>
                </a:lnTo>
                <a:lnTo>
                  <a:pt x="6272" y="12152"/>
                </a:lnTo>
                <a:lnTo>
                  <a:pt x="7011" y="11664"/>
                </a:lnTo>
                <a:cubicBezTo>
                  <a:pt x="7011" y="11662"/>
                  <a:pt x="7011" y="11660"/>
                  <a:pt x="7011" y="11659"/>
                </a:cubicBezTo>
                <a:lnTo>
                  <a:pt x="7011" y="11659"/>
                </a:lnTo>
                <a:lnTo>
                  <a:pt x="7011" y="11659"/>
                </a:lnTo>
                <a:lnTo>
                  <a:pt x="7011" y="11657"/>
                </a:lnTo>
                <a:lnTo>
                  <a:pt x="7011" y="11657"/>
                </a:lnTo>
                <a:cubicBezTo>
                  <a:pt x="7011" y="11658"/>
                  <a:pt x="7011" y="11658"/>
                  <a:pt x="7011" y="11659"/>
                </a:cubicBezTo>
                <a:lnTo>
                  <a:pt x="7011" y="11659"/>
                </a:lnTo>
                <a:lnTo>
                  <a:pt x="6272" y="11167"/>
                </a:lnTo>
                <a:close/>
                <a:moveTo>
                  <a:pt x="7023" y="11813"/>
                </a:moveTo>
                <a:lnTo>
                  <a:pt x="6391" y="12233"/>
                </a:lnTo>
                <a:lnTo>
                  <a:pt x="7105" y="12707"/>
                </a:lnTo>
                <a:lnTo>
                  <a:pt x="7107" y="12727"/>
                </a:lnTo>
                <a:lnTo>
                  <a:pt x="7107" y="12724"/>
                </a:lnTo>
                <a:cubicBezTo>
                  <a:pt x="7079" y="12427"/>
                  <a:pt x="7051" y="12120"/>
                  <a:pt x="7023" y="11813"/>
                </a:cubicBezTo>
                <a:close/>
                <a:moveTo>
                  <a:pt x="5487" y="11793"/>
                </a:moveTo>
                <a:cubicBezTo>
                  <a:pt x="5469" y="11985"/>
                  <a:pt x="5451" y="12178"/>
                  <a:pt x="5434" y="12367"/>
                </a:cubicBezTo>
                <a:lnTo>
                  <a:pt x="5434" y="12385"/>
                </a:lnTo>
                <a:cubicBezTo>
                  <a:pt x="5429" y="12433"/>
                  <a:pt x="5426" y="12479"/>
                  <a:pt x="5421" y="12532"/>
                </a:cubicBezTo>
                <a:cubicBezTo>
                  <a:pt x="5416" y="12583"/>
                  <a:pt x="5411" y="12633"/>
                  <a:pt x="5406" y="12684"/>
                </a:cubicBezTo>
                <a:cubicBezTo>
                  <a:pt x="5403" y="12699"/>
                  <a:pt x="5401" y="12714"/>
                  <a:pt x="5401" y="12727"/>
                </a:cubicBezTo>
                <a:lnTo>
                  <a:pt x="5401" y="12729"/>
                </a:lnTo>
                <a:lnTo>
                  <a:pt x="6150" y="12233"/>
                </a:lnTo>
                <a:lnTo>
                  <a:pt x="5487" y="11793"/>
                </a:lnTo>
                <a:close/>
                <a:moveTo>
                  <a:pt x="7130" y="12955"/>
                </a:moveTo>
                <a:lnTo>
                  <a:pt x="7132" y="12988"/>
                </a:lnTo>
                <a:cubicBezTo>
                  <a:pt x="7134" y="13002"/>
                  <a:pt x="7135" y="13017"/>
                  <a:pt x="7137" y="13031"/>
                </a:cubicBezTo>
                <a:lnTo>
                  <a:pt x="7137" y="13031"/>
                </a:lnTo>
                <a:lnTo>
                  <a:pt x="7138" y="13031"/>
                </a:lnTo>
                <a:cubicBezTo>
                  <a:pt x="7135" y="13005"/>
                  <a:pt x="7132" y="12980"/>
                  <a:pt x="7130" y="12955"/>
                </a:cubicBezTo>
                <a:close/>
                <a:moveTo>
                  <a:pt x="6269" y="12314"/>
                </a:moveTo>
                <a:lnTo>
                  <a:pt x="5416" y="12879"/>
                </a:lnTo>
                <a:lnTo>
                  <a:pt x="6269" y="13446"/>
                </a:lnTo>
                <a:lnTo>
                  <a:pt x="7122" y="12881"/>
                </a:lnTo>
                <a:lnTo>
                  <a:pt x="7122" y="12879"/>
                </a:lnTo>
                <a:lnTo>
                  <a:pt x="6269" y="12314"/>
                </a:lnTo>
                <a:close/>
                <a:moveTo>
                  <a:pt x="7137" y="13031"/>
                </a:moveTo>
                <a:lnTo>
                  <a:pt x="6391" y="13524"/>
                </a:lnTo>
                <a:lnTo>
                  <a:pt x="7244" y="14089"/>
                </a:lnTo>
                <a:cubicBezTo>
                  <a:pt x="7210" y="13760"/>
                  <a:pt x="7173" y="13403"/>
                  <a:pt x="7137" y="13031"/>
                </a:cubicBezTo>
                <a:close/>
                <a:moveTo>
                  <a:pt x="5375" y="13011"/>
                </a:moveTo>
                <a:cubicBezTo>
                  <a:pt x="5373" y="13018"/>
                  <a:pt x="5373" y="13023"/>
                  <a:pt x="5373" y="13031"/>
                </a:cubicBezTo>
                <a:lnTo>
                  <a:pt x="5363" y="13119"/>
                </a:lnTo>
                <a:cubicBezTo>
                  <a:pt x="5360" y="13145"/>
                  <a:pt x="5358" y="13167"/>
                  <a:pt x="5355" y="13193"/>
                </a:cubicBezTo>
                <a:lnTo>
                  <a:pt x="5350" y="13259"/>
                </a:lnTo>
                <a:cubicBezTo>
                  <a:pt x="5348" y="13281"/>
                  <a:pt x="5345" y="13304"/>
                  <a:pt x="5343" y="13324"/>
                </a:cubicBezTo>
                <a:lnTo>
                  <a:pt x="5335" y="13416"/>
                </a:lnTo>
                <a:cubicBezTo>
                  <a:pt x="5330" y="13456"/>
                  <a:pt x="5327" y="13499"/>
                  <a:pt x="5322" y="13540"/>
                </a:cubicBezTo>
                <a:lnTo>
                  <a:pt x="5320" y="13555"/>
                </a:lnTo>
                <a:cubicBezTo>
                  <a:pt x="5317" y="13588"/>
                  <a:pt x="5315" y="13621"/>
                  <a:pt x="5310" y="13651"/>
                </a:cubicBezTo>
                <a:cubicBezTo>
                  <a:pt x="5310" y="13661"/>
                  <a:pt x="5307" y="13674"/>
                  <a:pt x="5307" y="13684"/>
                </a:cubicBezTo>
                <a:cubicBezTo>
                  <a:pt x="5305" y="13712"/>
                  <a:pt x="5302" y="13742"/>
                  <a:pt x="5297" y="13773"/>
                </a:cubicBezTo>
                <a:cubicBezTo>
                  <a:pt x="5297" y="13788"/>
                  <a:pt x="5292" y="13805"/>
                  <a:pt x="5292" y="13823"/>
                </a:cubicBezTo>
                <a:cubicBezTo>
                  <a:pt x="5289" y="13861"/>
                  <a:pt x="5284" y="13899"/>
                  <a:pt x="5282" y="13940"/>
                </a:cubicBezTo>
                <a:cubicBezTo>
                  <a:pt x="5274" y="13998"/>
                  <a:pt x="5269" y="14054"/>
                  <a:pt x="5264" y="14112"/>
                </a:cubicBezTo>
                <a:lnTo>
                  <a:pt x="6150" y="13524"/>
                </a:lnTo>
                <a:lnTo>
                  <a:pt x="5375" y="13011"/>
                </a:lnTo>
                <a:close/>
                <a:moveTo>
                  <a:pt x="7264" y="14266"/>
                </a:moveTo>
                <a:cubicBezTo>
                  <a:pt x="7267" y="14304"/>
                  <a:pt x="7272" y="14342"/>
                  <a:pt x="7274" y="14380"/>
                </a:cubicBezTo>
                <a:lnTo>
                  <a:pt x="7272" y="14340"/>
                </a:lnTo>
                <a:lnTo>
                  <a:pt x="7264" y="14266"/>
                </a:lnTo>
                <a:close/>
                <a:moveTo>
                  <a:pt x="5241" y="14322"/>
                </a:moveTo>
                <a:cubicBezTo>
                  <a:pt x="5236" y="14365"/>
                  <a:pt x="5231" y="14411"/>
                  <a:pt x="5226" y="14454"/>
                </a:cubicBezTo>
                <a:lnTo>
                  <a:pt x="5227" y="14454"/>
                </a:lnTo>
                <a:lnTo>
                  <a:pt x="5241" y="14322"/>
                </a:lnTo>
                <a:close/>
                <a:moveTo>
                  <a:pt x="6269" y="13603"/>
                </a:moveTo>
                <a:lnTo>
                  <a:pt x="5244" y="14284"/>
                </a:lnTo>
                <a:lnTo>
                  <a:pt x="5241" y="14307"/>
                </a:lnTo>
                <a:lnTo>
                  <a:pt x="6221" y="14945"/>
                </a:lnTo>
                <a:lnTo>
                  <a:pt x="7262" y="14266"/>
                </a:lnTo>
                <a:lnTo>
                  <a:pt x="7262" y="14261"/>
                </a:lnTo>
                <a:lnTo>
                  <a:pt x="6269" y="13603"/>
                </a:lnTo>
                <a:close/>
                <a:moveTo>
                  <a:pt x="5227" y="14454"/>
                </a:moveTo>
                <a:lnTo>
                  <a:pt x="5216" y="14555"/>
                </a:lnTo>
                <a:cubicBezTo>
                  <a:pt x="5216" y="14562"/>
                  <a:pt x="5213" y="14573"/>
                  <a:pt x="5213" y="14583"/>
                </a:cubicBezTo>
                <a:cubicBezTo>
                  <a:pt x="5203" y="14661"/>
                  <a:pt x="5196" y="14735"/>
                  <a:pt x="5188" y="14808"/>
                </a:cubicBezTo>
                <a:cubicBezTo>
                  <a:pt x="5188" y="14821"/>
                  <a:pt x="5183" y="14833"/>
                  <a:pt x="5183" y="14846"/>
                </a:cubicBezTo>
                <a:cubicBezTo>
                  <a:pt x="5181" y="14879"/>
                  <a:pt x="5178" y="14912"/>
                  <a:pt x="5173" y="14942"/>
                </a:cubicBezTo>
                <a:cubicBezTo>
                  <a:pt x="5163" y="15036"/>
                  <a:pt x="5153" y="15127"/>
                  <a:pt x="5145" y="15206"/>
                </a:cubicBezTo>
                <a:cubicBezTo>
                  <a:pt x="5135" y="15287"/>
                  <a:pt x="5127" y="15360"/>
                  <a:pt x="5120" y="15431"/>
                </a:cubicBezTo>
                <a:cubicBezTo>
                  <a:pt x="5117" y="15446"/>
                  <a:pt x="5115" y="15461"/>
                  <a:pt x="5115" y="15476"/>
                </a:cubicBezTo>
                <a:cubicBezTo>
                  <a:pt x="5107" y="15540"/>
                  <a:pt x="5100" y="15595"/>
                  <a:pt x="5094" y="15649"/>
                </a:cubicBezTo>
                <a:lnTo>
                  <a:pt x="5090" y="15681"/>
                </a:lnTo>
                <a:lnTo>
                  <a:pt x="6100" y="15023"/>
                </a:lnTo>
                <a:lnTo>
                  <a:pt x="5227" y="14454"/>
                </a:lnTo>
                <a:close/>
                <a:moveTo>
                  <a:pt x="5090" y="15681"/>
                </a:moveTo>
                <a:lnTo>
                  <a:pt x="5089" y="15681"/>
                </a:lnTo>
                <a:lnTo>
                  <a:pt x="5087" y="15709"/>
                </a:lnTo>
                <a:lnTo>
                  <a:pt x="5090" y="15681"/>
                </a:lnTo>
                <a:close/>
                <a:moveTo>
                  <a:pt x="7279" y="14413"/>
                </a:moveTo>
                <a:lnTo>
                  <a:pt x="6343" y="15023"/>
                </a:lnTo>
                <a:lnTo>
                  <a:pt x="7386" y="15702"/>
                </a:lnTo>
                <a:lnTo>
                  <a:pt x="7312" y="15813"/>
                </a:lnTo>
                <a:lnTo>
                  <a:pt x="6221" y="15102"/>
                </a:lnTo>
                <a:lnTo>
                  <a:pt x="5130" y="15813"/>
                </a:lnTo>
                <a:lnTo>
                  <a:pt x="5084" y="15740"/>
                </a:lnTo>
                <a:lnTo>
                  <a:pt x="5087" y="15712"/>
                </a:lnTo>
                <a:lnTo>
                  <a:pt x="5079" y="15770"/>
                </a:lnTo>
                <a:lnTo>
                  <a:pt x="5072" y="15770"/>
                </a:lnTo>
                <a:lnTo>
                  <a:pt x="4451" y="15990"/>
                </a:lnTo>
                <a:lnTo>
                  <a:pt x="4451" y="16709"/>
                </a:lnTo>
                <a:lnTo>
                  <a:pt x="8041" y="16709"/>
                </a:lnTo>
                <a:lnTo>
                  <a:pt x="8041" y="15990"/>
                </a:lnTo>
                <a:lnTo>
                  <a:pt x="7429" y="15775"/>
                </a:lnTo>
                <a:cubicBezTo>
                  <a:pt x="7396" y="15489"/>
                  <a:pt x="7343" y="15008"/>
                  <a:pt x="7279" y="14413"/>
                </a:cubicBezTo>
                <a:close/>
                <a:moveTo>
                  <a:pt x="4451" y="16709"/>
                </a:moveTo>
                <a:lnTo>
                  <a:pt x="4451" y="16712"/>
                </a:lnTo>
                <a:lnTo>
                  <a:pt x="4618" y="17056"/>
                </a:lnTo>
                <a:lnTo>
                  <a:pt x="4451" y="16709"/>
                </a:lnTo>
                <a:close/>
                <a:moveTo>
                  <a:pt x="4373" y="17912"/>
                </a:moveTo>
                <a:lnTo>
                  <a:pt x="4340" y="18030"/>
                </a:lnTo>
                <a:lnTo>
                  <a:pt x="4365" y="17945"/>
                </a:lnTo>
                <a:lnTo>
                  <a:pt x="4373" y="17912"/>
                </a:lnTo>
                <a:close/>
                <a:moveTo>
                  <a:pt x="4535" y="18097"/>
                </a:moveTo>
                <a:lnTo>
                  <a:pt x="4859" y="18474"/>
                </a:lnTo>
                <a:lnTo>
                  <a:pt x="5431" y="18097"/>
                </a:lnTo>
                <a:close/>
                <a:moveTo>
                  <a:pt x="7173" y="18097"/>
                </a:moveTo>
                <a:lnTo>
                  <a:pt x="7743" y="18474"/>
                </a:lnTo>
                <a:lnTo>
                  <a:pt x="8067" y="18097"/>
                </a:lnTo>
                <a:close/>
                <a:moveTo>
                  <a:pt x="4626" y="17056"/>
                </a:moveTo>
                <a:lnTo>
                  <a:pt x="4373" y="17912"/>
                </a:lnTo>
                <a:lnTo>
                  <a:pt x="4421" y="17965"/>
                </a:lnTo>
                <a:lnTo>
                  <a:pt x="5631" y="17965"/>
                </a:lnTo>
                <a:lnTo>
                  <a:pt x="5867" y="17813"/>
                </a:lnTo>
                <a:lnTo>
                  <a:pt x="5938" y="17925"/>
                </a:lnTo>
                <a:lnTo>
                  <a:pt x="5874" y="17965"/>
                </a:lnTo>
                <a:lnTo>
                  <a:pt x="6727" y="17965"/>
                </a:lnTo>
                <a:lnTo>
                  <a:pt x="6664" y="17925"/>
                </a:lnTo>
                <a:lnTo>
                  <a:pt x="6738" y="17813"/>
                </a:lnTo>
                <a:lnTo>
                  <a:pt x="6970" y="17965"/>
                </a:lnTo>
                <a:lnTo>
                  <a:pt x="8181" y="17965"/>
                </a:lnTo>
                <a:lnTo>
                  <a:pt x="8183" y="17963"/>
                </a:lnTo>
                <a:lnTo>
                  <a:pt x="8231" y="18112"/>
                </a:lnTo>
                <a:lnTo>
                  <a:pt x="7854" y="18547"/>
                </a:lnTo>
                <a:lnTo>
                  <a:pt x="8510" y="18980"/>
                </a:lnTo>
                <a:lnTo>
                  <a:pt x="7895" y="17056"/>
                </a:lnTo>
                <a:close/>
                <a:moveTo>
                  <a:pt x="4834" y="18649"/>
                </a:moveTo>
                <a:lnTo>
                  <a:pt x="4183" y="19079"/>
                </a:lnTo>
                <a:lnTo>
                  <a:pt x="5206" y="19079"/>
                </a:lnTo>
                <a:lnTo>
                  <a:pt x="4834" y="18649"/>
                </a:lnTo>
                <a:close/>
                <a:moveTo>
                  <a:pt x="7765" y="18649"/>
                </a:moveTo>
                <a:lnTo>
                  <a:pt x="7396" y="19077"/>
                </a:lnTo>
                <a:lnTo>
                  <a:pt x="8419" y="19079"/>
                </a:lnTo>
                <a:lnTo>
                  <a:pt x="7765" y="18649"/>
                </a:lnTo>
                <a:close/>
                <a:moveTo>
                  <a:pt x="4153" y="19211"/>
                </a:moveTo>
                <a:lnTo>
                  <a:pt x="4583" y="19712"/>
                </a:lnTo>
                <a:lnTo>
                  <a:pt x="5343" y="19211"/>
                </a:lnTo>
                <a:close/>
                <a:moveTo>
                  <a:pt x="7259" y="19211"/>
                </a:moveTo>
                <a:lnTo>
                  <a:pt x="8019" y="19712"/>
                </a:lnTo>
                <a:lnTo>
                  <a:pt x="8446" y="19211"/>
                </a:lnTo>
                <a:close/>
                <a:moveTo>
                  <a:pt x="4558" y="19887"/>
                </a:moveTo>
                <a:lnTo>
                  <a:pt x="3905" y="20315"/>
                </a:lnTo>
                <a:lnTo>
                  <a:pt x="4927" y="20315"/>
                </a:lnTo>
                <a:lnTo>
                  <a:pt x="4558" y="19887"/>
                </a:lnTo>
                <a:close/>
                <a:moveTo>
                  <a:pt x="8041" y="19887"/>
                </a:moveTo>
                <a:lnTo>
                  <a:pt x="7672" y="20315"/>
                </a:lnTo>
                <a:lnTo>
                  <a:pt x="8695" y="20315"/>
                </a:lnTo>
                <a:lnTo>
                  <a:pt x="8041" y="19887"/>
                </a:lnTo>
                <a:close/>
                <a:moveTo>
                  <a:pt x="8593" y="19244"/>
                </a:moveTo>
                <a:lnTo>
                  <a:pt x="8127" y="19783"/>
                </a:lnTo>
                <a:lnTo>
                  <a:pt x="8935" y="20315"/>
                </a:lnTo>
                <a:lnTo>
                  <a:pt x="8937" y="20315"/>
                </a:lnTo>
                <a:lnTo>
                  <a:pt x="8593" y="19244"/>
                </a:lnTo>
                <a:close/>
                <a:moveTo>
                  <a:pt x="4340" y="18030"/>
                </a:moveTo>
                <a:lnTo>
                  <a:pt x="3664" y="20317"/>
                </a:lnTo>
                <a:lnTo>
                  <a:pt x="3664" y="20317"/>
                </a:lnTo>
                <a:lnTo>
                  <a:pt x="4472" y="19785"/>
                </a:lnTo>
                <a:lnTo>
                  <a:pt x="3996" y="19233"/>
                </a:lnTo>
                <a:lnTo>
                  <a:pt x="4018" y="19213"/>
                </a:lnTo>
                <a:lnTo>
                  <a:pt x="3991" y="19213"/>
                </a:lnTo>
                <a:lnTo>
                  <a:pt x="4051" y="19008"/>
                </a:lnTo>
                <a:lnTo>
                  <a:pt x="4748" y="18550"/>
                </a:lnTo>
                <a:lnTo>
                  <a:pt x="4360" y="18099"/>
                </a:lnTo>
                <a:lnTo>
                  <a:pt x="4320" y="18099"/>
                </a:lnTo>
                <a:lnTo>
                  <a:pt x="4335" y="18049"/>
                </a:lnTo>
                <a:lnTo>
                  <a:pt x="4340" y="18030"/>
                </a:lnTo>
                <a:close/>
                <a:moveTo>
                  <a:pt x="8937" y="20315"/>
                </a:moveTo>
                <a:lnTo>
                  <a:pt x="8980" y="20449"/>
                </a:lnTo>
                <a:lnTo>
                  <a:pt x="8981" y="20449"/>
                </a:lnTo>
                <a:lnTo>
                  <a:pt x="8938" y="20315"/>
                </a:lnTo>
                <a:close/>
                <a:moveTo>
                  <a:pt x="3662" y="20317"/>
                </a:moveTo>
                <a:lnTo>
                  <a:pt x="3624" y="20451"/>
                </a:lnTo>
                <a:lnTo>
                  <a:pt x="3624" y="20451"/>
                </a:lnTo>
                <a:lnTo>
                  <a:pt x="3664" y="20317"/>
                </a:lnTo>
                <a:close/>
                <a:moveTo>
                  <a:pt x="3839" y="20449"/>
                </a:moveTo>
                <a:lnTo>
                  <a:pt x="4251" y="20927"/>
                </a:lnTo>
                <a:lnTo>
                  <a:pt x="4978" y="20449"/>
                </a:lnTo>
                <a:close/>
                <a:moveTo>
                  <a:pt x="7621" y="20449"/>
                </a:moveTo>
                <a:lnTo>
                  <a:pt x="8348" y="20927"/>
                </a:lnTo>
                <a:lnTo>
                  <a:pt x="8760" y="20449"/>
                </a:lnTo>
                <a:close/>
                <a:moveTo>
                  <a:pt x="8938" y="20449"/>
                </a:moveTo>
                <a:lnTo>
                  <a:pt x="8462" y="21001"/>
                </a:lnTo>
                <a:lnTo>
                  <a:pt x="9267" y="21530"/>
                </a:lnTo>
                <a:lnTo>
                  <a:pt x="9328" y="21530"/>
                </a:lnTo>
                <a:lnTo>
                  <a:pt x="8980" y="20449"/>
                </a:lnTo>
                <a:close/>
                <a:moveTo>
                  <a:pt x="3624" y="20451"/>
                </a:moveTo>
                <a:lnTo>
                  <a:pt x="3304" y="21532"/>
                </a:lnTo>
                <a:lnTo>
                  <a:pt x="3332" y="21532"/>
                </a:lnTo>
                <a:lnTo>
                  <a:pt x="4137" y="21003"/>
                </a:lnTo>
                <a:lnTo>
                  <a:pt x="3662" y="20451"/>
                </a:lnTo>
                <a:close/>
                <a:moveTo>
                  <a:pt x="4226" y="21102"/>
                </a:moveTo>
                <a:lnTo>
                  <a:pt x="3573" y="21532"/>
                </a:lnTo>
                <a:lnTo>
                  <a:pt x="4596" y="21532"/>
                </a:lnTo>
                <a:lnTo>
                  <a:pt x="4226" y="21102"/>
                </a:lnTo>
                <a:close/>
                <a:moveTo>
                  <a:pt x="8373" y="21102"/>
                </a:moveTo>
                <a:lnTo>
                  <a:pt x="8003" y="21532"/>
                </a:lnTo>
                <a:lnTo>
                  <a:pt x="9026" y="21532"/>
                </a:lnTo>
                <a:lnTo>
                  <a:pt x="8373" y="21102"/>
                </a:lnTo>
                <a:close/>
                <a:moveTo>
                  <a:pt x="3302" y="21532"/>
                </a:moveTo>
                <a:lnTo>
                  <a:pt x="3263" y="21659"/>
                </a:lnTo>
                <a:lnTo>
                  <a:pt x="3267" y="21659"/>
                </a:lnTo>
                <a:lnTo>
                  <a:pt x="3304" y="21532"/>
                </a:lnTo>
                <a:close/>
                <a:moveTo>
                  <a:pt x="6667" y="18342"/>
                </a:moveTo>
                <a:lnTo>
                  <a:pt x="7738" y="21659"/>
                </a:lnTo>
                <a:lnTo>
                  <a:pt x="4867" y="21659"/>
                </a:lnTo>
                <a:lnTo>
                  <a:pt x="5912" y="18342"/>
                </a:lnTo>
                <a:close/>
                <a:moveTo>
                  <a:pt x="9328" y="21530"/>
                </a:moveTo>
                <a:lnTo>
                  <a:pt x="9371" y="21664"/>
                </a:lnTo>
                <a:lnTo>
                  <a:pt x="9373" y="21664"/>
                </a:lnTo>
                <a:lnTo>
                  <a:pt x="9330" y="21530"/>
                </a:lnTo>
                <a:close/>
                <a:moveTo>
                  <a:pt x="3520" y="22120"/>
                </a:moveTo>
                <a:lnTo>
                  <a:pt x="3520" y="22778"/>
                </a:lnTo>
                <a:lnTo>
                  <a:pt x="2925" y="22778"/>
                </a:lnTo>
                <a:lnTo>
                  <a:pt x="2925" y="22120"/>
                </a:lnTo>
                <a:close/>
                <a:moveTo>
                  <a:pt x="4216" y="22120"/>
                </a:moveTo>
                <a:lnTo>
                  <a:pt x="4216" y="22778"/>
                </a:lnTo>
                <a:lnTo>
                  <a:pt x="3618" y="22778"/>
                </a:lnTo>
                <a:lnTo>
                  <a:pt x="3618" y="22120"/>
                </a:lnTo>
                <a:close/>
                <a:moveTo>
                  <a:pt x="4910" y="22120"/>
                </a:moveTo>
                <a:lnTo>
                  <a:pt x="4910" y="22778"/>
                </a:lnTo>
                <a:lnTo>
                  <a:pt x="4315" y="22778"/>
                </a:lnTo>
                <a:lnTo>
                  <a:pt x="4315" y="22120"/>
                </a:lnTo>
                <a:close/>
                <a:moveTo>
                  <a:pt x="5603" y="22120"/>
                </a:moveTo>
                <a:lnTo>
                  <a:pt x="5603" y="22778"/>
                </a:lnTo>
                <a:lnTo>
                  <a:pt x="5008" y="22778"/>
                </a:lnTo>
                <a:lnTo>
                  <a:pt x="5011" y="22120"/>
                </a:lnTo>
                <a:close/>
                <a:moveTo>
                  <a:pt x="6300" y="22120"/>
                </a:moveTo>
                <a:lnTo>
                  <a:pt x="6300" y="22778"/>
                </a:lnTo>
                <a:lnTo>
                  <a:pt x="5707" y="22778"/>
                </a:lnTo>
                <a:lnTo>
                  <a:pt x="5707" y="22120"/>
                </a:lnTo>
                <a:close/>
                <a:moveTo>
                  <a:pt x="6973" y="22120"/>
                </a:moveTo>
                <a:lnTo>
                  <a:pt x="6973" y="22778"/>
                </a:lnTo>
                <a:lnTo>
                  <a:pt x="6378" y="22778"/>
                </a:lnTo>
                <a:lnTo>
                  <a:pt x="6378" y="22120"/>
                </a:lnTo>
                <a:close/>
                <a:moveTo>
                  <a:pt x="7667" y="22120"/>
                </a:moveTo>
                <a:lnTo>
                  <a:pt x="7667" y="22778"/>
                </a:lnTo>
                <a:lnTo>
                  <a:pt x="7072" y="22778"/>
                </a:lnTo>
                <a:lnTo>
                  <a:pt x="7072" y="22120"/>
                </a:lnTo>
                <a:close/>
                <a:moveTo>
                  <a:pt x="8360" y="22120"/>
                </a:moveTo>
                <a:lnTo>
                  <a:pt x="8360" y="22778"/>
                </a:lnTo>
                <a:lnTo>
                  <a:pt x="7765" y="22778"/>
                </a:lnTo>
                <a:lnTo>
                  <a:pt x="7765" y="22120"/>
                </a:lnTo>
                <a:close/>
                <a:moveTo>
                  <a:pt x="9054" y="22120"/>
                </a:moveTo>
                <a:lnTo>
                  <a:pt x="9054" y="22778"/>
                </a:lnTo>
                <a:lnTo>
                  <a:pt x="8462" y="22778"/>
                </a:lnTo>
                <a:lnTo>
                  <a:pt x="8462" y="22775"/>
                </a:lnTo>
                <a:lnTo>
                  <a:pt x="8439" y="22120"/>
                </a:lnTo>
                <a:close/>
                <a:moveTo>
                  <a:pt x="9753" y="22120"/>
                </a:moveTo>
                <a:lnTo>
                  <a:pt x="9753" y="22778"/>
                </a:lnTo>
                <a:lnTo>
                  <a:pt x="9160" y="22778"/>
                </a:lnTo>
                <a:lnTo>
                  <a:pt x="9160" y="22120"/>
                </a:lnTo>
                <a:close/>
                <a:moveTo>
                  <a:pt x="5646" y="18097"/>
                </a:moveTo>
                <a:lnTo>
                  <a:pt x="5644" y="18117"/>
                </a:lnTo>
                <a:lnTo>
                  <a:pt x="4948" y="18575"/>
                </a:lnTo>
                <a:lnTo>
                  <a:pt x="5378" y="19077"/>
                </a:lnTo>
                <a:lnTo>
                  <a:pt x="5375" y="19079"/>
                </a:lnTo>
                <a:lnTo>
                  <a:pt x="5431" y="19079"/>
                </a:lnTo>
                <a:lnTo>
                  <a:pt x="5373" y="19352"/>
                </a:lnTo>
                <a:lnTo>
                  <a:pt x="4672" y="19813"/>
                </a:lnTo>
                <a:lnTo>
                  <a:pt x="5102" y="20315"/>
                </a:lnTo>
                <a:lnTo>
                  <a:pt x="5100" y="20317"/>
                </a:lnTo>
                <a:lnTo>
                  <a:pt x="5160" y="20317"/>
                </a:lnTo>
                <a:lnTo>
                  <a:pt x="5117" y="20517"/>
                </a:lnTo>
                <a:lnTo>
                  <a:pt x="4340" y="21028"/>
                </a:lnTo>
                <a:lnTo>
                  <a:pt x="4770" y="21530"/>
                </a:lnTo>
                <a:lnTo>
                  <a:pt x="4768" y="21532"/>
                </a:lnTo>
                <a:lnTo>
                  <a:pt x="4894" y="21532"/>
                </a:lnTo>
                <a:lnTo>
                  <a:pt x="4862" y="21664"/>
                </a:lnTo>
                <a:lnTo>
                  <a:pt x="3261" y="21664"/>
                </a:lnTo>
                <a:lnTo>
                  <a:pt x="3263" y="21659"/>
                </a:lnTo>
                <a:lnTo>
                  <a:pt x="3259" y="21659"/>
                </a:lnTo>
                <a:lnTo>
                  <a:pt x="2783" y="21980"/>
                </a:lnTo>
                <a:lnTo>
                  <a:pt x="2783" y="23264"/>
                </a:lnTo>
                <a:lnTo>
                  <a:pt x="2259" y="24380"/>
                </a:lnTo>
                <a:lnTo>
                  <a:pt x="3859" y="24380"/>
                </a:lnTo>
                <a:lnTo>
                  <a:pt x="4565" y="23074"/>
                </a:lnTo>
                <a:lnTo>
                  <a:pt x="4682" y="23137"/>
                </a:lnTo>
                <a:lnTo>
                  <a:pt x="4008" y="24380"/>
                </a:lnTo>
                <a:lnTo>
                  <a:pt x="8710" y="24380"/>
                </a:lnTo>
                <a:lnTo>
                  <a:pt x="8036" y="23137"/>
                </a:lnTo>
                <a:lnTo>
                  <a:pt x="8153" y="23074"/>
                </a:lnTo>
                <a:lnTo>
                  <a:pt x="8862" y="24380"/>
                </a:lnTo>
                <a:lnTo>
                  <a:pt x="10402" y="24380"/>
                </a:lnTo>
                <a:lnTo>
                  <a:pt x="10401" y="24378"/>
                </a:lnTo>
                <a:lnTo>
                  <a:pt x="9879" y="23289"/>
                </a:lnTo>
                <a:lnTo>
                  <a:pt x="9879" y="21980"/>
                </a:lnTo>
                <a:lnTo>
                  <a:pt x="9376" y="21679"/>
                </a:lnTo>
                <a:lnTo>
                  <a:pt x="9371" y="21664"/>
                </a:lnTo>
                <a:lnTo>
                  <a:pt x="7743" y="21664"/>
                </a:lnTo>
                <a:lnTo>
                  <a:pt x="7710" y="21530"/>
                </a:lnTo>
                <a:lnTo>
                  <a:pt x="7831" y="21530"/>
                </a:lnTo>
                <a:lnTo>
                  <a:pt x="8262" y="21026"/>
                </a:lnTo>
                <a:lnTo>
                  <a:pt x="7474" y="20507"/>
                </a:lnTo>
                <a:lnTo>
                  <a:pt x="7429" y="20315"/>
                </a:lnTo>
                <a:lnTo>
                  <a:pt x="7502" y="20315"/>
                </a:lnTo>
                <a:lnTo>
                  <a:pt x="7500" y="20312"/>
                </a:lnTo>
                <a:lnTo>
                  <a:pt x="7930" y="19811"/>
                </a:lnTo>
                <a:lnTo>
                  <a:pt x="7203" y="19332"/>
                </a:lnTo>
                <a:lnTo>
                  <a:pt x="7145" y="19079"/>
                </a:lnTo>
                <a:lnTo>
                  <a:pt x="7226" y="19079"/>
                </a:lnTo>
                <a:lnTo>
                  <a:pt x="7224" y="19077"/>
                </a:lnTo>
                <a:lnTo>
                  <a:pt x="7657" y="18575"/>
                </a:lnTo>
                <a:lnTo>
                  <a:pt x="6930" y="18097"/>
                </a:lnTo>
                <a:close/>
                <a:moveTo>
                  <a:pt x="10402" y="24380"/>
                </a:moveTo>
                <a:lnTo>
                  <a:pt x="10458" y="24494"/>
                </a:lnTo>
                <a:lnTo>
                  <a:pt x="10403" y="24380"/>
                </a:lnTo>
                <a:close/>
                <a:moveTo>
                  <a:pt x="2196" y="24512"/>
                </a:moveTo>
                <a:lnTo>
                  <a:pt x="2170" y="24565"/>
                </a:lnTo>
                <a:lnTo>
                  <a:pt x="2170" y="24565"/>
                </a:lnTo>
                <a:lnTo>
                  <a:pt x="2170" y="24565"/>
                </a:lnTo>
                <a:lnTo>
                  <a:pt x="2196" y="24512"/>
                </a:lnTo>
                <a:close/>
                <a:moveTo>
                  <a:pt x="2297" y="24512"/>
                </a:moveTo>
                <a:lnTo>
                  <a:pt x="2689" y="25094"/>
                </a:lnTo>
                <a:lnTo>
                  <a:pt x="3570" y="24512"/>
                </a:lnTo>
                <a:close/>
                <a:moveTo>
                  <a:pt x="10458" y="24494"/>
                </a:moveTo>
                <a:lnTo>
                  <a:pt x="10467" y="24512"/>
                </a:lnTo>
                <a:lnTo>
                  <a:pt x="9135" y="24512"/>
                </a:lnTo>
                <a:lnTo>
                  <a:pt x="10077" y="25097"/>
                </a:lnTo>
                <a:lnTo>
                  <a:pt x="10479" y="24537"/>
                </a:lnTo>
                <a:lnTo>
                  <a:pt x="10458" y="24494"/>
                </a:lnTo>
                <a:close/>
                <a:moveTo>
                  <a:pt x="10548" y="24672"/>
                </a:moveTo>
                <a:lnTo>
                  <a:pt x="10193" y="25165"/>
                </a:lnTo>
                <a:lnTo>
                  <a:pt x="11044" y="25692"/>
                </a:lnTo>
                <a:lnTo>
                  <a:pt x="10548" y="24672"/>
                </a:lnTo>
                <a:close/>
                <a:moveTo>
                  <a:pt x="3775" y="24537"/>
                </a:moveTo>
                <a:lnTo>
                  <a:pt x="2763" y="25203"/>
                </a:lnTo>
                <a:lnTo>
                  <a:pt x="3125" y="25735"/>
                </a:lnTo>
                <a:lnTo>
                  <a:pt x="3775" y="24537"/>
                </a:lnTo>
                <a:close/>
                <a:moveTo>
                  <a:pt x="8960" y="24558"/>
                </a:moveTo>
                <a:lnTo>
                  <a:pt x="9606" y="25753"/>
                </a:lnTo>
                <a:lnTo>
                  <a:pt x="10001" y="25203"/>
                </a:lnTo>
                <a:lnTo>
                  <a:pt x="8960" y="24558"/>
                </a:lnTo>
                <a:close/>
                <a:moveTo>
                  <a:pt x="2170" y="24565"/>
                </a:moveTo>
                <a:lnTo>
                  <a:pt x="1996" y="24935"/>
                </a:lnTo>
                <a:lnTo>
                  <a:pt x="1578" y="25824"/>
                </a:lnTo>
                <a:lnTo>
                  <a:pt x="2575" y="25168"/>
                </a:lnTo>
                <a:lnTo>
                  <a:pt x="2170" y="24565"/>
                </a:lnTo>
                <a:close/>
                <a:moveTo>
                  <a:pt x="2651" y="25274"/>
                </a:moveTo>
                <a:lnTo>
                  <a:pt x="1806" y="25834"/>
                </a:lnTo>
                <a:lnTo>
                  <a:pt x="1806" y="25834"/>
                </a:lnTo>
                <a:lnTo>
                  <a:pt x="3026" y="25831"/>
                </a:lnTo>
                <a:lnTo>
                  <a:pt x="2651" y="25274"/>
                </a:lnTo>
                <a:close/>
                <a:moveTo>
                  <a:pt x="10115" y="25274"/>
                </a:moveTo>
                <a:lnTo>
                  <a:pt x="9712" y="25834"/>
                </a:lnTo>
                <a:lnTo>
                  <a:pt x="11016" y="25831"/>
                </a:lnTo>
                <a:lnTo>
                  <a:pt x="10115" y="25274"/>
                </a:lnTo>
                <a:close/>
                <a:moveTo>
                  <a:pt x="11044" y="25694"/>
                </a:moveTo>
                <a:lnTo>
                  <a:pt x="11231" y="26079"/>
                </a:lnTo>
                <a:lnTo>
                  <a:pt x="11231" y="26079"/>
                </a:lnTo>
                <a:lnTo>
                  <a:pt x="11044" y="25694"/>
                </a:lnTo>
                <a:close/>
                <a:moveTo>
                  <a:pt x="9854" y="25965"/>
                </a:moveTo>
                <a:lnTo>
                  <a:pt x="10748" y="26558"/>
                </a:lnTo>
                <a:lnTo>
                  <a:pt x="11150" y="25965"/>
                </a:lnTo>
                <a:close/>
                <a:moveTo>
                  <a:pt x="1656" y="25965"/>
                </a:moveTo>
                <a:lnTo>
                  <a:pt x="2069" y="26560"/>
                </a:lnTo>
                <a:lnTo>
                  <a:pt x="2998" y="25965"/>
                </a:lnTo>
                <a:close/>
                <a:moveTo>
                  <a:pt x="2867" y="26208"/>
                </a:moveTo>
                <a:lnTo>
                  <a:pt x="2145" y="26667"/>
                </a:lnTo>
                <a:lnTo>
                  <a:pt x="2411" y="27046"/>
                </a:lnTo>
                <a:lnTo>
                  <a:pt x="2867" y="26208"/>
                </a:lnTo>
                <a:close/>
                <a:moveTo>
                  <a:pt x="9781" y="26074"/>
                </a:moveTo>
                <a:lnTo>
                  <a:pt x="10358" y="27140"/>
                </a:lnTo>
                <a:lnTo>
                  <a:pt x="10674" y="26667"/>
                </a:lnTo>
                <a:lnTo>
                  <a:pt x="9781" y="26074"/>
                </a:lnTo>
                <a:close/>
                <a:moveTo>
                  <a:pt x="11231" y="26079"/>
                </a:moveTo>
                <a:lnTo>
                  <a:pt x="10862" y="26631"/>
                </a:lnTo>
                <a:lnTo>
                  <a:pt x="11803" y="27256"/>
                </a:lnTo>
                <a:lnTo>
                  <a:pt x="11231" y="26079"/>
                </a:lnTo>
                <a:close/>
                <a:moveTo>
                  <a:pt x="2034" y="26740"/>
                </a:moveTo>
                <a:lnTo>
                  <a:pt x="1160" y="27297"/>
                </a:lnTo>
                <a:lnTo>
                  <a:pt x="2277" y="27297"/>
                </a:lnTo>
                <a:lnTo>
                  <a:pt x="2340" y="27178"/>
                </a:lnTo>
                <a:lnTo>
                  <a:pt x="2034" y="26740"/>
                </a:lnTo>
                <a:close/>
                <a:moveTo>
                  <a:pt x="10786" y="26740"/>
                </a:moveTo>
                <a:lnTo>
                  <a:pt x="10429" y="27272"/>
                </a:lnTo>
                <a:lnTo>
                  <a:pt x="10444" y="27297"/>
                </a:lnTo>
                <a:lnTo>
                  <a:pt x="11626" y="27297"/>
                </a:lnTo>
                <a:lnTo>
                  <a:pt x="10786" y="26740"/>
                </a:lnTo>
                <a:close/>
                <a:moveTo>
                  <a:pt x="1504" y="25980"/>
                </a:moveTo>
                <a:lnTo>
                  <a:pt x="859" y="27350"/>
                </a:lnTo>
                <a:lnTo>
                  <a:pt x="884" y="27297"/>
                </a:lnTo>
                <a:lnTo>
                  <a:pt x="915" y="27297"/>
                </a:lnTo>
                <a:lnTo>
                  <a:pt x="1958" y="26629"/>
                </a:lnTo>
                <a:lnTo>
                  <a:pt x="1504" y="25980"/>
                </a:lnTo>
                <a:close/>
                <a:moveTo>
                  <a:pt x="12008" y="27668"/>
                </a:moveTo>
                <a:lnTo>
                  <a:pt x="12011" y="27674"/>
                </a:lnTo>
                <a:lnTo>
                  <a:pt x="12011" y="27674"/>
                </a:lnTo>
                <a:lnTo>
                  <a:pt x="12008" y="27668"/>
                </a:lnTo>
                <a:close/>
                <a:moveTo>
                  <a:pt x="945" y="27429"/>
                </a:moveTo>
                <a:lnTo>
                  <a:pt x="1350" y="28019"/>
                </a:lnTo>
                <a:lnTo>
                  <a:pt x="2173" y="27487"/>
                </a:lnTo>
                <a:lnTo>
                  <a:pt x="2206" y="27429"/>
                </a:lnTo>
                <a:close/>
                <a:moveTo>
                  <a:pt x="11836" y="27315"/>
                </a:moveTo>
                <a:lnTo>
                  <a:pt x="11890" y="27429"/>
                </a:lnTo>
                <a:lnTo>
                  <a:pt x="10700" y="27429"/>
                </a:lnTo>
                <a:lnTo>
                  <a:pt x="11611" y="28019"/>
                </a:lnTo>
                <a:lnTo>
                  <a:pt x="11943" y="27537"/>
                </a:lnTo>
                <a:lnTo>
                  <a:pt x="12008" y="27668"/>
                </a:lnTo>
                <a:lnTo>
                  <a:pt x="12008" y="27668"/>
                </a:lnTo>
                <a:lnTo>
                  <a:pt x="11836" y="27315"/>
                </a:lnTo>
                <a:close/>
                <a:moveTo>
                  <a:pt x="2041" y="27730"/>
                </a:moveTo>
                <a:lnTo>
                  <a:pt x="1426" y="28127"/>
                </a:lnTo>
                <a:lnTo>
                  <a:pt x="1651" y="28451"/>
                </a:lnTo>
                <a:lnTo>
                  <a:pt x="2041" y="27730"/>
                </a:lnTo>
                <a:close/>
                <a:moveTo>
                  <a:pt x="12011" y="27674"/>
                </a:moveTo>
                <a:lnTo>
                  <a:pt x="11722" y="28089"/>
                </a:lnTo>
                <a:lnTo>
                  <a:pt x="12436" y="28550"/>
                </a:lnTo>
                <a:lnTo>
                  <a:pt x="12011" y="27674"/>
                </a:lnTo>
                <a:close/>
                <a:moveTo>
                  <a:pt x="10548" y="27492"/>
                </a:moveTo>
                <a:lnTo>
                  <a:pt x="11176" y="28646"/>
                </a:lnTo>
                <a:lnTo>
                  <a:pt x="11535" y="28127"/>
                </a:lnTo>
                <a:lnTo>
                  <a:pt x="10548" y="27492"/>
                </a:lnTo>
                <a:close/>
                <a:moveTo>
                  <a:pt x="1312" y="28201"/>
                </a:moveTo>
                <a:lnTo>
                  <a:pt x="542" y="28687"/>
                </a:lnTo>
                <a:lnTo>
                  <a:pt x="1520" y="28687"/>
                </a:lnTo>
                <a:lnTo>
                  <a:pt x="1593" y="28553"/>
                </a:lnTo>
                <a:lnTo>
                  <a:pt x="1312" y="28201"/>
                </a:lnTo>
                <a:close/>
                <a:moveTo>
                  <a:pt x="1682" y="28667"/>
                </a:moveTo>
                <a:lnTo>
                  <a:pt x="1672" y="28687"/>
                </a:lnTo>
                <a:lnTo>
                  <a:pt x="1697" y="28687"/>
                </a:lnTo>
                <a:lnTo>
                  <a:pt x="1682" y="28667"/>
                </a:lnTo>
                <a:close/>
                <a:moveTo>
                  <a:pt x="11644" y="28198"/>
                </a:moveTo>
                <a:lnTo>
                  <a:pt x="11307" y="28710"/>
                </a:lnTo>
                <a:lnTo>
                  <a:pt x="12507" y="28710"/>
                </a:lnTo>
                <a:lnTo>
                  <a:pt x="11644" y="28198"/>
                </a:lnTo>
                <a:close/>
                <a:moveTo>
                  <a:pt x="806" y="27464"/>
                </a:moveTo>
                <a:lnTo>
                  <a:pt x="196" y="28758"/>
                </a:lnTo>
                <a:lnTo>
                  <a:pt x="206" y="28758"/>
                </a:lnTo>
                <a:lnTo>
                  <a:pt x="1239" y="28089"/>
                </a:lnTo>
                <a:lnTo>
                  <a:pt x="806" y="27464"/>
                </a:lnTo>
                <a:close/>
                <a:moveTo>
                  <a:pt x="173" y="28806"/>
                </a:moveTo>
                <a:lnTo>
                  <a:pt x="154" y="28845"/>
                </a:lnTo>
                <a:lnTo>
                  <a:pt x="154" y="28845"/>
                </a:lnTo>
                <a:lnTo>
                  <a:pt x="158" y="28839"/>
                </a:lnTo>
                <a:lnTo>
                  <a:pt x="173" y="28806"/>
                </a:lnTo>
                <a:close/>
                <a:moveTo>
                  <a:pt x="3935" y="24515"/>
                </a:moveTo>
                <a:lnTo>
                  <a:pt x="3221" y="25836"/>
                </a:lnTo>
                <a:lnTo>
                  <a:pt x="3826" y="25836"/>
                </a:lnTo>
                <a:cubicBezTo>
                  <a:pt x="3778" y="25879"/>
                  <a:pt x="3732" y="25922"/>
                  <a:pt x="3687" y="25968"/>
                </a:cubicBezTo>
                <a:lnTo>
                  <a:pt x="3229" y="25968"/>
                </a:lnTo>
                <a:lnTo>
                  <a:pt x="3234" y="25975"/>
                </a:lnTo>
                <a:lnTo>
                  <a:pt x="3097" y="26064"/>
                </a:lnTo>
                <a:lnTo>
                  <a:pt x="2494" y="27170"/>
                </a:lnTo>
                <a:lnTo>
                  <a:pt x="2583" y="27297"/>
                </a:lnTo>
                <a:lnTo>
                  <a:pt x="2755" y="27297"/>
                </a:lnTo>
                <a:lnTo>
                  <a:pt x="2717" y="27365"/>
                </a:lnTo>
                <a:lnTo>
                  <a:pt x="2682" y="27431"/>
                </a:lnTo>
                <a:lnTo>
                  <a:pt x="2502" y="27431"/>
                </a:lnTo>
                <a:lnTo>
                  <a:pt x="2502" y="27434"/>
                </a:lnTo>
                <a:lnTo>
                  <a:pt x="2269" y="27583"/>
                </a:lnTo>
                <a:lnTo>
                  <a:pt x="1732" y="28576"/>
                </a:lnTo>
                <a:lnTo>
                  <a:pt x="1859" y="28758"/>
                </a:lnTo>
                <a:lnTo>
                  <a:pt x="1986" y="28758"/>
                </a:lnTo>
                <a:lnTo>
                  <a:pt x="1940" y="28849"/>
                </a:lnTo>
                <a:lnTo>
                  <a:pt x="153" y="28849"/>
                </a:lnTo>
                <a:lnTo>
                  <a:pt x="154" y="28845"/>
                </a:lnTo>
                <a:lnTo>
                  <a:pt x="154" y="28845"/>
                </a:lnTo>
                <a:lnTo>
                  <a:pt x="1" y="29143"/>
                </a:lnTo>
                <a:lnTo>
                  <a:pt x="2684" y="29143"/>
                </a:lnTo>
                <a:lnTo>
                  <a:pt x="2522" y="28826"/>
                </a:lnTo>
                <a:cubicBezTo>
                  <a:pt x="2583" y="28689"/>
                  <a:pt x="2943" y="27902"/>
                  <a:pt x="3464" y="26945"/>
                </a:cubicBezTo>
                <a:cubicBezTo>
                  <a:pt x="4020" y="25929"/>
                  <a:pt x="5110" y="25086"/>
                  <a:pt x="6312" y="25086"/>
                </a:cubicBezTo>
                <a:cubicBezTo>
                  <a:pt x="6353" y="25086"/>
                  <a:pt x="6395" y="25087"/>
                  <a:pt x="6436" y="25089"/>
                </a:cubicBezTo>
                <a:cubicBezTo>
                  <a:pt x="7689" y="25150"/>
                  <a:pt x="8707" y="25882"/>
                  <a:pt x="9254" y="26945"/>
                </a:cubicBezTo>
                <a:cubicBezTo>
                  <a:pt x="9798" y="28008"/>
                  <a:pt x="10160" y="28846"/>
                  <a:pt x="10160" y="28846"/>
                </a:cubicBezTo>
                <a:lnTo>
                  <a:pt x="10165" y="28846"/>
                </a:lnTo>
                <a:lnTo>
                  <a:pt x="10014" y="29140"/>
                </a:lnTo>
                <a:lnTo>
                  <a:pt x="12725" y="29140"/>
                </a:lnTo>
                <a:lnTo>
                  <a:pt x="12573" y="28846"/>
                </a:lnTo>
                <a:lnTo>
                  <a:pt x="11254" y="28846"/>
                </a:lnTo>
                <a:lnTo>
                  <a:pt x="11254" y="28849"/>
                </a:lnTo>
                <a:lnTo>
                  <a:pt x="10753" y="28849"/>
                </a:lnTo>
                <a:cubicBezTo>
                  <a:pt x="10753" y="28849"/>
                  <a:pt x="10738" y="28819"/>
                  <a:pt x="10710" y="28758"/>
                </a:cubicBezTo>
                <a:lnTo>
                  <a:pt x="11082" y="28758"/>
                </a:lnTo>
                <a:lnTo>
                  <a:pt x="10363" y="27431"/>
                </a:lnTo>
                <a:lnTo>
                  <a:pt x="10044" y="27431"/>
                </a:lnTo>
                <a:cubicBezTo>
                  <a:pt x="10021" y="27388"/>
                  <a:pt x="9996" y="27345"/>
                  <a:pt x="9973" y="27300"/>
                </a:cubicBezTo>
                <a:lnTo>
                  <a:pt x="10252" y="27300"/>
                </a:lnTo>
                <a:lnTo>
                  <a:pt x="10274" y="27267"/>
                </a:lnTo>
                <a:lnTo>
                  <a:pt x="9639" y="26097"/>
                </a:lnTo>
                <a:lnTo>
                  <a:pt x="9087" y="25968"/>
                </a:lnTo>
                <a:cubicBezTo>
                  <a:pt x="9041" y="25922"/>
                  <a:pt x="8996" y="25877"/>
                  <a:pt x="8950" y="25834"/>
                </a:cubicBezTo>
                <a:lnTo>
                  <a:pt x="9497" y="25834"/>
                </a:lnTo>
                <a:lnTo>
                  <a:pt x="8781" y="24515"/>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2248;p70">
            <a:extLst>
              <a:ext uri="{FF2B5EF4-FFF2-40B4-BE49-F238E27FC236}">
                <a16:creationId xmlns:a16="http://schemas.microsoft.com/office/drawing/2014/main" id="{AFC57CBF-2B26-F548-A36C-EBF4C73AF65A}"/>
              </a:ext>
            </a:extLst>
          </p:cNvPr>
          <p:cNvSpPr txBox="1">
            <a:spLocks/>
          </p:cNvSpPr>
          <p:nvPr/>
        </p:nvSpPr>
        <p:spPr>
          <a:xfrm>
            <a:off x="245159" y="96609"/>
            <a:ext cx="4400384" cy="93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r>
              <a:rPr lang="en-US" sz="2800" dirty="0"/>
              <a:t>Choose the best answer</a:t>
            </a:r>
          </a:p>
        </p:txBody>
      </p:sp>
      <p:sp>
        <p:nvSpPr>
          <p:cNvPr id="19" name="Google Shape;2247;p70">
            <a:extLst>
              <a:ext uri="{FF2B5EF4-FFF2-40B4-BE49-F238E27FC236}">
                <a16:creationId xmlns:a16="http://schemas.microsoft.com/office/drawing/2014/main" id="{8D5D2604-2E88-E743-AB2B-77FD83172CB6}"/>
              </a:ext>
            </a:extLst>
          </p:cNvPr>
          <p:cNvSpPr txBox="1">
            <a:spLocks/>
          </p:cNvSpPr>
          <p:nvPr/>
        </p:nvSpPr>
        <p:spPr>
          <a:xfrm flipH="1">
            <a:off x="485581" y="2241351"/>
            <a:ext cx="7073334" cy="4208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1pPr>
            <a:lvl2pPr marL="914400" marR="0" lvl="1"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2pPr>
            <a:lvl3pPr marL="1371600" marR="0" lvl="2"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3pPr>
            <a:lvl4pPr marL="1828800" marR="0" lvl="3"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4pPr>
            <a:lvl5pPr marL="2286000" marR="0" lvl="4"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5pPr>
            <a:lvl6pPr marL="2743200" marR="0" lvl="5"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6pPr>
            <a:lvl7pPr marL="3200400" marR="0" lvl="6"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7pPr>
            <a:lvl8pPr marL="3657600" marR="0" lvl="7"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8pPr>
            <a:lvl9pPr marL="4114800" marR="0" lvl="8"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9pPr>
          </a:lstStyle>
          <a:p>
            <a:pPr marL="0" indent="0" algn="l"/>
            <a:r>
              <a:rPr lang="en-US" altLang="en-VN" sz="2400" dirty="0"/>
              <a:t/>
            </a:r>
            <a:br>
              <a:rPr lang="en-US" altLang="en-VN" sz="2400" dirty="0"/>
            </a:br>
            <a:r>
              <a:rPr lang="en-US" altLang="en-VN" sz="2400" dirty="0">
                <a:sym typeface="Wingdings" pitchFamily="2" charset="2"/>
              </a:rPr>
              <a:t> </a:t>
            </a:r>
            <a:r>
              <a:rPr lang="en-US" altLang="en-VN" sz="2400" b="1" dirty="0">
                <a:sym typeface="Wingdings" pitchFamily="2" charset="2"/>
              </a:rPr>
              <a:t>B. She wants her parents to be proud of her</a:t>
            </a:r>
            <a:endParaRPr lang="en-US" sz="2400" b="1" dirty="0"/>
          </a:p>
        </p:txBody>
      </p:sp>
      <p:pic>
        <p:nvPicPr>
          <p:cNvPr id="6" name="Picture 5">
            <a:extLst>
              <a:ext uri="{FF2B5EF4-FFF2-40B4-BE49-F238E27FC236}">
                <a16:creationId xmlns:a16="http://schemas.microsoft.com/office/drawing/2014/main" id="{F1E95BE6-7AD3-E146-BEF7-79DEACA832A0}"/>
              </a:ext>
            </a:extLst>
          </p:cNvPr>
          <p:cNvPicPr>
            <a:picLocks noChangeAspect="1"/>
          </p:cNvPicPr>
          <p:nvPr/>
        </p:nvPicPr>
        <p:blipFill>
          <a:blip r:embed="rId3"/>
          <a:stretch>
            <a:fillRect/>
          </a:stretch>
        </p:blipFill>
        <p:spPr>
          <a:xfrm>
            <a:off x="365360" y="3080382"/>
            <a:ext cx="5744389" cy="11783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01">
                                            <p:txEl>
                                              <p:pRg st="0" end="0"/>
                                            </p:txEl>
                                          </p:spTgt>
                                        </p:tgtEl>
                                        <p:attrNameLst>
                                          <p:attrName>style.visibility</p:attrName>
                                        </p:attrNameLst>
                                      </p:cBhvr>
                                      <p:to>
                                        <p:strVal val="visible"/>
                                      </p:to>
                                    </p:set>
                                    <p:anim calcmode="lin" valueType="num">
                                      <p:cBhvr additive="base">
                                        <p:cTn id="7" dur="500"/>
                                        <p:tgtEl>
                                          <p:spTgt spid="70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0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ppt_h*1.125000"/>
                                          </p:val>
                                        </p:tav>
                                        <p:tav tm="100000">
                                          <p:val>
                                            <p:strVal val="#ppt_y"/>
                                          </p:val>
                                        </p:tav>
                                      </p:tavLst>
                                    </p:anim>
                                    <p:animEffect transition="in" filter="wipe(up)">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 grpId="0" build="p"/>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07"/>
        <p:cNvGrpSpPr/>
        <p:nvPr/>
      </p:nvGrpSpPr>
      <p:grpSpPr>
        <a:xfrm>
          <a:off x="0" y="0"/>
          <a:ext cx="0" cy="0"/>
          <a:chOff x="0" y="0"/>
          <a:chExt cx="0" cy="0"/>
        </a:xfrm>
      </p:grpSpPr>
      <p:sp>
        <p:nvSpPr>
          <p:cNvPr id="713" name="Google Shape;713;p48"/>
          <p:cNvSpPr/>
          <p:nvPr/>
        </p:nvSpPr>
        <p:spPr>
          <a:xfrm>
            <a:off x="7332160" y="669017"/>
            <a:ext cx="547612" cy="4474483"/>
          </a:xfrm>
          <a:custGeom>
            <a:avLst/>
            <a:gdLst/>
            <a:ahLst/>
            <a:cxnLst/>
            <a:rect l="l" t="t" r="r" b="b"/>
            <a:pathLst>
              <a:path w="3862" h="31556" extrusionOk="0">
                <a:moveTo>
                  <a:pt x="2033" y="4142"/>
                </a:moveTo>
                <a:lnTo>
                  <a:pt x="1821" y="4142"/>
                </a:lnTo>
                <a:lnTo>
                  <a:pt x="1821" y="2158"/>
                </a:lnTo>
                <a:lnTo>
                  <a:pt x="1734" y="2158"/>
                </a:lnTo>
                <a:lnTo>
                  <a:pt x="1734" y="1942"/>
                </a:lnTo>
                <a:lnTo>
                  <a:pt x="1851" y="1942"/>
                </a:lnTo>
                <a:lnTo>
                  <a:pt x="1851" y="0"/>
                </a:lnTo>
                <a:lnTo>
                  <a:pt x="2005" y="0"/>
                </a:lnTo>
                <a:lnTo>
                  <a:pt x="2005" y="1942"/>
                </a:lnTo>
                <a:lnTo>
                  <a:pt x="2122" y="1942"/>
                </a:lnTo>
                <a:lnTo>
                  <a:pt x="2122" y="2158"/>
                </a:lnTo>
                <a:lnTo>
                  <a:pt x="2033" y="2158"/>
                </a:lnTo>
                <a:close/>
                <a:moveTo>
                  <a:pt x="1772" y="6461"/>
                </a:moveTo>
                <a:lnTo>
                  <a:pt x="2081" y="6461"/>
                </a:lnTo>
                <a:lnTo>
                  <a:pt x="2081" y="4358"/>
                </a:lnTo>
                <a:lnTo>
                  <a:pt x="1772" y="4358"/>
                </a:lnTo>
                <a:close/>
                <a:moveTo>
                  <a:pt x="1636" y="9099"/>
                </a:moveTo>
                <a:lnTo>
                  <a:pt x="2221" y="9099"/>
                </a:lnTo>
                <a:lnTo>
                  <a:pt x="2221" y="6677"/>
                </a:lnTo>
                <a:lnTo>
                  <a:pt x="1633" y="6677"/>
                </a:lnTo>
                <a:close/>
                <a:moveTo>
                  <a:pt x="370" y="29589"/>
                </a:moveTo>
                <a:lnTo>
                  <a:pt x="370" y="29862"/>
                </a:lnTo>
                <a:lnTo>
                  <a:pt x="86" y="29862"/>
                </a:lnTo>
                <a:lnTo>
                  <a:pt x="86" y="29953"/>
                </a:lnTo>
                <a:lnTo>
                  <a:pt x="370" y="29953"/>
                </a:lnTo>
                <a:lnTo>
                  <a:pt x="370" y="30662"/>
                </a:lnTo>
                <a:lnTo>
                  <a:pt x="86" y="30662"/>
                </a:lnTo>
                <a:lnTo>
                  <a:pt x="86" y="30751"/>
                </a:lnTo>
                <a:lnTo>
                  <a:pt x="370" y="30751"/>
                </a:lnTo>
                <a:lnTo>
                  <a:pt x="370" y="31553"/>
                </a:lnTo>
                <a:lnTo>
                  <a:pt x="86" y="31553"/>
                </a:lnTo>
                <a:lnTo>
                  <a:pt x="86" y="29589"/>
                </a:lnTo>
                <a:close/>
                <a:moveTo>
                  <a:pt x="461" y="29862"/>
                </a:moveTo>
                <a:lnTo>
                  <a:pt x="886" y="29862"/>
                </a:lnTo>
                <a:lnTo>
                  <a:pt x="886" y="29589"/>
                </a:lnTo>
                <a:lnTo>
                  <a:pt x="461" y="29589"/>
                </a:lnTo>
                <a:close/>
                <a:moveTo>
                  <a:pt x="896" y="15231"/>
                </a:moveTo>
                <a:lnTo>
                  <a:pt x="1023" y="15231"/>
                </a:lnTo>
                <a:lnTo>
                  <a:pt x="1023" y="14869"/>
                </a:lnTo>
                <a:lnTo>
                  <a:pt x="896" y="14869"/>
                </a:lnTo>
                <a:close/>
                <a:moveTo>
                  <a:pt x="2319" y="15231"/>
                </a:moveTo>
                <a:lnTo>
                  <a:pt x="2446" y="15231"/>
                </a:lnTo>
                <a:lnTo>
                  <a:pt x="2446" y="14869"/>
                </a:lnTo>
                <a:lnTo>
                  <a:pt x="2319" y="14869"/>
                </a:lnTo>
                <a:close/>
                <a:moveTo>
                  <a:pt x="2142" y="15231"/>
                </a:moveTo>
                <a:lnTo>
                  <a:pt x="2269" y="15231"/>
                </a:lnTo>
                <a:lnTo>
                  <a:pt x="2269" y="14869"/>
                </a:lnTo>
                <a:lnTo>
                  <a:pt x="2142" y="14869"/>
                </a:lnTo>
                <a:close/>
                <a:moveTo>
                  <a:pt x="1785" y="15231"/>
                </a:moveTo>
                <a:lnTo>
                  <a:pt x="1912" y="15231"/>
                </a:lnTo>
                <a:lnTo>
                  <a:pt x="1912" y="14869"/>
                </a:lnTo>
                <a:lnTo>
                  <a:pt x="1785" y="14869"/>
                </a:lnTo>
                <a:close/>
                <a:moveTo>
                  <a:pt x="3205" y="15231"/>
                </a:moveTo>
                <a:lnTo>
                  <a:pt x="3332" y="15231"/>
                </a:lnTo>
                <a:lnTo>
                  <a:pt x="3332" y="14869"/>
                </a:lnTo>
                <a:lnTo>
                  <a:pt x="3205" y="14869"/>
                </a:lnTo>
                <a:close/>
                <a:moveTo>
                  <a:pt x="3028" y="15231"/>
                </a:moveTo>
                <a:lnTo>
                  <a:pt x="3155" y="15231"/>
                </a:lnTo>
                <a:lnTo>
                  <a:pt x="3155" y="14869"/>
                </a:lnTo>
                <a:lnTo>
                  <a:pt x="3028" y="14869"/>
                </a:lnTo>
                <a:close/>
                <a:moveTo>
                  <a:pt x="2851" y="15231"/>
                </a:moveTo>
                <a:lnTo>
                  <a:pt x="2978" y="15231"/>
                </a:lnTo>
                <a:lnTo>
                  <a:pt x="2978" y="14869"/>
                </a:lnTo>
                <a:lnTo>
                  <a:pt x="2851" y="14869"/>
                </a:lnTo>
                <a:close/>
                <a:moveTo>
                  <a:pt x="2674" y="15231"/>
                </a:moveTo>
                <a:lnTo>
                  <a:pt x="2800" y="15231"/>
                </a:lnTo>
                <a:lnTo>
                  <a:pt x="2800" y="14869"/>
                </a:lnTo>
                <a:lnTo>
                  <a:pt x="2674" y="14869"/>
                </a:lnTo>
                <a:close/>
                <a:moveTo>
                  <a:pt x="1962" y="15231"/>
                </a:moveTo>
                <a:lnTo>
                  <a:pt x="2089" y="15231"/>
                </a:lnTo>
                <a:lnTo>
                  <a:pt x="2089" y="14869"/>
                </a:lnTo>
                <a:lnTo>
                  <a:pt x="1962" y="14869"/>
                </a:lnTo>
                <a:close/>
                <a:moveTo>
                  <a:pt x="1608" y="15231"/>
                </a:moveTo>
                <a:lnTo>
                  <a:pt x="1734" y="15231"/>
                </a:lnTo>
                <a:lnTo>
                  <a:pt x="1734" y="14869"/>
                </a:lnTo>
                <a:lnTo>
                  <a:pt x="1608" y="14869"/>
                </a:lnTo>
                <a:close/>
                <a:moveTo>
                  <a:pt x="1431" y="15231"/>
                </a:moveTo>
                <a:lnTo>
                  <a:pt x="1557" y="15231"/>
                </a:lnTo>
                <a:lnTo>
                  <a:pt x="1557" y="14869"/>
                </a:lnTo>
                <a:lnTo>
                  <a:pt x="1431" y="14869"/>
                </a:lnTo>
                <a:close/>
                <a:moveTo>
                  <a:pt x="1253" y="15231"/>
                </a:moveTo>
                <a:lnTo>
                  <a:pt x="1380" y="15231"/>
                </a:lnTo>
                <a:lnTo>
                  <a:pt x="1380" y="14869"/>
                </a:lnTo>
                <a:lnTo>
                  <a:pt x="1253" y="14869"/>
                </a:lnTo>
                <a:close/>
                <a:moveTo>
                  <a:pt x="1076" y="15231"/>
                </a:moveTo>
                <a:lnTo>
                  <a:pt x="1203" y="15231"/>
                </a:lnTo>
                <a:lnTo>
                  <a:pt x="1203" y="14869"/>
                </a:lnTo>
                <a:lnTo>
                  <a:pt x="1076" y="14869"/>
                </a:lnTo>
                <a:close/>
                <a:moveTo>
                  <a:pt x="2497" y="15231"/>
                </a:moveTo>
                <a:lnTo>
                  <a:pt x="2623" y="15231"/>
                </a:lnTo>
                <a:lnTo>
                  <a:pt x="2623" y="14869"/>
                </a:lnTo>
                <a:lnTo>
                  <a:pt x="2497" y="14869"/>
                </a:lnTo>
                <a:close/>
                <a:moveTo>
                  <a:pt x="542" y="15231"/>
                </a:moveTo>
                <a:lnTo>
                  <a:pt x="669" y="15231"/>
                </a:lnTo>
                <a:lnTo>
                  <a:pt x="669" y="14869"/>
                </a:lnTo>
                <a:lnTo>
                  <a:pt x="542" y="14869"/>
                </a:lnTo>
                <a:close/>
                <a:moveTo>
                  <a:pt x="719" y="15231"/>
                </a:moveTo>
                <a:lnTo>
                  <a:pt x="846" y="15231"/>
                </a:lnTo>
                <a:lnTo>
                  <a:pt x="846" y="14869"/>
                </a:lnTo>
                <a:lnTo>
                  <a:pt x="719" y="14869"/>
                </a:lnTo>
                <a:close/>
                <a:moveTo>
                  <a:pt x="2431" y="16269"/>
                </a:moveTo>
                <a:lnTo>
                  <a:pt x="2593" y="16269"/>
                </a:lnTo>
                <a:lnTo>
                  <a:pt x="2593" y="15910"/>
                </a:lnTo>
                <a:lnTo>
                  <a:pt x="2431" y="15910"/>
                </a:lnTo>
                <a:close/>
                <a:moveTo>
                  <a:pt x="1509" y="16269"/>
                </a:moveTo>
                <a:lnTo>
                  <a:pt x="1671" y="16269"/>
                </a:lnTo>
                <a:lnTo>
                  <a:pt x="1671" y="15910"/>
                </a:lnTo>
                <a:lnTo>
                  <a:pt x="1509" y="15910"/>
                </a:lnTo>
                <a:close/>
                <a:moveTo>
                  <a:pt x="3583" y="16269"/>
                </a:moveTo>
                <a:lnTo>
                  <a:pt x="3745" y="16269"/>
                </a:lnTo>
                <a:lnTo>
                  <a:pt x="3745" y="15910"/>
                </a:lnTo>
                <a:lnTo>
                  <a:pt x="3583" y="15910"/>
                </a:lnTo>
                <a:close/>
                <a:moveTo>
                  <a:pt x="1051" y="16269"/>
                </a:moveTo>
                <a:lnTo>
                  <a:pt x="1210" y="16269"/>
                </a:lnTo>
                <a:lnTo>
                  <a:pt x="1210" y="15910"/>
                </a:lnTo>
                <a:lnTo>
                  <a:pt x="1051" y="15910"/>
                </a:lnTo>
                <a:close/>
                <a:moveTo>
                  <a:pt x="821" y="16269"/>
                </a:moveTo>
                <a:lnTo>
                  <a:pt x="983" y="16269"/>
                </a:lnTo>
                <a:lnTo>
                  <a:pt x="983" y="15910"/>
                </a:lnTo>
                <a:lnTo>
                  <a:pt x="821" y="15910"/>
                </a:lnTo>
                <a:close/>
                <a:moveTo>
                  <a:pt x="129" y="16269"/>
                </a:moveTo>
                <a:lnTo>
                  <a:pt x="291" y="16269"/>
                </a:lnTo>
                <a:lnTo>
                  <a:pt x="291" y="15910"/>
                </a:lnTo>
                <a:lnTo>
                  <a:pt x="127" y="15910"/>
                </a:lnTo>
                <a:close/>
                <a:moveTo>
                  <a:pt x="590" y="16269"/>
                </a:moveTo>
                <a:lnTo>
                  <a:pt x="752" y="16269"/>
                </a:lnTo>
                <a:lnTo>
                  <a:pt x="752" y="15910"/>
                </a:lnTo>
                <a:lnTo>
                  <a:pt x="590" y="15910"/>
                </a:lnTo>
                <a:close/>
                <a:moveTo>
                  <a:pt x="3350" y="16269"/>
                </a:moveTo>
                <a:lnTo>
                  <a:pt x="3514" y="16269"/>
                </a:lnTo>
                <a:lnTo>
                  <a:pt x="3514" y="15910"/>
                </a:lnTo>
                <a:lnTo>
                  <a:pt x="3350" y="15910"/>
                </a:lnTo>
                <a:close/>
                <a:moveTo>
                  <a:pt x="3122" y="16269"/>
                </a:moveTo>
                <a:lnTo>
                  <a:pt x="3284" y="16269"/>
                </a:lnTo>
                <a:lnTo>
                  <a:pt x="3284" y="15910"/>
                </a:lnTo>
                <a:lnTo>
                  <a:pt x="3122" y="15910"/>
                </a:lnTo>
                <a:close/>
                <a:moveTo>
                  <a:pt x="1281" y="16269"/>
                </a:moveTo>
                <a:lnTo>
                  <a:pt x="1441" y="16269"/>
                </a:lnTo>
                <a:lnTo>
                  <a:pt x="1441" y="15910"/>
                </a:lnTo>
                <a:lnTo>
                  <a:pt x="1281" y="15910"/>
                </a:lnTo>
                <a:close/>
                <a:moveTo>
                  <a:pt x="2891" y="16269"/>
                </a:moveTo>
                <a:lnTo>
                  <a:pt x="3053" y="16269"/>
                </a:lnTo>
                <a:lnTo>
                  <a:pt x="3053" y="15910"/>
                </a:lnTo>
                <a:lnTo>
                  <a:pt x="2891" y="15910"/>
                </a:lnTo>
                <a:close/>
                <a:moveTo>
                  <a:pt x="360" y="16269"/>
                </a:moveTo>
                <a:lnTo>
                  <a:pt x="522" y="16269"/>
                </a:lnTo>
                <a:lnTo>
                  <a:pt x="522" y="15910"/>
                </a:lnTo>
                <a:lnTo>
                  <a:pt x="360" y="15910"/>
                </a:lnTo>
                <a:close/>
                <a:moveTo>
                  <a:pt x="1740" y="16269"/>
                </a:moveTo>
                <a:lnTo>
                  <a:pt x="1904" y="16269"/>
                </a:lnTo>
                <a:lnTo>
                  <a:pt x="1904" y="15910"/>
                </a:lnTo>
                <a:lnTo>
                  <a:pt x="1742" y="15910"/>
                </a:lnTo>
                <a:close/>
                <a:moveTo>
                  <a:pt x="2661" y="16269"/>
                </a:moveTo>
                <a:lnTo>
                  <a:pt x="2823" y="16269"/>
                </a:lnTo>
                <a:lnTo>
                  <a:pt x="2823" y="15910"/>
                </a:lnTo>
                <a:lnTo>
                  <a:pt x="2661" y="15910"/>
                </a:lnTo>
                <a:close/>
                <a:moveTo>
                  <a:pt x="2200" y="16269"/>
                </a:moveTo>
                <a:lnTo>
                  <a:pt x="2362" y="16269"/>
                </a:lnTo>
                <a:lnTo>
                  <a:pt x="2362" y="15910"/>
                </a:lnTo>
                <a:lnTo>
                  <a:pt x="2200" y="15910"/>
                </a:lnTo>
                <a:close/>
                <a:moveTo>
                  <a:pt x="1970" y="16269"/>
                </a:moveTo>
                <a:lnTo>
                  <a:pt x="2132" y="16269"/>
                </a:lnTo>
                <a:lnTo>
                  <a:pt x="2132" y="15910"/>
                </a:lnTo>
                <a:lnTo>
                  <a:pt x="1970" y="15910"/>
                </a:lnTo>
                <a:close/>
                <a:moveTo>
                  <a:pt x="2431" y="16882"/>
                </a:moveTo>
                <a:lnTo>
                  <a:pt x="2593" y="16882"/>
                </a:lnTo>
                <a:lnTo>
                  <a:pt x="2593" y="16522"/>
                </a:lnTo>
                <a:lnTo>
                  <a:pt x="2431" y="16522"/>
                </a:lnTo>
                <a:close/>
                <a:moveTo>
                  <a:pt x="3350" y="16882"/>
                </a:moveTo>
                <a:lnTo>
                  <a:pt x="3514" y="16882"/>
                </a:lnTo>
                <a:lnTo>
                  <a:pt x="3514" y="16522"/>
                </a:lnTo>
                <a:lnTo>
                  <a:pt x="3350" y="16522"/>
                </a:lnTo>
                <a:close/>
                <a:moveTo>
                  <a:pt x="3580" y="16882"/>
                </a:moveTo>
                <a:lnTo>
                  <a:pt x="3745" y="16882"/>
                </a:lnTo>
                <a:lnTo>
                  <a:pt x="3745" y="16522"/>
                </a:lnTo>
                <a:lnTo>
                  <a:pt x="3583" y="16522"/>
                </a:lnTo>
                <a:close/>
                <a:moveTo>
                  <a:pt x="2661" y="16882"/>
                </a:moveTo>
                <a:lnTo>
                  <a:pt x="2823" y="16882"/>
                </a:lnTo>
                <a:lnTo>
                  <a:pt x="2823" y="16522"/>
                </a:lnTo>
                <a:lnTo>
                  <a:pt x="2661" y="16522"/>
                </a:lnTo>
                <a:close/>
                <a:moveTo>
                  <a:pt x="3122" y="16882"/>
                </a:moveTo>
                <a:lnTo>
                  <a:pt x="3284" y="16882"/>
                </a:lnTo>
                <a:lnTo>
                  <a:pt x="3284" y="16522"/>
                </a:lnTo>
                <a:lnTo>
                  <a:pt x="3122" y="16522"/>
                </a:lnTo>
                <a:close/>
                <a:moveTo>
                  <a:pt x="2200" y="16882"/>
                </a:moveTo>
                <a:lnTo>
                  <a:pt x="2362" y="16882"/>
                </a:lnTo>
                <a:lnTo>
                  <a:pt x="2362" y="16522"/>
                </a:lnTo>
                <a:lnTo>
                  <a:pt x="2200" y="16522"/>
                </a:lnTo>
                <a:close/>
                <a:moveTo>
                  <a:pt x="1970" y="16882"/>
                </a:moveTo>
                <a:lnTo>
                  <a:pt x="2132" y="16882"/>
                </a:lnTo>
                <a:lnTo>
                  <a:pt x="2132" y="16522"/>
                </a:lnTo>
                <a:lnTo>
                  <a:pt x="1970" y="16522"/>
                </a:lnTo>
                <a:close/>
                <a:moveTo>
                  <a:pt x="1740" y="16882"/>
                </a:moveTo>
                <a:lnTo>
                  <a:pt x="1904" y="16882"/>
                </a:lnTo>
                <a:lnTo>
                  <a:pt x="1904" y="16522"/>
                </a:lnTo>
                <a:lnTo>
                  <a:pt x="1742" y="16522"/>
                </a:lnTo>
                <a:close/>
                <a:moveTo>
                  <a:pt x="1509" y="16882"/>
                </a:moveTo>
                <a:lnTo>
                  <a:pt x="1671" y="16882"/>
                </a:lnTo>
                <a:lnTo>
                  <a:pt x="1671" y="16522"/>
                </a:lnTo>
                <a:lnTo>
                  <a:pt x="1509" y="16522"/>
                </a:lnTo>
                <a:close/>
                <a:moveTo>
                  <a:pt x="1048" y="16882"/>
                </a:moveTo>
                <a:lnTo>
                  <a:pt x="1210" y="16882"/>
                </a:lnTo>
                <a:lnTo>
                  <a:pt x="1210" y="16522"/>
                </a:lnTo>
                <a:lnTo>
                  <a:pt x="1051" y="16522"/>
                </a:lnTo>
                <a:close/>
                <a:moveTo>
                  <a:pt x="821" y="16882"/>
                </a:moveTo>
                <a:lnTo>
                  <a:pt x="983" y="16882"/>
                </a:lnTo>
                <a:lnTo>
                  <a:pt x="983" y="16522"/>
                </a:lnTo>
                <a:lnTo>
                  <a:pt x="821" y="16522"/>
                </a:lnTo>
                <a:close/>
                <a:moveTo>
                  <a:pt x="590" y="16882"/>
                </a:moveTo>
                <a:lnTo>
                  <a:pt x="752" y="16882"/>
                </a:lnTo>
                <a:lnTo>
                  <a:pt x="752" y="16522"/>
                </a:lnTo>
                <a:lnTo>
                  <a:pt x="590" y="16522"/>
                </a:lnTo>
                <a:close/>
                <a:moveTo>
                  <a:pt x="2891" y="16882"/>
                </a:moveTo>
                <a:lnTo>
                  <a:pt x="3053" y="16882"/>
                </a:lnTo>
                <a:lnTo>
                  <a:pt x="3053" y="16522"/>
                </a:lnTo>
                <a:lnTo>
                  <a:pt x="2891" y="16522"/>
                </a:lnTo>
                <a:close/>
                <a:moveTo>
                  <a:pt x="360" y="16882"/>
                </a:moveTo>
                <a:lnTo>
                  <a:pt x="522" y="16882"/>
                </a:lnTo>
                <a:lnTo>
                  <a:pt x="522" y="16522"/>
                </a:lnTo>
                <a:lnTo>
                  <a:pt x="360" y="16522"/>
                </a:lnTo>
                <a:close/>
                <a:moveTo>
                  <a:pt x="129" y="16882"/>
                </a:moveTo>
                <a:lnTo>
                  <a:pt x="291" y="16882"/>
                </a:lnTo>
                <a:lnTo>
                  <a:pt x="291" y="16522"/>
                </a:lnTo>
                <a:lnTo>
                  <a:pt x="127" y="16522"/>
                </a:lnTo>
                <a:close/>
                <a:moveTo>
                  <a:pt x="1279" y="16882"/>
                </a:moveTo>
                <a:lnTo>
                  <a:pt x="1441" y="16882"/>
                </a:lnTo>
                <a:lnTo>
                  <a:pt x="1441" y="16522"/>
                </a:lnTo>
                <a:lnTo>
                  <a:pt x="1279" y="16522"/>
                </a:lnTo>
                <a:close/>
                <a:moveTo>
                  <a:pt x="1970" y="17497"/>
                </a:moveTo>
                <a:lnTo>
                  <a:pt x="2132" y="17497"/>
                </a:lnTo>
                <a:lnTo>
                  <a:pt x="2132" y="17135"/>
                </a:lnTo>
                <a:lnTo>
                  <a:pt x="1970" y="17135"/>
                </a:lnTo>
                <a:close/>
                <a:moveTo>
                  <a:pt x="2200" y="17497"/>
                </a:moveTo>
                <a:lnTo>
                  <a:pt x="2362" y="17497"/>
                </a:lnTo>
                <a:lnTo>
                  <a:pt x="2362" y="17135"/>
                </a:lnTo>
                <a:lnTo>
                  <a:pt x="2200" y="17135"/>
                </a:lnTo>
                <a:close/>
                <a:moveTo>
                  <a:pt x="1740" y="17497"/>
                </a:moveTo>
                <a:lnTo>
                  <a:pt x="1904" y="17497"/>
                </a:lnTo>
                <a:lnTo>
                  <a:pt x="1904" y="17135"/>
                </a:lnTo>
                <a:lnTo>
                  <a:pt x="1742" y="17135"/>
                </a:lnTo>
                <a:close/>
                <a:moveTo>
                  <a:pt x="2661" y="17497"/>
                </a:moveTo>
                <a:lnTo>
                  <a:pt x="2823" y="17497"/>
                </a:lnTo>
                <a:lnTo>
                  <a:pt x="2823" y="17135"/>
                </a:lnTo>
                <a:lnTo>
                  <a:pt x="2661" y="17135"/>
                </a:lnTo>
                <a:close/>
                <a:moveTo>
                  <a:pt x="1509" y="17497"/>
                </a:moveTo>
                <a:lnTo>
                  <a:pt x="1671" y="17497"/>
                </a:lnTo>
                <a:lnTo>
                  <a:pt x="1671" y="17135"/>
                </a:lnTo>
                <a:lnTo>
                  <a:pt x="1509" y="17135"/>
                </a:lnTo>
                <a:close/>
                <a:moveTo>
                  <a:pt x="1279" y="17497"/>
                </a:moveTo>
                <a:lnTo>
                  <a:pt x="1441" y="17497"/>
                </a:lnTo>
                <a:lnTo>
                  <a:pt x="1441" y="17135"/>
                </a:lnTo>
                <a:lnTo>
                  <a:pt x="1279" y="17135"/>
                </a:lnTo>
                <a:close/>
                <a:moveTo>
                  <a:pt x="1048" y="17497"/>
                </a:moveTo>
                <a:lnTo>
                  <a:pt x="1210" y="17497"/>
                </a:lnTo>
                <a:lnTo>
                  <a:pt x="1210" y="17135"/>
                </a:lnTo>
                <a:lnTo>
                  <a:pt x="1051" y="17135"/>
                </a:lnTo>
                <a:close/>
                <a:moveTo>
                  <a:pt x="821" y="17497"/>
                </a:moveTo>
                <a:lnTo>
                  <a:pt x="980" y="17497"/>
                </a:lnTo>
                <a:lnTo>
                  <a:pt x="980" y="17135"/>
                </a:lnTo>
                <a:lnTo>
                  <a:pt x="821" y="17135"/>
                </a:lnTo>
                <a:close/>
                <a:moveTo>
                  <a:pt x="590" y="17497"/>
                </a:moveTo>
                <a:lnTo>
                  <a:pt x="750" y="17497"/>
                </a:lnTo>
                <a:lnTo>
                  <a:pt x="750" y="17135"/>
                </a:lnTo>
                <a:lnTo>
                  <a:pt x="590" y="17135"/>
                </a:lnTo>
                <a:close/>
                <a:moveTo>
                  <a:pt x="129" y="17497"/>
                </a:moveTo>
                <a:lnTo>
                  <a:pt x="291" y="17497"/>
                </a:lnTo>
                <a:lnTo>
                  <a:pt x="291" y="17135"/>
                </a:lnTo>
                <a:lnTo>
                  <a:pt x="127" y="17135"/>
                </a:lnTo>
                <a:close/>
                <a:moveTo>
                  <a:pt x="360" y="17497"/>
                </a:moveTo>
                <a:lnTo>
                  <a:pt x="522" y="17497"/>
                </a:lnTo>
                <a:lnTo>
                  <a:pt x="522" y="17135"/>
                </a:lnTo>
                <a:lnTo>
                  <a:pt x="360" y="17135"/>
                </a:lnTo>
                <a:close/>
                <a:moveTo>
                  <a:pt x="2891" y="17497"/>
                </a:moveTo>
                <a:lnTo>
                  <a:pt x="3053" y="17497"/>
                </a:lnTo>
                <a:lnTo>
                  <a:pt x="3053" y="17135"/>
                </a:lnTo>
                <a:lnTo>
                  <a:pt x="2891" y="17135"/>
                </a:lnTo>
                <a:close/>
                <a:moveTo>
                  <a:pt x="3122" y="17497"/>
                </a:moveTo>
                <a:lnTo>
                  <a:pt x="3284" y="17497"/>
                </a:lnTo>
                <a:lnTo>
                  <a:pt x="3284" y="17135"/>
                </a:lnTo>
                <a:lnTo>
                  <a:pt x="3122" y="17135"/>
                </a:lnTo>
                <a:close/>
                <a:moveTo>
                  <a:pt x="3350" y="17497"/>
                </a:moveTo>
                <a:lnTo>
                  <a:pt x="3514" y="17497"/>
                </a:lnTo>
                <a:lnTo>
                  <a:pt x="3514" y="17135"/>
                </a:lnTo>
                <a:lnTo>
                  <a:pt x="3350" y="17135"/>
                </a:lnTo>
                <a:close/>
                <a:moveTo>
                  <a:pt x="3580" y="17497"/>
                </a:moveTo>
                <a:lnTo>
                  <a:pt x="3745" y="17497"/>
                </a:lnTo>
                <a:lnTo>
                  <a:pt x="3745" y="17135"/>
                </a:lnTo>
                <a:lnTo>
                  <a:pt x="3583" y="17135"/>
                </a:lnTo>
                <a:close/>
                <a:moveTo>
                  <a:pt x="2431" y="17497"/>
                </a:moveTo>
                <a:lnTo>
                  <a:pt x="2593" y="17497"/>
                </a:lnTo>
                <a:lnTo>
                  <a:pt x="2593" y="17135"/>
                </a:lnTo>
                <a:lnTo>
                  <a:pt x="2431" y="17135"/>
                </a:lnTo>
                <a:close/>
                <a:moveTo>
                  <a:pt x="2659" y="25396"/>
                </a:moveTo>
                <a:lnTo>
                  <a:pt x="2659" y="25500"/>
                </a:lnTo>
                <a:lnTo>
                  <a:pt x="2714" y="25535"/>
                </a:lnTo>
                <a:close/>
                <a:moveTo>
                  <a:pt x="1145" y="25553"/>
                </a:moveTo>
                <a:lnTo>
                  <a:pt x="1195" y="25523"/>
                </a:lnTo>
                <a:lnTo>
                  <a:pt x="1195" y="25383"/>
                </a:lnTo>
                <a:close/>
                <a:moveTo>
                  <a:pt x="702" y="25629"/>
                </a:moveTo>
                <a:lnTo>
                  <a:pt x="1043" y="25629"/>
                </a:lnTo>
                <a:lnTo>
                  <a:pt x="1107" y="25409"/>
                </a:lnTo>
                <a:close/>
                <a:moveTo>
                  <a:pt x="1185" y="25629"/>
                </a:moveTo>
                <a:lnTo>
                  <a:pt x="1198" y="25629"/>
                </a:lnTo>
                <a:lnTo>
                  <a:pt x="1198" y="25621"/>
                </a:lnTo>
                <a:close/>
                <a:moveTo>
                  <a:pt x="2659" y="25629"/>
                </a:moveTo>
                <a:lnTo>
                  <a:pt x="2707" y="25629"/>
                </a:lnTo>
                <a:lnTo>
                  <a:pt x="2659" y="25599"/>
                </a:lnTo>
                <a:close/>
                <a:moveTo>
                  <a:pt x="2755" y="25414"/>
                </a:moveTo>
                <a:lnTo>
                  <a:pt x="2838" y="25627"/>
                </a:lnTo>
                <a:lnTo>
                  <a:pt x="2838" y="25629"/>
                </a:lnTo>
                <a:lnTo>
                  <a:pt x="3122" y="25629"/>
                </a:lnTo>
                <a:close/>
                <a:moveTo>
                  <a:pt x="1200" y="26811"/>
                </a:moveTo>
                <a:lnTo>
                  <a:pt x="1185" y="26811"/>
                </a:lnTo>
                <a:lnTo>
                  <a:pt x="1200" y="26819"/>
                </a:lnTo>
                <a:close/>
                <a:moveTo>
                  <a:pt x="2707" y="26811"/>
                </a:moveTo>
                <a:lnTo>
                  <a:pt x="2661" y="26811"/>
                </a:lnTo>
                <a:lnTo>
                  <a:pt x="2661" y="26842"/>
                </a:lnTo>
                <a:close/>
                <a:moveTo>
                  <a:pt x="3122" y="26811"/>
                </a:moveTo>
                <a:lnTo>
                  <a:pt x="2838" y="26811"/>
                </a:lnTo>
                <a:cubicBezTo>
                  <a:pt x="2838" y="26811"/>
                  <a:pt x="2838" y="26814"/>
                  <a:pt x="2838" y="26816"/>
                </a:cubicBezTo>
                <a:lnTo>
                  <a:pt x="2755" y="27024"/>
                </a:lnTo>
                <a:close/>
                <a:moveTo>
                  <a:pt x="1043" y="26811"/>
                </a:moveTo>
                <a:lnTo>
                  <a:pt x="702" y="26811"/>
                </a:lnTo>
                <a:lnTo>
                  <a:pt x="1107" y="27032"/>
                </a:lnTo>
                <a:close/>
                <a:moveTo>
                  <a:pt x="2661" y="26938"/>
                </a:moveTo>
                <a:lnTo>
                  <a:pt x="2661" y="27042"/>
                </a:lnTo>
                <a:lnTo>
                  <a:pt x="2717" y="26902"/>
                </a:lnTo>
                <a:close/>
                <a:moveTo>
                  <a:pt x="1200" y="27054"/>
                </a:moveTo>
                <a:lnTo>
                  <a:pt x="1200" y="26915"/>
                </a:lnTo>
                <a:lnTo>
                  <a:pt x="1150" y="26885"/>
                </a:lnTo>
                <a:close/>
                <a:moveTo>
                  <a:pt x="464" y="30662"/>
                </a:moveTo>
                <a:lnTo>
                  <a:pt x="889" y="30662"/>
                </a:lnTo>
                <a:lnTo>
                  <a:pt x="889" y="29956"/>
                </a:lnTo>
                <a:lnTo>
                  <a:pt x="464" y="29956"/>
                </a:lnTo>
                <a:close/>
                <a:moveTo>
                  <a:pt x="3005" y="30662"/>
                </a:moveTo>
                <a:lnTo>
                  <a:pt x="3428" y="30662"/>
                </a:lnTo>
                <a:lnTo>
                  <a:pt x="3428" y="29956"/>
                </a:lnTo>
                <a:lnTo>
                  <a:pt x="3005" y="29956"/>
                </a:lnTo>
                <a:close/>
                <a:moveTo>
                  <a:pt x="980" y="30662"/>
                </a:moveTo>
                <a:lnTo>
                  <a:pt x="1395" y="30662"/>
                </a:lnTo>
                <a:lnTo>
                  <a:pt x="1395" y="29956"/>
                </a:lnTo>
                <a:lnTo>
                  <a:pt x="980" y="29956"/>
                </a:lnTo>
                <a:close/>
                <a:moveTo>
                  <a:pt x="1486" y="30662"/>
                </a:moveTo>
                <a:lnTo>
                  <a:pt x="1909" y="30662"/>
                </a:lnTo>
                <a:lnTo>
                  <a:pt x="1909" y="29956"/>
                </a:lnTo>
                <a:lnTo>
                  <a:pt x="1486" y="29956"/>
                </a:lnTo>
                <a:close/>
                <a:moveTo>
                  <a:pt x="2000" y="30662"/>
                </a:moveTo>
                <a:lnTo>
                  <a:pt x="2418" y="30662"/>
                </a:lnTo>
                <a:lnTo>
                  <a:pt x="2418" y="29956"/>
                </a:lnTo>
                <a:lnTo>
                  <a:pt x="2000" y="29956"/>
                </a:lnTo>
                <a:close/>
                <a:moveTo>
                  <a:pt x="2507" y="30662"/>
                </a:moveTo>
                <a:lnTo>
                  <a:pt x="2914" y="30662"/>
                </a:lnTo>
                <a:lnTo>
                  <a:pt x="2914" y="29956"/>
                </a:lnTo>
                <a:lnTo>
                  <a:pt x="2507" y="29956"/>
                </a:lnTo>
                <a:close/>
                <a:moveTo>
                  <a:pt x="3519" y="30753"/>
                </a:moveTo>
                <a:lnTo>
                  <a:pt x="3767" y="30753"/>
                </a:lnTo>
                <a:lnTo>
                  <a:pt x="3767" y="30662"/>
                </a:lnTo>
                <a:lnTo>
                  <a:pt x="3519" y="30662"/>
                </a:lnTo>
                <a:lnTo>
                  <a:pt x="3519" y="29953"/>
                </a:lnTo>
                <a:lnTo>
                  <a:pt x="3767" y="29953"/>
                </a:lnTo>
                <a:lnTo>
                  <a:pt x="3767" y="29862"/>
                </a:lnTo>
                <a:lnTo>
                  <a:pt x="3519" y="29862"/>
                </a:lnTo>
                <a:lnTo>
                  <a:pt x="3519" y="29589"/>
                </a:lnTo>
                <a:lnTo>
                  <a:pt x="3772" y="29589"/>
                </a:lnTo>
                <a:lnTo>
                  <a:pt x="3772" y="31553"/>
                </a:lnTo>
                <a:lnTo>
                  <a:pt x="3517" y="31553"/>
                </a:lnTo>
                <a:close/>
                <a:moveTo>
                  <a:pt x="3005" y="31556"/>
                </a:moveTo>
                <a:lnTo>
                  <a:pt x="3428" y="31556"/>
                </a:lnTo>
                <a:lnTo>
                  <a:pt x="3428" y="30753"/>
                </a:lnTo>
                <a:lnTo>
                  <a:pt x="3005" y="30753"/>
                </a:lnTo>
                <a:close/>
                <a:moveTo>
                  <a:pt x="2507" y="31556"/>
                </a:moveTo>
                <a:lnTo>
                  <a:pt x="2917" y="31556"/>
                </a:lnTo>
                <a:lnTo>
                  <a:pt x="2917" y="30753"/>
                </a:lnTo>
                <a:lnTo>
                  <a:pt x="2507" y="30753"/>
                </a:lnTo>
                <a:close/>
                <a:moveTo>
                  <a:pt x="2000" y="31556"/>
                </a:moveTo>
                <a:lnTo>
                  <a:pt x="2418" y="31556"/>
                </a:lnTo>
                <a:lnTo>
                  <a:pt x="2418" y="30753"/>
                </a:lnTo>
                <a:lnTo>
                  <a:pt x="2000" y="30753"/>
                </a:lnTo>
                <a:close/>
                <a:moveTo>
                  <a:pt x="1486" y="31556"/>
                </a:moveTo>
                <a:lnTo>
                  <a:pt x="1912" y="31556"/>
                </a:lnTo>
                <a:lnTo>
                  <a:pt x="1912" y="30753"/>
                </a:lnTo>
                <a:lnTo>
                  <a:pt x="1486" y="30753"/>
                </a:lnTo>
                <a:close/>
                <a:moveTo>
                  <a:pt x="980" y="31556"/>
                </a:moveTo>
                <a:lnTo>
                  <a:pt x="1398" y="31556"/>
                </a:lnTo>
                <a:lnTo>
                  <a:pt x="1398" y="30753"/>
                </a:lnTo>
                <a:lnTo>
                  <a:pt x="980" y="30753"/>
                </a:lnTo>
                <a:close/>
                <a:moveTo>
                  <a:pt x="466" y="31556"/>
                </a:moveTo>
                <a:lnTo>
                  <a:pt x="891" y="31556"/>
                </a:lnTo>
                <a:lnTo>
                  <a:pt x="891" y="30753"/>
                </a:lnTo>
                <a:lnTo>
                  <a:pt x="466" y="30753"/>
                </a:lnTo>
                <a:close/>
                <a:moveTo>
                  <a:pt x="1203" y="29589"/>
                </a:moveTo>
                <a:lnTo>
                  <a:pt x="1203" y="27194"/>
                </a:lnTo>
                <a:lnTo>
                  <a:pt x="583" y="26867"/>
                </a:lnTo>
                <a:lnTo>
                  <a:pt x="583" y="26702"/>
                </a:lnTo>
                <a:lnTo>
                  <a:pt x="1203" y="26702"/>
                </a:lnTo>
                <a:lnTo>
                  <a:pt x="1203" y="26340"/>
                </a:lnTo>
                <a:lnTo>
                  <a:pt x="1127" y="26340"/>
                </a:lnTo>
                <a:cubicBezTo>
                  <a:pt x="1124" y="26340"/>
                  <a:pt x="1122" y="26340"/>
                  <a:pt x="1122" y="26340"/>
                </a:cubicBezTo>
                <a:cubicBezTo>
                  <a:pt x="1061" y="26340"/>
                  <a:pt x="1015" y="26275"/>
                  <a:pt x="1015" y="26189"/>
                </a:cubicBezTo>
                <a:cubicBezTo>
                  <a:pt x="1015" y="26102"/>
                  <a:pt x="1061" y="26034"/>
                  <a:pt x="1122" y="26034"/>
                </a:cubicBezTo>
                <a:lnTo>
                  <a:pt x="1122" y="26034"/>
                </a:lnTo>
                <a:lnTo>
                  <a:pt x="1122" y="26034"/>
                </a:lnTo>
                <a:lnTo>
                  <a:pt x="1203" y="26034"/>
                </a:lnTo>
                <a:lnTo>
                  <a:pt x="1203" y="25738"/>
                </a:lnTo>
                <a:lnTo>
                  <a:pt x="583" y="25738"/>
                </a:lnTo>
                <a:lnTo>
                  <a:pt x="583" y="25571"/>
                </a:lnTo>
                <a:lnTo>
                  <a:pt x="1183" y="25244"/>
                </a:lnTo>
                <a:lnTo>
                  <a:pt x="1203" y="25244"/>
                </a:lnTo>
                <a:lnTo>
                  <a:pt x="1203" y="25054"/>
                </a:lnTo>
                <a:lnTo>
                  <a:pt x="1183" y="25244"/>
                </a:lnTo>
                <a:lnTo>
                  <a:pt x="1193" y="17763"/>
                </a:lnTo>
                <a:lnTo>
                  <a:pt x="1203" y="17763"/>
                </a:lnTo>
                <a:lnTo>
                  <a:pt x="1203" y="17758"/>
                </a:lnTo>
                <a:lnTo>
                  <a:pt x="0" y="17758"/>
                </a:lnTo>
                <a:lnTo>
                  <a:pt x="0" y="15621"/>
                </a:lnTo>
                <a:lnTo>
                  <a:pt x="448" y="15621"/>
                </a:lnTo>
                <a:lnTo>
                  <a:pt x="443" y="14431"/>
                </a:lnTo>
                <a:lnTo>
                  <a:pt x="334" y="14431"/>
                </a:lnTo>
                <a:lnTo>
                  <a:pt x="334" y="14264"/>
                </a:lnTo>
                <a:lnTo>
                  <a:pt x="448" y="14264"/>
                </a:lnTo>
                <a:lnTo>
                  <a:pt x="448" y="14264"/>
                </a:lnTo>
                <a:lnTo>
                  <a:pt x="841" y="14264"/>
                </a:lnTo>
                <a:lnTo>
                  <a:pt x="841" y="13740"/>
                </a:lnTo>
                <a:lnTo>
                  <a:pt x="1271" y="13740"/>
                </a:lnTo>
                <a:lnTo>
                  <a:pt x="1271" y="13173"/>
                </a:lnTo>
                <a:lnTo>
                  <a:pt x="1514" y="13173"/>
                </a:lnTo>
                <a:lnTo>
                  <a:pt x="1514" y="9317"/>
                </a:lnTo>
                <a:lnTo>
                  <a:pt x="2340" y="9317"/>
                </a:lnTo>
                <a:lnTo>
                  <a:pt x="2340" y="13173"/>
                </a:lnTo>
                <a:lnTo>
                  <a:pt x="2583" y="13173"/>
                </a:lnTo>
                <a:lnTo>
                  <a:pt x="2583" y="13738"/>
                </a:lnTo>
                <a:lnTo>
                  <a:pt x="3016" y="13738"/>
                </a:lnTo>
                <a:lnTo>
                  <a:pt x="3016" y="14262"/>
                </a:lnTo>
                <a:lnTo>
                  <a:pt x="3408" y="14262"/>
                </a:lnTo>
                <a:lnTo>
                  <a:pt x="3408" y="14262"/>
                </a:lnTo>
                <a:lnTo>
                  <a:pt x="3522" y="14262"/>
                </a:lnTo>
                <a:lnTo>
                  <a:pt x="3522" y="14429"/>
                </a:lnTo>
                <a:lnTo>
                  <a:pt x="3408" y="14429"/>
                </a:lnTo>
                <a:lnTo>
                  <a:pt x="3408" y="15619"/>
                </a:lnTo>
                <a:lnTo>
                  <a:pt x="3861" y="15619"/>
                </a:lnTo>
                <a:lnTo>
                  <a:pt x="3861" y="17755"/>
                </a:lnTo>
                <a:lnTo>
                  <a:pt x="2656" y="17755"/>
                </a:lnTo>
                <a:lnTo>
                  <a:pt x="2656" y="25244"/>
                </a:lnTo>
                <a:lnTo>
                  <a:pt x="2674" y="25244"/>
                </a:lnTo>
                <a:lnTo>
                  <a:pt x="3241" y="25573"/>
                </a:lnTo>
                <a:lnTo>
                  <a:pt x="3241" y="25735"/>
                </a:lnTo>
                <a:lnTo>
                  <a:pt x="2656" y="25735"/>
                </a:lnTo>
                <a:lnTo>
                  <a:pt x="2656" y="26034"/>
                </a:lnTo>
                <a:lnTo>
                  <a:pt x="2732" y="26034"/>
                </a:lnTo>
                <a:cubicBezTo>
                  <a:pt x="2790" y="26034"/>
                  <a:pt x="2836" y="26100"/>
                  <a:pt x="2836" y="26186"/>
                </a:cubicBezTo>
                <a:cubicBezTo>
                  <a:pt x="2836" y="26272"/>
                  <a:pt x="2790" y="26340"/>
                  <a:pt x="2732" y="26340"/>
                </a:cubicBezTo>
                <a:lnTo>
                  <a:pt x="2656" y="26340"/>
                </a:lnTo>
                <a:lnTo>
                  <a:pt x="2656" y="26700"/>
                </a:lnTo>
                <a:lnTo>
                  <a:pt x="3241" y="26700"/>
                </a:lnTo>
                <a:lnTo>
                  <a:pt x="3241" y="26862"/>
                </a:lnTo>
                <a:lnTo>
                  <a:pt x="2674" y="27194"/>
                </a:lnTo>
                <a:lnTo>
                  <a:pt x="2656" y="27194"/>
                </a:lnTo>
                <a:lnTo>
                  <a:pt x="2656" y="29589"/>
                </a:lnTo>
                <a:lnTo>
                  <a:pt x="3423" y="29589"/>
                </a:lnTo>
                <a:lnTo>
                  <a:pt x="3423" y="29865"/>
                </a:lnTo>
                <a:lnTo>
                  <a:pt x="3000" y="29865"/>
                </a:lnTo>
                <a:lnTo>
                  <a:pt x="3000" y="29657"/>
                </a:lnTo>
                <a:lnTo>
                  <a:pt x="2912" y="29657"/>
                </a:lnTo>
                <a:lnTo>
                  <a:pt x="2912" y="29865"/>
                </a:lnTo>
                <a:lnTo>
                  <a:pt x="2507" y="29865"/>
                </a:lnTo>
                <a:lnTo>
                  <a:pt x="2507" y="29589"/>
                </a:lnTo>
                <a:lnTo>
                  <a:pt x="2415" y="29589"/>
                </a:lnTo>
                <a:lnTo>
                  <a:pt x="2415" y="29865"/>
                </a:lnTo>
                <a:lnTo>
                  <a:pt x="1998" y="29865"/>
                </a:lnTo>
                <a:lnTo>
                  <a:pt x="1998" y="29589"/>
                </a:lnTo>
                <a:lnTo>
                  <a:pt x="1909" y="29589"/>
                </a:lnTo>
                <a:lnTo>
                  <a:pt x="1909" y="29865"/>
                </a:lnTo>
                <a:lnTo>
                  <a:pt x="1484" y="29865"/>
                </a:lnTo>
                <a:lnTo>
                  <a:pt x="1484" y="29589"/>
                </a:lnTo>
                <a:lnTo>
                  <a:pt x="1393" y="29589"/>
                </a:lnTo>
                <a:lnTo>
                  <a:pt x="1393" y="29865"/>
                </a:lnTo>
                <a:lnTo>
                  <a:pt x="977" y="29865"/>
                </a:lnTo>
                <a:lnTo>
                  <a:pt x="977" y="2958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a:off x="6522714" y="3797498"/>
            <a:ext cx="384376" cy="1445029"/>
          </a:xfrm>
          <a:custGeom>
            <a:avLst/>
            <a:gdLst/>
            <a:ahLst/>
            <a:cxnLst/>
            <a:rect l="l" t="t" r="r" b="b"/>
            <a:pathLst>
              <a:path w="8555" h="32160" extrusionOk="0">
                <a:moveTo>
                  <a:pt x="1927" y="5858"/>
                </a:moveTo>
                <a:lnTo>
                  <a:pt x="1927" y="30199"/>
                </a:lnTo>
                <a:lnTo>
                  <a:pt x="1348" y="30199"/>
                </a:lnTo>
                <a:lnTo>
                  <a:pt x="1348" y="5858"/>
                </a:lnTo>
                <a:close/>
                <a:moveTo>
                  <a:pt x="3284" y="5858"/>
                </a:moveTo>
                <a:lnTo>
                  <a:pt x="3284" y="30199"/>
                </a:lnTo>
                <a:lnTo>
                  <a:pt x="2705" y="30199"/>
                </a:lnTo>
                <a:lnTo>
                  <a:pt x="2705" y="5858"/>
                </a:lnTo>
                <a:close/>
                <a:moveTo>
                  <a:pt x="1858" y="0"/>
                </a:moveTo>
                <a:lnTo>
                  <a:pt x="1858" y="1659"/>
                </a:lnTo>
                <a:lnTo>
                  <a:pt x="1642" y="1659"/>
                </a:lnTo>
                <a:lnTo>
                  <a:pt x="1642" y="3767"/>
                </a:lnTo>
                <a:lnTo>
                  <a:pt x="821" y="3767"/>
                </a:lnTo>
                <a:lnTo>
                  <a:pt x="821" y="4804"/>
                </a:lnTo>
                <a:lnTo>
                  <a:pt x="0" y="4804"/>
                </a:lnTo>
                <a:lnTo>
                  <a:pt x="0" y="32160"/>
                </a:lnTo>
                <a:lnTo>
                  <a:pt x="8554" y="32160"/>
                </a:lnTo>
                <a:lnTo>
                  <a:pt x="8554" y="4804"/>
                </a:lnTo>
                <a:lnTo>
                  <a:pt x="7725" y="4804"/>
                </a:lnTo>
                <a:lnTo>
                  <a:pt x="7725" y="3767"/>
                </a:lnTo>
                <a:lnTo>
                  <a:pt x="2290" y="3767"/>
                </a:lnTo>
                <a:lnTo>
                  <a:pt x="2290" y="1659"/>
                </a:lnTo>
                <a:lnTo>
                  <a:pt x="2074" y="1659"/>
                </a:lnTo>
                <a:lnTo>
                  <a:pt x="2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6246789" y="3797498"/>
            <a:ext cx="384376" cy="1445029"/>
          </a:xfrm>
          <a:custGeom>
            <a:avLst/>
            <a:gdLst/>
            <a:ahLst/>
            <a:cxnLst/>
            <a:rect l="l" t="t" r="r" b="b"/>
            <a:pathLst>
              <a:path w="8555" h="32160" extrusionOk="0">
                <a:moveTo>
                  <a:pt x="1927" y="5858"/>
                </a:moveTo>
                <a:lnTo>
                  <a:pt x="1927" y="30199"/>
                </a:lnTo>
                <a:lnTo>
                  <a:pt x="1348" y="30199"/>
                </a:lnTo>
                <a:lnTo>
                  <a:pt x="1348" y="5858"/>
                </a:lnTo>
                <a:close/>
                <a:moveTo>
                  <a:pt x="3284" y="5858"/>
                </a:moveTo>
                <a:lnTo>
                  <a:pt x="3284" y="30199"/>
                </a:lnTo>
                <a:lnTo>
                  <a:pt x="2705" y="30199"/>
                </a:lnTo>
                <a:lnTo>
                  <a:pt x="2705" y="5858"/>
                </a:lnTo>
                <a:close/>
                <a:moveTo>
                  <a:pt x="1858" y="0"/>
                </a:moveTo>
                <a:lnTo>
                  <a:pt x="1858" y="1659"/>
                </a:lnTo>
                <a:lnTo>
                  <a:pt x="1642" y="1659"/>
                </a:lnTo>
                <a:lnTo>
                  <a:pt x="1642" y="3767"/>
                </a:lnTo>
                <a:lnTo>
                  <a:pt x="821" y="3767"/>
                </a:lnTo>
                <a:lnTo>
                  <a:pt x="821" y="4804"/>
                </a:lnTo>
                <a:lnTo>
                  <a:pt x="0" y="4804"/>
                </a:lnTo>
                <a:lnTo>
                  <a:pt x="0" y="32160"/>
                </a:lnTo>
                <a:lnTo>
                  <a:pt x="8554" y="32160"/>
                </a:lnTo>
                <a:lnTo>
                  <a:pt x="8554" y="4804"/>
                </a:lnTo>
                <a:lnTo>
                  <a:pt x="7725" y="4804"/>
                </a:lnTo>
                <a:lnTo>
                  <a:pt x="7725" y="3767"/>
                </a:lnTo>
                <a:lnTo>
                  <a:pt x="2290" y="3767"/>
                </a:lnTo>
                <a:lnTo>
                  <a:pt x="2290" y="1659"/>
                </a:lnTo>
                <a:lnTo>
                  <a:pt x="2074" y="1659"/>
                </a:lnTo>
                <a:lnTo>
                  <a:pt x="2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6866766" y="3537917"/>
            <a:ext cx="354669" cy="1615930"/>
          </a:xfrm>
          <a:custGeom>
            <a:avLst/>
            <a:gdLst/>
            <a:ahLst/>
            <a:cxnLst/>
            <a:rect l="l" t="t" r="r" b="b"/>
            <a:pathLst>
              <a:path w="8555" h="38978" extrusionOk="0">
                <a:moveTo>
                  <a:pt x="3214" y="8028"/>
                </a:moveTo>
                <a:lnTo>
                  <a:pt x="3214" y="16375"/>
                </a:lnTo>
                <a:lnTo>
                  <a:pt x="2635" y="16375"/>
                </a:lnTo>
                <a:lnTo>
                  <a:pt x="2635" y="8028"/>
                </a:lnTo>
                <a:close/>
                <a:moveTo>
                  <a:pt x="4571" y="1202"/>
                </a:moveTo>
                <a:lnTo>
                  <a:pt x="4562" y="16375"/>
                </a:lnTo>
                <a:lnTo>
                  <a:pt x="3983" y="16375"/>
                </a:lnTo>
                <a:lnTo>
                  <a:pt x="3983" y="1202"/>
                </a:lnTo>
                <a:close/>
                <a:moveTo>
                  <a:pt x="5919" y="8028"/>
                </a:moveTo>
                <a:lnTo>
                  <a:pt x="5919" y="16375"/>
                </a:lnTo>
                <a:lnTo>
                  <a:pt x="5340" y="16375"/>
                </a:lnTo>
                <a:lnTo>
                  <a:pt x="5340" y="8028"/>
                </a:lnTo>
                <a:close/>
                <a:moveTo>
                  <a:pt x="1426" y="19122"/>
                </a:moveTo>
                <a:lnTo>
                  <a:pt x="1426" y="20142"/>
                </a:lnTo>
                <a:lnTo>
                  <a:pt x="847" y="20142"/>
                </a:lnTo>
                <a:lnTo>
                  <a:pt x="847" y="19122"/>
                </a:lnTo>
                <a:close/>
                <a:moveTo>
                  <a:pt x="2471" y="19122"/>
                </a:moveTo>
                <a:lnTo>
                  <a:pt x="2471" y="20142"/>
                </a:lnTo>
                <a:lnTo>
                  <a:pt x="1892" y="20142"/>
                </a:lnTo>
                <a:lnTo>
                  <a:pt x="1892" y="19122"/>
                </a:lnTo>
                <a:close/>
                <a:moveTo>
                  <a:pt x="3517" y="19131"/>
                </a:moveTo>
                <a:lnTo>
                  <a:pt x="3517" y="20150"/>
                </a:lnTo>
                <a:lnTo>
                  <a:pt x="2938" y="20150"/>
                </a:lnTo>
                <a:lnTo>
                  <a:pt x="2938" y="19131"/>
                </a:lnTo>
                <a:close/>
                <a:moveTo>
                  <a:pt x="4571" y="19131"/>
                </a:moveTo>
                <a:lnTo>
                  <a:pt x="4562" y="20150"/>
                </a:lnTo>
                <a:lnTo>
                  <a:pt x="3983" y="20150"/>
                </a:lnTo>
                <a:lnTo>
                  <a:pt x="3983" y="19131"/>
                </a:lnTo>
                <a:close/>
                <a:moveTo>
                  <a:pt x="5608" y="19131"/>
                </a:moveTo>
                <a:lnTo>
                  <a:pt x="5608" y="20150"/>
                </a:lnTo>
                <a:lnTo>
                  <a:pt x="5029" y="20150"/>
                </a:lnTo>
                <a:lnTo>
                  <a:pt x="5029" y="19131"/>
                </a:lnTo>
                <a:close/>
                <a:moveTo>
                  <a:pt x="6653" y="19131"/>
                </a:moveTo>
                <a:lnTo>
                  <a:pt x="6653" y="20150"/>
                </a:lnTo>
                <a:lnTo>
                  <a:pt x="6083" y="20150"/>
                </a:lnTo>
                <a:lnTo>
                  <a:pt x="6083" y="19131"/>
                </a:lnTo>
                <a:close/>
                <a:moveTo>
                  <a:pt x="7699" y="19131"/>
                </a:moveTo>
                <a:lnTo>
                  <a:pt x="7699" y="20150"/>
                </a:lnTo>
                <a:lnTo>
                  <a:pt x="7120" y="20150"/>
                </a:lnTo>
                <a:lnTo>
                  <a:pt x="7120" y="19131"/>
                </a:lnTo>
                <a:close/>
                <a:moveTo>
                  <a:pt x="1426" y="20876"/>
                </a:moveTo>
                <a:lnTo>
                  <a:pt x="1426" y="21896"/>
                </a:lnTo>
                <a:lnTo>
                  <a:pt x="847" y="21896"/>
                </a:lnTo>
                <a:lnTo>
                  <a:pt x="847" y="20876"/>
                </a:lnTo>
                <a:close/>
                <a:moveTo>
                  <a:pt x="2471" y="20876"/>
                </a:moveTo>
                <a:lnTo>
                  <a:pt x="2471" y="21896"/>
                </a:lnTo>
                <a:lnTo>
                  <a:pt x="1892" y="21896"/>
                </a:lnTo>
                <a:lnTo>
                  <a:pt x="1892" y="20876"/>
                </a:lnTo>
                <a:close/>
                <a:moveTo>
                  <a:pt x="3517" y="20876"/>
                </a:moveTo>
                <a:lnTo>
                  <a:pt x="3517" y="21896"/>
                </a:lnTo>
                <a:lnTo>
                  <a:pt x="2938" y="21896"/>
                </a:lnTo>
                <a:lnTo>
                  <a:pt x="2938" y="20876"/>
                </a:lnTo>
                <a:close/>
                <a:moveTo>
                  <a:pt x="4571" y="20876"/>
                </a:moveTo>
                <a:lnTo>
                  <a:pt x="4562" y="21896"/>
                </a:lnTo>
                <a:lnTo>
                  <a:pt x="3983" y="21896"/>
                </a:lnTo>
                <a:lnTo>
                  <a:pt x="3983" y="20876"/>
                </a:lnTo>
                <a:close/>
                <a:moveTo>
                  <a:pt x="5608" y="20876"/>
                </a:moveTo>
                <a:lnTo>
                  <a:pt x="5608" y="21896"/>
                </a:lnTo>
                <a:lnTo>
                  <a:pt x="5029" y="21896"/>
                </a:lnTo>
                <a:lnTo>
                  <a:pt x="5029" y="20876"/>
                </a:lnTo>
                <a:close/>
                <a:moveTo>
                  <a:pt x="6653" y="20876"/>
                </a:moveTo>
                <a:lnTo>
                  <a:pt x="6653" y="21896"/>
                </a:lnTo>
                <a:lnTo>
                  <a:pt x="6083" y="21896"/>
                </a:lnTo>
                <a:lnTo>
                  <a:pt x="6083" y="20876"/>
                </a:lnTo>
                <a:close/>
                <a:moveTo>
                  <a:pt x="7699" y="20876"/>
                </a:moveTo>
                <a:lnTo>
                  <a:pt x="7699" y="21896"/>
                </a:lnTo>
                <a:lnTo>
                  <a:pt x="7120" y="21896"/>
                </a:lnTo>
                <a:lnTo>
                  <a:pt x="7120" y="20876"/>
                </a:lnTo>
                <a:close/>
                <a:moveTo>
                  <a:pt x="1426" y="22622"/>
                </a:moveTo>
                <a:lnTo>
                  <a:pt x="1426" y="23641"/>
                </a:lnTo>
                <a:lnTo>
                  <a:pt x="847" y="23641"/>
                </a:lnTo>
                <a:lnTo>
                  <a:pt x="847" y="22622"/>
                </a:lnTo>
                <a:close/>
                <a:moveTo>
                  <a:pt x="2471" y="22622"/>
                </a:moveTo>
                <a:lnTo>
                  <a:pt x="2471" y="23641"/>
                </a:lnTo>
                <a:lnTo>
                  <a:pt x="1892" y="23641"/>
                </a:lnTo>
                <a:lnTo>
                  <a:pt x="1892" y="22622"/>
                </a:lnTo>
                <a:close/>
                <a:moveTo>
                  <a:pt x="3517" y="22630"/>
                </a:moveTo>
                <a:lnTo>
                  <a:pt x="3517" y="23641"/>
                </a:lnTo>
                <a:lnTo>
                  <a:pt x="2938" y="23641"/>
                </a:lnTo>
                <a:lnTo>
                  <a:pt x="2938" y="22630"/>
                </a:lnTo>
                <a:close/>
                <a:moveTo>
                  <a:pt x="4571" y="22630"/>
                </a:moveTo>
                <a:lnTo>
                  <a:pt x="4562" y="23641"/>
                </a:lnTo>
                <a:lnTo>
                  <a:pt x="3983" y="23641"/>
                </a:lnTo>
                <a:lnTo>
                  <a:pt x="3983" y="22630"/>
                </a:lnTo>
                <a:close/>
                <a:moveTo>
                  <a:pt x="5608" y="22630"/>
                </a:moveTo>
                <a:lnTo>
                  <a:pt x="5608" y="23641"/>
                </a:lnTo>
                <a:lnTo>
                  <a:pt x="5029" y="23641"/>
                </a:lnTo>
                <a:lnTo>
                  <a:pt x="5029" y="22630"/>
                </a:lnTo>
                <a:close/>
                <a:moveTo>
                  <a:pt x="6653" y="22630"/>
                </a:moveTo>
                <a:lnTo>
                  <a:pt x="6653" y="23641"/>
                </a:lnTo>
                <a:lnTo>
                  <a:pt x="6083" y="23641"/>
                </a:lnTo>
                <a:lnTo>
                  <a:pt x="6083" y="22630"/>
                </a:lnTo>
                <a:close/>
                <a:moveTo>
                  <a:pt x="7699" y="22630"/>
                </a:moveTo>
                <a:lnTo>
                  <a:pt x="7699" y="23641"/>
                </a:lnTo>
                <a:lnTo>
                  <a:pt x="7120" y="23641"/>
                </a:lnTo>
                <a:lnTo>
                  <a:pt x="7120" y="22630"/>
                </a:lnTo>
                <a:close/>
                <a:moveTo>
                  <a:pt x="1426" y="24376"/>
                </a:moveTo>
                <a:lnTo>
                  <a:pt x="1426" y="25395"/>
                </a:lnTo>
                <a:lnTo>
                  <a:pt x="847" y="25395"/>
                </a:lnTo>
                <a:lnTo>
                  <a:pt x="847" y="24376"/>
                </a:lnTo>
                <a:close/>
                <a:moveTo>
                  <a:pt x="2471" y="24376"/>
                </a:moveTo>
                <a:lnTo>
                  <a:pt x="2471" y="25395"/>
                </a:lnTo>
                <a:lnTo>
                  <a:pt x="1892" y="25395"/>
                </a:lnTo>
                <a:lnTo>
                  <a:pt x="1892" y="24376"/>
                </a:lnTo>
                <a:close/>
                <a:moveTo>
                  <a:pt x="3517" y="24376"/>
                </a:moveTo>
                <a:lnTo>
                  <a:pt x="3517" y="25395"/>
                </a:lnTo>
                <a:lnTo>
                  <a:pt x="2938" y="25395"/>
                </a:lnTo>
                <a:lnTo>
                  <a:pt x="2938" y="24376"/>
                </a:lnTo>
                <a:close/>
                <a:moveTo>
                  <a:pt x="4571" y="24376"/>
                </a:moveTo>
                <a:lnTo>
                  <a:pt x="4562" y="25395"/>
                </a:lnTo>
                <a:lnTo>
                  <a:pt x="3983" y="25395"/>
                </a:lnTo>
                <a:lnTo>
                  <a:pt x="3983" y="24376"/>
                </a:lnTo>
                <a:close/>
                <a:moveTo>
                  <a:pt x="5608" y="24376"/>
                </a:moveTo>
                <a:lnTo>
                  <a:pt x="5608" y="25395"/>
                </a:lnTo>
                <a:lnTo>
                  <a:pt x="5029" y="25395"/>
                </a:lnTo>
                <a:lnTo>
                  <a:pt x="5029" y="24376"/>
                </a:lnTo>
                <a:close/>
                <a:moveTo>
                  <a:pt x="6653" y="24376"/>
                </a:moveTo>
                <a:lnTo>
                  <a:pt x="6653" y="25395"/>
                </a:lnTo>
                <a:lnTo>
                  <a:pt x="6083" y="25395"/>
                </a:lnTo>
                <a:lnTo>
                  <a:pt x="6083" y="24376"/>
                </a:lnTo>
                <a:close/>
                <a:moveTo>
                  <a:pt x="7699" y="24376"/>
                </a:moveTo>
                <a:lnTo>
                  <a:pt x="7699" y="25395"/>
                </a:lnTo>
                <a:lnTo>
                  <a:pt x="7120" y="25395"/>
                </a:lnTo>
                <a:lnTo>
                  <a:pt x="7120" y="24376"/>
                </a:lnTo>
                <a:close/>
                <a:moveTo>
                  <a:pt x="1426" y="26121"/>
                </a:moveTo>
                <a:lnTo>
                  <a:pt x="1426" y="27141"/>
                </a:lnTo>
                <a:lnTo>
                  <a:pt x="847" y="27141"/>
                </a:lnTo>
                <a:lnTo>
                  <a:pt x="847" y="26121"/>
                </a:lnTo>
                <a:close/>
                <a:moveTo>
                  <a:pt x="2471" y="26121"/>
                </a:moveTo>
                <a:lnTo>
                  <a:pt x="2471" y="27141"/>
                </a:lnTo>
                <a:lnTo>
                  <a:pt x="1892" y="27141"/>
                </a:lnTo>
                <a:lnTo>
                  <a:pt x="1892" y="26121"/>
                </a:lnTo>
                <a:close/>
                <a:moveTo>
                  <a:pt x="3517" y="26121"/>
                </a:moveTo>
                <a:lnTo>
                  <a:pt x="3517" y="27141"/>
                </a:lnTo>
                <a:lnTo>
                  <a:pt x="2938" y="27141"/>
                </a:lnTo>
                <a:lnTo>
                  <a:pt x="2938" y="26121"/>
                </a:lnTo>
                <a:close/>
                <a:moveTo>
                  <a:pt x="4571" y="26121"/>
                </a:moveTo>
                <a:lnTo>
                  <a:pt x="4562" y="27141"/>
                </a:lnTo>
                <a:lnTo>
                  <a:pt x="3983" y="27141"/>
                </a:lnTo>
                <a:lnTo>
                  <a:pt x="3983" y="26121"/>
                </a:lnTo>
                <a:close/>
                <a:moveTo>
                  <a:pt x="5608" y="26121"/>
                </a:moveTo>
                <a:lnTo>
                  <a:pt x="5608" y="27141"/>
                </a:lnTo>
                <a:lnTo>
                  <a:pt x="5029" y="27141"/>
                </a:lnTo>
                <a:lnTo>
                  <a:pt x="5029" y="26121"/>
                </a:lnTo>
                <a:close/>
                <a:moveTo>
                  <a:pt x="6653" y="26121"/>
                </a:moveTo>
                <a:lnTo>
                  <a:pt x="6653" y="27141"/>
                </a:lnTo>
                <a:lnTo>
                  <a:pt x="6083" y="27141"/>
                </a:lnTo>
                <a:lnTo>
                  <a:pt x="6083" y="26121"/>
                </a:lnTo>
                <a:close/>
                <a:moveTo>
                  <a:pt x="7699" y="26121"/>
                </a:moveTo>
                <a:lnTo>
                  <a:pt x="7699" y="27141"/>
                </a:lnTo>
                <a:lnTo>
                  <a:pt x="7120" y="27141"/>
                </a:lnTo>
                <a:lnTo>
                  <a:pt x="7120" y="26121"/>
                </a:lnTo>
                <a:close/>
                <a:moveTo>
                  <a:pt x="1426" y="27875"/>
                </a:moveTo>
                <a:lnTo>
                  <a:pt x="1426" y="28886"/>
                </a:lnTo>
                <a:lnTo>
                  <a:pt x="847" y="28886"/>
                </a:lnTo>
                <a:lnTo>
                  <a:pt x="847" y="27875"/>
                </a:lnTo>
                <a:close/>
                <a:moveTo>
                  <a:pt x="2471" y="27875"/>
                </a:moveTo>
                <a:lnTo>
                  <a:pt x="2471" y="28886"/>
                </a:lnTo>
                <a:lnTo>
                  <a:pt x="1892" y="28886"/>
                </a:lnTo>
                <a:lnTo>
                  <a:pt x="1892" y="27875"/>
                </a:lnTo>
                <a:close/>
                <a:moveTo>
                  <a:pt x="3517" y="27875"/>
                </a:moveTo>
                <a:lnTo>
                  <a:pt x="3517" y="28895"/>
                </a:lnTo>
                <a:lnTo>
                  <a:pt x="2938" y="28895"/>
                </a:lnTo>
                <a:lnTo>
                  <a:pt x="2938" y="27875"/>
                </a:lnTo>
                <a:close/>
                <a:moveTo>
                  <a:pt x="4571" y="27875"/>
                </a:moveTo>
                <a:lnTo>
                  <a:pt x="4562" y="28895"/>
                </a:lnTo>
                <a:lnTo>
                  <a:pt x="3983" y="28895"/>
                </a:lnTo>
                <a:lnTo>
                  <a:pt x="3983" y="27875"/>
                </a:lnTo>
                <a:close/>
                <a:moveTo>
                  <a:pt x="5608" y="27875"/>
                </a:moveTo>
                <a:lnTo>
                  <a:pt x="5608" y="28895"/>
                </a:lnTo>
                <a:lnTo>
                  <a:pt x="5029" y="28895"/>
                </a:lnTo>
                <a:lnTo>
                  <a:pt x="5029" y="27875"/>
                </a:lnTo>
                <a:close/>
                <a:moveTo>
                  <a:pt x="6653" y="27875"/>
                </a:moveTo>
                <a:lnTo>
                  <a:pt x="6653" y="28895"/>
                </a:lnTo>
                <a:lnTo>
                  <a:pt x="6083" y="28895"/>
                </a:lnTo>
                <a:lnTo>
                  <a:pt x="6083" y="27875"/>
                </a:lnTo>
                <a:close/>
                <a:moveTo>
                  <a:pt x="7699" y="27875"/>
                </a:moveTo>
                <a:lnTo>
                  <a:pt x="7699" y="28895"/>
                </a:lnTo>
                <a:lnTo>
                  <a:pt x="7120" y="28895"/>
                </a:lnTo>
                <a:lnTo>
                  <a:pt x="7120" y="27875"/>
                </a:lnTo>
                <a:close/>
                <a:moveTo>
                  <a:pt x="1426" y="29620"/>
                </a:moveTo>
                <a:lnTo>
                  <a:pt x="1426" y="30640"/>
                </a:lnTo>
                <a:lnTo>
                  <a:pt x="847" y="30640"/>
                </a:lnTo>
                <a:lnTo>
                  <a:pt x="847" y="29620"/>
                </a:lnTo>
                <a:close/>
                <a:moveTo>
                  <a:pt x="2471" y="29620"/>
                </a:moveTo>
                <a:lnTo>
                  <a:pt x="2471" y="30640"/>
                </a:lnTo>
                <a:lnTo>
                  <a:pt x="1892" y="30640"/>
                </a:lnTo>
                <a:lnTo>
                  <a:pt x="1892" y="29620"/>
                </a:lnTo>
                <a:close/>
                <a:moveTo>
                  <a:pt x="3517" y="29620"/>
                </a:moveTo>
                <a:lnTo>
                  <a:pt x="3517" y="30640"/>
                </a:lnTo>
                <a:lnTo>
                  <a:pt x="2938" y="30640"/>
                </a:lnTo>
                <a:lnTo>
                  <a:pt x="2938" y="29620"/>
                </a:lnTo>
                <a:close/>
                <a:moveTo>
                  <a:pt x="4571" y="29620"/>
                </a:moveTo>
                <a:lnTo>
                  <a:pt x="4562" y="30640"/>
                </a:lnTo>
                <a:lnTo>
                  <a:pt x="3983" y="30640"/>
                </a:lnTo>
                <a:lnTo>
                  <a:pt x="3983" y="29620"/>
                </a:lnTo>
                <a:close/>
                <a:moveTo>
                  <a:pt x="5608" y="29620"/>
                </a:moveTo>
                <a:lnTo>
                  <a:pt x="5608" y="30640"/>
                </a:lnTo>
                <a:lnTo>
                  <a:pt x="5029" y="30640"/>
                </a:lnTo>
                <a:lnTo>
                  <a:pt x="5029" y="29620"/>
                </a:lnTo>
                <a:close/>
                <a:moveTo>
                  <a:pt x="6653" y="29620"/>
                </a:moveTo>
                <a:lnTo>
                  <a:pt x="6653" y="30640"/>
                </a:lnTo>
                <a:lnTo>
                  <a:pt x="6083" y="30640"/>
                </a:lnTo>
                <a:lnTo>
                  <a:pt x="6083" y="29620"/>
                </a:lnTo>
                <a:close/>
                <a:moveTo>
                  <a:pt x="7699" y="29620"/>
                </a:moveTo>
                <a:lnTo>
                  <a:pt x="7699" y="30640"/>
                </a:lnTo>
                <a:lnTo>
                  <a:pt x="7120" y="30640"/>
                </a:lnTo>
                <a:lnTo>
                  <a:pt x="7120" y="29620"/>
                </a:lnTo>
                <a:close/>
                <a:moveTo>
                  <a:pt x="1426" y="31366"/>
                </a:moveTo>
                <a:lnTo>
                  <a:pt x="1426" y="32385"/>
                </a:lnTo>
                <a:lnTo>
                  <a:pt x="847" y="32385"/>
                </a:lnTo>
                <a:lnTo>
                  <a:pt x="847" y="31366"/>
                </a:lnTo>
                <a:close/>
                <a:moveTo>
                  <a:pt x="2471" y="31366"/>
                </a:moveTo>
                <a:lnTo>
                  <a:pt x="2471" y="32385"/>
                </a:lnTo>
                <a:lnTo>
                  <a:pt x="1892" y="32385"/>
                </a:lnTo>
                <a:lnTo>
                  <a:pt x="1892" y="31366"/>
                </a:lnTo>
                <a:close/>
                <a:moveTo>
                  <a:pt x="3517" y="31374"/>
                </a:moveTo>
                <a:lnTo>
                  <a:pt x="3517" y="32394"/>
                </a:lnTo>
                <a:lnTo>
                  <a:pt x="2938" y="32394"/>
                </a:lnTo>
                <a:lnTo>
                  <a:pt x="2938" y="31374"/>
                </a:lnTo>
                <a:close/>
                <a:moveTo>
                  <a:pt x="4571" y="31374"/>
                </a:moveTo>
                <a:lnTo>
                  <a:pt x="4562" y="32394"/>
                </a:lnTo>
                <a:lnTo>
                  <a:pt x="3983" y="32394"/>
                </a:lnTo>
                <a:lnTo>
                  <a:pt x="3983" y="31374"/>
                </a:lnTo>
                <a:close/>
                <a:moveTo>
                  <a:pt x="5608" y="31374"/>
                </a:moveTo>
                <a:lnTo>
                  <a:pt x="5608" y="32394"/>
                </a:lnTo>
                <a:lnTo>
                  <a:pt x="5029" y="32394"/>
                </a:lnTo>
                <a:lnTo>
                  <a:pt x="5029" y="31374"/>
                </a:lnTo>
                <a:close/>
                <a:moveTo>
                  <a:pt x="6653" y="31374"/>
                </a:moveTo>
                <a:lnTo>
                  <a:pt x="6653" y="32394"/>
                </a:lnTo>
                <a:lnTo>
                  <a:pt x="6083" y="32394"/>
                </a:lnTo>
                <a:lnTo>
                  <a:pt x="6083" y="31374"/>
                </a:lnTo>
                <a:close/>
                <a:moveTo>
                  <a:pt x="7699" y="31374"/>
                </a:moveTo>
                <a:lnTo>
                  <a:pt x="7699" y="32394"/>
                </a:lnTo>
                <a:lnTo>
                  <a:pt x="7120" y="32394"/>
                </a:lnTo>
                <a:lnTo>
                  <a:pt x="7120" y="31374"/>
                </a:lnTo>
                <a:close/>
                <a:moveTo>
                  <a:pt x="1426" y="33120"/>
                </a:moveTo>
                <a:lnTo>
                  <a:pt x="1426" y="34139"/>
                </a:lnTo>
                <a:lnTo>
                  <a:pt x="847" y="34139"/>
                </a:lnTo>
                <a:lnTo>
                  <a:pt x="847" y="33120"/>
                </a:lnTo>
                <a:close/>
                <a:moveTo>
                  <a:pt x="2471" y="33120"/>
                </a:moveTo>
                <a:lnTo>
                  <a:pt x="2471" y="34139"/>
                </a:lnTo>
                <a:lnTo>
                  <a:pt x="1892" y="34139"/>
                </a:lnTo>
                <a:lnTo>
                  <a:pt x="1892" y="33120"/>
                </a:lnTo>
                <a:close/>
                <a:moveTo>
                  <a:pt x="3517" y="33120"/>
                </a:moveTo>
                <a:lnTo>
                  <a:pt x="3517" y="34139"/>
                </a:lnTo>
                <a:lnTo>
                  <a:pt x="2938" y="34139"/>
                </a:lnTo>
                <a:lnTo>
                  <a:pt x="2938" y="33120"/>
                </a:lnTo>
                <a:close/>
                <a:moveTo>
                  <a:pt x="4571" y="33120"/>
                </a:moveTo>
                <a:lnTo>
                  <a:pt x="4562" y="34139"/>
                </a:lnTo>
                <a:lnTo>
                  <a:pt x="3983" y="34139"/>
                </a:lnTo>
                <a:lnTo>
                  <a:pt x="3983" y="33120"/>
                </a:lnTo>
                <a:close/>
                <a:moveTo>
                  <a:pt x="5608" y="33120"/>
                </a:moveTo>
                <a:lnTo>
                  <a:pt x="5608" y="34139"/>
                </a:lnTo>
                <a:lnTo>
                  <a:pt x="5029" y="34139"/>
                </a:lnTo>
                <a:lnTo>
                  <a:pt x="5029" y="33120"/>
                </a:lnTo>
                <a:close/>
                <a:moveTo>
                  <a:pt x="6653" y="33120"/>
                </a:moveTo>
                <a:lnTo>
                  <a:pt x="6653" y="34139"/>
                </a:lnTo>
                <a:lnTo>
                  <a:pt x="6083" y="34139"/>
                </a:lnTo>
                <a:lnTo>
                  <a:pt x="6083" y="33120"/>
                </a:lnTo>
                <a:close/>
                <a:moveTo>
                  <a:pt x="7699" y="33120"/>
                </a:moveTo>
                <a:lnTo>
                  <a:pt x="7699" y="34139"/>
                </a:lnTo>
                <a:lnTo>
                  <a:pt x="7120" y="34139"/>
                </a:lnTo>
                <a:lnTo>
                  <a:pt x="7120" y="33120"/>
                </a:lnTo>
                <a:close/>
                <a:moveTo>
                  <a:pt x="1426" y="34865"/>
                </a:moveTo>
                <a:lnTo>
                  <a:pt x="1426" y="35885"/>
                </a:lnTo>
                <a:lnTo>
                  <a:pt x="847" y="35885"/>
                </a:lnTo>
                <a:lnTo>
                  <a:pt x="847" y="34865"/>
                </a:lnTo>
                <a:close/>
                <a:moveTo>
                  <a:pt x="2471" y="34865"/>
                </a:moveTo>
                <a:lnTo>
                  <a:pt x="2471" y="35885"/>
                </a:lnTo>
                <a:lnTo>
                  <a:pt x="1892" y="35885"/>
                </a:lnTo>
                <a:lnTo>
                  <a:pt x="1892" y="34865"/>
                </a:lnTo>
                <a:close/>
                <a:moveTo>
                  <a:pt x="3517" y="34874"/>
                </a:moveTo>
                <a:lnTo>
                  <a:pt x="3517" y="35893"/>
                </a:lnTo>
                <a:lnTo>
                  <a:pt x="2938" y="35893"/>
                </a:lnTo>
                <a:lnTo>
                  <a:pt x="2938" y="34874"/>
                </a:lnTo>
                <a:close/>
                <a:moveTo>
                  <a:pt x="4571" y="34874"/>
                </a:moveTo>
                <a:lnTo>
                  <a:pt x="4562" y="35893"/>
                </a:lnTo>
                <a:lnTo>
                  <a:pt x="3983" y="35893"/>
                </a:lnTo>
                <a:lnTo>
                  <a:pt x="3983" y="34874"/>
                </a:lnTo>
                <a:close/>
                <a:moveTo>
                  <a:pt x="5608" y="34874"/>
                </a:moveTo>
                <a:lnTo>
                  <a:pt x="5608" y="35893"/>
                </a:lnTo>
                <a:lnTo>
                  <a:pt x="5029" y="35893"/>
                </a:lnTo>
                <a:lnTo>
                  <a:pt x="5029" y="34874"/>
                </a:lnTo>
                <a:close/>
                <a:moveTo>
                  <a:pt x="6653" y="34874"/>
                </a:moveTo>
                <a:lnTo>
                  <a:pt x="6653" y="35893"/>
                </a:lnTo>
                <a:lnTo>
                  <a:pt x="6083" y="35893"/>
                </a:lnTo>
                <a:lnTo>
                  <a:pt x="6083" y="34874"/>
                </a:lnTo>
                <a:close/>
                <a:moveTo>
                  <a:pt x="7699" y="34874"/>
                </a:moveTo>
                <a:lnTo>
                  <a:pt x="7699" y="35893"/>
                </a:lnTo>
                <a:lnTo>
                  <a:pt x="7120" y="35893"/>
                </a:lnTo>
                <a:lnTo>
                  <a:pt x="7120" y="34874"/>
                </a:lnTo>
                <a:close/>
                <a:moveTo>
                  <a:pt x="4277" y="1"/>
                </a:moveTo>
                <a:cubicBezTo>
                  <a:pt x="3534" y="1"/>
                  <a:pt x="2921" y="597"/>
                  <a:pt x="2903" y="1340"/>
                </a:cubicBezTo>
                <a:lnTo>
                  <a:pt x="2903" y="6758"/>
                </a:lnTo>
                <a:lnTo>
                  <a:pt x="1642" y="6758"/>
                </a:lnTo>
                <a:lnTo>
                  <a:pt x="1642" y="16807"/>
                </a:lnTo>
                <a:lnTo>
                  <a:pt x="0" y="16807"/>
                </a:lnTo>
                <a:lnTo>
                  <a:pt x="0" y="38978"/>
                </a:lnTo>
                <a:lnTo>
                  <a:pt x="8554" y="38978"/>
                </a:lnTo>
                <a:lnTo>
                  <a:pt x="8554" y="16807"/>
                </a:lnTo>
                <a:lnTo>
                  <a:pt x="6912" y="16807"/>
                </a:lnTo>
                <a:lnTo>
                  <a:pt x="6912" y="6758"/>
                </a:lnTo>
                <a:lnTo>
                  <a:pt x="5651" y="6758"/>
                </a:lnTo>
                <a:lnTo>
                  <a:pt x="5651" y="1340"/>
                </a:lnTo>
                <a:cubicBezTo>
                  <a:pt x="5634" y="597"/>
                  <a:pt x="5020" y="1"/>
                  <a:pt x="4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7990491" y="4678955"/>
            <a:ext cx="708491" cy="462352"/>
          </a:xfrm>
          <a:custGeom>
            <a:avLst/>
            <a:gdLst/>
            <a:ahLst/>
            <a:cxnLst/>
            <a:rect l="l" t="t" r="r" b="b"/>
            <a:pathLst>
              <a:path w="17187" h="11216" extrusionOk="0">
                <a:moveTo>
                  <a:pt x="15674" y="3319"/>
                </a:moveTo>
                <a:lnTo>
                  <a:pt x="15674" y="3898"/>
                </a:lnTo>
                <a:lnTo>
                  <a:pt x="1513" y="3898"/>
                </a:lnTo>
                <a:lnTo>
                  <a:pt x="1513" y="3319"/>
                </a:lnTo>
                <a:close/>
                <a:moveTo>
                  <a:pt x="15674" y="4442"/>
                </a:moveTo>
                <a:lnTo>
                  <a:pt x="15674" y="5021"/>
                </a:lnTo>
                <a:lnTo>
                  <a:pt x="1513" y="5021"/>
                </a:lnTo>
                <a:lnTo>
                  <a:pt x="1513" y="4442"/>
                </a:lnTo>
                <a:close/>
                <a:moveTo>
                  <a:pt x="15674" y="5574"/>
                </a:moveTo>
                <a:lnTo>
                  <a:pt x="15674" y="6153"/>
                </a:lnTo>
                <a:lnTo>
                  <a:pt x="1513" y="6153"/>
                </a:lnTo>
                <a:lnTo>
                  <a:pt x="1513" y="5574"/>
                </a:lnTo>
                <a:close/>
                <a:moveTo>
                  <a:pt x="15674" y="6697"/>
                </a:moveTo>
                <a:lnTo>
                  <a:pt x="15674" y="7276"/>
                </a:lnTo>
                <a:lnTo>
                  <a:pt x="1513" y="7276"/>
                </a:lnTo>
                <a:lnTo>
                  <a:pt x="1513" y="6697"/>
                </a:lnTo>
                <a:close/>
                <a:moveTo>
                  <a:pt x="1124" y="1"/>
                </a:moveTo>
                <a:lnTo>
                  <a:pt x="1124" y="1815"/>
                </a:lnTo>
                <a:lnTo>
                  <a:pt x="1" y="1815"/>
                </a:lnTo>
                <a:lnTo>
                  <a:pt x="1" y="11216"/>
                </a:lnTo>
                <a:lnTo>
                  <a:pt x="17187" y="11216"/>
                </a:lnTo>
                <a:lnTo>
                  <a:pt x="17187" y="1815"/>
                </a:lnTo>
                <a:lnTo>
                  <a:pt x="11579" y="1815"/>
                </a:lnTo>
                <a:lnTo>
                  <a:pt x="11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8667597" y="4077067"/>
            <a:ext cx="384359" cy="1066426"/>
          </a:xfrm>
          <a:custGeom>
            <a:avLst/>
            <a:gdLst/>
            <a:ahLst/>
            <a:cxnLst/>
            <a:rect l="l" t="t" r="r" b="b"/>
            <a:pathLst>
              <a:path w="9324" h="25870" extrusionOk="0">
                <a:moveTo>
                  <a:pt x="2031" y="2411"/>
                </a:moveTo>
                <a:lnTo>
                  <a:pt x="2031" y="22336"/>
                </a:lnTo>
                <a:lnTo>
                  <a:pt x="1236" y="22336"/>
                </a:lnTo>
                <a:lnTo>
                  <a:pt x="1236" y="2411"/>
                </a:lnTo>
                <a:close/>
                <a:moveTo>
                  <a:pt x="3595" y="3258"/>
                </a:moveTo>
                <a:lnTo>
                  <a:pt x="3595" y="23174"/>
                </a:lnTo>
                <a:lnTo>
                  <a:pt x="2800" y="23174"/>
                </a:lnTo>
                <a:lnTo>
                  <a:pt x="2800" y="3258"/>
                </a:lnTo>
                <a:close/>
                <a:moveTo>
                  <a:pt x="5159" y="4096"/>
                </a:moveTo>
                <a:lnTo>
                  <a:pt x="5159" y="24012"/>
                </a:lnTo>
                <a:lnTo>
                  <a:pt x="4364" y="24012"/>
                </a:lnTo>
                <a:lnTo>
                  <a:pt x="4364" y="4096"/>
                </a:lnTo>
                <a:close/>
                <a:moveTo>
                  <a:pt x="0" y="0"/>
                </a:moveTo>
                <a:lnTo>
                  <a:pt x="0" y="25870"/>
                </a:lnTo>
                <a:lnTo>
                  <a:pt x="9324" y="25870"/>
                </a:lnTo>
                <a:lnTo>
                  <a:pt x="9324" y="4735"/>
                </a:lnTo>
                <a:lnTo>
                  <a:pt x="7958" y="4044"/>
                </a:lnTo>
                <a:lnTo>
                  <a:pt x="7958" y="2558"/>
                </a:lnTo>
                <a:lnTo>
                  <a:pt x="7665" y="2558"/>
                </a:lnTo>
                <a:lnTo>
                  <a:pt x="7665" y="268"/>
                </a:lnTo>
                <a:lnTo>
                  <a:pt x="7362" y="268"/>
                </a:lnTo>
                <a:lnTo>
                  <a:pt x="7362" y="2558"/>
                </a:lnTo>
                <a:lnTo>
                  <a:pt x="7068" y="2558"/>
                </a:lnTo>
                <a:lnTo>
                  <a:pt x="7068" y="358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9" name="Google Shape;719;p48"/>
          <p:cNvGrpSpPr/>
          <p:nvPr/>
        </p:nvGrpSpPr>
        <p:grpSpPr>
          <a:xfrm rot="10800000">
            <a:off x="101775" y="157937"/>
            <a:ext cx="8392838" cy="4595155"/>
            <a:chOff x="420664" y="208552"/>
            <a:chExt cx="8392838" cy="4595155"/>
          </a:xfrm>
        </p:grpSpPr>
        <p:grpSp>
          <p:nvGrpSpPr>
            <p:cNvPr id="720" name="Google Shape;720;p48"/>
            <p:cNvGrpSpPr/>
            <p:nvPr/>
          </p:nvGrpSpPr>
          <p:grpSpPr>
            <a:xfrm>
              <a:off x="8158139" y="4063252"/>
              <a:ext cx="655363" cy="740455"/>
              <a:chOff x="8158139" y="4063252"/>
              <a:chExt cx="655363" cy="740455"/>
            </a:xfrm>
          </p:grpSpPr>
          <p:sp>
            <p:nvSpPr>
              <p:cNvPr id="721" name="Google Shape;721;p48"/>
              <p:cNvSpPr/>
              <p:nvPr/>
            </p:nvSpPr>
            <p:spPr>
              <a:xfrm>
                <a:off x="8718885" y="4708752"/>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8"/>
              <p:cNvSpPr/>
              <p:nvPr/>
            </p:nvSpPr>
            <p:spPr>
              <a:xfrm>
                <a:off x="8158139" y="4225545"/>
                <a:ext cx="265869" cy="265244"/>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8"/>
              <p:cNvSpPr/>
              <p:nvPr/>
            </p:nvSpPr>
            <p:spPr>
              <a:xfrm>
                <a:off x="8617650" y="4063252"/>
                <a:ext cx="162650" cy="162301"/>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 name="Google Shape;724;p48"/>
            <p:cNvGrpSpPr/>
            <p:nvPr/>
          </p:nvGrpSpPr>
          <p:grpSpPr>
            <a:xfrm>
              <a:off x="420664" y="208552"/>
              <a:ext cx="724988" cy="575862"/>
              <a:chOff x="420664" y="208552"/>
              <a:chExt cx="724988" cy="575862"/>
            </a:xfrm>
          </p:grpSpPr>
          <p:sp>
            <p:nvSpPr>
              <p:cNvPr id="725" name="Google Shape;725;p48"/>
              <p:cNvSpPr/>
              <p:nvPr/>
            </p:nvSpPr>
            <p:spPr>
              <a:xfrm>
                <a:off x="420685" y="208552"/>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8"/>
              <p:cNvSpPr/>
              <p:nvPr/>
            </p:nvSpPr>
            <p:spPr>
              <a:xfrm>
                <a:off x="420664" y="519170"/>
                <a:ext cx="265869" cy="265244"/>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8"/>
              <p:cNvSpPr/>
              <p:nvPr/>
            </p:nvSpPr>
            <p:spPr>
              <a:xfrm>
                <a:off x="720000" y="256827"/>
                <a:ext cx="162650" cy="162301"/>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8"/>
              <p:cNvSpPr/>
              <p:nvPr/>
            </p:nvSpPr>
            <p:spPr>
              <a:xfrm>
                <a:off x="1051035" y="419127"/>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2248;p70">
            <a:extLst>
              <a:ext uri="{FF2B5EF4-FFF2-40B4-BE49-F238E27FC236}">
                <a16:creationId xmlns:a16="http://schemas.microsoft.com/office/drawing/2014/main" id="{6D2DD9F7-E26F-3345-8C29-B4F666B62F7C}"/>
              </a:ext>
            </a:extLst>
          </p:cNvPr>
          <p:cNvSpPr txBox="1">
            <a:spLocks/>
          </p:cNvSpPr>
          <p:nvPr/>
        </p:nvSpPr>
        <p:spPr>
          <a:xfrm>
            <a:off x="245159" y="96609"/>
            <a:ext cx="4400384" cy="93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r>
              <a:rPr lang="en-US" sz="2800" dirty="0"/>
              <a:t>Choose the best answer</a:t>
            </a:r>
          </a:p>
        </p:txBody>
      </p:sp>
      <p:sp>
        <p:nvSpPr>
          <p:cNvPr id="36" name="Google Shape;701;p47">
            <a:extLst>
              <a:ext uri="{FF2B5EF4-FFF2-40B4-BE49-F238E27FC236}">
                <a16:creationId xmlns:a16="http://schemas.microsoft.com/office/drawing/2014/main" id="{8C26D784-C498-7846-B757-292EF23E5095}"/>
              </a:ext>
            </a:extLst>
          </p:cNvPr>
          <p:cNvSpPr txBox="1">
            <a:spLocks/>
          </p:cNvSpPr>
          <p:nvPr/>
        </p:nvSpPr>
        <p:spPr>
          <a:xfrm>
            <a:off x="245159" y="202316"/>
            <a:ext cx="6805591" cy="2835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200"/>
              <a:buFont typeface="Mulish"/>
              <a:buNone/>
              <a:defRPr sz="1600" b="0" i="0" u="none" strike="noStrike" cap="none">
                <a:solidFill>
                  <a:schemeClr val="dk1"/>
                </a:solidFill>
                <a:latin typeface="Mulish"/>
                <a:ea typeface="Mulish"/>
                <a:cs typeface="Mulish"/>
                <a:sym typeface="Mulish"/>
              </a:defRPr>
            </a:lvl1pPr>
            <a:lvl2pPr marL="914400" marR="0" lvl="1"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2pPr>
            <a:lvl3pPr marL="1371600" marR="0" lvl="2"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3pPr>
            <a:lvl4pPr marL="1828800" marR="0" lvl="3"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4pPr>
            <a:lvl5pPr marL="2286000" marR="0" lvl="4"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5pPr>
            <a:lvl6pPr marL="2743200" marR="0" lvl="5"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6pPr>
            <a:lvl7pPr marL="3200400" marR="0" lvl="6"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7pPr>
            <a:lvl8pPr marL="3657600" marR="0" lvl="7"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8pPr>
            <a:lvl9pPr marL="4114800" marR="0" lvl="8"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9pPr>
          </a:lstStyle>
          <a:p>
            <a:pPr marL="0" indent="0"/>
            <a:r>
              <a:rPr lang="en-US" altLang="en-VN" sz="2400" b="1" dirty="0"/>
              <a:t>3. How is Mai feeling now?</a:t>
            </a:r>
            <a:br>
              <a:rPr lang="en-US" altLang="en-VN" sz="2400" b="1" dirty="0"/>
            </a:br>
            <a:r>
              <a:rPr lang="en-US" altLang="en-VN" sz="2400" dirty="0"/>
              <a:t>A. Confident and tired</a:t>
            </a:r>
            <a:br>
              <a:rPr lang="en-US" altLang="en-VN" sz="2400" dirty="0"/>
            </a:br>
            <a:r>
              <a:rPr lang="en-US" altLang="en-VN" sz="2400" dirty="0"/>
              <a:t>B. Tense and disappointed</a:t>
            </a:r>
            <a:br>
              <a:rPr lang="en-US" altLang="en-VN" sz="2400" dirty="0"/>
            </a:br>
            <a:r>
              <a:rPr lang="en-US" altLang="en-VN" sz="2400" dirty="0"/>
              <a:t>C. Tired and stressed</a:t>
            </a:r>
            <a:endParaRPr lang="en-US" dirty="0"/>
          </a:p>
        </p:txBody>
      </p:sp>
      <p:sp>
        <p:nvSpPr>
          <p:cNvPr id="37" name="Google Shape;2247;p70">
            <a:extLst>
              <a:ext uri="{FF2B5EF4-FFF2-40B4-BE49-F238E27FC236}">
                <a16:creationId xmlns:a16="http://schemas.microsoft.com/office/drawing/2014/main" id="{18C7EACC-41FB-1647-8FDC-3CD82893EA6B}"/>
              </a:ext>
            </a:extLst>
          </p:cNvPr>
          <p:cNvSpPr txBox="1">
            <a:spLocks/>
          </p:cNvSpPr>
          <p:nvPr/>
        </p:nvSpPr>
        <p:spPr>
          <a:xfrm flipH="1">
            <a:off x="485581" y="2241351"/>
            <a:ext cx="7073334" cy="4208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1pPr>
            <a:lvl2pPr marL="914400" marR="0" lvl="1"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2pPr>
            <a:lvl3pPr marL="1371600" marR="0" lvl="2"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3pPr>
            <a:lvl4pPr marL="1828800" marR="0" lvl="3"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4pPr>
            <a:lvl5pPr marL="2286000" marR="0" lvl="4"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5pPr>
            <a:lvl6pPr marL="2743200" marR="0" lvl="5"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6pPr>
            <a:lvl7pPr marL="3200400" marR="0" lvl="6"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7pPr>
            <a:lvl8pPr marL="3657600" marR="0" lvl="7"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8pPr>
            <a:lvl9pPr marL="4114800" marR="0" lvl="8"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9pPr>
          </a:lstStyle>
          <a:p>
            <a:pPr marL="0" indent="0" algn="l"/>
            <a:r>
              <a:rPr lang="en-US" altLang="en-VN" sz="2400" dirty="0"/>
              <a:t/>
            </a:r>
            <a:br>
              <a:rPr lang="en-US" altLang="en-VN" sz="2400" dirty="0"/>
            </a:br>
            <a:r>
              <a:rPr lang="en-US" altLang="en-VN" sz="2400" dirty="0">
                <a:sym typeface="Wingdings" pitchFamily="2" charset="2"/>
              </a:rPr>
              <a:t> </a:t>
            </a:r>
            <a:r>
              <a:rPr lang="en-US" altLang="en-VN" sz="2400" b="1" dirty="0">
                <a:sym typeface="Wingdings" pitchFamily="2" charset="2"/>
              </a:rPr>
              <a:t>C. Tired and stressed</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up)">
                                      <p:cBhvr>
                                        <p:cTn id="8" dur="500"/>
                                        <p:tgtEl>
                                          <p:spTgt spid="3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p:tgtEl>
                                          <p:spTgt spid="37"/>
                                        </p:tgtEl>
                                        <p:attrNameLst>
                                          <p:attrName>ppt_y</p:attrName>
                                        </p:attrNameLst>
                                      </p:cBhvr>
                                      <p:tavLst>
                                        <p:tav tm="0">
                                          <p:val>
                                            <p:strVal val="#ppt_y+#ppt_h*1.125000"/>
                                          </p:val>
                                        </p:tav>
                                        <p:tav tm="100000">
                                          <p:val>
                                            <p:strVal val="#ppt_y"/>
                                          </p:val>
                                        </p:tav>
                                      </p:tavLst>
                                    </p:anim>
                                    <p:animEffect transition="in" filter="wipe(up)">
                                      <p:cBhvr>
                                        <p:cTn id="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32"/>
        <p:cNvGrpSpPr/>
        <p:nvPr/>
      </p:nvGrpSpPr>
      <p:grpSpPr>
        <a:xfrm>
          <a:off x="0" y="0"/>
          <a:ext cx="0" cy="0"/>
          <a:chOff x="0" y="0"/>
          <a:chExt cx="0" cy="0"/>
        </a:xfrm>
      </p:grpSpPr>
      <p:grpSp>
        <p:nvGrpSpPr>
          <p:cNvPr id="743" name="Google Shape;743;p49"/>
          <p:cNvGrpSpPr/>
          <p:nvPr/>
        </p:nvGrpSpPr>
        <p:grpSpPr>
          <a:xfrm>
            <a:off x="2686170" y="3199324"/>
            <a:ext cx="809189" cy="1953587"/>
            <a:chOff x="6519100" y="1955100"/>
            <a:chExt cx="358175" cy="864725"/>
          </a:xfrm>
          <a:solidFill>
            <a:schemeClr val="bg1"/>
          </a:solidFill>
        </p:grpSpPr>
        <p:sp>
          <p:nvSpPr>
            <p:cNvPr id="744" name="Google Shape;744;p49"/>
            <p:cNvSpPr/>
            <p:nvPr/>
          </p:nvSpPr>
          <p:spPr>
            <a:xfrm>
              <a:off x="6589325" y="1955100"/>
              <a:ext cx="12750" cy="54450"/>
            </a:xfrm>
            <a:custGeom>
              <a:avLst/>
              <a:gdLst/>
              <a:ahLst/>
              <a:cxnLst/>
              <a:rect l="l" t="t" r="r" b="b"/>
              <a:pathLst>
                <a:path w="510" h="2178" extrusionOk="0">
                  <a:moveTo>
                    <a:pt x="510" y="0"/>
                  </a:moveTo>
                  <a:lnTo>
                    <a:pt x="0" y="2178"/>
                  </a:lnTo>
                  <a:lnTo>
                    <a:pt x="510" y="2178"/>
                  </a:lnTo>
                  <a:lnTo>
                    <a:pt x="5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9"/>
            <p:cNvSpPr/>
            <p:nvPr/>
          </p:nvSpPr>
          <p:spPr>
            <a:xfrm>
              <a:off x="6562750" y="2013650"/>
              <a:ext cx="39325" cy="130275"/>
            </a:xfrm>
            <a:custGeom>
              <a:avLst/>
              <a:gdLst/>
              <a:ahLst/>
              <a:cxnLst/>
              <a:rect l="l" t="t" r="r" b="b"/>
              <a:pathLst>
                <a:path w="1573" h="5211" extrusionOk="0">
                  <a:moveTo>
                    <a:pt x="1003" y="0"/>
                  </a:moveTo>
                  <a:lnTo>
                    <a:pt x="0" y="1849"/>
                  </a:lnTo>
                  <a:lnTo>
                    <a:pt x="0" y="2091"/>
                  </a:lnTo>
                  <a:lnTo>
                    <a:pt x="787" y="2091"/>
                  </a:lnTo>
                  <a:cubicBezTo>
                    <a:pt x="890" y="2091"/>
                    <a:pt x="890" y="2255"/>
                    <a:pt x="787" y="2255"/>
                  </a:cubicBezTo>
                  <a:lnTo>
                    <a:pt x="0" y="2255"/>
                  </a:lnTo>
                  <a:lnTo>
                    <a:pt x="0" y="2791"/>
                  </a:lnTo>
                  <a:lnTo>
                    <a:pt x="787" y="2791"/>
                  </a:lnTo>
                  <a:cubicBezTo>
                    <a:pt x="890" y="2791"/>
                    <a:pt x="890" y="2946"/>
                    <a:pt x="787" y="2946"/>
                  </a:cubicBezTo>
                  <a:lnTo>
                    <a:pt x="0" y="2946"/>
                  </a:lnTo>
                  <a:lnTo>
                    <a:pt x="0" y="3482"/>
                  </a:lnTo>
                  <a:lnTo>
                    <a:pt x="787" y="3482"/>
                  </a:lnTo>
                  <a:cubicBezTo>
                    <a:pt x="890" y="3482"/>
                    <a:pt x="890" y="3638"/>
                    <a:pt x="787" y="3638"/>
                  </a:cubicBezTo>
                  <a:lnTo>
                    <a:pt x="0" y="3638"/>
                  </a:lnTo>
                  <a:lnTo>
                    <a:pt x="0" y="4173"/>
                  </a:lnTo>
                  <a:lnTo>
                    <a:pt x="787" y="4173"/>
                  </a:lnTo>
                  <a:cubicBezTo>
                    <a:pt x="890" y="4173"/>
                    <a:pt x="890" y="4338"/>
                    <a:pt x="787" y="4338"/>
                  </a:cubicBezTo>
                  <a:lnTo>
                    <a:pt x="0" y="4338"/>
                  </a:lnTo>
                  <a:lnTo>
                    <a:pt x="0" y="5210"/>
                  </a:lnTo>
                  <a:lnTo>
                    <a:pt x="1573" y="5210"/>
                  </a:lnTo>
                  <a:lnTo>
                    <a:pt x="15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9"/>
            <p:cNvSpPr/>
            <p:nvPr/>
          </p:nvSpPr>
          <p:spPr>
            <a:xfrm>
              <a:off x="6610475" y="2222100"/>
              <a:ext cx="35250" cy="200050"/>
            </a:xfrm>
            <a:custGeom>
              <a:avLst/>
              <a:gdLst/>
              <a:ahLst/>
              <a:cxnLst/>
              <a:rect l="l" t="t" r="r" b="b"/>
              <a:pathLst>
                <a:path w="1410" h="8002" extrusionOk="0">
                  <a:moveTo>
                    <a:pt x="1" y="0"/>
                  </a:moveTo>
                  <a:lnTo>
                    <a:pt x="1" y="2342"/>
                  </a:lnTo>
                  <a:lnTo>
                    <a:pt x="1" y="8001"/>
                  </a:lnTo>
                  <a:lnTo>
                    <a:pt x="1409" y="8001"/>
                  </a:lnTo>
                  <a:lnTo>
                    <a:pt x="1409" y="6247"/>
                  </a:lnTo>
                  <a:lnTo>
                    <a:pt x="450" y="6247"/>
                  </a:lnTo>
                  <a:cubicBezTo>
                    <a:pt x="338" y="6247"/>
                    <a:pt x="338" y="6092"/>
                    <a:pt x="450" y="6092"/>
                  </a:cubicBezTo>
                  <a:lnTo>
                    <a:pt x="1409" y="6092"/>
                  </a:lnTo>
                  <a:lnTo>
                    <a:pt x="1409" y="5556"/>
                  </a:lnTo>
                  <a:lnTo>
                    <a:pt x="450" y="5556"/>
                  </a:lnTo>
                  <a:cubicBezTo>
                    <a:pt x="338" y="5556"/>
                    <a:pt x="338" y="5392"/>
                    <a:pt x="450" y="5392"/>
                  </a:cubicBezTo>
                  <a:lnTo>
                    <a:pt x="1409" y="5392"/>
                  </a:lnTo>
                  <a:lnTo>
                    <a:pt x="1409" y="4865"/>
                  </a:lnTo>
                  <a:lnTo>
                    <a:pt x="450" y="4865"/>
                  </a:lnTo>
                  <a:cubicBezTo>
                    <a:pt x="338" y="4865"/>
                    <a:pt x="338" y="4700"/>
                    <a:pt x="450" y="4700"/>
                  </a:cubicBezTo>
                  <a:lnTo>
                    <a:pt x="1409" y="4700"/>
                  </a:lnTo>
                  <a:lnTo>
                    <a:pt x="1409" y="4165"/>
                  </a:lnTo>
                  <a:lnTo>
                    <a:pt x="450" y="4165"/>
                  </a:lnTo>
                  <a:cubicBezTo>
                    <a:pt x="338" y="4165"/>
                    <a:pt x="338" y="4001"/>
                    <a:pt x="450" y="4001"/>
                  </a:cubicBezTo>
                  <a:lnTo>
                    <a:pt x="1409" y="4001"/>
                  </a:lnTo>
                  <a:lnTo>
                    <a:pt x="1409" y="3474"/>
                  </a:lnTo>
                  <a:lnTo>
                    <a:pt x="450" y="3474"/>
                  </a:lnTo>
                  <a:cubicBezTo>
                    <a:pt x="338" y="3474"/>
                    <a:pt x="338" y="3309"/>
                    <a:pt x="450" y="3309"/>
                  </a:cubicBezTo>
                  <a:lnTo>
                    <a:pt x="1409" y="3309"/>
                  </a:lnTo>
                  <a:lnTo>
                    <a:pt x="1409" y="2774"/>
                  </a:lnTo>
                  <a:lnTo>
                    <a:pt x="450" y="2774"/>
                  </a:lnTo>
                  <a:cubicBezTo>
                    <a:pt x="338" y="2774"/>
                    <a:pt x="338" y="2618"/>
                    <a:pt x="450" y="2618"/>
                  </a:cubicBezTo>
                  <a:lnTo>
                    <a:pt x="1409" y="2618"/>
                  </a:lnTo>
                  <a:lnTo>
                    <a:pt x="1409" y="2082"/>
                  </a:lnTo>
                  <a:lnTo>
                    <a:pt x="450" y="2082"/>
                  </a:lnTo>
                  <a:cubicBezTo>
                    <a:pt x="338" y="2082"/>
                    <a:pt x="338" y="1918"/>
                    <a:pt x="450" y="1918"/>
                  </a:cubicBezTo>
                  <a:lnTo>
                    <a:pt x="1409" y="1918"/>
                  </a:lnTo>
                  <a:lnTo>
                    <a:pt x="1409" y="1391"/>
                  </a:lnTo>
                  <a:lnTo>
                    <a:pt x="450" y="1391"/>
                  </a:lnTo>
                  <a:cubicBezTo>
                    <a:pt x="338" y="1391"/>
                    <a:pt x="338" y="1227"/>
                    <a:pt x="450" y="1227"/>
                  </a:cubicBezTo>
                  <a:lnTo>
                    <a:pt x="1409" y="1227"/>
                  </a:lnTo>
                  <a:lnTo>
                    <a:pt x="1409" y="691"/>
                  </a:lnTo>
                  <a:lnTo>
                    <a:pt x="450" y="691"/>
                  </a:lnTo>
                  <a:cubicBezTo>
                    <a:pt x="338" y="691"/>
                    <a:pt x="338" y="527"/>
                    <a:pt x="450" y="527"/>
                  </a:cubicBezTo>
                  <a:lnTo>
                    <a:pt x="1409" y="527"/>
                  </a:lnTo>
                  <a:lnTo>
                    <a:pt x="14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9"/>
            <p:cNvSpPr/>
            <p:nvPr/>
          </p:nvSpPr>
          <p:spPr>
            <a:xfrm>
              <a:off x="6584350" y="2148225"/>
              <a:ext cx="35025" cy="30675"/>
            </a:xfrm>
            <a:custGeom>
              <a:avLst/>
              <a:gdLst/>
              <a:ahLst/>
              <a:cxnLst/>
              <a:rect l="l" t="t" r="r" b="b"/>
              <a:pathLst>
                <a:path w="1401" h="1227" extrusionOk="0">
                  <a:moveTo>
                    <a:pt x="0" y="0"/>
                  </a:moveTo>
                  <a:lnTo>
                    <a:pt x="0" y="1227"/>
                  </a:lnTo>
                  <a:lnTo>
                    <a:pt x="1400" y="1227"/>
                  </a:lnTo>
                  <a:lnTo>
                    <a:pt x="14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9"/>
            <p:cNvSpPr/>
            <p:nvPr/>
          </p:nvSpPr>
          <p:spPr>
            <a:xfrm>
              <a:off x="6584350" y="2182775"/>
              <a:ext cx="43875" cy="96150"/>
            </a:xfrm>
            <a:custGeom>
              <a:avLst/>
              <a:gdLst/>
              <a:ahLst/>
              <a:cxnLst/>
              <a:rect l="l" t="t" r="r" b="b"/>
              <a:pathLst>
                <a:path w="1755" h="3846" extrusionOk="0">
                  <a:moveTo>
                    <a:pt x="0" y="1"/>
                  </a:moveTo>
                  <a:lnTo>
                    <a:pt x="0" y="3846"/>
                  </a:lnTo>
                  <a:lnTo>
                    <a:pt x="882" y="3846"/>
                  </a:lnTo>
                  <a:lnTo>
                    <a:pt x="882" y="1487"/>
                  </a:lnTo>
                  <a:cubicBezTo>
                    <a:pt x="882" y="1478"/>
                    <a:pt x="882" y="1469"/>
                    <a:pt x="890" y="1452"/>
                  </a:cubicBezTo>
                  <a:cubicBezTo>
                    <a:pt x="899" y="1435"/>
                    <a:pt x="908" y="1418"/>
                    <a:pt x="933" y="1409"/>
                  </a:cubicBezTo>
                  <a:lnTo>
                    <a:pt x="1754" y="1409"/>
                  </a:lnTo>
                  <a:lnTo>
                    <a:pt x="17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9"/>
            <p:cNvSpPr/>
            <p:nvPr/>
          </p:nvSpPr>
          <p:spPr>
            <a:xfrm>
              <a:off x="6567075" y="2282800"/>
              <a:ext cx="39325" cy="441975"/>
            </a:xfrm>
            <a:custGeom>
              <a:avLst/>
              <a:gdLst/>
              <a:ahLst/>
              <a:cxnLst/>
              <a:rect l="l" t="t" r="r" b="b"/>
              <a:pathLst>
                <a:path w="1573" h="17679" extrusionOk="0">
                  <a:moveTo>
                    <a:pt x="0" y="0"/>
                  </a:moveTo>
                  <a:lnTo>
                    <a:pt x="0" y="17678"/>
                  </a:lnTo>
                  <a:cubicBezTo>
                    <a:pt x="251" y="17506"/>
                    <a:pt x="484" y="17307"/>
                    <a:pt x="700" y="17082"/>
                  </a:cubicBezTo>
                  <a:lnTo>
                    <a:pt x="700" y="15052"/>
                  </a:lnTo>
                  <a:lnTo>
                    <a:pt x="242" y="15052"/>
                  </a:lnTo>
                  <a:cubicBezTo>
                    <a:pt x="61" y="15052"/>
                    <a:pt x="9" y="14793"/>
                    <a:pt x="190" y="14741"/>
                  </a:cubicBezTo>
                  <a:cubicBezTo>
                    <a:pt x="346" y="14680"/>
                    <a:pt x="518" y="14611"/>
                    <a:pt x="700" y="14533"/>
                  </a:cubicBezTo>
                  <a:lnTo>
                    <a:pt x="700" y="5651"/>
                  </a:lnTo>
                  <a:cubicBezTo>
                    <a:pt x="700" y="5608"/>
                    <a:pt x="743" y="5573"/>
                    <a:pt x="786" y="5573"/>
                  </a:cubicBezTo>
                  <a:lnTo>
                    <a:pt x="1573" y="5573"/>
                  </a:lnTo>
                  <a:lnTo>
                    <a:pt x="15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9"/>
            <p:cNvSpPr/>
            <p:nvPr/>
          </p:nvSpPr>
          <p:spPr>
            <a:xfrm>
              <a:off x="6588875" y="2426000"/>
              <a:ext cx="56850" cy="218200"/>
            </a:xfrm>
            <a:custGeom>
              <a:avLst/>
              <a:gdLst/>
              <a:ahLst/>
              <a:cxnLst/>
              <a:rect l="l" t="t" r="r" b="b"/>
              <a:pathLst>
                <a:path w="2274" h="8728" extrusionOk="0">
                  <a:moveTo>
                    <a:pt x="1" y="1"/>
                  </a:moveTo>
                  <a:lnTo>
                    <a:pt x="1" y="8728"/>
                  </a:lnTo>
                  <a:cubicBezTo>
                    <a:pt x="580" y="8451"/>
                    <a:pt x="1098" y="8062"/>
                    <a:pt x="1539" y="7596"/>
                  </a:cubicBezTo>
                  <a:cubicBezTo>
                    <a:pt x="1547" y="7587"/>
                    <a:pt x="1547" y="7587"/>
                    <a:pt x="1547" y="7587"/>
                  </a:cubicBezTo>
                  <a:cubicBezTo>
                    <a:pt x="1547" y="7578"/>
                    <a:pt x="1547" y="7561"/>
                    <a:pt x="1547" y="7544"/>
                  </a:cubicBezTo>
                  <a:lnTo>
                    <a:pt x="1547" y="5652"/>
                  </a:lnTo>
                  <a:lnTo>
                    <a:pt x="744" y="5652"/>
                  </a:lnTo>
                  <a:cubicBezTo>
                    <a:pt x="571" y="5652"/>
                    <a:pt x="519" y="5410"/>
                    <a:pt x="683" y="5340"/>
                  </a:cubicBezTo>
                  <a:cubicBezTo>
                    <a:pt x="1228" y="5116"/>
                    <a:pt x="1755" y="4848"/>
                    <a:pt x="2273" y="4563"/>
                  </a:cubicBezTo>
                  <a:lnTo>
                    <a:pt x="2273" y="2792"/>
                  </a:lnTo>
                  <a:lnTo>
                    <a:pt x="1314" y="2792"/>
                  </a:lnTo>
                  <a:cubicBezTo>
                    <a:pt x="1202" y="2792"/>
                    <a:pt x="1202" y="2627"/>
                    <a:pt x="1314" y="2627"/>
                  </a:cubicBezTo>
                  <a:lnTo>
                    <a:pt x="2273" y="2627"/>
                  </a:lnTo>
                  <a:lnTo>
                    <a:pt x="2273" y="2100"/>
                  </a:lnTo>
                  <a:lnTo>
                    <a:pt x="1314" y="2100"/>
                  </a:lnTo>
                  <a:cubicBezTo>
                    <a:pt x="1202" y="2100"/>
                    <a:pt x="1202" y="1936"/>
                    <a:pt x="1314" y="1936"/>
                  </a:cubicBezTo>
                  <a:lnTo>
                    <a:pt x="2273" y="1936"/>
                  </a:lnTo>
                  <a:lnTo>
                    <a:pt x="2273" y="1400"/>
                  </a:lnTo>
                  <a:lnTo>
                    <a:pt x="1314" y="1400"/>
                  </a:lnTo>
                  <a:cubicBezTo>
                    <a:pt x="1202" y="1400"/>
                    <a:pt x="1202" y="1245"/>
                    <a:pt x="1314" y="1245"/>
                  </a:cubicBezTo>
                  <a:lnTo>
                    <a:pt x="2273" y="1245"/>
                  </a:lnTo>
                  <a:lnTo>
                    <a:pt x="2273" y="701"/>
                  </a:lnTo>
                  <a:lnTo>
                    <a:pt x="1305" y="701"/>
                  </a:lnTo>
                  <a:cubicBezTo>
                    <a:pt x="1262" y="701"/>
                    <a:pt x="1219" y="666"/>
                    <a:pt x="1228" y="623"/>
                  </a:cubicBezTo>
                  <a:cubicBezTo>
                    <a:pt x="1228" y="580"/>
                    <a:pt x="1262" y="545"/>
                    <a:pt x="1305" y="545"/>
                  </a:cubicBezTo>
                  <a:lnTo>
                    <a:pt x="2265" y="545"/>
                  </a:lnTo>
                  <a:lnTo>
                    <a:pt x="226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9"/>
            <p:cNvSpPr/>
            <p:nvPr/>
          </p:nvSpPr>
          <p:spPr>
            <a:xfrm>
              <a:off x="6519100" y="2248000"/>
              <a:ext cx="43875" cy="571825"/>
            </a:xfrm>
            <a:custGeom>
              <a:avLst/>
              <a:gdLst/>
              <a:ahLst/>
              <a:cxnLst/>
              <a:rect l="l" t="t" r="r" b="b"/>
              <a:pathLst>
                <a:path w="1755" h="22873" extrusionOk="0">
                  <a:moveTo>
                    <a:pt x="1" y="1"/>
                  </a:moveTo>
                  <a:lnTo>
                    <a:pt x="1" y="709"/>
                  </a:lnTo>
                  <a:lnTo>
                    <a:pt x="1314" y="709"/>
                  </a:lnTo>
                  <a:cubicBezTo>
                    <a:pt x="1418" y="709"/>
                    <a:pt x="1418" y="874"/>
                    <a:pt x="1314" y="874"/>
                  </a:cubicBezTo>
                  <a:lnTo>
                    <a:pt x="1" y="874"/>
                  </a:lnTo>
                  <a:lnTo>
                    <a:pt x="1" y="1409"/>
                  </a:lnTo>
                  <a:lnTo>
                    <a:pt x="1314" y="1409"/>
                  </a:lnTo>
                  <a:cubicBezTo>
                    <a:pt x="1418" y="1409"/>
                    <a:pt x="1418" y="1565"/>
                    <a:pt x="1314" y="1565"/>
                  </a:cubicBezTo>
                  <a:lnTo>
                    <a:pt x="1" y="1565"/>
                  </a:lnTo>
                  <a:lnTo>
                    <a:pt x="1" y="2101"/>
                  </a:lnTo>
                  <a:lnTo>
                    <a:pt x="1314" y="2101"/>
                  </a:lnTo>
                  <a:cubicBezTo>
                    <a:pt x="1418" y="2101"/>
                    <a:pt x="1418" y="2265"/>
                    <a:pt x="1314" y="2265"/>
                  </a:cubicBezTo>
                  <a:lnTo>
                    <a:pt x="1" y="2265"/>
                  </a:lnTo>
                  <a:lnTo>
                    <a:pt x="1" y="2800"/>
                  </a:lnTo>
                  <a:lnTo>
                    <a:pt x="1314" y="2800"/>
                  </a:lnTo>
                  <a:cubicBezTo>
                    <a:pt x="1418" y="2800"/>
                    <a:pt x="1418" y="2965"/>
                    <a:pt x="1314" y="2965"/>
                  </a:cubicBezTo>
                  <a:lnTo>
                    <a:pt x="1" y="2965"/>
                  </a:lnTo>
                  <a:lnTo>
                    <a:pt x="1" y="3492"/>
                  </a:lnTo>
                  <a:lnTo>
                    <a:pt x="1314" y="3492"/>
                  </a:lnTo>
                  <a:cubicBezTo>
                    <a:pt x="1418" y="3492"/>
                    <a:pt x="1418" y="3656"/>
                    <a:pt x="1314" y="3656"/>
                  </a:cubicBezTo>
                  <a:lnTo>
                    <a:pt x="1" y="3656"/>
                  </a:lnTo>
                  <a:lnTo>
                    <a:pt x="1" y="4183"/>
                  </a:lnTo>
                  <a:lnTo>
                    <a:pt x="1314" y="4183"/>
                  </a:lnTo>
                  <a:cubicBezTo>
                    <a:pt x="1418" y="4183"/>
                    <a:pt x="1418" y="4347"/>
                    <a:pt x="1314" y="4347"/>
                  </a:cubicBezTo>
                  <a:lnTo>
                    <a:pt x="1" y="4347"/>
                  </a:lnTo>
                  <a:lnTo>
                    <a:pt x="1" y="4883"/>
                  </a:lnTo>
                  <a:lnTo>
                    <a:pt x="1314" y="4883"/>
                  </a:lnTo>
                  <a:cubicBezTo>
                    <a:pt x="1418" y="4883"/>
                    <a:pt x="1418" y="5038"/>
                    <a:pt x="1314" y="5038"/>
                  </a:cubicBezTo>
                  <a:lnTo>
                    <a:pt x="1" y="5038"/>
                  </a:lnTo>
                  <a:lnTo>
                    <a:pt x="1" y="5574"/>
                  </a:lnTo>
                  <a:lnTo>
                    <a:pt x="1314" y="5574"/>
                  </a:lnTo>
                  <a:cubicBezTo>
                    <a:pt x="1418" y="5574"/>
                    <a:pt x="1418" y="5738"/>
                    <a:pt x="1314" y="5738"/>
                  </a:cubicBezTo>
                  <a:lnTo>
                    <a:pt x="1" y="5738"/>
                  </a:lnTo>
                  <a:lnTo>
                    <a:pt x="1" y="6265"/>
                  </a:lnTo>
                  <a:lnTo>
                    <a:pt x="1314" y="6265"/>
                  </a:lnTo>
                  <a:cubicBezTo>
                    <a:pt x="1427" y="6265"/>
                    <a:pt x="1427" y="6429"/>
                    <a:pt x="1314" y="6429"/>
                  </a:cubicBezTo>
                  <a:lnTo>
                    <a:pt x="9" y="6429"/>
                  </a:lnTo>
                  <a:lnTo>
                    <a:pt x="9" y="22872"/>
                  </a:lnTo>
                  <a:lnTo>
                    <a:pt x="1081" y="22872"/>
                  </a:lnTo>
                  <a:lnTo>
                    <a:pt x="1081" y="20652"/>
                  </a:lnTo>
                  <a:cubicBezTo>
                    <a:pt x="1081" y="20626"/>
                    <a:pt x="1090" y="20600"/>
                    <a:pt x="1098" y="20574"/>
                  </a:cubicBezTo>
                  <a:cubicBezTo>
                    <a:pt x="1090" y="20548"/>
                    <a:pt x="1081" y="20522"/>
                    <a:pt x="1081" y="20496"/>
                  </a:cubicBezTo>
                  <a:lnTo>
                    <a:pt x="1081" y="20116"/>
                  </a:lnTo>
                  <a:lnTo>
                    <a:pt x="537" y="20116"/>
                  </a:lnTo>
                  <a:cubicBezTo>
                    <a:pt x="364" y="20116"/>
                    <a:pt x="321" y="19865"/>
                    <a:pt x="485" y="19805"/>
                  </a:cubicBezTo>
                  <a:cubicBezTo>
                    <a:pt x="934" y="19649"/>
                    <a:pt x="1357" y="19442"/>
                    <a:pt x="1755" y="19183"/>
                  </a:cubicBezTo>
                  <a:lnTo>
                    <a:pt x="17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9"/>
            <p:cNvSpPr/>
            <p:nvPr/>
          </p:nvSpPr>
          <p:spPr>
            <a:xfrm>
              <a:off x="6536600" y="2148225"/>
              <a:ext cx="43675" cy="130700"/>
            </a:xfrm>
            <a:custGeom>
              <a:avLst/>
              <a:gdLst/>
              <a:ahLst/>
              <a:cxnLst/>
              <a:rect l="l" t="t" r="r" b="b"/>
              <a:pathLst>
                <a:path w="1747" h="5228" extrusionOk="0">
                  <a:moveTo>
                    <a:pt x="1" y="0"/>
                  </a:moveTo>
                  <a:lnTo>
                    <a:pt x="1" y="881"/>
                  </a:lnTo>
                  <a:lnTo>
                    <a:pt x="1133" y="881"/>
                  </a:lnTo>
                  <a:cubicBezTo>
                    <a:pt x="1245" y="881"/>
                    <a:pt x="1245" y="1037"/>
                    <a:pt x="1133" y="1037"/>
                  </a:cubicBezTo>
                  <a:lnTo>
                    <a:pt x="1" y="1037"/>
                  </a:lnTo>
                  <a:lnTo>
                    <a:pt x="1" y="1573"/>
                  </a:lnTo>
                  <a:lnTo>
                    <a:pt x="1133" y="1573"/>
                  </a:lnTo>
                  <a:cubicBezTo>
                    <a:pt x="1245" y="1573"/>
                    <a:pt x="1245" y="1737"/>
                    <a:pt x="1133" y="1737"/>
                  </a:cubicBezTo>
                  <a:lnTo>
                    <a:pt x="1" y="1737"/>
                  </a:lnTo>
                  <a:lnTo>
                    <a:pt x="1" y="2264"/>
                  </a:lnTo>
                  <a:lnTo>
                    <a:pt x="1133" y="2264"/>
                  </a:lnTo>
                  <a:cubicBezTo>
                    <a:pt x="1245" y="2264"/>
                    <a:pt x="1245" y="2428"/>
                    <a:pt x="1133" y="2428"/>
                  </a:cubicBezTo>
                  <a:lnTo>
                    <a:pt x="1" y="2428"/>
                  </a:lnTo>
                  <a:lnTo>
                    <a:pt x="1" y="2964"/>
                  </a:lnTo>
                  <a:lnTo>
                    <a:pt x="1133" y="2964"/>
                  </a:lnTo>
                  <a:cubicBezTo>
                    <a:pt x="1245" y="2964"/>
                    <a:pt x="1245" y="3119"/>
                    <a:pt x="1133" y="3119"/>
                  </a:cubicBezTo>
                  <a:lnTo>
                    <a:pt x="1" y="3119"/>
                  </a:lnTo>
                  <a:lnTo>
                    <a:pt x="1" y="3828"/>
                  </a:lnTo>
                  <a:lnTo>
                    <a:pt x="1133" y="3828"/>
                  </a:lnTo>
                  <a:cubicBezTo>
                    <a:pt x="1150" y="3828"/>
                    <a:pt x="1159" y="3836"/>
                    <a:pt x="1167" y="3836"/>
                  </a:cubicBezTo>
                  <a:cubicBezTo>
                    <a:pt x="1184" y="3845"/>
                    <a:pt x="1202" y="3862"/>
                    <a:pt x="1210" y="3880"/>
                  </a:cubicBezTo>
                  <a:cubicBezTo>
                    <a:pt x="1210" y="3888"/>
                    <a:pt x="1219" y="3897"/>
                    <a:pt x="1219" y="3914"/>
                  </a:cubicBezTo>
                  <a:lnTo>
                    <a:pt x="1219" y="5228"/>
                  </a:lnTo>
                  <a:lnTo>
                    <a:pt x="1746" y="5228"/>
                  </a:lnTo>
                  <a:lnTo>
                    <a:pt x="174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9"/>
            <p:cNvSpPr/>
            <p:nvPr/>
          </p:nvSpPr>
          <p:spPr>
            <a:xfrm>
              <a:off x="6573100" y="2613275"/>
              <a:ext cx="263800" cy="36325"/>
            </a:xfrm>
            <a:custGeom>
              <a:avLst/>
              <a:gdLst/>
              <a:ahLst/>
              <a:cxnLst/>
              <a:rect l="l" t="t" r="r" b="b"/>
              <a:pathLst>
                <a:path w="10552" h="1453" extrusionOk="0">
                  <a:moveTo>
                    <a:pt x="2282" y="1"/>
                  </a:moveTo>
                  <a:cubicBezTo>
                    <a:pt x="1651" y="658"/>
                    <a:pt x="865" y="1159"/>
                    <a:pt x="1" y="1453"/>
                  </a:cubicBezTo>
                  <a:lnTo>
                    <a:pt x="10551" y="1453"/>
                  </a:lnTo>
                  <a:cubicBezTo>
                    <a:pt x="9687" y="1159"/>
                    <a:pt x="8901" y="658"/>
                    <a:pt x="8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9"/>
            <p:cNvSpPr/>
            <p:nvPr/>
          </p:nvSpPr>
          <p:spPr>
            <a:xfrm>
              <a:off x="6631425" y="2572675"/>
              <a:ext cx="17525" cy="36525"/>
            </a:xfrm>
            <a:custGeom>
              <a:avLst/>
              <a:gdLst/>
              <a:ahLst/>
              <a:cxnLst/>
              <a:rect l="l" t="t" r="r" b="b"/>
              <a:pathLst>
                <a:path w="701" h="1461" extrusionOk="0">
                  <a:moveTo>
                    <a:pt x="1" y="1"/>
                  </a:moveTo>
                  <a:lnTo>
                    <a:pt x="1" y="1461"/>
                  </a:lnTo>
                  <a:lnTo>
                    <a:pt x="701" y="1461"/>
                  </a:lnTo>
                  <a:lnTo>
                    <a:pt x="7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9"/>
            <p:cNvSpPr/>
            <p:nvPr/>
          </p:nvSpPr>
          <p:spPr>
            <a:xfrm>
              <a:off x="6590825" y="2653675"/>
              <a:ext cx="228350" cy="6725"/>
            </a:xfrm>
            <a:custGeom>
              <a:avLst/>
              <a:gdLst/>
              <a:ahLst/>
              <a:cxnLst/>
              <a:rect l="l" t="t" r="r" b="b"/>
              <a:pathLst>
                <a:path w="9134" h="269" extrusionOk="0">
                  <a:moveTo>
                    <a:pt x="1" y="1"/>
                  </a:moveTo>
                  <a:lnTo>
                    <a:pt x="1" y="269"/>
                  </a:lnTo>
                  <a:lnTo>
                    <a:pt x="9134" y="269"/>
                  </a:lnTo>
                  <a:lnTo>
                    <a:pt x="91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9"/>
            <p:cNvSpPr/>
            <p:nvPr/>
          </p:nvSpPr>
          <p:spPr>
            <a:xfrm>
              <a:off x="6715025" y="2664475"/>
              <a:ext cx="58150" cy="36525"/>
            </a:xfrm>
            <a:custGeom>
              <a:avLst/>
              <a:gdLst/>
              <a:ahLst/>
              <a:cxnLst/>
              <a:rect l="l" t="t" r="r" b="b"/>
              <a:pathLst>
                <a:path w="2326" h="1461" extrusionOk="0">
                  <a:moveTo>
                    <a:pt x="1" y="1"/>
                  </a:moveTo>
                  <a:lnTo>
                    <a:pt x="1" y="1461"/>
                  </a:lnTo>
                  <a:lnTo>
                    <a:pt x="2325" y="1461"/>
                  </a:lnTo>
                  <a:lnTo>
                    <a:pt x="23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9"/>
            <p:cNvSpPr/>
            <p:nvPr/>
          </p:nvSpPr>
          <p:spPr>
            <a:xfrm>
              <a:off x="6793450" y="2664475"/>
              <a:ext cx="25725" cy="36525"/>
            </a:xfrm>
            <a:custGeom>
              <a:avLst/>
              <a:gdLst/>
              <a:ahLst/>
              <a:cxnLst/>
              <a:rect l="l" t="t" r="r" b="b"/>
              <a:pathLst>
                <a:path w="1029" h="1461" extrusionOk="0">
                  <a:moveTo>
                    <a:pt x="0" y="1"/>
                  </a:moveTo>
                  <a:lnTo>
                    <a:pt x="0" y="1461"/>
                  </a:lnTo>
                  <a:lnTo>
                    <a:pt x="1029" y="1461"/>
                  </a:lnTo>
                  <a:lnTo>
                    <a:pt x="10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9"/>
            <p:cNvSpPr/>
            <p:nvPr/>
          </p:nvSpPr>
          <p:spPr>
            <a:xfrm>
              <a:off x="6631425" y="2561875"/>
              <a:ext cx="147150" cy="6725"/>
            </a:xfrm>
            <a:custGeom>
              <a:avLst/>
              <a:gdLst/>
              <a:ahLst/>
              <a:cxnLst/>
              <a:rect l="l" t="t" r="r" b="b"/>
              <a:pathLst>
                <a:path w="5886" h="269" extrusionOk="0">
                  <a:moveTo>
                    <a:pt x="1" y="1"/>
                  </a:moveTo>
                  <a:lnTo>
                    <a:pt x="1" y="268"/>
                  </a:lnTo>
                  <a:lnTo>
                    <a:pt x="5885" y="268"/>
                  </a:lnTo>
                  <a:lnTo>
                    <a:pt x="58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9"/>
            <p:cNvSpPr/>
            <p:nvPr/>
          </p:nvSpPr>
          <p:spPr>
            <a:xfrm>
              <a:off x="6607450" y="2507875"/>
              <a:ext cx="195100" cy="49925"/>
            </a:xfrm>
            <a:custGeom>
              <a:avLst/>
              <a:gdLst/>
              <a:ahLst/>
              <a:cxnLst/>
              <a:rect l="l" t="t" r="r" b="b"/>
              <a:pathLst>
                <a:path w="7804" h="1997" extrusionOk="0">
                  <a:moveTo>
                    <a:pt x="3388" y="0"/>
                  </a:moveTo>
                  <a:cubicBezTo>
                    <a:pt x="2152" y="1020"/>
                    <a:pt x="683" y="1703"/>
                    <a:pt x="1" y="1996"/>
                  </a:cubicBezTo>
                  <a:lnTo>
                    <a:pt x="7803" y="1996"/>
                  </a:lnTo>
                  <a:cubicBezTo>
                    <a:pt x="7121" y="1703"/>
                    <a:pt x="5652" y="1020"/>
                    <a:pt x="44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9"/>
            <p:cNvSpPr/>
            <p:nvPr/>
          </p:nvSpPr>
          <p:spPr>
            <a:xfrm>
              <a:off x="6690400" y="2485625"/>
              <a:ext cx="28975" cy="18175"/>
            </a:xfrm>
            <a:custGeom>
              <a:avLst/>
              <a:gdLst/>
              <a:ahLst/>
              <a:cxnLst/>
              <a:rect l="l" t="t" r="r" b="b"/>
              <a:pathLst>
                <a:path w="1159" h="727" extrusionOk="0">
                  <a:moveTo>
                    <a:pt x="416" y="0"/>
                  </a:moveTo>
                  <a:lnTo>
                    <a:pt x="200" y="216"/>
                  </a:lnTo>
                  <a:cubicBezTo>
                    <a:pt x="53" y="337"/>
                    <a:pt x="1" y="553"/>
                    <a:pt x="87" y="726"/>
                  </a:cubicBezTo>
                  <a:lnTo>
                    <a:pt x="1072" y="726"/>
                  </a:lnTo>
                  <a:cubicBezTo>
                    <a:pt x="1159" y="553"/>
                    <a:pt x="1107" y="337"/>
                    <a:pt x="960" y="216"/>
                  </a:cubicBezTo>
                  <a:lnTo>
                    <a:pt x="744" y="0"/>
                  </a:lnTo>
                  <a:cubicBezTo>
                    <a:pt x="688" y="13"/>
                    <a:pt x="634" y="20"/>
                    <a:pt x="580" y="20"/>
                  </a:cubicBezTo>
                  <a:cubicBezTo>
                    <a:pt x="526" y="20"/>
                    <a:pt x="472" y="13"/>
                    <a:pt x="4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9"/>
            <p:cNvSpPr/>
            <p:nvPr/>
          </p:nvSpPr>
          <p:spPr>
            <a:xfrm>
              <a:off x="6636825" y="2664475"/>
              <a:ext cx="57925" cy="36525"/>
            </a:xfrm>
            <a:custGeom>
              <a:avLst/>
              <a:gdLst/>
              <a:ahLst/>
              <a:cxnLst/>
              <a:rect l="l" t="t" r="r" b="b"/>
              <a:pathLst>
                <a:path w="2317" h="1461" extrusionOk="0">
                  <a:moveTo>
                    <a:pt x="1" y="1"/>
                  </a:moveTo>
                  <a:lnTo>
                    <a:pt x="1" y="1461"/>
                  </a:lnTo>
                  <a:lnTo>
                    <a:pt x="2317" y="1461"/>
                  </a:lnTo>
                  <a:lnTo>
                    <a:pt x="23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9"/>
            <p:cNvSpPr/>
            <p:nvPr/>
          </p:nvSpPr>
          <p:spPr>
            <a:xfrm>
              <a:off x="6693425" y="2459275"/>
              <a:ext cx="22925" cy="22925"/>
            </a:xfrm>
            <a:custGeom>
              <a:avLst/>
              <a:gdLst/>
              <a:ahLst/>
              <a:cxnLst/>
              <a:rect l="l" t="t" r="r" b="b"/>
              <a:pathLst>
                <a:path w="917" h="917" extrusionOk="0">
                  <a:moveTo>
                    <a:pt x="459" y="0"/>
                  </a:moveTo>
                  <a:cubicBezTo>
                    <a:pt x="208" y="0"/>
                    <a:pt x="1" y="208"/>
                    <a:pt x="1" y="458"/>
                  </a:cubicBezTo>
                  <a:cubicBezTo>
                    <a:pt x="1" y="709"/>
                    <a:pt x="208" y="916"/>
                    <a:pt x="459" y="916"/>
                  </a:cubicBezTo>
                  <a:cubicBezTo>
                    <a:pt x="718" y="916"/>
                    <a:pt x="917" y="709"/>
                    <a:pt x="917" y="458"/>
                  </a:cubicBezTo>
                  <a:cubicBezTo>
                    <a:pt x="917" y="208"/>
                    <a:pt x="718" y="0"/>
                    <a:pt x="4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9"/>
            <p:cNvSpPr/>
            <p:nvPr/>
          </p:nvSpPr>
          <p:spPr>
            <a:xfrm>
              <a:off x="6669250" y="2572675"/>
              <a:ext cx="71500" cy="36525"/>
            </a:xfrm>
            <a:custGeom>
              <a:avLst/>
              <a:gdLst/>
              <a:ahLst/>
              <a:cxnLst/>
              <a:rect l="l" t="t" r="r" b="b"/>
              <a:pathLst>
                <a:path w="2860" h="1461" extrusionOk="0">
                  <a:moveTo>
                    <a:pt x="0" y="1"/>
                  </a:moveTo>
                  <a:lnTo>
                    <a:pt x="0" y="1461"/>
                  </a:lnTo>
                  <a:lnTo>
                    <a:pt x="700" y="1461"/>
                  </a:lnTo>
                  <a:lnTo>
                    <a:pt x="700" y="1003"/>
                  </a:lnTo>
                  <a:cubicBezTo>
                    <a:pt x="700" y="597"/>
                    <a:pt x="1028" y="268"/>
                    <a:pt x="1426" y="268"/>
                  </a:cubicBezTo>
                  <a:cubicBezTo>
                    <a:pt x="1832" y="268"/>
                    <a:pt x="2160" y="597"/>
                    <a:pt x="2160" y="1003"/>
                  </a:cubicBezTo>
                  <a:lnTo>
                    <a:pt x="2160" y="1461"/>
                  </a:lnTo>
                  <a:lnTo>
                    <a:pt x="2860" y="1461"/>
                  </a:lnTo>
                  <a:lnTo>
                    <a:pt x="28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9"/>
            <p:cNvSpPr/>
            <p:nvPr/>
          </p:nvSpPr>
          <p:spPr>
            <a:xfrm>
              <a:off x="6761050" y="2572675"/>
              <a:ext cx="17525" cy="36525"/>
            </a:xfrm>
            <a:custGeom>
              <a:avLst/>
              <a:gdLst/>
              <a:ahLst/>
              <a:cxnLst/>
              <a:rect l="l" t="t" r="r" b="b"/>
              <a:pathLst>
                <a:path w="701" h="1461" extrusionOk="0">
                  <a:moveTo>
                    <a:pt x="0" y="1"/>
                  </a:moveTo>
                  <a:lnTo>
                    <a:pt x="0" y="1461"/>
                  </a:lnTo>
                  <a:lnTo>
                    <a:pt x="700" y="1461"/>
                  </a:lnTo>
                  <a:lnTo>
                    <a:pt x="70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9"/>
            <p:cNvSpPr/>
            <p:nvPr/>
          </p:nvSpPr>
          <p:spPr>
            <a:xfrm>
              <a:off x="6601625" y="2758875"/>
              <a:ext cx="39125" cy="55550"/>
            </a:xfrm>
            <a:custGeom>
              <a:avLst/>
              <a:gdLst/>
              <a:ahLst/>
              <a:cxnLst/>
              <a:rect l="l" t="t" r="r" b="b"/>
              <a:pathLst>
                <a:path w="1565" h="2222" extrusionOk="0">
                  <a:moveTo>
                    <a:pt x="1" y="1"/>
                  </a:moveTo>
                  <a:lnTo>
                    <a:pt x="1" y="2221"/>
                  </a:lnTo>
                  <a:lnTo>
                    <a:pt x="1564" y="2221"/>
                  </a:lnTo>
                  <a:lnTo>
                    <a:pt x="15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9"/>
            <p:cNvSpPr/>
            <p:nvPr/>
          </p:nvSpPr>
          <p:spPr>
            <a:xfrm>
              <a:off x="6828450" y="2758875"/>
              <a:ext cx="20325" cy="55550"/>
            </a:xfrm>
            <a:custGeom>
              <a:avLst/>
              <a:gdLst/>
              <a:ahLst/>
              <a:cxnLst/>
              <a:rect l="l" t="t" r="r" b="b"/>
              <a:pathLst>
                <a:path w="813" h="2222" extrusionOk="0">
                  <a:moveTo>
                    <a:pt x="0" y="1"/>
                  </a:moveTo>
                  <a:lnTo>
                    <a:pt x="0" y="2221"/>
                  </a:lnTo>
                  <a:lnTo>
                    <a:pt x="812" y="2221"/>
                  </a:lnTo>
                  <a:lnTo>
                    <a:pt x="8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9"/>
            <p:cNvSpPr/>
            <p:nvPr/>
          </p:nvSpPr>
          <p:spPr>
            <a:xfrm>
              <a:off x="6769025" y="2758875"/>
              <a:ext cx="39125" cy="55550"/>
            </a:xfrm>
            <a:custGeom>
              <a:avLst/>
              <a:gdLst/>
              <a:ahLst/>
              <a:cxnLst/>
              <a:rect l="l" t="t" r="r" b="b"/>
              <a:pathLst>
                <a:path w="1565" h="2222" extrusionOk="0">
                  <a:moveTo>
                    <a:pt x="1" y="1"/>
                  </a:moveTo>
                  <a:lnTo>
                    <a:pt x="1" y="2221"/>
                  </a:lnTo>
                  <a:lnTo>
                    <a:pt x="1565" y="2221"/>
                  </a:lnTo>
                  <a:lnTo>
                    <a:pt x="156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9"/>
            <p:cNvSpPr/>
            <p:nvPr/>
          </p:nvSpPr>
          <p:spPr>
            <a:xfrm>
              <a:off x="6550000" y="2745475"/>
              <a:ext cx="298775" cy="9550"/>
            </a:xfrm>
            <a:custGeom>
              <a:avLst/>
              <a:gdLst/>
              <a:ahLst/>
              <a:cxnLst/>
              <a:rect l="l" t="t" r="r" b="b"/>
              <a:pathLst>
                <a:path w="11951" h="382" extrusionOk="0">
                  <a:moveTo>
                    <a:pt x="0" y="1"/>
                  </a:moveTo>
                  <a:lnTo>
                    <a:pt x="0" y="381"/>
                  </a:lnTo>
                  <a:lnTo>
                    <a:pt x="11950" y="381"/>
                  </a:lnTo>
                  <a:lnTo>
                    <a:pt x="119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9"/>
            <p:cNvSpPr/>
            <p:nvPr/>
          </p:nvSpPr>
          <p:spPr>
            <a:xfrm>
              <a:off x="6532500" y="2705100"/>
              <a:ext cx="344775" cy="36525"/>
            </a:xfrm>
            <a:custGeom>
              <a:avLst/>
              <a:gdLst/>
              <a:ahLst/>
              <a:cxnLst/>
              <a:rect l="l" t="t" r="r" b="b"/>
              <a:pathLst>
                <a:path w="13791" h="1461" extrusionOk="0">
                  <a:moveTo>
                    <a:pt x="2290" y="0"/>
                  </a:moveTo>
                  <a:cubicBezTo>
                    <a:pt x="1651" y="657"/>
                    <a:pt x="873" y="1158"/>
                    <a:pt x="1" y="1460"/>
                  </a:cubicBezTo>
                  <a:lnTo>
                    <a:pt x="13791" y="1460"/>
                  </a:lnTo>
                  <a:cubicBezTo>
                    <a:pt x="12927" y="1158"/>
                    <a:pt x="12149" y="657"/>
                    <a:pt x="115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9"/>
            <p:cNvSpPr/>
            <p:nvPr/>
          </p:nvSpPr>
          <p:spPr>
            <a:xfrm>
              <a:off x="6661025" y="2758875"/>
              <a:ext cx="33725" cy="55550"/>
            </a:xfrm>
            <a:custGeom>
              <a:avLst/>
              <a:gdLst/>
              <a:ahLst/>
              <a:cxnLst/>
              <a:rect l="l" t="t" r="r" b="b"/>
              <a:pathLst>
                <a:path w="1349" h="2222" extrusionOk="0">
                  <a:moveTo>
                    <a:pt x="1" y="1"/>
                  </a:moveTo>
                  <a:lnTo>
                    <a:pt x="1" y="2221"/>
                  </a:lnTo>
                  <a:lnTo>
                    <a:pt x="1349" y="2221"/>
                  </a:lnTo>
                  <a:lnTo>
                    <a:pt x="13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9"/>
            <p:cNvSpPr/>
            <p:nvPr/>
          </p:nvSpPr>
          <p:spPr>
            <a:xfrm>
              <a:off x="6715025" y="2758875"/>
              <a:ext cx="33725" cy="55550"/>
            </a:xfrm>
            <a:custGeom>
              <a:avLst/>
              <a:gdLst/>
              <a:ahLst/>
              <a:cxnLst/>
              <a:rect l="l" t="t" r="r" b="b"/>
              <a:pathLst>
                <a:path w="1349" h="2222" extrusionOk="0">
                  <a:moveTo>
                    <a:pt x="1" y="1"/>
                  </a:moveTo>
                  <a:lnTo>
                    <a:pt x="1" y="2221"/>
                  </a:lnTo>
                  <a:lnTo>
                    <a:pt x="1349" y="2221"/>
                  </a:lnTo>
                  <a:lnTo>
                    <a:pt x="13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9"/>
            <p:cNvSpPr/>
            <p:nvPr/>
          </p:nvSpPr>
          <p:spPr>
            <a:xfrm>
              <a:off x="6590825" y="2664475"/>
              <a:ext cx="25725" cy="36525"/>
            </a:xfrm>
            <a:custGeom>
              <a:avLst/>
              <a:gdLst/>
              <a:ahLst/>
              <a:cxnLst/>
              <a:rect l="l" t="t" r="r" b="b"/>
              <a:pathLst>
                <a:path w="1029" h="1461" extrusionOk="0">
                  <a:moveTo>
                    <a:pt x="1" y="1"/>
                  </a:moveTo>
                  <a:lnTo>
                    <a:pt x="1" y="1461"/>
                  </a:lnTo>
                  <a:lnTo>
                    <a:pt x="1029" y="1461"/>
                  </a:lnTo>
                  <a:lnTo>
                    <a:pt x="10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9"/>
            <p:cNvSpPr/>
            <p:nvPr/>
          </p:nvSpPr>
          <p:spPr>
            <a:xfrm>
              <a:off x="6550000" y="2758875"/>
              <a:ext cx="31350" cy="55550"/>
            </a:xfrm>
            <a:custGeom>
              <a:avLst/>
              <a:gdLst/>
              <a:ahLst/>
              <a:cxnLst/>
              <a:rect l="l" t="t" r="r" b="b"/>
              <a:pathLst>
                <a:path w="1254" h="2222" extrusionOk="0">
                  <a:moveTo>
                    <a:pt x="0" y="1"/>
                  </a:moveTo>
                  <a:lnTo>
                    <a:pt x="0" y="2221"/>
                  </a:lnTo>
                  <a:lnTo>
                    <a:pt x="1253" y="2221"/>
                  </a:lnTo>
                  <a:lnTo>
                    <a:pt x="12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4" name="Google Shape;774;p49"/>
          <p:cNvSpPr/>
          <p:nvPr/>
        </p:nvSpPr>
        <p:spPr>
          <a:xfrm>
            <a:off x="5746145" y="4004720"/>
            <a:ext cx="683257" cy="1148190"/>
          </a:xfrm>
          <a:custGeom>
            <a:avLst/>
            <a:gdLst/>
            <a:ahLst/>
            <a:cxnLst/>
            <a:rect l="l" t="t" r="r" b="b"/>
            <a:pathLst>
              <a:path w="10387" h="17455" extrusionOk="0">
                <a:moveTo>
                  <a:pt x="6489" y="2169"/>
                </a:moveTo>
                <a:lnTo>
                  <a:pt x="6489" y="2679"/>
                </a:lnTo>
                <a:lnTo>
                  <a:pt x="5980" y="2679"/>
                </a:lnTo>
                <a:lnTo>
                  <a:pt x="5980" y="2169"/>
                </a:lnTo>
                <a:close/>
                <a:moveTo>
                  <a:pt x="6489" y="2981"/>
                </a:moveTo>
                <a:lnTo>
                  <a:pt x="6489" y="3482"/>
                </a:lnTo>
                <a:lnTo>
                  <a:pt x="5980" y="3482"/>
                </a:lnTo>
                <a:lnTo>
                  <a:pt x="5980" y="2981"/>
                </a:lnTo>
                <a:close/>
                <a:moveTo>
                  <a:pt x="6489" y="3793"/>
                </a:moveTo>
                <a:lnTo>
                  <a:pt x="6489" y="4295"/>
                </a:lnTo>
                <a:lnTo>
                  <a:pt x="5980" y="4295"/>
                </a:lnTo>
                <a:lnTo>
                  <a:pt x="5980" y="3793"/>
                </a:lnTo>
                <a:close/>
                <a:moveTo>
                  <a:pt x="5522" y="4701"/>
                </a:moveTo>
                <a:lnTo>
                  <a:pt x="5522" y="5211"/>
                </a:lnTo>
                <a:lnTo>
                  <a:pt x="5021" y="5211"/>
                </a:lnTo>
                <a:lnTo>
                  <a:pt x="5021" y="4701"/>
                </a:lnTo>
                <a:close/>
                <a:moveTo>
                  <a:pt x="10032" y="5055"/>
                </a:moveTo>
                <a:lnTo>
                  <a:pt x="10032" y="5357"/>
                </a:lnTo>
                <a:lnTo>
                  <a:pt x="7353" y="5357"/>
                </a:lnTo>
                <a:lnTo>
                  <a:pt x="7353" y="5055"/>
                </a:lnTo>
                <a:close/>
                <a:moveTo>
                  <a:pt x="10032" y="5660"/>
                </a:moveTo>
                <a:lnTo>
                  <a:pt x="10032" y="5962"/>
                </a:lnTo>
                <a:lnTo>
                  <a:pt x="7353" y="5962"/>
                </a:lnTo>
                <a:lnTo>
                  <a:pt x="7353" y="5660"/>
                </a:lnTo>
                <a:close/>
                <a:moveTo>
                  <a:pt x="6489" y="5513"/>
                </a:moveTo>
                <a:lnTo>
                  <a:pt x="6489" y="6023"/>
                </a:lnTo>
                <a:lnTo>
                  <a:pt x="5980" y="6023"/>
                </a:lnTo>
                <a:lnTo>
                  <a:pt x="5980" y="5513"/>
                </a:lnTo>
                <a:close/>
                <a:moveTo>
                  <a:pt x="5522" y="6325"/>
                </a:moveTo>
                <a:lnTo>
                  <a:pt x="5522" y="6826"/>
                </a:lnTo>
                <a:lnTo>
                  <a:pt x="5021" y="6826"/>
                </a:lnTo>
                <a:lnTo>
                  <a:pt x="5021" y="6325"/>
                </a:lnTo>
                <a:close/>
                <a:moveTo>
                  <a:pt x="10032" y="6524"/>
                </a:moveTo>
                <a:lnTo>
                  <a:pt x="10032" y="6826"/>
                </a:lnTo>
                <a:lnTo>
                  <a:pt x="7353" y="6826"/>
                </a:lnTo>
                <a:lnTo>
                  <a:pt x="7353" y="6524"/>
                </a:lnTo>
                <a:close/>
                <a:moveTo>
                  <a:pt x="10032" y="7137"/>
                </a:moveTo>
                <a:lnTo>
                  <a:pt x="10032" y="7440"/>
                </a:lnTo>
                <a:lnTo>
                  <a:pt x="7353" y="7440"/>
                </a:lnTo>
                <a:lnTo>
                  <a:pt x="7353" y="7137"/>
                </a:lnTo>
                <a:close/>
                <a:moveTo>
                  <a:pt x="5522" y="7129"/>
                </a:moveTo>
                <a:lnTo>
                  <a:pt x="5522" y="7639"/>
                </a:lnTo>
                <a:lnTo>
                  <a:pt x="5021" y="7639"/>
                </a:lnTo>
                <a:lnTo>
                  <a:pt x="5021" y="7129"/>
                </a:lnTo>
                <a:close/>
                <a:moveTo>
                  <a:pt x="6489" y="7137"/>
                </a:moveTo>
                <a:lnTo>
                  <a:pt x="6489" y="7639"/>
                </a:lnTo>
                <a:lnTo>
                  <a:pt x="5980" y="7639"/>
                </a:lnTo>
                <a:lnTo>
                  <a:pt x="5980" y="7137"/>
                </a:lnTo>
                <a:close/>
                <a:moveTo>
                  <a:pt x="5522" y="7941"/>
                </a:moveTo>
                <a:lnTo>
                  <a:pt x="5522" y="8451"/>
                </a:lnTo>
                <a:lnTo>
                  <a:pt x="5021" y="8451"/>
                </a:lnTo>
                <a:lnTo>
                  <a:pt x="5021" y="7941"/>
                </a:lnTo>
                <a:close/>
                <a:moveTo>
                  <a:pt x="484" y="3422"/>
                </a:moveTo>
                <a:lnTo>
                  <a:pt x="769" y="3482"/>
                </a:lnTo>
                <a:lnTo>
                  <a:pt x="769" y="12857"/>
                </a:lnTo>
                <a:lnTo>
                  <a:pt x="484" y="12857"/>
                </a:lnTo>
                <a:lnTo>
                  <a:pt x="484" y="3422"/>
                </a:lnTo>
                <a:close/>
                <a:moveTo>
                  <a:pt x="1106" y="3543"/>
                </a:moveTo>
                <a:lnTo>
                  <a:pt x="1392" y="3603"/>
                </a:lnTo>
                <a:lnTo>
                  <a:pt x="1392" y="12857"/>
                </a:lnTo>
                <a:lnTo>
                  <a:pt x="1106" y="12857"/>
                </a:lnTo>
                <a:lnTo>
                  <a:pt x="1106" y="3543"/>
                </a:lnTo>
                <a:close/>
                <a:moveTo>
                  <a:pt x="1729" y="3673"/>
                </a:moveTo>
                <a:lnTo>
                  <a:pt x="2014" y="3733"/>
                </a:lnTo>
                <a:lnTo>
                  <a:pt x="2014" y="12857"/>
                </a:lnTo>
                <a:lnTo>
                  <a:pt x="1729" y="12857"/>
                </a:lnTo>
                <a:lnTo>
                  <a:pt x="1729" y="3673"/>
                </a:lnTo>
                <a:close/>
                <a:moveTo>
                  <a:pt x="2351" y="3793"/>
                </a:moveTo>
                <a:lnTo>
                  <a:pt x="2636" y="3845"/>
                </a:lnTo>
                <a:lnTo>
                  <a:pt x="2636" y="12857"/>
                </a:lnTo>
                <a:lnTo>
                  <a:pt x="2351" y="12857"/>
                </a:lnTo>
                <a:lnTo>
                  <a:pt x="2351" y="3793"/>
                </a:lnTo>
                <a:close/>
                <a:moveTo>
                  <a:pt x="2973" y="3914"/>
                </a:moveTo>
                <a:lnTo>
                  <a:pt x="3258" y="3975"/>
                </a:lnTo>
                <a:lnTo>
                  <a:pt x="3258" y="12857"/>
                </a:lnTo>
                <a:lnTo>
                  <a:pt x="2973" y="12857"/>
                </a:lnTo>
                <a:lnTo>
                  <a:pt x="2973" y="3914"/>
                </a:lnTo>
                <a:close/>
                <a:moveTo>
                  <a:pt x="3604" y="4035"/>
                </a:moveTo>
                <a:lnTo>
                  <a:pt x="3880" y="4096"/>
                </a:lnTo>
                <a:lnTo>
                  <a:pt x="3880" y="12857"/>
                </a:lnTo>
                <a:lnTo>
                  <a:pt x="3604" y="12857"/>
                </a:lnTo>
                <a:lnTo>
                  <a:pt x="3604" y="4035"/>
                </a:lnTo>
                <a:close/>
                <a:moveTo>
                  <a:pt x="6584" y="0"/>
                </a:moveTo>
                <a:lnTo>
                  <a:pt x="3949" y="873"/>
                </a:lnTo>
                <a:lnTo>
                  <a:pt x="3949" y="2886"/>
                </a:lnTo>
                <a:lnTo>
                  <a:pt x="0" y="2204"/>
                </a:lnTo>
                <a:lnTo>
                  <a:pt x="52" y="17454"/>
                </a:lnTo>
                <a:lnTo>
                  <a:pt x="10386" y="17454"/>
                </a:lnTo>
                <a:lnTo>
                  <a:pt x="10386" y="3889"/>
                </a:lnTo>
                <a:lnTo>
                  <a:pt x="10049" y="3889"/>
                </a:lnTo>
                <a:lnTo>
                  <a:pt x="10049" y="3111"/>
                </a:lnTo>
                <a:lnTo>
                  <a:pt x="9609" y="3111"/>
                </a:lnTo>
                <a:lnTo>
                  <a:pt x="9609" y="4148"/>
                </a:lnTo>
                <a:lnTo>
                  <a:pt x="8192" y="4148"/>
                </a:lnTo>
                <a:lnTo>
                  <a:pt x="8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5" name="Google Shape;775;p49"/>
          <p:cNvGrpSpPr/>
          <p:nvPr/>
        </p:nvGrpSpPr>
        <p:grpSpPr>
          <a:xfrm>
            <a:off x="382485" y="408790"/>
            <a:ext cx="8150023" cy="4494080"/>
            <a:chOff x="382485" y="408790"/>
            <a:chExt cx="8150023" cy="4494080"/>
          </a:xfrm>
        </p:grpSpPr>
        <p:sp>
          <p:nvSpPr>
            <p:cNvPr id="776" name="Google Shape;776;p49"/>
            <p:cNvSpPr/>
            <p:nvPr/>
          </p:nvSpPr>
          <p:spPr>
            <a:xfrm>
              <a:off x="8010264" y="769000"/>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9"/>
            <p:cNvSpPr/>
            <p:nvPr/>
          </p:nvSpPr>
          <p:spPr>
            <a:xfrm>
              <a:off x="8266639" y="503745"/>
              <a:ext cx="265869" cy="265244"/>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9"/>
            <p:cNvSpPr/>
            <p:nvPr/>
          </p:nvSpPr>
          <p:spPr>
            <a:xfrm>
              <a:off x="597361" y="4711549"/>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9"/>
            <p:cNvSpPr/>
            <p:nvPr/>
          </p:nvSpPr>
          <p:spPr>
            <a:xfrm>
              <a:off x="382485" y="4568340"/>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9"/>
            <p:cNvSpPr/>
            <p:nvPr/>
          </p:nvSpPr>
          <p:spPr>
            <a:xfrm>
              <a:off x="7968760" y="408790"/>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2248;p70">
            <a:extLst>
              <a:ext uri="{FF2B5EF4-FFF2-40B4-BE49-F238E27FC236}">
                <a16:creationId xmlns:a16="http://schemas.microsoft.com/office/drawing/2014/main" id="{823ABF3C-DF74-744D-AA49-189882200621}"/>
              </a:ext>
            </a:extLst>
          </p:cNvPr>
          <p:cNvSpPr txBox="1">
            <a:spLocks/>
          </p:cNvSpPr>
          <p:nvPr/>
        </p:nvSpPr>
        <p:spPr>
          <a:xfrm>
            <a:off x="245159" y="96609"/>
            <a:ext cx="4400384" cy="93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r>
              <a:rPr lang="en-US" sz="2800" dirty="0"/>
              <a:t>Choose the best answer</a:t>
            </a:r>
          </a:p>
        </p:txBody>
      </p:sp>
      <p:sp>
        <p:nvSpPr>
          <p:cNvPr id="65" name="Google Shape;701;p47">
            <a:extLst>
              <a:ext uri="{FF2B5EF4-FFF2-40B4-BE49-F238E27FC236}">
                <a16:creationId xmlns:a16="http://schemas.microsoft.com/office/drawing/2014/main" id="{7B2019BB-C203-5E47-B083-7A308A14129C}"/>
              </a:ext>
            </a:extLst>
          </p:cNvPr>
          <p:cNvSpPr txBox="1">
            <a:spLocks/>
          </p:cNvSpPr>
          <p:nvPr/>
        </p:nvSpPr>
        <p:spPr>
          <a:xfrm>
            <a:off x="245159" y="472176"/>
            <a:ext cx="6805591" cy="23336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200"/>
              <a:buFont typeface="Mulish"/>
              <a:buNone/>
              <a:defRPr sz="1600" b="0" i="0" u="none" strike="noStrike" cap="none">
                <a:solidFill>
                  <a:schemeClr val="dk1"/>
                </a:solidFill>
                <a:latin typeface="Mulish"/>
                <a:ea typeface="Mulish"/>
                <a:cs typeface="Mulish"/>
                <a:sym typeface="Mulish"/>
              </a:defRPr>
            </a:lvl1pPr>
            <a:lvl2pPr marL="914400" marR="0" lvl="1"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2pPr>
            <a:lvl3pPr marL="1371600" marR="0" lvl="2"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3pPr>
            <a:lvl4pPr marL="1828800" marR="0" lvl="3"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4pPr>
            <a:lvl5pPr marL="2286000" marR="0" lvl="4"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5pPr>
            <a:lvl6pPr marL="2743200" marR="0" lvl="5"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6pPr>
            <a:lvl7pPr marL="3200400" marR="0" lvl="6"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7pPr>
            <a:lvl8pPr marL="3657600" marR="0" lvl="7"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8pPr>
            <a:lvl9pPr marL="4114800" marR="0" lvl="8"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9pPr>
          </a:lstStyle>
          <a:p>
            <a:pPr marL="0" indent="0"/>
            <a:r>
              <a:rPr lang="en-US" altLang="en-VN" sz="2400" b="1" dirty="0"/>
              <a:t>4. What do Mai's parents want her to be?</a:t>
            </a:r>
            <a:br>
              <a:rPr lang="en-US" altLang="en-VN" sz="2400" b="1" dirty="0"/>
            </a:br>
            <a:r>
              <a:rPr lang="en-US" altLang="en-VN" sz="2400" dirty="0"/>
              <a:t>A. A medical doctor</a:t>
            </a:r>
            <a:br>
              <a:rPr lang="en-US" altLang="en-VN" sz="2400" dirty="0"/>
            </a:br>
            <a:r>
              <a:rPr lang="en-US" altLang="en-VN" sz="2400" dirty="0"/>
              <a:t>B. A designer</a:t>
            </a:r>
            <a:br>
              <a:rPr lang="en-US" altLang="en-VN" sz="2400" dirty="0"/>
            </a:br>
            <a:r>
              <a:rPr lang="en-US" altLang="en-VN" sz="2400" dirty="0"/>
              <a:t>C, A musician</a:t>
            </a:r>
            <a:endParaRPr lang="en-US" dirty="0"/>
          </a:p>
        </p:txBody>
      </p:sp>
      <p:sp>
        <p:nvSpPr>
          <p:cNvPr id="66" name="Google Shape;2247;p70">
            <a:extLst>
              <a:ext uri="{FF2B5EF4-FFF2-40B4-BE49-F238E27FC236}">
                <a16:creationId xmlns:a16="http://schemas.microsoft.com/office/drawing/2014/main" id="{CD2C6B9B-32EA-C540-B49F-C5104C13FFDD}"/>
              </a:ext>
            </a:extLst>
          </p:cNvPr>
          <p:cNvSpPr txBox="1">
            <a:spLocks/>
          </p:cNvSpPr>
          <p:nvPr/>
        </p:nvSpPr>
        <p:spPr>
          <a:xfrm flipH="1">
            <a:off x="485581" y="2241351"/>
            <a:ext cx="7073334" cy="4208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1pPr>
            <a:lvl2pPr marL="914400" marR="0" lvl="1"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2pPr>
            <a:lvl3pPr marL="1371600" marR="0" lvl="2"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3pPr>
            <a:lvl4pPr marL="1828800" marR="0" lvl="3"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4pPr>
            <a:lvl5pPr marL="2286000" marR="0" lvl="4"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5pPr>
            <a:lvl6pPr marL="2743200" marR="0" lvl="5"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6pPr>
            <a:lvl7pPr marL="3200400" marR="0" lvl="6"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7pPr>
            <a:lvl8pPr marL="3657600" marR="0" lvl="7"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8pPr>
            <a:lvl9pPr marL="4114800" marR="0" lvl="8"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9pPr>
          </a:lstStyle>
          <a:p>
            <a:pPr marL="0" indent="0" algn="l"/>
            <a:r>
              <a:rPr lang="en-US" altLang="en-VN" sz="2400" dirty="0"/>
              <a:t/>
            </a:r>
            <a:br>
              <a:rPr lang="en-US" altLang="en-VN" sz="2400" dirty="0"/>
            </a:br>
            <a:r>
              <a:rPr lang="en-US" altLang="en-VN" sz="2400" dirty="0">
                <a:sym typeface="Wingdings" pitchFamily="2" charset="2"/>
              </a:rPr>
              <a:t> </a:t>
            </a:r>
            <a:r>
              <a:rPr lang="en-US" altLang="en-VN" sz="2400" b="1" dirty="0">
                <a:sym typeface="Wingdings" pitchFamily="2" charset="2"/>
              </a:rPr>
              <a:t>A. A medical doctor</a:t>
            </a:r>
            <a:endParaRPr lang="en-US" sz="2400" b="1" dirty="0"/>
          </a:p>
        </p:txBody>
      </p:sp>
      <p:pic>
        <p:nvPicPr>
          <p:cNvPr id="17" name="Picture 16">
            <a:extLst>
              <a:ext uri="{FF2B5EF4-FFF2-40B4-BE49-F238E27FC236}">
                <a16:creationId xmlns:a16="http://schemas.microsoft.com/office/drawing/2014/main" id="{74903EA5-01BD-C74F-9702-132263680B01}"/>
              </a:ext>
            </a:extLst>
          </p:cNvPr>
          <p:cNvPicPr>
            <a:picLocks noChangeAspect="1"/>
          </p:cNvPicPr>
          <p:nvPr/>
        </p:nvPicPr>
        <p:blipFill>
          <a:blip r:embed="rId3"/>
          <a:stretch>
            <a:fillRect/>
          </a:stretch>
        </p:blipFill>
        <p:spPr>
          <a:xfrm>
            <a:off x="4131338" y="1646274"/>
            <a:ext cx="4764242" cy="14248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ppt_y</p:attrName>
                                        </p:attrNameLst>
                                      </p:cBhvr>
                                      <p:tavLst>
                                        <p:tav tm="0">
                                          <p:val>
                                            <p:strVal val="#ppt_y+#ppt_h*1.125000"/>
                                          </p:val>
                                        </p:tav>
                                        <p:tav tm="100000">
                                          <p:val>
                                            <p:strVal val="#ppt_y"/>
                                          </p:val>
                                        </p:tav>
                                      </p:tavLst>
                                    </p:anim>
                                    <p:animEffect transition="in" filter="wipe(up)">
                                      <p:cBhvr>
                                        <p:cTn id="8" dur="500"/>
                                        <p:tgtEl>
                                          <p:spTgt spid="6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500"/>
                                        <p:tgtEl>
                                          <p:spTgt spid="66"/>
                                        </p:tgtEl>
                                        <p:attrNameLst>
                                          <p:attrName>ppt_y</p:attrName>
                                        </p:attrNameLst>
                                      </p:cBhvr>
                                      <p:tavLst>
                                        <p:tav tm="0">
                                          <p:val>
                                            <p:strVal val="#ppt_y+#ppt_h*1.125000"/>
                                          </p:val>
                                        </p:tav>
                                        <p:tav tm="100000">
                                          <p:val>
                                            <p:strVal val="#ppt_y"/>
                                          </p:val>
                                        </p:tav>
                                      </p:tavLst>
                                    </p:anim>
                                    <p:animEffect transition="in" filter="wipe(up)">
                                      <p:cBhvr>
                                        <p:cTn id="14" dur="500"/>
                                        <p:tgtEl>
                                          <p:spTgt spid="6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346"/>
        <p:cNvGrpSpPr/>
        <p:nvPr/>
      </p:nvGrpSpPr>
      <p:grpSpPr>
        <a:xfrm>
          <a:off x="0" y="0"/>
          <a:ext cx="0" cy="0"/>
          <a:chOff x="0" y="0"/>
          <a:chExt cx="0" cy="0"/>
        </a:xfrm>
      </p:grpSpPr>
      <p:sp>
        <p:nvSpPr>
          <p:cNvPr id="2349" name="Google Shape;2349;p71"/>
          <p:cNvSpPr/>
          <p:nvPr/>
        </p:nvSpPr>
        <p:spPr>
          <a:xfrm>
            <a:off x="7129306" y="2953650"/>
            <a:ext cx="471872" cy="2149929"/>
          </a:xfrm>
          <a:custGeom>
            <a:avLst/>
            <a:gdLst/>
            <a:ahLst/>
            <a:cxnLst/>
            <a:rect l="l" t="t" r="r" b="b"/>
            <a:pathLst>
              <a:path w="8555" h="38978" extrusionOk="0">
                <a:moveTo>
                  <a:pt x="3214" y="8028"/>
                </a:moveTo>
                <a:lnTo>
                  <a:pt x="3214" y="16375"/>
                </a:lnTo>
                <a:lnTo>
                  <a:pt x="2635" y="16375"/>
                </a:lnTo>
                <a:lnTo>
                  <a:pt x="2635" y="8028"/>
                </a:lnTo>
                <a:close/>
                <a:moveTo>
                  <a:pt x="4571" y="1202"/>
                </a:moveTo>
                <a:lnTo>
                  <a:pt x="4562" y="16375"/>
                </a:lnTo>
                <a:lnTo>
                  <a:pt x="3983" y="16375"/>
                </a:lnTo>
                <a:lnTo>
                  <a:pt x="3983" y="1202"/>
                </a:lnTo>
                <a:close/>
                <a:moveTo>
                  <a:pt x="5919" y="8028"/>
                </a:moveTo>
                <a:lnTo>
                  <a:pt x="5919" y="16375"/>
                </a:lnTo>
                <a:lnTo>
                  <a:pt x="5340" y="16375"/>
                </a:lnTo>
                <a:lnTo>
                  <a:pt x="5340" y="8028"/>
                </a:lnTo>
                <a:close/>
                <a:moveTo>
                  <a:pt x="1426" y="19122"/>
                </a:moveTo>
                <a:lnTo>
                  <a:pt x="1426" y="20142"/>
                </a:lnTo>
                <a:lnTo>
                  <a:pt x="847" y="20142"/>
                </a:lnTo>
                <a:lnTo>
                  <a:pt x="847" y="19122"/>
                </a:lnTo>
                <a:close/>
                <a:moveTo>
                  <a:pt x="2471" y="19122"/>
                </a:moveTo>
                <a:lnTo>
                  <a:pt x="2471" y="20142"/>
                </a:lnTo>
                <a:lnTo>
                  <a:pt x="1892" y="20142"/>
                </a:lnTo>
                <a:lnTo>
                  <a:pt x="1892" y="19122"/>
                </a:lnTo>
                <a:close/>
                <a:moveTo>
                  <a:pt x="3517" y="19131"/>
                </a:moveTo>
                <a:lnTo>
                  <a:pt x="3517" y="20150"/>
                </a:lnTo>
                <a:lnTo>
                  <a:pt x="2938" y="20150"/>
                </a:lnTo>
                <a:lnTo>
                  <a:pt x="2938" y="19131"/>
                </a:lnTo>
                <a:close/>
                <a:moveTo>
                  <a:pt x="4571" y="19131"/>
                </a:moveTo>
                <a:lnTo>
                  <a:pt x="4562" y="20150"/>
                </a:lnTo>
                <a:lnTo>
                  <a:pt x="3983" y="20150"/>
                </a:lnTo>
                <a:lnTo>
                  <a:pt x="3983" y="19131"/>
                </a:lnTo>
                <a:close/>
                <a:moveTo>
                  <a:pt x="5608" y="19131"/>
                </a:moveTo>
                <a:lnTo>
                  <a:pt x="5608" y="20150"/>
                </a:lnTo>
                <a:lnTo>
                  <a:pt x="5029" y="20150"/>
                </a:lnTo>
                <a:lnTo>
                  <a:pt x="5029" y="19131"/>
                </a:lnTo>
                <a:close/>
                <a:moveTo>
                  <a:pt x="6653" y="19131"/>
                </a:moveTo>
                <a:lnTo>
                  <a:pt x="6653" y="20150"/>
                </a:lnTo>
                <a:lnTo>
                  <a:pt x="6083" y="20150"/>
                </a:lnTo>
                <a:lnTo>
                  <a:pt x="6083" y="19131"/>
                </a:lnTo>
                <a:close/>
                <a:moveTo>
                  <a:pt x="7699" y="19131"/>
                </a:moveTo>
                <a:lnTo>
                  <a:pt x="7699" y="20150"/>
                </a:lnTo>
                <a:lnTo>
                  <a:pt x="7120" y="20150"/>
                </a:lnTo>
                <a:lnTo>
                  <a:pt x="7120" y="19131"/>
                </a:lnTo>
                <a:close/>
                <a:moveTo>
                  <a:pt x="1426" y="20876"/>
                </a:moveTo>
                <a:lnTo>
                  <a:pt x="1426" y="21896"/>
                </a:lnTo>
                <a:lnTo>
                  <a:pt x="847" y="21896"/>
                </a:lnTo>
                <a:lnTo>
                  <a:pt x="847" y="20876"/>
                </a:lnTo>
                <a:close/>
                <a:moveTo>
                  <a:pt x="2471" y="20876"/>
                </a:moveTo>
                <a:lnTo>
                  <a:pt x="2471" y="21896"/>
                </a:lnTo>
                <a:lnTo>
                  <a:pt x="1892" y="21896"/>
                </a:lnTo>
                <a:lnTo>
                  <a:pt x="1892" y="20876"/>
                </a:lnTo>
                <a:close/>
                <a:moveTo>
                  <a:pt x="3517" y="20876"/>
                </a:moveTo>
                <a:lnTo>
                  <a:pt x="3517" y="21896"/>
                </a:lnTo>
                <a:lnTo>
                  <a:pt x="2938" y="21896"/>
                </a:lnTo>
                <a:lnTo>
                  <a:pt x="2938" y="20876"/>
                </a:lnTo>
                <a:close/>
                <a:moveTo>
                  <a:pt x="4571" y="20876"/>
                </a:moveTo>
                <a:lnTo>
                  <a:pt x="4562" y="21896"/>
                </a:lnTo>
                <a:lnTo>
                  <a:pt x="3983" y="21896"/>
                </a:lnTo>
                <a:lnTo>
                  <a:pt x="3983" y="20876"/>
                </a:lnTo>
                <a:close/>
                <a:moveTo>
                  <a:pt x="5608" y="20876"/>
                </a:moveTo>
                <a:lnTo>
                  <a:pt x="5608" y="21896"/>
                </a:lnTo>
                <a:lnTo>
                  <a:pt x="5029" y="21896"/>
                </a:lnTo>
                <a:lnTo>
                  <a:pt x="5029" y="20876"/>
                </a:lnTo>
                <a:close/>
                <a:moveTo>
                  <a:pt x="6653" y="20876"/>
                </a:moveTo>
                <a:lnTo>
                  <a:pt x="6653" y="21896"/>
                </a:lnTo>
                <a:lnTo>
                  <a:pt x="6083" y="21896"/>
                </a:lnTo>
                <a:lnTo>
                  <a:pt x="6083" y="20876"/>
                </a:lnTo>
                <a:close/>
                <a:moveTo>
                  <a:pt x="7699" y="20876"/>
                </a:moveTo>
                <a:lnTo>
                  <a:pt x="7699" y="21896"/>
                </a:lnTo>
                <a:lnTo>
                  <a:pt x="7120" y="21896"/>
                </a:lnTo>
                <a:lnTo>
                  <a:pt x="7120" y="20876"/>
                </a:lnTo>
                <a:close/>
                <a:moveTo>
                  <a:pt x="1426" y="22622"/>
                </a:moveTo>
                <a:lnTo>
                  <a:pt x="1426" y="23641"/>
                </a:lnTo>
                <a:lnTo>
                  <a:pt x="847" y="23641"/>
                </a:lnTo>
                <a:lnTo>
                  <a:pt x="847" y="22622"/>
                </a:lnTo>
                <a:close/>
                <a:moveTo>
                  <a:pt x="2471" y="22622"/>
                </a:moveTo>
                <a:lnTo>
                  <a:pt x="2471" y="23641"/>
                </a:lnTo>
                <a:lnTo>
                  <a:pt x="1892" y="23641"/>
                </a:lnTo>
                <a:lnTo>
                  <a:pt x="1892" y="22622"/>
                </a:lnTo>
                <a:close/>
                <a:moveTo>
                  <a:pt x="3517" y="22630"/>
                </a:moveTo>
                <a:lnTo>
                  <a:pt x="3517" y="23641"/>
                </a:lnTo>
                <a:lnTo>
                  <a:pt x="2938" y="23641"/>
                </a:lnTo>
                <a:lnTo>
                  <a:pt x="2938" y="22630"/>
                </a:lnTo>
                <a:close/>
                <a:moveTo>
                  <a:pt x="4571" y="22630"/>
                </a:moveTo>
                <a:lnTo>
                  <a:pt x="4562" y="23641"/>
                </a:lnTo>
                <a:lnTo>
                  <a:pt x="3983" y="23641"/>
                </a:lnTo>
                <a:lnTo>
                  <a:pt x="3983" y="22630"/>
                </a:lnTo>
                <a:close/>
                <a:moveTo>
                  <a:pt x="5608" y="22630"/>
                </a:moveTo>
                <a:lnTo>
                  <a:pt x="5608" y="23641"/>
                </a:lnTo>
                <a:lnTo>
                  <a:pt x="5029" y="23641"/>
                </a:lnTo>
                <a:lnTo>
                  <a:pt x="5029" y="22630"/>
                </a:lnTo>
                <a:close/>
                <a:moveTo>
                  <a:pt x="6653" y="22630"/>
                </a:moveTo>
                <a:lnTo>
                  <a:pt x="6653" y="23641"/>
                </a:lnTo>
                <a:lnTo>
                  <a:pt x="6083" y="23641"/>
                </a:lnTo>
                <a:lnTo>
                  <a:pt x="6083" y="22630"/>
                </a:lnTo>
                <a:close/>
                <a:moveTo>
                  <a:pt x="7699" y="22630"/>
                </a:moveTo>
                <a:lnTo>
                  <a:pt x="7699" y="23641"/>
                </a:lnTo>
                <a:lnTo>
                  <a:pt x="7120" y="23641"/>
                </a:lnTo>
                <a:lnTo>
                  <a:pt x="7120" y="22630"/>
                </a:lnTo>
                <a:close/>
                <a:moveTo>
                  <a:pt x="1426" y="24376"/>
                </a:moveTo>
                <a:lnTo>
                  <a:pt x="1426" y="25395"/>
                </a:lnTo>
                <a:lnTo>
                  <a:pt x="847" y="25395"/>
                </a:lnTo>
                <a:lnTo>
                  <a:pt x="847" y="24376"/>
                </a:lnTo>
                <a:close/>
                <a:moveTo>
                  <a:pt x="2471" y="24376"/>
                </a:moveTo>
                <a:lnTo>
                  <a:pt x="2471" y="25395"/>
                </a:lnTo>
                <a:lnTo>
                  <a:pt x="1892" y="25395"/>
                </a:lnTo>
                <a:lnTo>
                  <a:pt x="1892" y="24376"/>
                </a:lnTo>
                <a:close/>
                <a:moveTo>
                  <a:pt x="3517" y="24376"/>
                </a:moveTo>
                <a:lnTo>
                  <a:pt x="3517" y="25395"/>
                </a:lnTo>
                <a:lnTo>
                  <a:pt x="2938" y="25395"/>
                </a:lnTo>
                <a:lnTo>
                  <a:pt x="2938" y="24376"/>
                </a:lnTo>
                <a:close/>
                <a:moveTo>
                  <a:pt x="4571" y="24376"/>
                </a:moveTo>
                <a:lnTo>
                  <a:pt x="4562" y="25395"/>
                </a:lnTo>
                <a:lnTo>
                  <a:pt x="3983" y="25395"/>
                </a:lnTo>
                <a:lnTo>
                  <a:pt x="3983" y="24376"/>
                </a:lnTo>
                <a:close/>
                <a:moveTo>
                  <a:pt x="5608" y="24376"/>
                </a:moveTo>
                <a:lnTo>
                  <a:pt x="5608" y="25395"/>
                </a:lnTo>
                <a:lnTo>
                  <a:pt x="5029" y="25395"/>
                </a:lnTo>
                <a:lnTo>
                  <a:pt x="5029" y="24376"/>
                </a:lnTo>
                <a:close/>
                <a:moveTo>
                  <a:pt x="6653" y="24376"/>
                </a:moveTo>
                <a:lnTo>
                  <a:pt x="6653" y="25395"/>
                </a:lnTo>
                <a:lnTo>
                  <a:pt x="6083" y="25395"/>
                </a:lnTo>
                <a:lnTo>
                  <a:pt x="6083" y="24376"/>
                </a:lnTo>
                <a:close/>
                <a:moveTo>
                  <a:pt x="7699" y="24376"/>
                </a:moveTo>
                <a:lnTo>
                  <a:pt x="7699" y="25395"/>
                </a:lnTo>
                <a:lnTo>
                  <a:pt x="7120" y="25395"/>
                </a:lnTo>
                <a:lnTo>
                  <a:pt x="7120" y="24376"/>
                </a:lnTo>
                <a:close/>
                <a:moveTo>
                  <a:pt x="1426" y="26121"/>
                </a:moveTo>
                <a:lnTo>
                  <a:pt x="1426" y="27141"/>
                </a:lnTo>
                <a:lnTo>
                  <a:pt x="847" y="27141"/>
                </a:lnTo>
                <a:lnTo>
                  <a:pt x="847" y="26121"/>
                </a:lnTo>
                <a:close/>
                <a:moveTo>
                  <a:pt x="2471" y="26121"/>
                </a:moveTo>
                <a:lnTo>
                  <a:pt x="2471" y="27141"/>
                </a:lnTo>
                <a:lnTo>
                  <a:pt x="1892" y="27141"/>
                </a:lnTo>
                <a:lnTo>
                  <a:pt x="1892" y="26121"/>
                </a:lnTo>
                <a:close/>
                <a:moveTo>
                  <a:pt x="3517" y="26121"/>
                </a:moveTo>
                <a:lnTo>
                  <a:pt x="3517" y="27141"/>
                </a:lnTo>
                <a:lnTo>
                  <a:pt x="2938" y="27141"/>
                </a:lnTo>
                <a:lnTo>
                  <a:pt x="2938" y="26121"/>
                </a:lnTo>
                <a:close/>
                <a:moveTo>
                  <a:pt x="4571" y="26121"/>
                </a:moveTo>
                <a:lnTo>
                  <a:pt x="4562" y="27141"/>
                </a:lnTo>
                <a:lnTo>
                  <a:pt x="3983" y="27141"/>
                </a:lnTo>
                <a:lnTo>
                  <a:pt x="3983" y="26121"/>
                </a:lnTo>
                <a:close/>
                <a:moveTo>
                  <a:pt x="5608" y="26121"/>
                </a:moveTo>
                <a:lnTo>
                  <a:pt x="5608" y="27141"/>
                </a:lnTo>
                <a:lnTo>
                  <a:pt x="5029" y="27141"/>
                </a:lnTo>
                <a:lnTo>
                  <a:pt x="5029" y="26121"/>
                </a:lnTo>
                <a:close/>
                <a:moveTo>
                  <a:pt x="6653" y="26121"/>
                </a:moveTo>
                <a:lnTo>
                  <a:pt x="6653" y="27141"/>
                </a:lnTo>
                <a:lnTo>
                  <a:pt x="6083" y="27141"/>
                </a:lnTo>
                <a:lnTo>
                  <a:pt x="6083" y="26121"/>
                </a:lnTo>
                <a:close/>
                <a:moveTo>
                  <a:pt x="7699" y="26121"/>
                </a:moveTo>
                <a:lnTo>
                  <a:pt x="7699" y="27141"/>
                </a:lnTo>
                <a:lnTo>
                  <a:pt x="7120" y="27141"/>
                </a:lnTo>
                <a:lnTo>
                  <a:pt x="7120" y="26121"/>
                </a:lnTo>
                <a:close/>
                <a:moveTo>
                  <a:pt x="1426" y="27875"/>
                </a:moveTo>
                <a:lnTo>
                  <a:pt x="1426" y="28886"/>
                </a:lnTo>
                <a:lnTo>
                  <a:pt x="847" y="28886"/>
                </a:lnTo>
                <a:lnTo>
                  <a:pt x="847" y="27875"/>
                </a:lnTo>
                <a:close/>
                <a:moveTo>
                  <a:pt x="2471" y="27875"/>
                </a:moveTo>
                <a:lnTo>
                  <a:pt x="2471" y="28886"/>
                </a:lnTo>
                <a:lnTo>
                  <a:pt x="1892" y="28886"/>
                </a:lnTo>
                <a:lnTo>
                  <a:pt x="1892" y="27875"/>
                </a:lnTo>
                <a:close/>
                <a:moveTo>
                  <a:pt x="3517" y="27875"/>
                </a:moveTo>
                <a:lnTo>
                  <a:pt x="3517" y="28895"/>
                </a:lnTo>
                <a:lnTo>
                  <a:pt x="2938" y="28895"/>
                </a:lnTo>
                <a:lnTo>
                  <a:pt x="2938" y="27875"/>
                </a:lnTo>
                <a:close/>
                <a:moveTo>
                  <a:pt x="4571" y="27875"/>
                </a:moveTo>
                <a:lnTo>
                  <a:pt x="4562" y="28895"/>
                </a:lnTo>
                <a:lnTo>
                  <a:pt x="3983" y="28895"/>
                </a:lnTo>
                <a:lnTo>
                  <a:pt x="3983" y="27875"/>
                </a:lnTo>
                <a:close/>
                <a:moveTo>
                  <a:pt x="5608" y="27875"/>
                </a:moveTo>
                <a:lnTo>
                  <a:pt x="5608" y="28895"/>
                </a:lnTo>
                <a:lnTo>
                  <a:pt x="5029" y="28895"/>
                </a:lnTo>
                <a:lnTo>
                  <a:pt x="5029" y="27875"/>
                </a:lnTo>
                <a:close/>
                <a:moveTo>
                  <a:pt x="6653" y="27875"/>
                </a:moveTo>
                <a:lnTo>
                  <a:pt x="6653" y="28895"/>
                </a:lnTo>
                <a:lnTo>
                  <a:pt x="6083" y="28895"/>
                </a:lnTo>
                <a:lnTo>
                  <a:pt x="6083" y="27875"/>
                </a:lnTo>
                <a:close/>
                <a:moveTo>
                  <a:pt x="7699" y="27875"/>
                </a:moveTo>
                <a:lnTo>
                  <a:pt x="7699" y="28895"/>
                </a:lnTo>
                <a:lnTo>
                  <a:pt x="7120" y="28895"/>
                </a:lnTo>
                <a:lnTo>
                  <a:pt x="7120" y="27875"/>
                </a:lnTo>
                <a:close/>
                <a:moveTo>
                  <a:pt x="1426" y="29620"/>
                </a:moveTo>
                <a:lnTo>
                  <a:pt x="1426" y="30640"/>
                </a:lnTo>
                <a:lnTo>
                  <a:pt x="847" y="30640"/>
                </a:lnTo>
                <a:lnTo>
                  <a:pt x="847" y="29620"/>
                </a:lnTo>
                <a:close/>
                <a:moveTo>
                  <a:pt x="2471" y="29620"/>
                </a:moveTo>
                <a:lnTo>
                  <a:pt x="2471" y="30640"/>
                </a:lnTo>
                <a:lnTo>
                  <a:pt x="1892" y="30640"/>
                </a:lnTo>
                <a:lnTo>
                  <a:pt x="1892" y="29620"/>
                </a:lnTo>
                <a:close/>
                <a:moveTo>
                  <a:pt x="3517" y="29620"/>
                </a:moveTo>
                <a:lnTo>
                  <a:pt x="3517" y="30640"/>
                </a:lnTo>
                <a:lnTo>
                  <a:pt x="2938" y="30640"/>
                </a:lnTo>
                <a:lnTo>
                  <a:pt x="2938" y="29620"/>
                </a:lnTo>
                <a:close/>
                <a:moveTo>
                  <a:pt x="4571" y="29620"/>
                </a:moveTo>
                <a:lnTo>
                  <a:pt x="4562" y="30640"/>
                </a:lnTo>
                <a:lnTo>
                  <a:pt x="3983" y="30640"/>
                </a:lnTo>
                <a:lnTo>
                  <a:pt x="3983" y="29620"/>
                </a:lnTo>
                <a:close/>
                <a:moveTo>
                  <a:pt x="5608" y="29620"/>
                </a:moveTo>
                <a:lnTo>
                  <a:pt x="5608" y="30640"/>
                </a:lnTo>
                <a:lnTo>
                  <a:pt x="5029" y="30640"/>
                </a:lnTo>
                <a:lnTo>
                  <a:pt x="5029" y="29620"/>
                </a:lnTo>
                <a:close/>
                <a:moveTo>
                  <a:pt x="6653" y="29620"/>
                </a:moveTo>
                <a:lnTo>
                  <a:pt x="6653" y="30640"/>
                </a:lnTo>
                <a:lnTo>
                  <a:pt x="6083" y="30640"/>
                </a:lnTo>
                <a:lnTo>
                  <a:pt x="6083" y="29620"/>
                </a:lnTo>
                <a:close/>
                <a:moveTo>
                  <a:pt x="7699" y="29620"/>
                </a:moveTo>
                <a:lnTo>
                  <a:pt x="7699" y="30640"/>
                </a:lnTo>
                <a:lnTo>
                  <a:pt x="7120" y="30640"/>
                </a:lnTo>
                <a:lnTo>
                  <a:pt x="7120" y="29620"/>
                </a:lnTo>
                <a:close/>
                <a:moveTo>
                  <a:pt x="1426" y="31366"/>
                </a:moveTo>
                <a:lnTo>
                  <a:pt x="1426" y="32385"/>
                </a:lnTo>
                <a:lnTo>
                  <a:pt x="847" y="32385"/>
                </a:lnTo>
                <a:lnTo>
                  <a:pt x="847" y="31366"/>
                </a:lnTo>
                <a:close/>
                <a:moveTo>
                  <a:pt x="2471" y="31366"/>
                </a:moveTo>
                <a:lnTo>
                  <a:pt x="2471" y="32385"/>
                </a:lnTo>
                <a:lnTo>
                  <a:pt x="1892" y="32385"/>
                </a:lnTo>
                <a:lnTo>
                  <a:pt x="1892" y="31366"/>
                </a:lnTo>
                <a:close/>
                <a:moveTo>
                  <a:pt x="3517" y="31374"/>
                </a:moveTo>
                <a:lnTo>
                  <a:pt x="3517" y="32394"/>
                </a:lnTo>
                <a:lnTo>
                  <a:pt x="2938" y="32394"/>
                </a:lnTo>
                <a:lnTo>
                  <a:pt x="2938" y="31374"/>
                </a:lnTo>
                <a:close/>
                <a:moveTo>
                  <a:pt x="4571" y="31374"/>
                </a:moveTo>
                <a:lnTo>
                  <a:pt x="4562" y="32394"/>
                </a:lnTo>
                <a:lnTo>
                  <a:pt x="3983" y="32394"/>
                </a:lnTo>
                <a:lnTo>
                  <a:pt x="3983" y="31374"/>
                </a:lnTo>
                <a:close/>
                <a:moveTo>
                  <a:pt x="5608" y="31374"/>
                </a:moveTo>
                <a:lnTo>
                  <a:pt x="5608" y="32394"/>
                </a:lnTo>
                <a:lnTo>
                  <a:pt x="5029" y="32394"/>
                </a:lnTo>
                <a:lnTo>
                  <a:pt x="5029" y="31374"/>
                </a:lnTo>
                <a:close/>
                <a:moveTo>
                  <a:pt x="6653" y="31374"/>
                </a:moveTo>
                <a:lnTo>
                  <a:pt x="6653" y="32394"/>
                </a:lnTo>
                <a:lnTo>
                  <a:pt x="6083" y="32394"/>
                </a:lnTo>
                <a:lnTo>
                  <a:pt x="6083" y="31374"/>
                </a:lnTo>
                <a:close/>
                <a:moveTo>
                  <a:pt x="7699" y="31374"/>
                </a:moveTo>
                <a:lnTo>
                  <a:pt x="7699" y="32394"/>
                </a:lnTo>
                <a:lnTo>
                  <a:pt x="7120" y="32394"/>
                </a:lnTo>
                <a:lnTo>
                  <a:pt x="7120" y="31374"/>
                </a:lnTo>
                <a:close/>
                <a:moveTo>
                  <a:pt x="1426" y="33120"/>
                </a:moveTo>
                <a:lnTo>
                  <a:pt x="1426" y="34139"/>
                </a:lnTo>
                <a:lnTo>
                  <a:pt x="847" y="34139"/>
                </a:lnTo>
                <a:lnTo>
                  <a:pt x="847" y="33120"/>
                </a:lnTo>
                <a:close/>
                <a:moveTo>
                  <a:pt x="2471" y="33120"/>
                </a:moveTo>
                <a:lnTo>
                  <a:pt x="2471" y="34139"/>
                </a:lnTo>
                <a:lnTo>
                  <a:pt x="1892" y="34139"/>
                </a:lnTo>
                <a:lnTo>
                  <a:pt x="1892" y="33120"/>
                </a:lnTo>
                <a:close/>
                <a:moveTo>
                  <a:pt x="3517" y="33120"/>
                </a:moveTo>
                <a:lnTo>
                  <a:pt x="3517" y="34139"/>
                </a:lnTo>
                <a:lnTo>
                  <a:pt x="2938" y="34139"/>
                </a:lnTo>
                <a:lnTo>
                  <a:pt x="2938" y="33120"/>
                </a:lnTo>
                <a:close/>
                <a:moveTo>
                  <a:pt x="4571" y="33120"/>
                </a:moveTo>
                <a:lnTo>
                  <a:pt x="4562" y="34139"/>
                </a:lnTo>
                <a:lnTo>
                  <a:pt x="3983" y="34139"/>
                </a:lnTo>
                <a:lnTo>
                  <a:pt x="3983" y="33120"/>
                </a:lnTo>
                <a:close/>
                <a:moveTo>
                  <a:pt x="5608" y="33120"/>
                </a:moveTo>
                <a:lnTo>
                  <a:pt x="5608" y="34139"/>
                </a:lnTo>
                <a:lnTo>
                  <a:pt x="5029" y="34139"/>
                </a:lnTo>
                <a:lnTo>
                  <a:pt x="5029" y="33120"/>
                </a:lnTo>
                <a:close/>
                <a:moveTo>
                  <a:pt x="6653" y="33120"/>
                </a:moveTo>
                <a:lnTo>
                  <a:pt x="6653" y="34139"/>
                </a:lnTo>
                <a:lnTo>
                  <a:pt x="6083" y="34139"/>
                </a:lnTo>
                <a:lnTo>
                  <a:pt x="6083" y="33120"/>
                </a:lnTo>
                <a:close/>
                <a:moveTo>
                  <a:pt x="7699" y="33120"/>
                </a:moveTo>
                <a:lnTo>
                  <a:pt x="7699" y="34139"/>
                </a:lnTo>
                <a:lnTo>
                  <a:pt x="7120" y="34139"/>
                </a:lnTo>
                <a:lnTo>
                  <a:pt x="7120" y="33120"/>
                </a:lnTo>
                <a:close/>
                <a:moveTo>
                  <a:pt x="1426" y="34865"/>
                </a:moveTo>
                <a:lnTo>
                  <a:pt x="1426" y="35885"/>
                </a:lnTo>
                <a:lnTo>
                  <a:pt x="847" y="35885"/>
                </a:lnTo>
                <a:lnTo>
                  <a:pt x="847" y="34865"/>
                </a:lnTo>
                <a:close/>
                <a:moveTo>
                  <a:pt x="2471" y="34865"/>
                </a:moveTo>
                <a:lnTo>
                  <a:pt x="2471" y="35885"/>
                </a:lnTo>
                <a:lnTo>
                  <a:pt x="1892" y="35885"/>
                </a:lnTo>
                <a:lnTo>
                  <a:pt x="1892" y="34865"/>
                </a:lnTo>
                <a:close/>
                <a:moveTo>
                  <a:pt x="3517" y="34874"/>
                </a:moveTo>
                <a:lnTo>
                  <a:pt x="3517" y="35893"/>
                </a:lnTo>
                <a:lnTo>
                  <a:pt x="2938" y="35893"/>
                </a:lnTo>
                <a:lnTo>
                  <a:pt x="2938" y="34874"/>
                </a:lnTo>
                <a:close/>
                <a:moveTo>
                  <a:pt x="4571" y="34874"/>
                </a:moveTo>
                <a:lnTo>
                  <a:pt x="4562" y="35893"/>
                </a:lnTo>
                <a:lnTo>
                  <a:pt x="3983" y="35893"/>
                </a:lnTo>
                <a:lnTo>
                  <a:pt x="3983" y="34874"/>
                </a:lnTo>
                <a:close/>
                <a:moveTo>
                  <a:pt x="5608" y="34874"/>
                </a:moveTo>
                <a:lnTo>
                  <a:pt x="5608" y="35893"/>
                </a:lnTo>
                <a:lnTo>
                  <a:pt x="5029" y="35893"/>
                </a:lnTo>
                <a:lnTo>
                  <a:pt x="5029" y="34874"/>
                </a:lnTo>
                <a:close/>
                <a:moveTo>
                  <a:pt x="6653" y="34874"/>
                </a:moveTo>
                <a:lnTo>
                  <a:pt x="6653" y="35893"/>
                </a:lnTo>
                <a:lnTo>
                  <a:pt x="6083" y="35893"/>
                </a:lnTo>
                <a:lnTo>
                  <a:pt x="6083" y="34874"/>
                </a:lnTo>
                <a:close/>
                <a:moveTo>
                  <a:pt x="7699" y="34874"/>
                </a:moveTo>
                <a:lnTo>
                  <a:pt x="7699" y="35893"/>
                </a:lnTo>
                <a:lnTo>
                  <a:pt x="7120" y="35893"/>
                </a:lnTo>
                <a:lnTo>
                  <a:pt x="7120" y="34874"/>
                </a:lnTo>
                <a:close/>
                <a:moveTo>
                  <a:pt x="4277" y="1"/>
                </a:moveTo>
                <a:cubicBezTo>
                  <a:pt x="3534" y="1"/>
                  <a:pt x="2921" y="597"/>
                  <a:pt x="2903" y="1340"/>
                </a:cubicBezTo>
                <a:lnTo>
                  <a:pt x="2903" y="6758"/>
                </a:lnTo>
                <a:lnTo>
                  <a:pt x="1642" y="6758"/>
                </a:lnTo>
                <a:lnTo>
                  <a:pt x="1642" y="16807"/>
                </a:lnTo>
                <a:lnTo>
                  <a:pt x="0" y="16807"/>
                </a:lnTo>
                <a:lnTo>
                  <a:pt x="0" y="38978"/>
                </a:lnTo>
                <a:lnTo>
                  <a:pt x="8554" y="38978"/>
                </a:lnTo>
                <a:lnTo>
                  <a:pt x="8554" y="16807"/>
                </a:lnTo>
                <a:lnTo>
                  <a:pt x="6912" y="16807"/>
                </a:lnTo>
                <a:lnTo>
                  <a:pt x="6912" y="6758"/>
                </a:lnTo>
                <a:lnTo>
                  <a:pt x="5651" y="6758"/>
                </a:lnTo>
                <a:lnTo>
                  <a:pt x="5651" y="1340"/>
                </a:lnTo>
                <a:cubicBezTo>
                  <a:pt x="5634" y="597"/>
                  <a:pt x="5020" y="1"/>
                  <a:pt x="4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0" name="Google Shape;2350;p71"/>
          <p:cNvGrpSpPr/>
          <p:nvPr/>
        </p:nvGrpSpPr>
        <p:grpSpPr>
          <a:xfrm>
            <a:off x="6659718" y="4178960"/>
            <a:ext cx="2268081" cy="924646"/>
            <a:chOff x="3179000" y="1026075"/>
            <a:chExt cx="1052425" cy="429050"/>
          </a:xfrm>
        </p:grpSpPr>
        <p:sp>
          <p:nvSpPr>
            <p:cNvPr id="2351" name="Google Shape;2351;p71"/>
            <p:cNvSpPr/>
            <p:nvPr/>
          </p:nvSpPr>
          <p:spPr>
            <a:xfrm>
              <a:off x="3179000" y="1386275"/>
              <a:ext cx="407225" cy="68850"/>
            </a:xfrm>
            <a:custGeom>
              <a:avLst/>
              <a:gdLst/>
              <a:ahLst/>
              <a:cxnLst/>
              <a:rect l="l" t="t" r="r" b="b"/>
              <a:pathLst>
                <a:path w="16289" h="2754" extrusionOk="0">
                  <a:moveTo>
                    <a:pt x="1704" y="0"/>
                  </a:moveTo>
                  <a:lnTo>
                    <a:pt x="1" y="2754"/>
                  </a:lnTo>
                  <a:lnTo>
                    <a:pt x="15692" y="2754"/>
                  </a:lnTo>
                  <a:lnTo>
                    <a:pt x="16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1"/>
            <p:cNvSpPr/>
            <p:nvPr/>
          </p:nvSpPr>
          <p:spPr>
            <a:xfrm>
              <a:off x="3271050" y="1307200"/>
              <a:ext cx="332050" cy="69150"/>
            </a:xfrm>
            <a:custGeom>
              <a:avLst/>
              <a:gdLst/>
              <a:ahLst/>
              <a:cxnLst/>
              <a:rect l="l" t="t" r="r" b="b"/>
              <a:pathLst>
                <a:path w="13282" h="2766" extrusionOk="0">
                  <a:moveTo>
                    <a:pt x="1704" y="1"/>
                  </a:moveTo>
                  <a:lnTo>
                    <a:pt x="1" y="2765"/>
                  </a:lnTo>
                  <a:lnTo>
                    <a:pt x="12684" y="2765"/>
                  </a:lnTo>
                  <a:lnTo>
                    <a:pt x="132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1"/>
            <p:cNvSpPr/>
            <p:nvPr/>
          </p:nvSpPr>
          <p:spPr>
            <a:xfrm>
              <a:off x="3366425" y="1226775"/>
              <a:ext cx="254075" cy="63875"/>
            </a:xfrm>
            <a:custGeom>
              <a:avLst/>
              <a:gdLst/>
              <a:ahLst/>
              <a:cxnLst/>
              <a:rect l="l" t="t" r="r" b="b"/>
              <a:pathLst>
                <a:path w="10163" h="2555" extrusionOk="0">
                  <a:moveTo>
                    <a:pt x="1582" y="0"/>
                  </a:moveTo>
                  <a:lnTo>
                    <a:pt x="1" y="2555"/>
                  </a:lnTo>
                  <a:lnTo>
                    <a:pt x="9610" y="2555"/>
                  </a:lnTo>
                  <a:lnTo>
                    <a:pt x="101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1"/>
            <p:cNvSpPr/>
            <p:nvPr/>
          </p:nvSpPr>
          <p:spPr>
            <a:xfrm>
              <a:off x="3461800" y="1158500"/>
              <a:ext cx="173350" cy="53375"/>
            </a:xfrm>
            <a:custGeom>
              <a:avLst/>
              <a:gdLst/>
              <a:ahLst/>
              <a:cxnLst/>
              <a:rect l="l" t="t" r="r" b="b"/>
              <a:pathLst>
                <a:path w="6934" h="2135" extrusionOk="0">
                  <a:moveTo>
                    <a:pt x="1328" y="0"/>
                  </a:moveTo>
                  <a:lnTo>
                    <a:pt x="1" y="2134"/>
                  </a:lnTo>
                  <a:lnTo>
                    <a:pt x="6480" y="2134"/>
                  </a:lnTo>
                  <a:lnTo>
                    <a:pt x="69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1"/>
            <p:cNvSpPr/>
            <p:nvPr/>
          </p:nvSpPr>
          <p:spPr>
            <a:xfrm>
              <a:off x="3553850" y="1104850"/>
              <a:ext cx="92925" cy="37900"/>
            </a:xfrm>
            <a:custGeom>
              <a:avLst/>
              <a:gdLst/>
              <a:ahLst/>
              <a:cxnLst/>
              <a:rect l="l" t="t" r="r" b="b"/>
              <a:pathLst>
                <a:path w="3717" h="1516" extrusionOk="0">
                  <a:moveTo>
                    <a:pt x="941" y="1"/>
                  </a:moveTo>
                  <a:lnTo>
                    <a:pt x="1" y="1516"/>
                  </a:lnTo>
                  <a:lnTo>
                    <a:pt x="3385" y="1516"/>
                  </a:lnTo>
                  <a:lnTo>
                    <a:pt x="37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1"/>
            <p:cNvSpPr/>
            <p:nvPr/>
          </p:nvSpPr>
          <p:spPr>
            <a:xfrm>
              <a:off x="3823950" y="1386275"/>
              <a:ext cx="407475" cy="68850"/>
            </a:xfrm>
            <a:custGeom>
              <a:avLst/>
              <a:gdLst/>
              <a:ahLst/>
              <a:cxnLst/>
              <a:rect l="l" t="t" r="r" b="b"/>
              <a:pathLst>
                <a:path w="16299" h="2754" extrusionOk="0">
                  <a:moveTo>
                    <a:pt x="0" y="0"/>
                  </a:moveTo>
                  <a:lnTo>
                    <a:pt x="597" y="2754"/>
                  </a:lnTo>
                  <a:lnTo>
                    <a:pt x="16299" y="2754"/>
                  </a:lnTo>
                  <a:lnTo>
                    <a:pt x="145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1"/>
            <p:cNvSpPr/>
            <p:nvPr/>
          </p:nvSpPr>
          <p:spPr>
            <a:xfrm>
              <a:off x="3807075" y="1307200"/>
              <a:ext cx="332025" cy="69150"/>
            </a:xfrm>
            <a:custGeom>
              <a:avLst/>
              <a:gdLst/>
              <a:ahLst/>
              <a:cxnLst/>
              <a:rect l="l" t="t" r="r" b="b"/>
              <a:pathLst>
                <a:path w="13281" h="2766" extrusionOk="0">
                  <a:moveTo>
                    <a:pt x="1" y="1"/>
                  </a:moveTo>
                  <a:lnTo>
                    <a:pt x="598" y="2765"/>
                  </a:lnTo>
                  <a:lnTo>
                    <a:pt x="13281" y="2765"/>
                  </a:lnTo>
                  <a:lnTo>
                    <a:pt x="11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1"/>
            <p:cNvSpPr/>
            <p:nvPr/>
          </p:nvSpPr>
          <p:spPr>
            <a:xfrm>
              <a:off x="3789650" y="1226775"/>
              <a:ext cx="254075" cy="63875"/>
            </a:xfrm>
            <a:custGeom>
              <a:avLst/>
              <a:gdLst/>
              <a:ahLst/>
              <a:cxnLst/>
              <a:rect l="l" t="t" r="r" b="b"/>
              <a:pathLst>
                <a:path w="10163" h="2555" extrusionOk="0">
                  <a:moveTo>
                    <a:pt x="1" y="0"/>
                  </a:moveTo>
                  <a:lnTo>
                    <a:pt x="554" y="2555"/>
                  </a:lnTo>
                  <a:lnTo>
                    <a:pt x="10163" y="2555"/>
                  </a:lnTo>
                  <a:lnTo>
                    <a:pt x="8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1"/>
            <p:cNvSpPr/>
            <p:nvPr/>
          </p:nvSpPr>
          <p:spPr>
            <a:xfrm>
              <a:off x="3775000" y="1158500"/>
              <a:ext cx="173375" cy="53375"/>
            </a:xfrm>
            <a:custGeom>
              <a:avLst/>
              <a:gdLst/>
              <a:ahLst/>
              <a:cxnLst/>
              <a:rect l="l" t="t" r="r" b="b"/>
              <a:pathLst>
                <a:path w="6935" h="2135" extrusionOk="0">
                  <a:moveTo>
                    <a:pt x="1" y="0"/>
                  </a:moveTo>
                  <a:lnTo>
                    <a:pt x="465" y="2134"/>
                  </a:lnTo>
                  <a:lnTo>
                    <a:pt x="6934" y="2134"/>
                  </a:lnTo>
                  <a:lnTo>
                    <a:pt x="56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1"/>
            <p:cNvSpPr/>
            <p:nvPr/>
          </p:nvSpPr>
          <p:spPr>
            <a:xfrm>
              <a:off x="3763400" y="1104850"/>
              <a:ext cx="92900" cy="37900"/>
            </a:xfrm>
            <a:custGeom>
              <a:avLst/>
              <a:gdLst/>
              <a:ahLst/>
              <a:cxnLst/>
              <a:rect l="l" t="t" r="r" b="b"/>
              <a:pathLst>
                <a:path w="3716" h="1516" extrusionOk="0">
                  <a:moveTo>
                    <a:pt x="1" y="1"/>
                  </a:moveTo>
                  <a:lnTo>
                    <a:pt x="332" y="1516"/>
                  </a:lnTo>
                  <a:lnTo>
                    <a:pt x="3716" y="1516"/>
                  </a:lnTo>
                  <a:lnTo>
                    <a:pt x="2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1"/>
            <p:cNvSpPr/>
            <p:nvPr/>
          </p:nvSpPr>
          <p:spPr>
            <a:xfrm>
              <a:off x="3595875" y="1428850"/>
              <a:ext cx="213725" cy="22975"/>
            </a:xfrm>
            <a:custGeom>
              <a:avLst/>
              <a:gdLst/>
              <a:ahLst/>
              <a:cxnLst/>
              <a:rect l="l" t="t" r="r" b="b"/>
              <a:pathLst>
                <a:path w="8549" h="919" extrusionOk="0">
                  <a:moveTo>
                    <a:pt x="1" y="0"/>
                  </a:moveTo>
                  <a:lnTo>
                    <a:pt x="1" y="918"/>
                  </a:lnTo>
                  <a:lnTo>
                    <a:pt x="8548" y="918"/>
                  </a:lnTo>
                  <a:lnTo>
                    <a:pt x="85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1"/>
            <p:cNvSpPr/>
            <p:nvPr/>
          </p:nvSpPr>
          <p:spPr>
            <a:xfrm>
              <a:off x="3603900" y="1405075"/>
              <a:ext cx="197400" cy="20475"/>
            </a:xfrm>
            <a:custGeom>
              <a:avLst/>
              <a:gdLst/>
              <a:ahLst/>
              <a:cxnLst/>
              <a:rect l="l" t="t" r="r" b="b"/>
              <a:pathLst>
                <a:path w="7896" h="819" extrusionOk="0">
                  <a:moveTo>
                    <a:pt x="0" y="0"/>
                  </a:moveTo>
                  <a:lnTo>
                    <a:pt x="0" y="819"/>
                  </a:lnTo>
                  <a:lnTo>
                    <a:pt x="7895" y="819"/>
                  </a:lnTo>
                  <a:lnTo>
                    <a:pt x="78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1"/>
            <p:cNvSpPr/>
            <p:nvPr/>
          </p:nvSpPr>
          <p:spPr>
            <a:xfrm>
              <a:off x="3609700" y="1380200"/>
              <a:ext cx="185800" cy="20200"/>
            </a:xfrm>
            <a:custGeom>
              <a:avLst/>
              <a:gdLst/>
              <a:ahLst/>
              <a:cxnLst/>
              <a:rect l="l" t="t" r="r" b="b"/>
              <a:pathLst>
                <a:path w="7432" h="808" extrusionOk="0">
                  <a:moveTo>
                    <a:pt x="1" y="0"/>
                  </a:moveTo>
                  <a:lnTo>
                    <a:pt x="1" y="807"/>
                  </a:lnTo>
                  <a:lnTo>
                    <a:pt x="7431" y="807"/>
                  </a:lnTo>
                  <a:lnTo>
                    <a:pt x="7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1"/>
            <p:cNvSpPr/>
            <p:nvPr/>
          </p:nvSpPr>
          <p:spPr>
            <a:xfrm>
              <a:off x="3619650" y="1356425"/>
              <a:ext cx="165900" cy="17975"/>
            </a:xfrm>
            <a:custGeom>
              <a:avLst/>
              <a:gdLst/>
              <a:ahLst/>
              <a:cxnLst/>
              <a:rect l="l" t="t" r="r" b="b"/>
              <a:pathLst>
                <a:path w="6636" h="719" extrusionOk="0">
                  <a:moveTo>
                    <a:pt x="1" y="0"/>
                  </a:moveTo>
                  <a:lnTo>
                    <a:pt x="1" y="719"/>
                  </a:lnTo>
                  <a:lnTo>
                    <a:pt x="6635" y="719"/>
                  </a:lnTo>
                  <a:lnTo>
                    <a:pt x="66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1"/>
            <p:cNvSpPr/>
            <p:nvPr/>
          </p:nvSpPr>
          <p:spPr>
            <a:xfrm>
              <a:off x="3626275" y="1332100"/>
              <a:ext cx="152900" cy="16325"/>
            </a:xfrm>
            <a:custGeom>
              <a:avLst/>
              <a:gdLst/>
              <a:ahLst/>
              <a:cxnLst/>
              <a:rect l="l" t="t" r="r" b="b"/>
              <a:pathLst>
                <a:path w="6116" h="653" extrusionOk="0">
                  <a:moveTo>
                    <a:pt x="1" y="0"/>
                  </a:moveTo>
                  <a:lnTo>
                    <a:pt x="1" y="653"/>
                  </a:lnTo>
                  <a:lnTo>
                    <a:pt x="6116" y="653"/>
                  </a:lnTo>
                  <a:lnTo>
                    <a:pt x="61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1"/>
            <p:cNvSpPr/>
            <p:nvPr/>
          </p:nvSpPr>
          <p:spPr>
            <a:xfrm>
              <a:off x="3630150" y="1307775"/>
              <a:ext cx="144875" cy="14950"/>
            </a:xfrm>
            <a:custGeom>
              <a:avLst/>
              <a:gdLst/>
              <a:ahLst/>
              <a:cxnLst/>
              <a:rect l="l" t="t" r="r" b="b"/>
              <a:pathLst>
                <a:path w="5795" h="598" extrusionOk="0">
                  <a:moveTo>
                    <a:pt x="1" y="0"/>
                  </a:moveTo>
                  <a:lnTo>
                    <a:pt x="1" y="597"/>
                  </a:lnTo>
                  <a:lnTo>
                    <a:pt x="5795" y="597"/>
                  </a:lnTo>
                  <a:lnTo>
                    <a:pt x="57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1"/>
            <p:cNvSpPr/>
            <p:nvPr/>
          </p:nvSpPr>
          <p:spPr>
            <a:xfrm>
              <a:off x="3634575" y="1282875"/>
              <a:ext cx="136325" cy="14675"/>
            </a:xfrm>
            <a:custGeom>
              <a:avLst/>
              <a:gdLst/>
              <a:ahLst/>
              <a:cxnLst/>
              <a:rect l="l" t="t" r="r" b="b"/>
              <a:pathLst>
                <a:path w="5453" h="587" extrusionOk="0">
                  <a:moveTo>
                    <a:pt x="1" y="1"/>
                  </a:moveTo>
                  <a:lnTo>
                    <a:pt x="1" y="587"/>
                  </a:lnTo>
                  <a:lnTo>
                    <a:pt x="5452" y="587"/>
                  </a:lnTo>
                  <a:lnTo>
                    <a:pt x="54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1"/>
            <p:cNvSpPr/>
            <p:nvPr/>
          </p:nvSpPr>
          <p:spPr>
            <a:xfrm>
              <a:off x="3641775" y="1258550"/>
              <a:ext cx="121650" cy="13300"/>
            </a:xfrm>
            <a:custGeom>
              <a:avLst/>
              <a:gdLst/>
              <a:ahLst/>
              <a:cxnLst/>
              <a:rect l="l" t="t" r="r" b="b"/>
              <a:pathLst>
                <a:path w="4866" h="532" extrusionOk="0">
                  <a:moveTo>
                    <a:pt x="0" y="1"/>
                  </a:moveTo>
                  <a:lnTo>
                    <a:pt x="0" y="532"/>
                  </a:lnTo>
                  <a:lnTo>
                    <a:pt x="4866" y="532"/>
                  </a:lnTo>
                  <a:lnTo>
                    <a:pt x="48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1"/>
            <p:cNvSpPr/>
            <p:nvPr/>
          </p:nvSpPr>
          <p:spPr>
            <a:xfrm>
              <a:off x="3646475" y="1234225"/>
              <a:ext cx="112250" cy="11925"/>
            </a:xfrm>
            <a:custGeom>
              <a:avLst/>
              <a:gdLst/>
              <a:ahLst/>
              <a:cxnLst/>
              <a:rect l="l" t="t" r="r" b="b"/>
              <a:pathLst>
                <a:path w="4490" h="477" extrusionOk="0">
                  <a:moveTo>
                    <a:pt x="0" y="1"/>
                  </a:moveTo>
                  <a:lnTo>
                    <a:pt x="0" y="476"/>
                  </a:lnTo>
                  <a:lnTo>
                    <a:pt x="4490" y="476"/>
                  </a:lnTo>
                  <a:lnTo>
                    <a:pt x="4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1"/>
            <p:cNvSpPr/>
            <p:nvPr/>
          </p:nvSpPr>
          <p:spPr>
            <a:xfrm>
              <a:off x="3649225" y="1208525"/>
              <a:ext cx="106725" cy="13300"/>
            </a:xfrm>
            <a:custGeom>
              <a:avLst/>
              <a:gdLst/>
              <a:ahLst/>
              <a:cxnLst/>
              <a:rect l="l" t="t" r="r" b="b"/>
              <a:pathLst>
                <a:path w="4269" h="532" extrusionOk="0">
                  <a:moveTo>
                    <a:pt x="1" y="0"/>
                  </a:moveTo>
                  <a:lnTo>
                    <a:pt x="1" y="531"/>
                  </a:lnTo>
                  <a:lnTo>
                    <a:pt x="4269" y="531"/>
                  </a:lnTo>
                  <a:lnTo>
                    <a:pt x="42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1"/>
            <p:cNvSpPr/>
            <p:nvPr/>
          </p:nvSpPr>
          <p:spPr>
            <a:xfrm>
              <a:off x="3652275" y="1183925"/>
              <a:ext cx="100925" cy="12175"/>
            </a:xfrm>
            <a:custGeom>
              <a:avLst/>
              <a:gdLst/>
              <a:ahLst/>
              <a:cxnLst/>
              <a:rect l="l" t="t" r="r" b="b"/>
              <a:pathLst>
                <a:path w="4037" h="487" extrusionOk="0">
                  <a:moveTo>
                    <a:pt x="0" y="0"/>
                  </a:moveTo>
                  <a:lnTo>
                    <a:pt x="0" y="487"/>
                  </a:lnTo>
                  <a:lnTo>
                    <a:pt x="4036" y="487"/>
                  </a:lnTo>
                  <a:lnTo>
                    <a:pt x="40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1"/>
            <p:cNvSpPr/>
            <p:nvPr/>
          </p:nvSpPr>
          <p:spPr>
            <a:xfrm>
              <a:off x="3655025" y="1159050"/>
              <a:ext cx="95125" cy="11900"/>
            </a:xfrm>
            <a:custGeom>
              <a:avLst/>
              <a:gdLst/>
              <a:ahLst/>
              <a:cxnLst/>
              <a:rect l="l" t="t" r="r" b="b"/>
              <a:pathLst>
                <a:path w="3805" h="476" extrusionOk="0">
                  <a:moveTo>
                    <a:pt x="1" y="0"/>
                  </a:moveTo>
                  <a:lnTo>
                    <a:pt x="1" y="476"/>
                  </a:lnTo>
                  <a:lnTo>
                    <a:pt x="3805" y="476"/>
                  </a:lnTo>
                  <a:lnTo>
                    <a:pt x="38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1"/>
            <p:cNvSpPr/>
            <p:nvPr/>
          </p:nvSpPr>
          <p:spPr>
            <a:xfrm>
              <a:off x="3653650" y="1134725"/>
              <a:ext cx="98175" cy="10525"/>
            </a:xfrm>
            <a:custGeom>
              <a:avLst/>
              <a:gdLst/>
              <a:ahLst/>
              <a:cxnLst/>
              <a:rect l="l" t="t" r="r" b="b"/>
              <a:pathLst>
                <a:path w="3927" h="421" extrusionOk="0">
                  <a:moveTo>
                    <a:pt x="1" y="0"/>
                  </a:moveTo>
                  <a:lnTo>
                    <a:pt x="1" y="420"/>
                  </a:lnTo>
                  <a:lnTo>
                    <a:pt x="3926" y="420"/>
                  </a:lnTo>
                  <a:lnTo>
                    <a:pt x="39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1"/>
            <p:cNvSpPr/>
            <p:nvPr/>
          </p:nvSpPr>
          <p:spPr>
            <a:xfrm>
              <a:off x="3657525" y="1110100"/>
              <a:ext cx="90425" cy="9700"/>
            </a:xfrm>
            <a:custGeom>
              <a:avLst/>
              <a:gdLst/>
              <a:ahLst/>
              <a:cxnLst/>
              <a:rect l="l" t="t" r="r" b="b"/>
              <a:pathLst>
                <a:path w="3617" h="388" extrusionOk="0">
                  <a:moveTo>
                    <a:pt x="0" y="1"/>
                  </a:moveTo>
                  <a:lnTo>
                    <a:pt x="0" y="388"/>
                  </a:lnTo>
                  <a:lnTo>
                    <a:pt x="3616" y="388"/>
                  </a:lnTo>
                  <a:lnTo>
                    <a:pt x="3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1"/>
            <p:cNvSpPr/>
            <p:nvPr/>
          </p:nvSpPr>
          <p:spPr>
            <a:xfrm>
              <a:off x="3624625" y="1026075"/>
              <a:ext cx="157875" cy="69125"/>
            </a:xfrm>
            <a:custGeom>
              <a:avLst/>
              <a:gdLst/>
              <a:ahLst/>
              <a:cxnLst/>
              <a:rect l="l" t="t" r="r" b="b"/>
              <a:pathLst>
                <a:path w="6315" h="2765" extrusionOk="0">
                  <a:moveTo>
                    <a:pt x="189" y="0"/>
                  </a:moveTo>
                  <a:lnTo>
                    <a:pt x="189" y="399"/>
                  </a:lnTo>
                  <a:lnTo>
                    <a:pt x="1" y="399"/>
                  </a:lnTo>
                  <a:lnTo>
                    <a:pt x="1" y="918"/>
                  </a:lnTo>
                  <a:lnTo>
                    <a:pt x="189" y="918"/>
                  </a:lnTo>
                  <a:lnTo>
                    <a:pt x="189" y="2765"/>
                  </a:lnTo>
                  <a:lnTo>
                    <a:pt x="2035" y="2765"/>
                  </a:lnTo>
                  <a:lnTo>
                    <a:pt x="2035" y="1316"/>
                  </a:lnTo>
                  <a:lnTo>
                    <a:pt x="4269" y="1316"/>
                  </a:lnTo>
                  <a:lnTo>
                    <a:pt x="4269" y="2765"/>
                  </a:lnTo>
                  <a:lnTo>
                    <a:pt x="6115" y="2765"/>
                  </a:lnTo>
                  <a:lnTo>
                    <a:pt x="6115" y="918"/>
                  </a:lnTo>
                  <a:lnTo>
                    <a:pt x="6315" y="918"/>
                  </a:lnTo>
                  <a:lnTo>
                    <a:pt x="6315" y="399"/>
                  </a:lnTo>
                  <a:lnTo>
                    <a:pt x="6115" y="399"/>
                  </a:lnTo>
                  <a:lnTo>
                    <a:pt x="61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3" name="Google Shape;2383;p71"/>
          <p:cNvGrpSpPr/>
          <p:nvPr/>
        </p:nvGrpSpPr>
        <p:grpSpPr>
          <a:xfrm>
            <a:off x="7767274" y="2611658"/>
            <a:ext cx="1442899" cy="2531842"/>
            <a:chOff x="3355375" y="2851400"/>
            <a:chExt cx="584975" cy="1026450"/>
          </a:xfrm>
          <a:solidFill>
            <a:schemeClr val="bg1"/>
          </a:solidFill>
        </p:grpSpPr>
        <p:sp>
          <p:nvSpPr>
            <p:cNvPr id="2384" name="Google Shape;2384;p71"/>
            <p:cNvSpPr/>
            <p:nvPr/>
          </p:nvSpPr>
          <p:spPr>
            <a:xfrm>
              <a:off x="3399325" y="3566000"/>
              <a:ext cx="484900" cy="25725"/>
            </a:xfrm>
            <a:custGeom>
              <a:avLst/>
              <a:gdLst/>
              <a:ahLst/>
              <a:cxnLst/>
              <a:rect l="l" t="t" r="r" b="b"/>
              <a:pathLst>
                <a:path w="19396" h="1029" extrusionOk="0">
                  <a:moveTo>
                    <a:pt x="1" y="0"/>
                  </a:moveTo>
                  <a:lnTo>
                    <a:pt x="642" y="1029"/>
                  </a:lnTo>
                  <a:lnTo>
                    <a:pt x="18743" y="1029"/>
                  </a:lnTo>
                  <a:lnTo>
                    <a:pt x="193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1"/>
            <p:cNvSpPr/>
            <p:nvPr/>
          </p:nvSpPr>
          <p:spPr>
            <a:xfrm>
              <a:off x="3381350" y="3656950"/>
              <a:ext cx="534675" cy="175825"/>
            </a:xfrm>
            <a:custGeom>
              <a:avLst/>
              <a:gdLst/>
              <a:ahLst/>
              <a:cxnLst/>
              <a:rect l="l" t="t" r="r" b="b"/>
              <a:pathLst>
                <a:path w="21387" h="7033" extrusionOk="0">
                  <a:moveTo>
                    <a:pt x="1" y="0"/>
                  </a:moveTo>
                  <a:lnTo>
                    <a:pt x="1" y="1205"/>
                  </a:lnTo>
                  <a:lnTo>
                    <a:pt x="543" y="1205"/>
                  </a:lnTo>
                  <a:lnTo>
                    <a:pt x="543" y="7033"/>
                  </a:lnTo>
                  <a:lnTo>
                    <a:pt x="1615" y="7033"/>
                  </a:lnTo>
                  <a:lnTo>
                    <a:pt x="1615" y="1217"/>
                  </a:lnTo>
                  <a:lnTo>
                    <a:pt x="3274" y="1217"/>
                  </a:lnTo>
                  <a:lnTo>
                    <a:pt x="3274" y="7033"/>
                  </a:lnTo>
                  <a:lnTo>
                    <a:pt x="7233" y="7033"/>
                  </a:lnTo>
                  <a:lnTo>
                    <a:pt x="7233" y="1205"/>
                  </a:lnTo>
                  <a:lnTo>
                    <a:pt x="8891" y="1205"/>
                  </a:lnTo>
                  <a:lnTo>
                    <a:pt x="8891" y="7033"/>
                  </a:lnTo>
                  <a:lnTo>
                    <a:pt x="12784" y="7033"/>
                  </a:lnTo>
                  <a:lnTo>
                    <a:pt x="12784" y="1205"/>
                  </a:lnTo>
                  <a:lnTo>
                    <a:pt x="14442" y="1205"/>
                  </a:lnTo>
                  <a:lnTo>
                    <a:pt x="14442" y="7033"/>
                  </a:lnTo>
                  <a:lnTo>
                    <a:pt x="17892" y="7033"/>
                  </a:lnTo>
                  <a:lnTo>
                    <a:pt x="17892" y="1205"/>
                  </a:lnTo>
                  <a:lnTo>
                    <a:pt x="19551" y="1205"/>
                  </a:lnTo>
                  <a:lnTo>
                    <a:pt x="19551" y="7033"/>
                  </a:lnTo>
                  <a:lnTo>
                    <a:pt x="20811" y="7033"/>
                  </a:lnTo>
                  <a:lnTo>
                    <a:pt x="20811" y="1205"/>
                  </a:lnTo>
                  <a:lnTo>
                    <a:pt x="21386" y="1205"/>
                  </a:lnTo>
                  <a:lnTo>
                    <a:pt x="213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1"/>
            <p:cNvSpPr/>
            <p:nvPr/>
          </p:nvSpPr>
          <p:spPr>
            <a:xfrm>
              <a:off x="3515425" y="3341250"/>
              <a:ext cx="245225" cy="93725"/>
            </a:xfrm>
            <a:custGeom>
              <a:avLst/>
              <a:gdLst/>
              <a:ahLst/>
              <a:cxnLst/>
              <a:rect l="l" t="t" r="r" b="b"/>
              <a:pathLst>
                <a:path w="9809" h="3749" extrusionOk="0">
                  <a:moveTo>
                    <a:pt x="1" y="0"/>
                  </a:moveTo>
                  <a:lnTo>
                    <a:pt x="1" y="3749"/>
                  </a:lnTo>
                  <a:lnTo>
                    <a:pt x="9809" y="3749"/>
                  </a:lnTo>
                  <a:lnTo>
                    <a:pt x="98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1"/>
            <p:cNvSpPr/>
            <p:nvPr/>
          </p:nvSpPr>
          <p:spPr>
            <a:xfrm>
              <a:off x="3444950" y="3322175"/>
              <a:ext cx="386200" cy="10800"/>
            </a:xfrm>
            <a:custGeom>
              <a:avLst/>
              <a:gdLst/>
              <a:ahLst/>
              <a:cxnLst/>
              <a:rect l="l" t="t" r="r" b="b"/>
              <a:pathLst>
                <a:path w="15448" h="432" extrusionOk="0">
                  <a:moveTo>
                    <a:pt x="0" y="0"/>
                  </a:moveTo>
                  <a:lnTo>
                    <a:pt x="1747" y="432"/>
                  </a:lnTo>
                  <a:lnTo>
                    <a:pt x="13678" y="432"/>
                  </a:lnTo>
                  <a:lnTo>
                    <a:pt x="154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1"/>
            <p:cNvSpPr/>
            <p:nvPr/>
          </p:nvSpPr>
          <p:spPr>
            <a:xfrm>
              <a:off x="3472875" y="3240625"/>
              <a:ext cx="330350" cy="10800"/>
            </a:xfrm>
            <a:custGeom>
              <a:avLst/>
              <a:gdLst/>
              <a:ahLst/>
              <a:cxnLst/>
              <a:rect l="l" t="t" r="r" b="b"/>
              <a:pathLst>
                <a:path w="13214" h="432" extrusionOk="0">
                  <a:moveTo>
                    <a:pt x="0" y="1"/>
                  </a:moveTo>
                  <a:lnTo>
                    <a:pt x="1493" y="432"/>
                  </a:lnTo>
                  <a:lnTo>
                    <a:pt x="11699" y="432"/>
                  </a:lnTo>
                  <a:lnTo>
                    <a:pt x="132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1"/>
            <p:cNvSpPr/>
            <p:nvPr/>
          </p:nvSpPr>
          <p:spPr>
            <a:xfrm>
              <a:off x="3502450" y="3158800"/>
              <a:ext cx="271200" cy="10800"/>
            </a:xfrm>
            <a:custGeom>
              <a:avLst/>
              <a:gdLst/>
              <a:ahLst/>
              <a:cxnLst/>
              <a:rect l="l" t="t" r="r" b="b"/>
              <a:pathLst>
                <a:path w="10848" h="432" extrusionOk="0">
                  <a:moveTo>
                    <a:pt x="0" y="0"/>
                  </a:moveTo>
                  <a:lnTo>
                    <a:pt x="1228" y="432"/>
                  </a:lnTo>
                  <a:lnTo>
                    <a:pt x="9598" y="432"/>
                  </a:lnTo>
                  <a:lnTo>
                    <a:pt x="108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71"/>
            <p:cNvSpPr/>
            <p:nvPr/>
          </p:nvSpPr>
          <p:spPr>
            <a:xfrm>
              <a:off x="3513500" y="3077250"/>
              <a:ext cx="248825" cy="10800"/>
            </a:xfrm>
            <a:custGeom>
              <a:avLst/>
              <a:gdLst/>
              <a:ahLst/>
              <a:cxnLst/>
              <a:rect l="l" t="t" r="r" b="b"/>
              <a:pathLst>
                <a:path w="9953" h="432" extrusionOk="0">
                  <a:moveTo>
                    <a:pt x="0" y="0"/>
                  </a:moveTo>
                  <a:lnTo>
                    <a:pt x="1139" y="432"/>
                  </a:lnTo>
                  <a:lnTo>
                    <a:pt x="8813" y="432"/>
                  </a:lnTo>
                  <a:lnTo>
                    <a:pt x="99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71"/>
            <p:cNvSpPr/>
            <p:nvPr/>
          </p:nvSpPr>
          <p:spPr>
            <a:xfrm>
              <a:off x="3531475" y="2995700"/>
              <a:ext cx="213150" cy="10800"/>
            </a:xfrm>
            <a:custGeom>
              <a:avLst/>
              <a:gdLst/>
              <a:ahLst/>
              <a:cxnLst/>
              <a:rect l="l" t="t" r="r" b="b"/>
              <a:pathLst>
                <a:path w="8526" h="432" extrusionOk="0">
                  <a:moveTo>
                    <a:pt x="0" y="1"/>
                  </a:moveTo>
                  <a:lnTo>
                    <a:pt x="962" y="432"/>
                  </a:lnTo>
                  <a:lnTo>
                    <a:pt x="7553" y="432"/>
                  </a:lnTo>
                  <a:lnTo>
                    <a:pt x="85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1"/>
            <p:cNvSpPr/>
            <p:nvPr/>
          </p:nvSpPr>
          <p:spPr>
            <a:xfrm>
              <a:off x="3444950" y="3259700"/>
              <a:ext cx="386200" cy="53925"/>
            </a:xfrm>
            <a:custGeom>
              <a:avLst/>
              <a:gdLst/>
              <a:ahLst/>
              <a:cxnLst/>
              <a:rect l="l" t="t" r="r" b="b"/>
              <a:pathLst>
                <a:path w="15448" h="2157" extrusionOk="0">
                  <a:moveTo>
                    <a:pt x="4092" y="520"/>
                  </a:moveTo>
                  <a:cubicBezTo>
                    <a:pt x="4456" y="520"/>
                    <a:pt x="4766" y="819"/>
                    <a:pt x="4766" y="1195"/>
                  </a:cubicBezTo>
                  <a:lnTo>
                    <a:pt x="4766" y="1869"/>
                  </a:lnTo>
                  <a:lnTo>
                    <a:pt x="3417" y="1869"/>
                  </a:lnTo>
                  <a:lnTo>
                    <a:pt x="3417" y="1195"/>
                  </a:lnTo>
                  <a:cubicBezTo>
                    <a:pt x="3406" y="830"/>
                    <a:pt x="3716" y="520"/>
                    <a:pt x="4092" y="520"/>
                  </a:cubicBezTo>
                  <a:close/>
                  <a:moveTo>
                    <a:pt x="5872" y="487"/>
                  </a:moveTo>
                  <a:cubicBezTo>
                    <a:pt x="6259" y="487"/>
                    <a:pt x="6557" y="808"/>
                    <a:pt x="6546" y="1195"/>
                  </a:cubicBezTo>
                  <a:lnTo>
                    <a:pt x="6546" y="1869"/>
                  </a:lnTo>
                  <a:lnTo>
                    <a:pt x="5197" y="1869"/>
                  </a:lnTo>
                  <a:lnTo>
                    <a:pt x="5197" y="1195"/>
                  </a:lnTo>
                  <a:cubicBezTo>
                    <a:pt x="5175" y="808"/>
                    <a:pt x="5485" y="487"/>
                    <a:pt x="5872" y="487"/>
                  </a:cubicBezTo>
                  <a:close/>
                  <a:moveTo>
                    <a:pt x="7652" y="487"/>
                  </a:moveTo>
                  <a:cubicBezTo>
                    <a:pt x="8039" y="487"/>
                    <a:pt x="8349" y="808"/>
                    <a:pt x="8327" y="1195"/>
                  </a:cubicBezTo>
                  <a:lnTo>
                    <a:pt x="8327" y="1869"/>
                  </a:lnTo>
                  <a:lnTo>
                    <a:pt x="6978" y="1869"/>
                  </a:lnTo>
                  <a:lnTo>
                    <a:pt x="6978" y="1195"/>
                  </a:lnTo>
                  <a:cubicBezTo>
                    <a:pt x="6955" y="808"/>
                    <a:pt x="7265" y="487"/>
                    <a:pt x="7652" y="487"/>
                  </a:cubicBezTo>
                  <a:close/>
                  <a:moveTo>
                    <a:pt x="9410" y="520"/>
                  </a:moveTo>
                  <a:cubicBezTo>
                    <a:pt x="9786" y="520"/>
                    <a:pt x="10085" y="830"/>
                    <a:pt x="10085" y="1195"/>
                  </a:cubicBezTo>
                  <a:lnTo>
                    <a:pt x="10085" y="1869"/>
                  </a:lnTo>
                  <a:lnTo>
                    <a:pt x="8736" y="1869"/>
                  </a:lnTo>
                  <a:lnTo>
                    <a:pt x="8736" y="1195"/>
                  </a:lnTo>
                  <a:cubicBezTo>
                    <a:pt x="8736" y="819"/>
                    <a:pt x="9034" y="520"/>
                    <a:pt x="9410" y="520"/>
                  </a:cubicBezTo>
                  <a:close/>
                  <a:moveTo>
                    <a:pt x="11168" y="487"/>
                  </a:moveTo>
                  <a:cubicBezTo>
                    <a:pt x="11555" y="487"/>
                    <a:pt x="11865" y="808"/>
                    <a:pt x="11843" y="1195"/>
                  </a:cubicBezTo>
                  <a:lnTo>
                    <a:pt x="11843" y="1869"/>
                  </a:lnTo>
                  <a:lnTo>
                    <a:pt x="10494" y="1869"/>
                  </a:lnTo>
                  <a:lnTo>
                    <a:pt x="10494" y="1195"/>
                  </a:lnTo>
                  <a:cubicBezTo>
                    <a:pt x="10483" y="808"/>
                    <a:pt x="10781" y="487"/>
                    <a:pt x="11168" y="487"/>
                  </a:cubicBezTo>
                  <a:close/>
                  <a:moveTo>
                    <a:pt x="3594" y="0"/>
                  </a:moveTo>
                  <a:cubicBezTo>
                    <a:pt x="2577" y="985"/>
                    <a:pt x="1338" y="1725"/>
                    <a:pt x="0" y="2157"/>
                  </a:cubicBezTo>
                  <a:lnTo>
                    <a:pt x="15448" y="2157"/>
                  </a:lnTo>
                  <a:cubicBezTo>
                    <a:pt x="14099" y="1725"/>
                    <a:pt x="12871" y="985"/>
                    <a:pt x="118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1"/>
            <p:cNvSpPr/>
            <p:nvPr/>
          </p:nvSpPr>
          <p:spPr>
            <a:xfrm>
              <a:off x="3472875" y="3178150"/>
              <a:ext cx="330350" cy="53925"/>
            </a:xfrm>
            <a:custGeom>
              <a:avLst/>
              <a:gdLst/>
              <a:ahLst/>
              <a:cxnLst/>
              <a:rect l="l" t="t" r="r" b="b"/>
              <a:pathLst>
                <a:path w="13214" h="2157" extrusionOk="0">
                  <a:moveTo>
                    <a:pt x="3848" y="443"/>
                  </a:moveTo>
                  <a:cubicBezTo>
                    <a:pt x="4235" y="443"/>
                    <a:pt x="4545" y="763"/>
                    <a:pt x="4523" y="1150"/>
                  </a:cubicBezTo>
                  <a:lnTo>
                    <a:pt x="4523" y="1825"/>
                  </a:lnTo>
                  <a:lnTo>
                    <a:pt x="3174" y="1825"/>
                  </a:lnTo>
                  <a:lnTo>
                    <a:pt x="3174" y="1150"/>
                  </a:lnTo>
                  <a:cubicBezTo>
                    <a:pt x="3151" y="763"/>
                    <a:pt x="3461" y="443"/>
                    <a:pt x="3848" y="443"/>
                  </a:cubicBezTo>
                  <a:close/>
                  <a:moveTo>
                    <a:pt x="5628" y="476"/>
                  </a:moveTo>
                  <a:cubicBezTo>
                    <a:pt x="6004" y="476"/>
                    <a:pt x="6303" y="775"/>
                    <a:pt x="6303" y="1150"/>
                  </a:cubicBezTo>
                  <a:lnTo>
                    <a:pt x="6303" y="1825"/>
                  </a:lnTo>
                  <a:lnTo>
                    <a:pt x="4954" y="1825"/>
                  </a:lnTo>
                  <a:lnTo>
                    <a:pt x="4954" y="1150"/>
                  </a:lnTo>
                  <a:cubicBezTo>
                    <a:pt x="4954" y="775"/>
                    <a:pt x="5263" y="476"/>
                    <a:pt x="5628" y="476"/>
                  </a:cubicBezTo>
                  <a:close/>
                  <a:moveTo>
                    <a:pt x="7411" y="470"/>
                  </a:moveTo>
                  <a:cubicBezTo>
                    <a:pt x="7749" y="470"/>
                    <a:pt x="8089" y="697"/>
                    <a:pt x="8094" y="1150"/>
                  </a:cubicBezTo>
                  <a:lnTo>
                    <a:pt x="8094" y="1825"/>
                  </a:lnTo>
                  <a:lnTo>
                    <a:pt x="6745" y="1825"/>
                  </a:lnTo>
                  <a:lnTo>
                    <a:pt x="6745" y="1150"/>
                  </a:lnTo>
                  <a:cubicBezTo>
                    <a:pt x="6740" y="697"/>
                    <a:pt x="7074" y="470"/>
                    <a:pt x="7411" y="470"/>
                  </a:cubicBezTo>
                  <a:close/>
                  <a:moveTo>
                    <a:pt x="9178" y="443"/>
                  </a:moveTo>
                  <a:cubicBezTo>
                    <a:pt x="9565" y="443"/>
                    <a:pt x="9863" y="763"/>
                    <a:pt x="9852" y="1150"/>
                  </a:cubicBezTo>
                  <a:lnTo>
                    <a:pt x="9852" y="1825"/>
                  </a:lnTo>
                  <a:lnTo>
                    <a:pt x="8503" y="1825"/>
                  </a:lnTo>
                  <a:lnTo>
                    <a:pt x="8503" y="1150"/>
                  </a:lnTo>
                  <a:cubicBezTo>
                    <a:pt x="8481" y="763"/>
                    <a:pt x="8791" y="443"/>
                    <a:pt x="9178" y="443"/>
                  </a:cubicBezTo>
                  <a:close/>
                  <a:moveTo>
                    <a:pt x="3074" y="1"/>
                  </a:moveTo>
                  <a:cubicBezTo>
                    <a:pt x="2234" y="963"/>
                    <a:pt x="1183" y="1703"/>
                    <a:pt x="0" y="2157"/>
                  </a:cubicBezTo>
                  <a:lnTo>
                    <a:pt x="13214" y="2157"/>
                  </a:lnTo>
                  <a:cubicBezTo>
                    <a:pt x="12020" y="1703"/>
                    <a:pt x="10969" y="963"/>
                    <a:pt x="10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1"/>
            <p:cNvSpPr/>
            <p:nvPr/>
          </p:nvSpPr>
          <p:spPr>
            <a:xfrm>
              <a:off x="3502450" y="3096325"/>
              <a:ext cx="270925" cy="54200"/>
            </a:xfrm>
            <a:custGeom>
              <a:avLst/>
              <a:gdLst/>
              <a:ahLst/>
              <a:cxnLst/>
              <a:rect l="l" t="t" r="r" b="b"/>
              <a:pathLst>
                <a:path w="10837" h="2168" extrusionOk="0">
                  <a:moveTo>
                    <a:pt x="2765" y="443"/>
                  </a:moveTo>
                  <a:cubicBezTo>
                    <a:pt x="3152" y="443"/>
                    <a:pt x="3450" y="774"/>
                    <a:pt x="3439" y="1150"/>
                  </a:cubicBezTo>
                  <a:lnTo>
                    <a:pt x="3439" y="1825"/>
                  </a:lnTo>
                  <a:lnTo>
                    <a:pt x="2090" y="1825"/>
                  </a:lnTo>
                  <a:lnTo>
                    <a:pt x="2090" y="1150"/>
                  </a:lnTo>
                  <a:cubicBezTo>
                    <a:pt x="2068" y="774"/>
                    <a:pt x="2378" y="443"/>
                    <a:pt x="2765" y="443"/>
                  </a:cubicBezTo>
                  <a:close/>
                  <a:moveTo>
                    <a:pt x="4545" y="476"/>
                  </a:moveTo>
                  <a:cubicBezTo>
                    <a:pt x="4921" y="476"/>
                    <a:pt x="5219" y="786"/>
                    <a:pt x="5219" y="1150"/>
                  </a:cubicBezTo>
                  <a:lnTo>
                    <a:pt x="5219" y="1825"/>
                  </a:lnTo>
                  <a:lnTo>
                    <a:pt x="3870" y="1825"/>
                  </a:lnTo>
                  <a:lnTo>
                    <a:pt x="3870" y="1150"/>
                  </a:lnTo>
                  <a:cubicBezTo>
                    <a:pt x="3870" y="786"/>
                    <a:pt x="4169" y="476"/>
                    <a:pt x="4545" y="476"/>
                  </a:cubicBezTo>
                  <a:close/>
                  <a:moveTo>
                    <a:pt x="6325" y="443"/>
                  </a:moveTo>
                  <a:cubicBezTo>
                    <a:pt x="6712" y="443"/>
                    <a:pt x="7022" y="774"/>
                    <a:pt x="7000" y="1150"/>
                  </a:cubicBezTo>
                  <a:lnTo>
                    <a:pt x="7000" y="1825"/>
                  </a:lnTo>
                  <a:lnTo>
                    <a:pt x="5651" y="1825"/>
                  </a:lnTo>
                  <a:lnTo>
                    <a:pt x="5651" y="1150"/>
                  </a:lnTo>
                  <a:cubicBezTo>
                    <a:pt x="5628" y="774"/>
                    <a:pt x="5938" y="443"/>
                    <a:pt x="6325" y="443"/>
                  </a:cubicBezTo>
                  <a:close/>
                  <a:moveTo>
                    <a:pt x="8083" y="443"/>
                  </a:moveTo>
                  <a:cubicBezTo>
                    <a:pt x="8470" y="443"/>
                    <a:pt x="8780" y="774"/>
                    <a:pt x="8758" y="1150"/>
                  </a:cubicBezTo>
                  <a:lnTo>
                    <a:pt x="8758" y="1825"/>
                  </a:lnTo>
                  <a:lnTo>
                    <a:pt x="7409" y="1825"/>
                  </a:lnTo>
                  <a:lnTo>
                    <a:pt x="7409" y="1150"/>
                  </a:lnTo>
                  <a:cubicBezTo>
                    <a:pt x="7398" y="774"/>
                    <a:pt x="7696" y="443"/>
                    <a:pt x="8083" y="443"/>
                  </a:cubicBezTo>
                  <a:close/>
                  <a:moveTo>
                    <a:pt x="2521" y="0"/>
                  </a:moveTo>
                  <a:cubicBezTo>
                    <a:pt x="1880" y="940"/>
                    <a:pt x="1017" y="1681"/>
                    <a:pt x="0" y="2168"/>
                  </a:cubicBezTo>
                  <a:lnTo>
                    <a:pt x="10837" y="2168"/>
                  </a:lnTo>
                  <a:cubicBezTo>
                    <a:pt x="9819" y="1681"/>
                    <a:pt x="8957" y="929"/>
                    <a:pt x="83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1"/>
            <p:cNvSpPr/>
            <p:nvPr/>
          </p:nvSpPr>
          <p:spPr>
            <a:xfrm>
              <a:off x="3513500" y="3014775"/>
              <a:ext cx="248825" cy="54200"/>
            </a:xfrm>
            <a:custGeom>
              <a:avLst/>
              <a:gdLst/>
              <a:ahLst/>
              <a:cxnLst/>
              <a:rect l="l" t="t" r="r" b="b"/>
              <a:pathLst>
                <a:path w="9953" h="2168" extrusionOk="0">
                  <a:moveTo>
                    <a:pt x="3196" y="376"/>
                  </a:moveTo>
                  <a:cubicBezTo>
                    <a:pt x="3583" y="376"/>
                    <a:pt x="3893" y="697"/>
                    <a:pt x="3871" y="1084"/>
                  </a:cubicBezTo>
                  <a:lnTo>
                    <a:pt x="3871" y="1759"/>
                  </a:lnTo>
                  <a:lnTo>
                    <a:pt x="2522" y="1759"/>
                  </a:lnTo>
                  <a:lnTo>
                    <a:pt x="2522" y="1084"/>
                  </a:lnTo>
                  <a:cubicBezTo>
                    <a:pt x="2511" y="697"/>
                    <a:pt x="2809" y="376"/>
                    <a:pt x="3196" y="376"/>
                  </a:cubicBezTo>
                  <a:close/>
                  <a:moveTo>
                    <a:pt x="4987" y="376"/>
                  </a:moveTo>
                  <a:cubicBezTo>
                    <a:pt x="5374" y="376"/>
                    <a:pt x="5684" y="697"/>
                    <a:pt x="5662" y="1084"/>
                  </a:cubicBezTo>
                  <a:lnTo>
                    <a:pt x="5662" y="1759"/>
                  </a:lnTo>
                  <a:lnTo>
                    <a:pt x="4313" y="1759"/>
                  </a:lnTo>
                  <a:lnTo>
                    <a:pt x="4313" y="1084"/>
                  </a:lnTo>
                  <a:cubicBezTo>
                    <a:pt x="4291" y="697"/>
                    <a:pt x="4600" y="376"/>
                    <a:pt x="4987" y="376"/>
                  </a:cubicBezTo>
                  <a:close/>
                  <a:moveTo>
                    <a:pt x="6768" y="410"/>
                  </a:moveTo>
                  <a:cubicBezTo>
                    <a:pt x="7133" y="410"/>
                    <a:pt x="7442" y="708"/>
                    <a:pt x="7442" y="1084"/>
                  </a:cubicBezTo>
                  <a:lnTo>
                    <a:pt x="7442" y="1759"/>
                  </a:lnTo>
                  <a:lnTo>
                    <a:pt x="6093" y="1759"/>
                  </a:lnTo>
                  <a:lnTo>
                    <a:pt x="6093" y="1084"/>
                  </a:lnTo>
                  <a:cubicBezTo>
                    <a:pt x="6093" y="708"/>
                    <a:pt x="6392" y="410"/>
                    <a:pt x="6768" y="410"/>
                  </a:cubicBezTo>
                  <a:close/>
                  <a:moveTo>
                    <a:pt x="2323" y="0"/>
                  </a:moveTo>
                  <a:cubicBezTo>
                    <a:pt x="1305" y="1593"/>
                    <a:pt x="0" y="2168"/>
                    <a:pt x="0" y="2168"/>
                  </a:cubicBezTo>
                  <a:lnTo>
                    <a:pt x="9952" y="2168"/>
                  </a:lnTo>
                  <a:cubicBezTo>
                    <a:pt x="9952" y="2168"/>
                    <a:pt x="8659" y="1593"/>
                    <a:pt x="7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1"/>
            <p:cNvSpPr/>
            <p:nvPr/>
          </p:nvSpPr>
          <p:spPr>
            <a:xfrm>
              <a:off x="3531475" y="2933225"/>
              <a:ext cx="213425" cy="53925"/>
            </a:xfrm>
            <a:custGeom>
              <a:avLst/>
              <a:gdLst/>
              <a:ahLst/>
              <a:cxnLst/>
              <a:rect l="l" t="t" r="r" b="b"/>
              <a:pathLst>
                <a:path w="8537" h="2157" extrusionOk="0">
                  <a:moveTo>
                    <a:pt x="3373" y="376"/>
                  </a:moveTo>
                  <a:cubicBezTo>
                    <a:pt x="3760" y="376"/>
                    <a:pt x="4058" y="697"/>
                    <a:pt x="4047" y="1084"/>
                  </a:cubicBezTo>
                  <a:lnTo>
                    <a:pt x="4047" y="1759"/>
                  </a:lnTo>
                  <a:lnTo>
                    <a:pt x="2698" y="1759"/>
                  </a:lnTo>
                  <a:lnTo>
                    <a:pt x="2698" y="1084"/>
                  </a:lnTo>
                  <a:cubicBezTo>
                    <a:pt x="2676" y="697"/>
                    <a:pt x="2986" y="376"/>
                    <a:pt x="3373" y="376"/>
                  </a:cubicBezTo>
                  <a:close/>
                  <a:moveTo>
                    <a:pt x="5153" y="376"/>
                  </a:moveTo>
                  <a:cubicBezTo>
                    <a:pt x="5540" y="376"/>
                    <a:pt x="5850" y="697"/>
                    <a:pt x="5828" y="1084"/>
                  </a:cubicBezTo>
                  <a:lnTo>
                    <a:pt x="5828" y="1759"/>
                  </a:lnTo>
                  <a:lnTo>
                    <a:pt x="4479" y="1759"/>
                  </a:lnTo>
                  <a:lnTo>
                    <a:pt x="4479" y="1084"/>
                  </a:lnTo>
                  <a:cubicBezTo>
                    <a:pt x="4456" y="697"/>
                    <a:pt x="4766" y="376"/>
                    <a:pt x="5153" y="376"/>
                  </a:cubicBezTo>
                  <a:close/>
                  <a:moveTo>
                    <a:pt x="1980" y="1"/>
                  </a:moveTo>
                  <a:cubicBezTo>
                    <a:pt x="1106" y="1582"/>
                    <a:pt x="0" y="2157"/>
                    <a:pt x="0" y="2157"/>
                  </a:cubicBezTo>
                  <a:lnTo>
                    <a:pt x="8537" y="2157"/>
                  </a:lnTo>
                  <a:cubicBezTo>
                    <a:pt x="8537" y="2157"/>
                    <a:pt x="7420" y="1582"/>
                    <a:pt x="65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1"/>
            <p:cNvSpPr/>
            <p:nvPr/>
          </p:nvSpPr>
          <p:spPr>
            <a:xfrm>
              <a:off x="3560500" y="2851400"/>
              <a:ext cx="166425" cy="73550"/>
            </a:xfrm>
            <a:custGeom>
              <a:avLst/>
              <a:gdLst/>
              <a:ahLst/>
              <a:cxnLst/>
              <a:rect l="l" t="t" r="r" b="b"/>
              <a:pathLst>
                <a:path w="6657" h="2942" extrusionOk="0">
                  <a:moveTo>
                    <a:pt x="3329" y="0"/>
                  </a:moveTo>
                  <a:cubicBezTo>
                    <a:pt x="2643" y="1814"/>
                    <a:pt x="0" y="2942"/>
                    <a:pt x="0" y="2942"/>
                  </a:cubicBezTo>
                  <a:lnTo>
                    <a:pt x="6657" y="2942"/>
                  </a:lnTo>
                  <a:cubicBezTo>
                    <a:pt x="6657" y="2942"/>
                    <a:pt x="4025" y="1814"/>
                    <a:pt x="33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1"/>
            <p:cNvSpPr/>
            <p:nvPr/>
          </p:nvSpPr>
          <p:spPr>
            <a:xfrm>
              <a:off x="3401275" y="3443250"/>
              <a:ext cx="492625" cy="114475"/>
            </a:xfrm>
            <a:custGeom>
              <a:avLst/>
              <a:gdLst/>
              <a:ahLst/>
              <a:cxnLst/>
              <a:rect l="l" t="t" r="r" b="b"/>
              <a:pathLst>
                <a:path w="19705" h="4579" extrusionOk="0">
                  <a:moveTo>
                    <a:pt x="4600" y="1"/>
                  </a:moveTo>
                  <a:cubicBezTo>
                    <a:pt x="3527" y="2599"/>
                    <a:pt x="1592" y="3351"/>
                    <a:pt x="365" y="3561"/>
                  </a:cubicBezTo>
                  <a:cubicBezTo>
                    <a:pt x="321" y="3926"/>
                    <a:pt x="199" y="4269"/>
                    <a:pt x="0" y="4579"/>
                  </a:cubicBezTo>
                  <a:lnTo>
                    <a:pt x="19307" y="4579"/>
                  </a:lnTo>
                  <a:lnTo>
                    <a:pt x="19705" y="3628"/>
                  </a:lnTo>
                  <a:lnTo>
                    <a:pt x="19705" y="3628"/>
                  </a:lnTo>
                  <a:cubicBezTo>
                    <a:pt x="19705" y="3628"/>
                    <a:pt x="19621" y="3636"/>
                    <a:pt x="19473" y="3636"/>
                  </a:cubicBezTo>
                  <a:cubicBezTo>
                    <a:pt x="18639" y="3636"/>
                    <a:pt x="15774" y="3381"/>
                    <a:pt x="143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1"/>
            <p:cNvSpPr/>
            <p:nvPr/>
          </p:nvSpPr>
          <p:spPr>
            <a:xfrm>
              <a:off x="3355375" y="3600275"/>
              <a:ext cx="584975" cy="52000"/>
            </a:xfrm>
            <a:custGeom>
              <a:avLst/>
              <a:gdLst/>
              <a:ahLst/>
              <a:cxnLst/>
              <a:rect l="l" t="t" r="r" b="b"/>
              <a:pathLst>
                <a:path w="23399" h="2080" extrusionOk="0">
                  <a:moveTo>
                    <a:pt x="2400" y="0"/>
                  </a:moveTo>
                  <a:cubicBezTo>
                    <a:pt x="2400" y="0"/>
                    <a:pt x="1423" y="635"/>
                    <a:pt x="218" y="635"/>
                  </a:cubicBezTo>
                  <a:cubicBezTo>
                    <a:pt x="161" y="635"/>
                    <a:pt x="103" y="634"/>
                    <a:pt x="45" y="631"/>
                  </a:cubicBezTo>
                  <a:lnTo>
                    <a:pt x="45" y="863"/>
                  </a:lnTo>
                  <a:lnTo>
                    <a:pt x="155" y="1051"/>
                  </a:lnTo>
                  <a:cubicBezTo>
                    <a:pt x="233" y="1217"/>
                    <a:pt x="233" y="1405"/>
                    <a:pt x="133" y="1548"/>
                  </a:cubicBezTo>
                  <a:cubicBezTo>
                    <a:pt x="100" y="1604"/>
                    <a:pt x="56" y="1659"/>
                    <a:pt x="1" y="1692"/>
                  </a:cubicBezTo>
                  <a:cubicBezTo>
                    <a:pt x="122" y="1847"/>
                    <a:pt x="277" y="1980"/>
                    <a:pt x="443" y="2079"/>
                  </a:cubicBezTo>
                  <a:lnTo>
                    <a:pt x="22392" y="2079"/>
                  </a:lnTo>
                  <a:cubicBezTo>
                    <a:pt x="23188" y="1593"/>
                    <a:pt x="23398" y="520"/>
                    <a:pt x="23398" y="520"/>
                  </a:cubicBezTo>
                  <a:lnTo>
                    <a:pt x="23398" y="520"/>
                  </a:lnTo>
                  <a:cubicBezTo>
                    <a:pt x="23120" y="597"/>
                    <a:pt x="22844" y="628"/>
                    <a:pt x="22580" y="628"/>
                  </a:cubicBezTo>
                  <a:cubicBezTo>
                    <a:pt x="21399" y="628"/>
                    <a:pt x="20446" y="0"/>
                    <a:pt x="204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1"/>
            <p:cNvSpPr/>
            <p:nvPr/>
          </p:nvSpPr>
          <p:spPr>
            <a:xfrm>
              <a:off x="3371125" y="3839675"/>
              <a:ext cx="553475" cy="38175"/>
            </a:xfrm>
            <a:custGeom>
              <a:avLst/>
              <a:gdLst/>
              <a:ahLst/>
              <a:cxnLst/>
              <a:rect l="l" t="t" r="r" b="b"/>
              <a:pathLst>
                <a:path w="22139" h="1527" extrusionOk="0">
                  <a:moveTo>
                    <a:pt x="1" y="0"/>
                  </a:moveTo>
                  <a:lnTo>
                    <a:pt x="1" y="1526"/>
                  </a:lnTo>
                  <a:lnTo>
                    <a:pt x="22138" y="1526"/>
                  </a:lnTo>
                  <a:lnTo>
                    <a:pt x="2213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1" name="Google Shape;2401;p71"/>
          <p:cNvGrpSpPr/>
          <p:nvPr/>
        </p:nvGrpSpPr>
        <p:grpSpPr>
          <a:xfrm>
            <a:off x="270028" y="183876"/>
            <a:ext cx="6507290" cy="1002489"/>
            <a:chOff x="521291" y="332990"/>
            <a:chExt cx="6842030" cy="1002489"/>
          </a:xfrm>
        </p:grpSpPr>
        <p:sp>
          <p:nvSpPr>
            <p:cNvPr id="2402" name="Google Shape;2402;p71"/>
            <p:cNvSpPr/>
            <p:nvPr/>
          </p:nvSpPr>
          <p:spPr>
            <a:xfrm>
              <a:off x="2019536" y="1049211"/>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71"/>
            <p:cNvSpPr/>
            <p:nvPr/>
          </p:nvSpPr>
          <p:spPr>
            <a:xfrm>
              <a:off x="911387" y="427962"/>
              <a:ext cx="94955" cy="94955"/>
            </a:xfrm>
            <a:custGeom>
              <a:avLst/>
              <a:gdLst/>
              <a:ahLst/>
              <a:cxnLst/>
              <a:rect l="l" t="t" r="r" b="b"/>
              <a:pathLst>
                <a:path w="3094" h="3094" extrusionOk="0">
                  <a:moveTo>
                    <a:pt x="1552" y="0"/>
                  </a:moveTo>
                  <a:lnTo>
                    <a:pt x="1552" y="0"/>
                  </a:lnTo>
                  <a:cubicBezTo>
                    <a:pt x="1541" y="1518"/>
                    <a:pt x="45" y="1529"/>
                    <a:pt x="1" y="1529"/>
                  </a:cubicBezTo>
                  <a:cubicBezTo>
                    <a:pt x="0" y="1529"/>
                    <a:pt x="0" y="1529"/>
                    <a:pt x="0" y="1529"/>
                  </a:cubicBezTo>
                  <a:lnTo>
                    <a:pt x="0" y="1529"/>
                  </a:lnTo>
                  <a:cubicBezTo>
                    <a:pt x="1541" y="1541"/>
                    <a:pt x="1529" y="3093"/>
                    <a:pt x="1529" y="3093"/>
                  </a:cubicBezTo>
                  <a:cubicBezTo>
                    <a:pt x="1541" y="1564"/>
                    <a:pt x="3048" y="1552"/>
                    <a:pt x="3092" y="1552"/>
                  </a:cubicBezTo>
                  <a:cubicBezTo>
                    <a:pt x="3093" y="1552"/>
                    <a:pt x="3093" y="1552"/>
                    <a:pt x="3093" y="1552"/>
                  </a:cubicBezTo>
                  <a:cubicBezTo>
                    <a:pt x="1542" y="1541"/>
                    <a:pt x="1552" y="3"/>
                    <a:pt x="1552" y="0"/>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71"/>
            <p:cNvSpPr/>
            <p:nvPr/>
          </p:nvSpPr>
          <p:spPr>
            <a:xfrm>
              <a:off x="3736899" y="332990"/>
              <a:ext cx="94617" cy="94955"/>
            </a:xfrm>
            <a:custGeom>
              <a:avLst/>
              <a:gdLst/>
              <a:ahLst/>
              <a:cxnLst/>
              <a:rect l="l" t="t" r="r" b="b"/>
              <a:pathLst>
                <a:path w="3083" h="3094" extrusionOk="0">
                  <a:moveTo>
                    <a:pt x="1542" y="0"/>
                  </a:moveTo>
                  <a:cubicBezTo>
                    <a:pt x="1542" y="1553"/>
                    <a:pt x="1" y="1553"/>
                    <a:pt x="1" y="1553"/>
                  </a:cubicBezTo>
                  <a:cubicBezTo>
                    <a:pt x="1542" y="1553"/>
                    <a:pt x="1542" y="3082"/>
                    <a:pt x="1542" y="3093"/>
                  </a:cubicBezTo>
                  <a:cubicBezTo>
                    <a:pt x="1542" y="1553"/>
                    <a:pt x="3083" y="1553"/>
                    <a:pt x="3083" y="1553"/>
                  </a:cubicBezTo>
                  <a:cubicBezTo>
                    <a:pt x="1542" y="1553"/>
                    <a:pt x="1542" y="0"/>
                    <a:pt x="15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71"/>
            <p:cNvSpPr/>
            <p:nvPr/>
          </p:nvSpPr>
          <p:spPr>
            <a:xfrm>
              <a:off x="521291" y="1240524"/>
              <a:ext cx="94617" cy="94955"/>
            </a:xfrm>
            <a:custGeom>
              <a:avLst/>
              <a:gdLst/>
              <a:ahLst/>
              <a:cxnLst/>
              <a:rect l="l" t="t" r="r" b="b"/>
              <a:pathLst>
                <a:path w="3083" h="3094" extrusionOk="0">
                  <a:moveTo>
                    <a:pt x="1541" y="0"/>
                  </a:moveTo>
                  <a:cubicBezTo>
                    <a:pt x="1541" y="1541"/>
                    <a:pt x="0" y="1541"/>
                    <a:pt x="0" y="1541"/>
                  </a:cubicBezTo>
                  <a:cubicBezTo>
                    <a:pt x="1541" y="1541"/>
                    <a:pt x="1541" y="3093"/>
                    <a:pt x="1541" y="3093"/>
                  </a:cubicBezTo>
                  <a:cubicBezTo>
                    <a:pt x="1541" y="1541"/>
                    <a:pt x="3082" y="1541"/>
                    <a:pt x="3082" y="1541"/>
                  </a:cubicBezTo>
                  <a:cubicBezTo>
                    <a:pt x="1541" y="1541"/>
                    <a:pt x="1541" y="0"/>
                    <a:pt x="1541" y="0"/>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71"/>
            <p:cNvSpPr/>
            <p:nvPr/>
          </p:nvSpPr>
          <p:spPr>
            <a:xfrm>
              <a:off x="6378979" y="641057"/>
              <a:ext cx="94986" cy="94617"/>
            </a:xfrm>
            <a:custGeom>
              <a:avLst/>
              <a:gdLst/>
              <a:ahLst/>
              <a:cxnLst/>
              <a:rect l="l" t="t" r="r" b="b"/>
              <a:pathLst>
                <a:path w="3095" h="3083" extrusionOk="0">
                  <a:moveTo>
                    <a:pt x="1553" y="1"/>
                  </a:moveTo>
                  <a:cubicBezTo>
                    <a:pt x="1553" y="1542"/>
                    <a:pt x="1" y="1542"/>
                    <a:pt x="1" y="1542"/>
                  </a:cubicBezTo>
                  <a:cubicBezTo>
                    <a:pt x="1553" y="1542"/>
                    <a:pt x="1553" y="3082"/>
                    <a:pt x="1553" y="3082"/>
                  </a:cubicBezTo>
                  <a:cubicBezTo>
                    <a:pt x="1553" y="1542"/>
                    <a:pt x="3094" y="1542"/>
                    <a:pt x="3094" y="1542"/>
                  </a:cubicBezTo>
                  <a:cubicBezTo>
                    <a:pt x="1553" y="1542"/>
                    <a:pt x="1553" y="1"/>
                    <a:pt x="15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71"/>
            <p:cNvSpPr/>
            <p:nvPr/>
          </p:nvSpPr>
          <p:spPr>
            <a:xfrm>
              <a:off x="6134073" y="719040"/>
              <a:ext cx="191291" cy="191321"/>
            </a:xfrm>
            <a:custGeom>
              <a:avLst/>
              <a:gdLst/>
              <a:ahLst/>
              <a:cxnLst/>
              <a:rect l="l" t="t" r="r" b="b"/>
              <a:pathLst>
                <a:path w="6233"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005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71"/>
            <p:cNvSpPr/>
            <p:nvPr/>
          </p:nvSpPr>
          <p:spPr>
            <a:xfrm>
              <a:off x="995355" y="593104"/>
              <a:ext cx="191321" cy="191291"/>
            </a:xfrm>
            <a:custGeom>
              <a:avLst/>
              <a:gdLst/>
              <a:ahLst/>
              <a:cxnLst/>
              <a:rect l="l" t="t" r="r" b="b"/>
              <a:pathLst>
                <a:path w="6234" h="6233"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71"/>
            <p:cNvSpPr/>
            <p:nvPr/>
          </p:nvSpPr>
          <p:spPr>
            <a:xfrm>
              <a:off x="7172000" y="964410"/>
              <a:ext cx="191321" cy="191291"/>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71"/>
            <p:cNvSpPr/>
            <p:nvPr/>
          </p:nvSpPr>
          <p:spPr>
            <a:xfrm>
              <a:off x="2366136" y="418036"/>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2248;p70">
            <a:extLst>
              <a:ext uri="{FF2B5EF4-FFF2-40B4-BE49-F238E27FC236}">
                <a16:creationId xmlns:a16="http://schemas.microsoft.com/office/drawing/2014/main" id="{B3D91AE7-8DD1-734B-AEDA-E35A0AFA58EC}"/>
              </a:ext>
            </a:extLst>
          </p:cNvPr>
          <p:cNvSpPr txBox="1">
            <a:spLocks/>
          </p:cNvSpPr>
          <p:nvPr/>
        </p:nvSpPr>
        <p:spPr>
          <a:xfrm>
            <a:off x="245159" y="96609"/>
            <a:ext cx="4400384" cy="93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r>
              <a:rPr lang="en-US" sz="2800" dirty="0"/>
              <a:t>Choose the best answer</a:t>
            </a:r>
          </a:p>
        </p:txBody>
      </p:sp>
      <p:sp>
        <p:nvSpPr>
          <p:cNvPr id="73" name="Google Shape;701;p47">
            <a:extLst>
              <a:ext uri="{FF2B5EF4-FFF2-40B4-BE49-F238E27FC236}">
                <a16:creationId xmlns:a16="http://schemas.microsoft.com/office/drawing/2014/main" id="{FFF37C84-1BBF-CB49-8477-7E3F9A83A9C2}"/>
              </a:ext>
            </a:extLst>
          </p:cNvPr>
          <p:cNvSpPr txBox="1">
            <a:spLocks/>
          </p:cNvSpPr>
          <p:nvPr/>
        </p:nvSpPr>
        <p:spPr>
          <a:xfrm>
            <a:off x="245159" y="472176"/>
            <a:ext cx="6805591" cy="23336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200"/>
              <a:buFont typeface="Mulish"/>
              <a:buNone/>
              <a:defRPr sz="1600" b="0" i="0" u="none" strike="noStrike" cap="none">
                <a:solidFill>
                  <a:schemeClr val="dk1"/>
                </a:solidFill>
                <a:latin typeface="Mulish"/>
                <a:ea typeface="Mulish"/>
                <a:cs typeface="Mulish"/>
                <a:sym typeface="Mulish"/>
              </a:defRPr>
            </a:lvl1pPr>
            <a:lvl2pPr marL="914400" marR="0" lvl="1"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2pPr>
            <a:lvl3pPr marL="1371600" marR="0" lvl="2"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3pPr>
            <a:lvl4pPr marL="1828800" marR="0" lvl="3"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4pPr>
            <a:lvl5pPr marL="2286000" marR="0" lvl="4"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5pPr>
            <a:lvl6pPr marL="2743200" marR="0" lvl="5"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6pPr>
            <a:lvl7pPr marL="3200400" marR="0" lvl="6"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7pPr>
            <a:lvl8pPr marL="3657600" marR="0" lvl="7"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8pPr>
            <a:lvl9pPr marL="4114800" marR="0" lvl="8"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9pPr>
          </a:lstStyle>
          <a:p>
            <a:pPr marL="0" indent="0"/>
            <a:r>
              <a:rPr lang="en-US" altLang="en-VN" sz="2400" b="1" dirty="0"/>
              <a:t>5. What does Mai want to be ?</a:t>
            </a:r>
            <a:br>
              <a:rPr lang="en-US" altLang="en-VN" sz="2400" b="1" dirty="0"/>
            </a:br>
            <a:r>
              <a:rPr lang="en-US" altLang="en-VN" sz="2400" dirty="0"/>
              <a:t>A. A medical doctor</a:t>
            </a:r>
            <a:br>
              <a:rPr lang="en-US" altLang="en-VN" sz="2400" dirty="0"/>
            </a:br>
            <a:r>
              <a:rPr lang="en-US" altLang="en-VN" sz="2400" dirty="0"/>
              <a:t>B. A designer</a:t>
            </a:r>
            <a:br>
              <a:rPr lang="en-US" altLang="en-VN" sz="2400" dirty="0"/>
            </a:br>
            <a:r>
              <a:rPr lang="en-US" altLang="en-VN" sz="2400" dirty="0"/>
              <a:t>C. A musician</a:t>
            </a:r>
            <a:br>
              <a:rPr lang="en-US" altLang="en-VN" sz="2400" dirty="0"/>
            </a:br>
            <a:endParaRPr lang="en-US" dirty="0"/>
          </a:p>
        </p:txBody>
      </p:sp>
      <p:sp>
        <p:nvSpPr>
          <p:cNvPr id="74" name="Google Shape;2247;p70">
            <a:extLst>
              <a:ext uri="{FF2B5EF4-FFF2-40B4-BE49-F238E27FC236}">
                <a16:creationId xmlns:a16="http://schemas.microsoft.com/office/drawing/2014/main" id="{819984D1-357C-7445-A37A-122248C103C1}"/>
              </a:ext>
            </a:extLst>
          </p:cNvPr>
          <p:cNvSpPr txBox="1">
            <a:spLocks/>
          </p:cNvSpPr>
          <p:nvPr/>
        </p:nvSpPr>
        <p:spPr>
          <a:xfrm flipH="1">
            <a:off x="485581" y="2241351"/>
            <a:ext cx="7073334" cy="4208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1pPr>
            <a:lvl2pPr marL="914400" marR="0" lvl="1"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2pPr>
            <a:lvl3pPr marL="1371600" marR="0" lvl="2"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3pPr>
            <a:lvl4pPr marL="1828800" marR="0" lvl="3"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4pPr>
            <a:lvl5pPr marL="2286000" marR="0" lvl="4"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5pPr>
            <a:lvl6pPr marL="2743200" marR="0" lvl="5"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6pPr>
            <a:lvl7pPr marL="3200400" marR="0" lvl="6"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7pPr>
            <a:lvl8pPr marL="3657600" marR="0" lvl="7"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8pPr>
            <a:lvl9pPr marL="4114800" marR="0" lvl="8"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9pPr>
          </a:lstStyle>
          <a:p>
            <a:pPr marL="0" indent="0" algn="l"/>
            <a:r>
              <a:rPr lang="en-US" altLang="en-VN" sz="2400" dirty="0"/>
              <a:t/>
            </a:r>
            <a:br>
              <a:rPr lang="en-US" altLang="en-VN" sz="2400" dirty="0"/>
            </a:br>
            <a:r>
              <a:rPr lang="en-US" altLang="en-VN" sz="2400" dirty="0">
                <a:sym typeface="Wingdings" pitchFamily="2" charset="2"/>
              </a:rPr>
              <a:t> </a:t>
            </a:r>
            <a:r>
              <a:rPr lang="en-US" altLang="en-VN" sz="2400" b="1" dirty="0">
                <a:sym typeface="Wingdings" pitchFamily="2" charset="2"/>
              </a:rPr>
              <a:t>B.  A designer</a:t>
            </a:r>
            <a:endParaRPr lang="en-US" sz="2400" b="1" dirty="0"/>
          </a:p>
        </p:txBody>
      </p:sp>
      <p:pic>
        <p:nvPicPr>
          <p:cNvPr id="75" name="Picture 74">
            <a:extLst>
              <a:ext uri="{FF2B5EF4-FFF2-40B4-BE49-F238E27FC236}">
                <a16:creationId xmlns:a16="http://schemas.microsoft.com/office/drawing/2014/main" id="{938E68A1-447C-3E42-A87C-65ED06BF6D38}"/>
              </a:ext>
            </a:extLst>
          </p:cNvPr>
          <p:cNvPicPr>
            <a:picLocks noChangeAspect="1"/>
          </p:cNvPicPr>
          <p:nvPr/>
        </p:nvPicPr>
        <p:blipFill>
          <a:blip r:embed="rId3"/>
          <a:stretch>
            <a:fillRect/>
          </a:stretch>
        </p:blipFill>
        <p:spPr>
          <a:xfrm>
            <a:off x="280189" y="2939039"/>
            <a:ext cx="5726232" cy="1712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p:tgtEl>
                                          <p:spTgt spid="73"/>
                                        </p:tgtEl>
                                        <p:attrNameLst>
                                          <p:attrName>ppt_y</p:attrName>
                                        </p:attrNameLst>
                                      </p:cBhvr>
                                      <p:tavLst>
                                        <p:tav tm="0">
                                          <p:val>
                                            <p:strVal val="#ppt_y+#ppt_h*1.125000"/>
                                          </p:val>
                                        </p:tav>
                                        <p:tav tm="100000">
                                          <p:val>
                                            <p:strVal val="#ppt_y"/>
                                          </p:val>
                                        </p:tav>
                                      </p:tavLst>
                                    </p:anim>
                                    <p:animEffect transition="in" filter="wipe(up)">
                                      <p:cBhvr>
                                        <p:cTn id="8" dur="500"/>
                                        <p:tgtEl>
                                          <p:spTgt spid="7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p:tgtEl>
                                          <p:spTgt spid="74"/>
                                        </p:tgtEl>
                                        <p:attrNameLst>
                                          <p:attrName>ppt_y</p:attrName>
                                        </p:attrNameLst>
                                      </p:cBhvr>
                                      <p:tavLst>
                                        <p:tav tm="0">
                                          <p:val>
                                            <p:strVal val="#ppt_y+#ppt_h*1.125000"/>
                                          </p:val>
                                        </p:tav>
                                        <p:tav tm="100000">
                                          <p:val>
                                            <p:strVal val="#ppt_y"/>
                                          </p:val>
                                        </p:tav>
                                      </p:tavLst>
                                    </p:anim>
                                    <p:animEffect transition="in" filter="wipe(up)">
                                      <p:cBhvr>
                                        <p:cTn id="14" dur="500"/>
                                        <p:tgtEl>
                                          <p:spTgt spid="7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p:tgtEl>
                                          <p:spTgt spid="75"/>
                                        </p:tgtEl>
                                        <p:attrNameLst>
                                          <p:attrName>ppt_y</p:attrName>
                                        </p:attrNameLst>
                                      </p:cBhvr>
                                      <p:tavLst>
                                        <p:tav tm="0">
                                          <p:val>
                                            <p:strVal val="#ppt_y+#ppt_h*1.125000"/>
                                          </p:val>
                                        </p:tav>
                                        <p:tav tm="100000">
                                          <p:val>
                                            <p:strVal val="#ppt_y"/>
                                          </p:val>
                                        </p:tav>
                                      </p:tavLst>
                                    </p:anim>
                                    <p:animEffect transition="in" filter="wipe(up)">
                                      <p:cBhvr>
                                        <p:cTn id="2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414"/>
        <p:cNvGrpSpPr/>
        <p:nvPr/>
      </p:nvGrpSpPr>
      <p:grpSpPr>
        <a:xfrm>
          <a:off x="0" y="0"/>
          <a:ext cx="0" cy="0"/>
          <a:chOff x="0" y="0"/>
          <a:chExt cx="0" cy="0"/>
        </a:xfrm>
      </p:grpSpPr>
      <p:sp>
        <p:nvSpPr>
          <p:cNvPr id="2417" name="Google Shape;2417;p72"/>
          <p:cNvSpPr/>
          <p:nvPr/>
        </p:nvSpPr>
        <p:spPr>
          <a:xfrm>
            <a:off x="7480175" y="2742704"/>
            <a:ext cx="2584093" cy="1648388"/>
          </a:xfrm>
          <a:custGeom>
            <a:avLst/>
            <a:gdLst/>
            <a:ahLst/>
            <a:cxnLst/>
            <a:rect l="l" t="t" r="r" b="b"/>
            <a:pathLst>
              <a:path w="30925" h="19727" extrusionOk="0">
                <a:moveTo>
                  <a:pt x="5829" y="3105"/>
                </a:moveTo>
                <a:cubicBezTo>
                  <a:pt x="5877" y="3105"/>
                  <a:pt x="5924" y="3125"/>
                  <a:pt x="5962" y="3163"/>
                </a:cubicBezTo>
                <a:cubicBezTo>
                  <a:pt x="6048" y="3275"/>
                  <a:pt x="6066" y="3535"/>
                  <a:pt x="6057" y="3993"/>
                </a:cubicBezTo>
                <a:lnTo>
                  <a:pt x="5997" y="4018"/>
                </a:lnTo>
                <a:lnTo>
                  <a:pt x="5435" y="4209"/>
                </a:lnTo>
                <a:cubicBezTo>
                  <a:pt x="5426" y="3828"/>
                  <a:pt x="5435" y="3561"/>
                  <a:pt x="5513" y="3379"/>
                </a:cubicBezTo>
                <a:cubicBezTo>
                  <a:pt x="5513" y="3362"/>
                  <a:pt x="5521" y="3345"/>
                  <a:pt x="5530" y="3327"/>
                </a:cubicBezTo>
                <a:cubicBezTo>
                  <a:pt x="5573" y="3232"/>
                  <a:pt x="5651" y="3163"/>
                  <a:pt x="5746" y="3129"/>
                </a:cubicBezTo>
                <a:cubicBezTo>
                  <a:pt x="5772" y="3112"/>
                  <a:pt x="5801" y="3105"/>
                  <a:pt x="5829" y="3105"/>
                </a:cubicBezTo>
                <a:close/>
                <a:moveTo>
                  <a:pt x="3439" y="4543"/>
                </a:moveTo>
                <a:cubicBezTo>
                  <a:pt x="3559" y="4543"/>
                  <a:pt x="3577" y="4820"/>
                  <a:pt x="3577" y="5410"/>
                </a:cubicBezTo>
                <a:lnTo>
                  <a:pt x="3422" y="5505"/>
                </a:lnTo>
                <a:lnTo>
                  <a:pt x="3137" y="5686"/>
                </a:lnTo>
                <a:cubicBezTo>
                  <a:pt x="3137" y="5487"/>
                  <a:pt x="3137" y="5332"/>
                  <a:pt x="3137" y="5185"/>
                </a:cubicBezTo>
                <a:lnTo>
                  <a:pt x="3145" y="5185"/>
                </a:lnTo>
                <a:cubicBezTo>
                  <a:pt x="3162" y="4848"/>
                  <a:pt x="3223" y="4658"/>
                  <a:pt x="3361" y="4571"/>
                </a:cubicBezTo>
                <a:cubicBezTo>
                  <a:pt x="3391" y="4552"/>
                  <a:pt x="3417" y="4543"/>
                  <a:pt x="3439" y="4543"/>
                </a:cubicBezTo>
                <a:close/>
                <a:moveTo>
                  <a:pt x="9116" y="5626"/>
                </a:moveTo>
                <a:cubicBezTo>
                  <a:pt x="9414" y="5626"/>
                  <a:pt x="9582" y="5836"/>
                  <a:pt x="9660" y="6248"/>
                </a:cubicBezTo>
                <a:lnTo>
                  <a:pt x="9539" y="6265"/>
                </a:lnTo>
                <a:lnTo>
                  <a:pt x="9539" y="6282"/>
                </a:lnTo>
                <a:lnTo>
                  <a:pt x="9539" y="6377"/>
                </a:lnTo>
                <a:lnTo>
                  <a:pt x="9677" y="6360"/>
                </a:lnTo>
                <a:cubicBezTo>
                  <a:pt x="9712" y="6602"/>
                  <a:pt x="9721" y="6853"/>
                  <a:pt x="9712" y="7103"/>
                </a:cubicBezTo>
                <a:cubicBezTo>
                  <a:pt x="9712" y="7371"/>
                  <a:pt x="9686" y="7665"/>
                  <a:pt x="9660" y="7993"/>
                </a:cubicBezTo>
                <a:lnTo>
                  <a:pt x="9366" y="8036"/>
                </a:lnTo>
                <a:lnTo>
                  <a:pt x="8943" y="8088"/>
                </a:lnTo>
                <a:lnTo>
                  <a:pt x="8131" y="8183"/>
                </a:lnTo>
                <a:cubicBezTo>
                  <a:pt x="8131" y="8097"/>
                  <a:pt x="8139" y="8002"/>
                  <a:pt x="8139" y="7924"/>
                </a:cubicBezTo>
                <a:cubicBezTo>
                  <a:pt x="8165" y="7492"/>
                  <a:pt x="8191" y="7120"/>
                  <a:pt x="8234" y="6818"/>
                </a:cubicBezTo>
                <a:cubicBezTo>
                  <a:pt x="8243" y="6714"/>
                  <a:pt x="8260" y="6602"/>
                  <a:pt x="8278" y="6516"/>
                </a:cubicBezTo>
                <a:lnTo>
                  <a:pt x="8295" y="6516"/>
                </a:lnTo>
                <a:lnTo>
                  <a:pt x="8424" y="6507"/>
                </a:lnTo>
                <a:lnTo>
                  <a:pt x="8424" y="6395"/>
                </a:lnTo>
                <a:lnTo>
                  <a:pt x="8312" y="6412"/>
                </a:lnTo>
                <a:cubicBezTo>
                  <a:pt x="8321" y="6360"/>
                  <a:pt x="8329" y="6325"/>
                  <a:pt x="8347" y="6282"/>
                </a:cubicBezTo>
                <a:cubicBezTo>
                  <a:pt x="8468" y="5876"/>
                  <a:pt x="8666" y="5669"/>
                  <a:pt x="9012" y="5634"/>
                </a:cubicBezTo>
                <a:cubicBezTo>
                  <a:pt x="9048" y="5629"/>
                  <a:pt x="9083" y="5626"/>
                  <a:pt x="9116" y="5626"/>
                </a:cubicBezTo>
                <a:close/>
                <a:moveTo>
                  <a:pt x="7108" y="6031"/>
                </a:moveTo>
                <a:cubicBezTo>
                  <a:pt x="7262" y="6031"/>
                  <a:pt x="7407" y="6127"/>
                  <a:pt x="7465" y="6274"/>
                </a:cubicBezTo>
                <a:cubicBezTo>
                  <a:pt x="7509" y="6377"/>
                  <a:pt x="7543" y="6498"/>
                  <a:pt x="7560" y="6611"/>
                </a:cubicBezTo>
                <a:cubicBezTo>
                  <a:pt x="7560" y="6628"/>
                  <a:pt x="7569" y="6637"/>
                  <a:pt x="7569" y="6645"/>
                </a:cubicBezTo>
                <a:lnTo>
                  <a:pt x="7543" y="6645"/>
                </a:lnTo>
                <a:lnTo>
                  <a:pt x="7474" y="6654"/>
                </a:lnTo>
                <a:lnTo>
                  <a:pt x="7474" y="6766"/>
                </a:lnTo>
                <a:lnTo>
                  <a:pt x="7491" y="6766"/>
                </a:lnTo>
                <a:lnTo>
                  <a:pt x="7586" y="6749"/>
                </a:lnTo>
                <a:cubicBezTo>
                  <a:pt x="7630" y="7241"/>
                  <a:pt x="7630" y="7734"/>
                  <a:pt x="7586" y="8218"/>
                </a:cubicBezTo>
                <a:lnTo>
                  <a:pt x="7578" y="8382"/>
                </a:lnTo>
                <a:lnTo>
                  <a:pt x="7163" y="8451"/>
                </a:lnTo>
                <a:lnTo>
                  <a:pt x="6645" y="8529"/>
                </a:lnTo>
                <a:lnTo>
                  <a:pt x="6325" y="8572"/>
                </a:lnTo>
                <a:lnTo>
                  <a:pt x="6299" y="8572"/>
                </a:lnTo>
                <a:cubicBezTo>
                  <a:pt x="6282" y="8572"/>
                  <a:pt x="6282" y="8555"/>
                  <a:pt x="6282" y="8546"/>
                </a:cubicBezTo>
                <a:cubicBezTo>
                  <a:pt x="6290" y="8010"/>
                  <a:pt x="6333" y="7466"/>
                  <a:pt x="6411" y="6930"/>
                </a:cubicBezTo>
                <a:lnTo>
                  <a:pt x="6524" y="6913"/>
                </a:lnTo>
                <a:lnTo>
                  <a:pt x="6532" y="6801"/>
                </a:lnTo>
                <a:lnTo>
                  <a:pt x="6532" y="6801"/>
                </a:lnTo>
                <a:lnTo>
                  <a:pt x="6429" y="6818"/>
                </a:lnTo>
                <a:cubicBezTo>
                  <a:pt x="6463" y="6628"/>
                  <a:pt x="6532" y="6446"/>
                  <a:pt x="6636" y="6274"/>
                </a:cubicBezTo>
                <a:cubicBezTo>
                  <a:pt x="6722" y="6144"/>
                  <a:pt x="6861" y="6058"/>
                  <a:pt x="7025" y="6040"/>
                </a:cubicBezTo>
                <a:cubicBezTo>
                  <a:pt x="7053" y="6034"/>
                  <a:pt x="7081" y="6031"/>
                  <a:pt x="7108" y="6031"/>
                </a:cubicBezTo>
                <a:close/>
                <a:moveTo>
                  <a:pt x="21083" y="8140"/>
                </a:moveTo>
                <a:lnTo>
                  <a:pt x="21083" y="9004"/>
                </a:lnTo>
                <a:lnTo>
                  <a:pt x="20556" y="9004"/>
                </a:lnTo>
                <a:lnTo>
                  <a:pt x="20556" y="8140"/>
                </a:lnTo>
                <a:close/>
                <a:moveTo>
                  <a:pt x="5361" y="6664"/>
                </a:moveTo>
                <a:cubicBezTo>
                  <a:pt x="5531" y="6664"/>
                  <a:pt x="5626" y="6827"/>
                  <a:pt x="5677" y="7164"/>
                </a:cubicBezTo>
                <a:lnTo>
                  <a:pt x="5599" y="7190"/>
                </a:lnTo>
                <a:lnTo>
                  <a:pt x="5599" y="7285"/>
                </a:lnTo>
                <a:lnTo>
                  <a:pt x="5685" y="7259"/>
                </a:lnTo>
                <a:cubicBezTo>
                  <a:pt x="5703" y="7483"/>
                  <a:pt x="5711" y="7717"/>
                  <a:pt x="5711" y="7941"/>
                </a:cubicBezTo>
                <a:cubicBezTo>
                  <a:pt x="5711" y="8166"/>
                  <a:pt x="5694" y="8425"/>
                  <a:pt x="5677" y="8719"/>
                </a:cubicBezTo>
                <a:lnTo>
                  <a:pt x="4709" y="9013"/>
                </a:lnTo>
                <a:cubicBezTo>
                  <a:pt x="4709" y="8520"/>
                  <a:pt x="4744" y="8028"/>
                  <a:pt x="4804" y="7535"/>
                </a:cubicBezTo>
                <a:lnTo>
                  <a:pt x="4891" y="7509"/>
                </a:lnTo>
                <a:lnTo>
                  <a:pt x="4891" y="7406"/>
                </a:lnTo>
                <a:lnTo>
                  <a:pt x="4813" y="7431"/>
                </a:lnTo>
                <a:cubicBezTo>
                  <a:pt x="4830" y="7310"/>
                  <a:pt x="4865" y="7198"/>
                  <a:pt x="4899" y="7094"/>
                </a:cubicBezTo>
                <a:cubicBezTo>
                  <a:pt x="4977" y="6861"/>
                  <a:pt x="5089" y="6732"/>
                  <a:pt x="5262" y="6680"/>
                </a:cubicBezTo>
                <a:cubicBezTo>
                  <a:pt x="5298" y="6669"/>
                  <a:pt x="5331" y="6664"/>
                  <a:pt x="5361" y="6664"/>
                </a:cubicBezTo>
                <a:close/>
                <a:moveTo>
                  <a:pt x="24263" y="8546"/>
                </a:moveTo>
                <a:lnTo>
                  <a:pt x="24263" y="9315"/>
                </a:lnTo>
                <a:lnTo>
                  <a:pt x="23839" y="9315"/>
                </a:lnTo>
                <a:lnTo>
                  <a:pt x="23839" y="8546"/>
                </a:lnTo>
                <a:close/>
                <a:moveTo>
                  <a:pt x="3974" y="7433"/>
                </a:moveTo>
                <a:cubicBezTo>
                  <a:pt x="4041" y="7433"/>
                  <a:pt x="4106" y="7468"/>
                  <a:pt x="4147" y="7527"/>
                </a:cubicBezTo>
                <a:cubicBezTo>
                  <a:pt x="4199" y="7622"/>
                  <a:pt x="4234" y="7734"/>
                  <a:pt x="4242" y="7846"/>
                </a:cubicBezTo>
                <a:lnTo>
                  <a:pt x="4182" y="7872"/>
                </a:lnTo>
                <a:lnTo>
                  <a:pt x="4182" y="7959"/>
                </a:lnTo>
                <a:lnTo>
                  <a:pt x="4260" y="7933"/>
                </a:lnTo>
                <a:lnTo>
                  <a:pt x="4260" y="7933"/>
                </a:lnTo>
                <a:cubicBezTo>
                  <a:pt x="4286" y="8356"/>
                  <a:pt x="4277" y="8788"/>
                  <a:pt x="4251" y="9211"/>
                </a:cubicBezTo>
                <a:lnTo>
                  <a:pt x="4147" y="9246"/>
                </a:lnTo>
                <a:lnTo>
                  <a:pt x="3612" y="9462"/>
                </a:lnTo>
                <a:lnTo>
                  <a:pt x="3396" y="9557"/>
                </a:lnTo>
                <a:cubicBezTo>
                  <a:pt x="3396" y="9445"/>
                  <a:pt x="3404" y="9341"/>
                  <a:pt x="3413" y="9237"/>
                </a:cubicBezTo>
                <a:cubicBezTo>
                  <a:pt x="3422" y="8831"/>
                  <a:pt x="3448" y="8503"/>
                  <a:pt x="3482" y="8252"/>
                </a:cubicBezTo>
                <a:lnTo>
                  <a:pt x="3560" y="8218"/>
                </a:lnTo>
                <a:lnTo>
                  <a:pt x="3560" y="8131"/>
                </a:lnTo>
                <a:lnTo>
                  <a:pt x="3491" y="8157"/>
                </a:lnTo>
                <a:cubicBezTo>
                  <a:pt x="3560" y="7760"/>
                  <a:pt x="3672" y="7544"/>
                  <a:pt x="3880" y="7466"/>
                </a:cubicBezTo>
                <a:lnTo>
                  <a:pt x="3880" y="7457"/>
                </a:lnTo>
                <a:cubicBezTo>
                  <a:pt x="3910" y="7441"/>
                  <a:pt x="3942" y="7433"/>
                  <a:pt x="3974" y="7433"/>
                </a:cubicBezTo>
                <a:close/>
                <a:moveTo>
                  <a:pt x="2906" y="8120"/>
                </a:moveTo>
                <a:cubicBezTo>
                  <a:pt x="3000" y="8120"/>
                  <a:pt x="3057" y="8242"/>
                  <a:pt x="3085" y="8494"/>
                </a:cubicBezTo>
                <a:lnTo>
                  <a:pt x="3041" y="8520"/>
                </a:lnTo>
                <a:lnTo>
                  <a:pt x="3041" y="8598"/>
                </a:lnTo>
                <a:lnTo>
                  <a:pt x="3093" y="8563"/>
                </a:lnTo>
                <a:cubicBezTo>
                  <a:pt x="3102" y="8658"/>
                  <a:pt x="3102" y="8779"/>
                  <a:pt x="3102" y="8900"/>
                </a:cubicBezTo>
                <a:cubicBezTo>
                  <a:pt x="3102" y="9125"/>
                  <a:pt x="3102" y="9393"/>
                  <a:pt x="3085" y="9713"/>
                </a:cubicBezTo>
                <a:lnTo>
                  <a:pt x="2506" y="10015"/>
                </a:lnTo>
                <a:cubicBezTo>
                  <a:pt x="2514" y="9514"/>
                  <a:pt x="2532" y="9134"/>
                  <a:pt x="2558" y="8848"/>
                </a:cubicBezTo>
                <a:lnTo>
                  <a:pt x="2566" y="8848"/>
                </a:lnTo>
                <a:lnTo>
                  <a:pt x="2618" y="8823"/>
                </a:lnTo>
                <a:lnTo>
                  <a:pt x="2618" y="8736"/>
                </a:lnTo>
                <a:lnTo>
                  <a:pt x="2575" y="8762"/>
                </a:lnTo>
                <a:cubicBezTo>
                  <a:pt x="2584" y="8641"/>
                  <a:pt x="2609" y="8520"/>
                  <a:pt x="2644" y="8408"/>
                </a:cubicBezTo>
                <a:cubicBezTo>
                  <a:pt x="2670" y="8296"/>
                  <a:pt x="2739" y="8200"/>
                  <a:pt x="2834" y="8140"/>
                </a:cubicBezTo>
                <a:cubicBezTo>
                  <a:pt x="2860" y="8127"/>
                  <a:pt x="2884" y="8120"/>
                  <a:pt x="2906" y="8120"/>
                </a:cubicBezTo>
                <a:close/>
                <a:moveTo>
                  <a:pt x="26302" y="9237"/>
                </a:moveTo>
                <a:lnTo>
                  <a:pt x="26518" y="9298"/>
                </a:lnTo>
                <a:lnTo>
                  <a:pt x="26535" y="9298"/>
                </a:lnTo>
                <a:lnTo>
                  <a:pt x="26509" y="10205"/>
                </a:lnTo>
                <a:lnTo>
                  <a:pt x="26284" y="10145"/>
                </a:lnTo>
                <a:lnTo>
                  <a:pt x="26302" y="9419"/>
                </a:lnTo>
                <a:lnTo>
                  <a:pt x="26302" y="9237"/>
                </a:lnTo>
                <a:close/>
                <a:moveTo>
                  <a:pt x="2169" y="8684"/>
                </a:moveTo>
                <a:cubicBezTo>
                  <a:pt x="2229" y="8693"/>
                  <a:pt x="2264" y="8805"/>
                  <a:pt x="2290" y="9030"/>
                </a:cubicBezTo>
                <a:lnTo>
                  <a:pt x="2255" y="9047"/>
                </a:lnTo>
                <a:lnTo>
                  <a:pt x="2255" y="9116"/>
                </a:lnTo>
                <a:lnTo>
                  <a:pt x="2290" y="9090"/>
                </a:lnTo>
                <a:cubicBezTo>
                  <a:pt x="2307" y="9341"/>
                  <a:pt x="2307" y="9687"/>
                  <a:pt x="2290" y="10153"/>
                </a:cubicBezTo>
                <a:lnTo>
                  <a:pt x="1849" y="10430"/>
                </a:lnTo>
                <a:cubicBezTo>
                  <a:pt x="1849" y="9972"/>
                  <a:pt x="1866" y="9617"/>
                  <a:pt x="1884" y="9358"/>
                </a:cubicBezTo>
                <a:lnTo>
                  <a:pt x="1892" y="9350"/>
                </a:lnTo>
                <a:lnTo>
                  <a:pt x="1935" y="9332"/>
                </a:lnTo>
                <a:lnTo>
                  <a:pt x="1935" y="9255"/>
                </a:lnTo>
                <a:lnTo>
                  <a:pt x="1901" y="9281"/>
                </a:lnTo>
                <a:cubicBezTo>
                  <a:pt x="1901" y="9229"/>
                  <a:pt x="1910" y="9185"/>
                  <a:pt x="1918" y="9151"/>
                </a:cubicBezTo>
                <a:cubicBezTo>
                  <a:pt x="1953" y="8900"/>
                  <a:pt x="2005" y="8762"/>
                  <a:pt x="2100" y="8702"/>
                </a:cubicBezTo>
                <a:cubicBezTo>
                  <a:pt x="2117" y="8693"/>
                  <a:pt x="2143" y="8684"/>
                  <a:pt x="2169" y="8684"/>
                </a:cubicBezTo>
                <a:close/>
                <a:moveTo>
                  <a:pt x="28056" y="9808"/>
                </a:moveTo>
                <a:lnTo>
                  <a:pt x="28229" y="9929"/>
                </a:lnTo>
                <a:lnTo>
                  <a:pt x="28211" y="10723"/>
                </a:lnTo>
                <a:lnTo>
                  <a:pt x="28047" y="10611"/>
                </a:lnTo>
                <a:lnTo>
                  <a:pt x="28056" y="9808"/>
                </a:lnTo>
                <a:close/>
                <a:moveTo>
                  <a:pt x="1542" y="9144"/>
                </a:moveTo>
                <a:cubicBezTo>
                  <a:pt x="1596" y="9144"/>
                  <a:pt x="1629" y="9259"/>
                  <a:pt x="1650" y="9479"/>
                </a:cubicBezTo>
                <a:lnTo>
                  <a:pt x="1624" y="9497"/>
                </a:lnTo>
                <a:lnTo>
                  <a:pt x="1624" y="9566"/>
                </a:lnTo>
                <a:lnTo>
                  <a:pt x="1650" y="9548"/>
                </a:lnTo>
                <a:lnTo>
                  <a:pt x="1650" y="9635"/>
                </a:lnTo>
                <a:cubicBezTo>
                  <a:pt x="1659" y="9859"/>
                  <a:pt x="1650" y="10162"/>
                  <a:pt x="1642" y="10559"/>
                </a:cubicBezTo>
                <a:lnTo>
                  <a:pt x="1296" y="10793"/>
                </a:lnTo>
                <a:cubicBezTo>
                  <a:pt x="1305" y="10594"/>
                  <a:pt x="1305" y="10412"/>
                  <a:pt x="1313" y="10257"/>
                </a:cubicBezTo>
                <a:lnTo>
                  <a:pt x="1313" y="10248"/>
                </a:lnTo>
                <a:cubicBezTo>
                  <a:pt x="1313" y="10058"/>
                  <a:pt x="1331" y="9903"/>
                  <a:pt x="1339" y="9764"/>
                </a:cubicBezTo>
                <a:lnTo>
                  <a:pt x="1374" y="9738"/>
                </a:lnTo>
                <a:lnTo>
                  <a:pt x="1374" y="9669"/>
                </a:lnTo>
                <a:lnTo>
                  <a:pt x="1348" y="9695"/>
                </a:lnTo>
                <a:cubicBezTo>
                  <a:pt x="1374" y="9376"/>
                  <a:pt x="1417" y="9220"/>
                  <a:pt x="1503" y="9160"/>
                </a:cubicBezTo>
                <a:cubicBezTo>
                  <a:pt x="1517" y="9149"/>
                  <a:pt x="1530" y="9144"/>
                  <a:pt x="1542" y="9144"/>
                </a:cubicBezTo>
                <a:close/>
                <a:moveTo>
                  <a:pt x="22707" y="9920"/>
                </a:moveTo>
                <a:cubicBezTo>
                  <a:pt x="23131" y="9920"/>
                  <a:pt x="23208" y="10222"/>
                  <a:pt x="23217" y="10974"/>
                </a:cubicBezTo>
                <a:lnTo>
                  <a:pt x="23217" y="11043"/>
                </a:lnTo>
                <a:lnTo>
                  <a:pt x="23217" y="11130"/>
                </a:lnTo>
                <a:lnTo>
                  <a:pt x="22197" y="11130"/>
                </a:lnTo>
                <a:cubicBezTo>
                  <a:pt x="22180" y="10870"/>
                  <a:pt x="22189" y="10603"/>
                  <a:pt x="22232" y="10343"/>
                </a:cubicBezTo>
                <a:lnTo>
                  <a:pt x="22232" y="10352"/>
                </a:lnTo>
                <a:cubicBezTo>
                  <a:pt x="22292" y="10058"/>
                  <a:pt x="22439" y="9920"/>
                  <a:pt x="22707" y="9920"/>
                </a:cubicBezTo>
                <a:close/>
                <a:moveTo>
                  <a:pt x="27579" y="10956"/>
                </a:moveTo>
                <a:cubicBezTo>
                  <a:pt x="27600" y="10956"/>
                  <a:pt x="27624" y="10959"/>
                  <a:pt x="27650" y="10965"/>
                </a:cubicBezTo>
                <a:cubicBezTo>
                  <a:pt x="27892" y="11035"/>
                  <a:pt x="27926" y="11251"/>
                  <a:pt x="27917" y="11795"/>
                </a:cubicBezTo>
                <a:lnTo>
                  <a:pt x="27382" y="11648"/>
                </a:lnTo>
                <a:cubicBezTo>
                  <a:pt x="27359" y="11184"/>
                  <a:pt x="27398" y="10956"/>
                  <a:pt x="27579" y="10956"/>
                </a:cubicBezTo>
                <a:close/>
                <a:moveTo>
                  <a:pt x="14656" y="10637"/>
                </a:moveTo>
                <a:cubicBezTo>
                  <a:pt x="14661" y="10637"/>
                  <a:pt x="14666" y="10637"/>
                  <a:pt x="14672" y="10637"/>
                </a:cubicBezTo>
                <a:lnTo>
                  <a:pt x="14723" y="10637"/>
                </a:lnTo>
                <a:cubicBezTo>
                  <a:pt x="15371" y="10663"/>
                  <a:pt x="15466" y="11173"/>
                  <a:pt x="15458" y="12408"/>
                </a:cubicBezTo>
                <a:lnTo>
                  <a:pt x="13885" y="12408"/>
                </a:lnTo>
                <a:cubicBezTo>
                  <a:pt x="13825" y="11208"/>
                  <a:pt x="13970" y="10637"/>
                  <a:pt x="14656" y="10637"/>
                </a:cubicBezTo>
                <a:close/>
                <a:moveTo>
                  <a:pt x="17197" y="10385"/>
                </a:moveTo>
                <a:cubicBezTo>
                  <a:pt x="17363" y="10385"/>
                  <a:pt x="17527" y="10428"/>
                  <a:pt x="17670" y="10507"/>
                </a:cubicBezTo>
                <a:cubicBezTo>
                  <a:pt x="18076" y="10758"/>
                  <a:pt x="18136" y="11397"/>
                  <a:pt x="18136" y="12564"/>
                </a:cubicBezTo>
                <a:lnTo>
                  <a:pt x="17350" y="12564"/>
                </a:lnTo>
                <a:cubicBezTo>
                  <a:pt x="17350" y="12564"/>
                  <a:pt x="16218" y="11043"/>
                  <a:pt x="16400" y="10749"/>
                </a:cubicBezTo>
                <a:cubicBezTo>
                  <a:pt x="16555" y="10507"/>
                  <a:pt x="16797" y="10386"/>
                  <a:pt x="17151" y="10386"/>
                </a:cubicBezTo>
                <a:cubicBezTo>
                  <a:pt x="17167" y="10386"/>
                  <a:pt x="17182" y="10385"/>
                  <a:pt x="17197" y="10385"/>
                </a:cubicBezTo>
                <a:close/>
                <a:moveTo>
                  <a:pt x="11172" y="9713"/>
                </a:moveTo>
                <a:cubicBezTo>
                  <a:pt x="11267" y="9713"/>
                  <a:pt x="11362" y="9730"/>
                  <a:pt x="11457" y="9773"/>
                </a:cubicBezTo>
                <a:cubicBezTo>
                  <a:pt x="11578" y="9825"/>
                  <a:pt x="11673" y="9911"/>
                  <a:pt x="11751" y="10024"/>
                </a:cubicBezTo>
                <a:cubicBezTo>
                  <a:pt x="11846" y="10188"/>
                  <a:pt x="11924" y="10361"/>
                  <a:pt x="11958" y="10551"/>
                </a:cubicBezTo>
                <a:lnTo>
                  <a:pt x="11829" y="10551"/>
                </a:lnTo>
                <a:lnTo>
                  <a:pt x="11829" y="10672"/>
                </a:lnTo>
                <a:lnTo>
                  <a:pt x="11829" y="10689"/>
                </a:lnTo>
                <a:lnTo>
                  <a:pt x="11993" y="10689"/>
                </a:lnTo>
                <a:cubicBezTo>
                  <a:pt x="12002" y="10749"/>
                  <a:pt x="12010" y="10801"/>
                  <a:pt x="12019" y="10862"/>
                </a:cubicBezTo>
                <a:cubicBezTo>
                  <a:pt x="12088" y="11467"/>
                  <a:pt x="12105" y="12071"/>
                  <a:pt x="12088" y="12676"/>
                </a:cubicBezTo>
                <a:lnTo>
                  <a:pt x="10351" y="12676"/>
                </a:lnTo>
                <a:lnTo>
                  <a:pt x="10351" y="12400"/>
                </a:lnTo>
                <a:cubicBezTo>
                  <a:pt x="10343" y="11804"/>
                  <a:pt x="10351" y="11320"/>
                  <a:pt x="10377" y="10931"/>
                </a:cubicBezTo>
                <a:cubicBezTo>
                  <a:pt x="10386" y="10844"/>
                  <a:pt x="10395" y="10767"/>
                  <a:pt x="10403" y="10689"/>
                </a:cubicBezTo>
                <a:lnTo>
                  <a:pt x="10559" y="10689"/>
                </a:lnTo>
                <a:lnTo>
                  <a:pt x="10559" y="10551"/>
                </a:lnTo>
                <a:lnTo>
                  <a:pt x="10420" y="10551"/>
                </a:lnTo>
                <a:cubicBezTo>
                  <a:pt x="10507" y="10075"/>
                  <a:pt x="10671" y="9825"/>
                  <a:pt x="10965" y="9747"/>
                </a:cubicBezTo>
                <a:cubicBezTo>
                  <a:pt x="11025" y="9730"/>
                  <a:pt x="11103" y="9713"/>
                  <a:pt x="11172" y="9713"/>
                </a:cubicBezTo>
                <a:close/>
                <a:moveTo>
                  <a:pt x="8644" y="9944"/>
                </a:moveTo>
                <a:cubicBezTo>
                  <a:pt x="8870" y="9944"/>
                  <a:pt x="9036" y="10065"/>
                  <a:pt x="9133" y="10300"/>
                </a:cubicBezTo>
                <a:cubicBezTo>
                  <a:pt x="9185" y="10430"/>
                  <a:pt x="9219" y="10568"/>
                  <a:pt x="9245" y="10706"/>
                </a:cubicBezTo>
                <a:lnTo>
                  <a:pt x="9124" y="10706"/>
                </a:lnTo>
                <a:lnTo>
                  <a:pt x="9124" y="10836"/>
                </a:lnTo>
                <a:lnTo>
                  <a:pt x="9263" y="10836"/>
                </a:lnTo>
                <a:cubicBezTo>
                  <a:pt x="9306" y="11233"/>
                  <a:pt x="9306" y="11631"/>
                  <a:pt x="9289" y="12028"/>
                </a:cubicBezTo>
                <a:lnTo>
                  <a:pt x="9289" y="12071"/>
                </a:lnTo>
                <a:lnTo>
                  <a:pt x="9289" y="12089"/>
                </a:lnTo>
                <a:cubicBezTo>
                  <a:pt x="9280" y="12296"/>
                  <a:pt x="9271" y="12512"/>
                  <a:pt x="9254" y="12745"/>
                </a:cubicBezTo>
                <a:lnTo>
                  <a:pt x="8649" y="12789"/>
                </a:lnTo>
                <a:lnTo>
                  <a:pt x="7725" y="12840"/>
                </a:lnTo>
                <a:cubicBezTo>
                  <a:pt x="7742" y="12313"/>
                  <a:pt x="7759" y="11864"/>
                  <a:pt x="7802" y="11492"/>
                </a:cubicBezTo>
                <a:cubicBezTo>
                  <a:pt x="7820" y="11276"/>
                  <a:pt x="7846" y="11086"/>
                  <a:pt x="7871" y="10922"/>
                </a:cubicBezTo>
                <a:lnTo>
                  <a:pt x="8010" y="10914"/>
                </a:lnTo>
                <a:lnTo>
                  <a:pt x="8010" y="10784"/>
                </a:lnTo>
                <a:lnTo>
                  <a:pt x="7889" y="10793"/>
                </a:lnTo>
                <a:cubicBezTo>
                  <a:pt x="7915" y="10698"/>
                  <a:pt x="7941" y="10611"/>
                  <a:pt x="7967" y="10516"/>
                </a:cubicBezTo>
                <a:cubicBezTo>
                  <a:pt x="8096" y="10145"/>
                  <a:pt x="8295" y="9963"/>
                  <a:pt x="8597" y="9946"/>
                </a:cubicBezTo>
                <a:cubicBezTo>
                  <a:pt x="8613" y="9945"/>
                  <a:pt x="8628" y="9944"/>
                  <a:pt x="8644" y="9944"/>
                </a:cubicBezTo>
                <a:close/>
                <a:moveTo>
                  <a:pt x="19398" y="11207"/>
                </a:moveTo>
                <a:cubicBezTo>
                  <a:pt x="19648" y="11207"/>
                  <a:pt x="19778" y="11354"/>
                  <a:pt x="19839" y="11691"/>
                </a:cubicBezTo>
                <a:cubicBezTo>
                  <a:pt x="19899" y="11976"/>
                  <a:pt x="19916" y="12400"/>
                  <a:pt x="19908" y="12987"/>
                </a:cubicBezTo>
                <a:lnTo>
                  <a:pt x="18897" y="12987"/>
                </a:lnTo>
                <a:cubicBezTo>
                  <a:pt x="18888" y="12650"/>
                  <a:pt x="18888" y="12374"/>
                  <a:pt x="18897" y="12141"/>
                </a:cubicBezTo>
                <a:cubicBezTo>
                  <a:pt x="18931" y="11510"/>
                  <a:pt x="19070" y="11216"/>
                  <a:pt x="19389" y="11207"/>
                </a:cubicBezTo>
                <a:close/>
                <a:moveTo>
                  <a:pt x="21126" y="11207"/>
                </a:moveTo>
                <a:cubicBezTo>
                  <a:pt x="21636" y="11207"/>
                  <a:pt x="21714" y="11708"/>
                  <a:pt x="21696" y="12987"/>
                </a:cubicBezTo>
                <a:lnTo>
                  <a:pt x="20556" y="12987"/>
                </a:lnTo>
                <a:cubicBezTo>
                  <a:pt x="20547" y="12789"/>
                  <a:pt x="20547" y="12607"/>
                  <a:pt x="20547" y="12443"/>
                </a:cubicBezTo>
                <a:cubicBezTo>
                  <a:pt x="20556" y="11596"/>
                  <a:pt x="20703" y="11207"/>
                  <a:pt x="21126" y="11207"/>
                </a:cubicBezTo>
                <a:close/>
                <a:moveTo>
                  <a:pt x="6497" y="10256"/>
                </a:moveTo>
                <a:cubicBezTo>
                  <a:pt x="6811" y="10256"/>
                  <a:pt x="6966" y="10491"/>
                  <a:pt x="7016" y="10991"/>
                </a:cubicBezTo>
                <a:lnTo>
                  <a:pt x="6912" y="11000"/>
                </a:lnTo>
                <a:lnTo>
                  <a:pt x="6904" y="11121"/>
                </a:lnTo>
                <a:lnTo>
                  <a:pt x="6904" y="11121"/>
                </a:lnTo>
                <a:lnTo>
                  <a:pt x="7025" y="11112"/>
                </a:lnTo>
                <a:lnTo>
                  <a:pt x="7025" y="11190"/>
                </a:lnTo>
                <a:cubicBezTo>
                  <a:pt x="7033" y="11769"/>
                  <a:pt x="6999" y="12348"/>
                  <a:pt x="6921" y="12927"/>
                </a:cubicBezTo>
                <a:cubicBezTo>
                  <a:pt x="6921" y="12927"/>
                  <a:pt x="6921" y="12935"/>
                  <a:pt x="6921" y="12935"/>
                </a:cubicBezTo>
                <a:lnTo>
                  <a:pt x="5539" y="13022"/>
                </a:lnTo>
                <a:cubicBezTo>
                  <a:pt x="5582" y="12469"/>
                  <a:pt x="5625" y="12020"/>
                  <a:pt x="5685" y="11648"/>
                </a:cubicBezTo>
                <a:cubicBezTo>
                  <a:pt x="5703" y="11475"/>
                  <a:pt x="5729" y="11328"/>
                  <a:pt x="5763" y="11190"/>
                </a:cubicBezTo>
                <a:lnTo>
                  <a:pt x="5884" y="11181"/>
                </a:lnTo>
                <a:lnTo>
                  <a:pt x="5893" y="11060"/>
                </a:lnTo>
                <a:lnTo>
                  <a:pt x="5789" y="11069"/>
                </a:lnTo>
                <a:cubicBezTo>
                  <a:pt x="5815" y="10957"/>
                  <a:pt x="5850" y="10853"/>
                  <a:pt x="5893" y="10741"/>
                </a:cubicBezTo>
                <a:cubicBezTo>
                  <a:pt x="6031" y="10430"/>
                  <a:pt x="6204" y="10283"/>
                  <a:pt x="6463" y="10257"/>
                </a:cubicBezTo>
                <a:cubicBezTo>
                  <a:pt x="6475" y="10256"/>
                  <a:pt x="6486" y="10256"/>
                  <a:pt x="6497" y="10256"/>
                </a:cubicBezTo>
                <a:close/>
                <a:moveTo>
                  <a:pt x="4795" y="10670"/>
                </a:moveTo>
                <a:cubicBezTo>
                  <a:pt x="4982" y="10670"/>
                  <a:pt x="5093" y="10809"/>
                  <a:pt x="5150" y="11086"/>
                </a:cubicBezTo>
                <a:cubicBezTo>
                  <a:pt x="5158" y="11173"/>
                  <a:pt x="5176" y="11259"/>
                  <a:pt x="5176" y="11346"/>
                </a:cubicBezTo>
                <a:lnTo>
                  <a:pt x="5098" y="11354"/>
                </a:lnTo>
                <a:lnTo>
                  <a:pt x="5081" y="11467"/>
                </a:lnTo>
                <a:lnTo>
                  <a:pt x="5184" y="11458"/>
                </a:lnTo>
                <a:lnTo>
                  <a:pt x="5184" y="11458"/>
                </a:lnTo>
                <a:cubicBezTo>
                  <a:pt x="5184" y="12002"/>
                  <a:pt x="5141" y="12538"/>
                  <a:pt x="5063" y="13065"/>
                </a:cubicBezTo>
                <a:lnTo>
                  <a:pt x="4147" y="13221"/>
                </a:lnTo>
                <a:lnTo>
                  <a:pt x="3957" y="13229"/>
                </a:lnTo>
                <a:cubicBezTo>
                  <a:pt x="3957" y="12685"/>
                  <a:pt x="3983" y="12141"/>
                  <a:pt x="4044" y="11596"/>
                </a:cubicBezTo>
                <a:lnTo>
                  <a:pt x="4165" y="11562"/>
                </a:lnTo>
                <a:lnTo>
                  <a:pt x="4165" y="11449"/>
                </a:lnTo>
                <a:lnTo>
                  <a:pt x="4035" y="11475"/>
                </a:lnTo>
                <a:cubicBezTo>
                  <a:pt x="4156" y="10983"/>
                  <a:pt x="4484" y="10698"/>
                  <a:pt x="4744" y="10672"/>
                </a:cubicBezTo>
                <a:lnTo>
                  <a:pt x="4761" y="10672"/>
                </a:lnTo>
                <a:cubicBezTo>
                  <a:pt x="4772" y="10671"/>
                  <a:pt x="4784" y="10670"/>
                  <a:pt x="4795" y="10670"/>
                </a:cubicBezTo>
                <a:close/>
                <a:moveTo>
                  <a:pt x="3250" y="11111"/>
                </a:moveTo>
                <a:cubicBezTo>
                  <a:pt x="3457" y="11111"/>
                  <a:pt x="3561" y="11303"/>
                  <a:pt x="3586" y="11726"/>
                </a:cubicBezTo>
                <a:lnTo>
                  <a:pt x="3517" y="11726"/>
                </a:lnTo>
                <a:lnTo>
                  <a:pt x="3499" y="11838"/>
                </a:lnTo>
                <a:lnTo>
                  <a:pt x="3499" y="11838"/>
                </a:lnTo>
                <a:lnTo>
                  <a:pt x="3586" y="11829"/>
                </a:lnTo>
                <a:cubicBezTo>
                  <a:pt x="3594" y="12192"/>
                  <a:pt x="3620" y="12564"/>
                  <a:pt x="3586" y="13264"/>
                </a:cubicBezTo>
                <a:lnTo>
                  <a:pt x="2653" y="13445"/>
                </a:lnTo>
                <a:cubicBezTo>
                  <a:pt x="2713" y="12771"/>
                  <a:pt x="2653" y="12279"/>
                  <a:pt x="2730" y="11916"/>
                </a:cubicBezTo>
                <a:lnTo>
                  <a:pt x="2808" y="11907"/>
                </a:lnTo>
                <a:lnTo>
                  <a:pt x="2817" y="11795"/>
                </a:lnTo>
                <a:lnTo>
                  <a:pt x="2748" y="11804"/>
                </a:lnTo>
                <a:cubicBezTo>
                  <a:pt x="2774" y="11657"/>
                  <a:pt x="2817" y="11518"/>
                  <a:pt x="2877" y="11389"/>
                </a:cubicBezTo>
                <a:cubicBezTo>
                  <a:pt x="2929" y="11285"/>
                  <a:pt x="3007" y="11190"/>
                  <a:pt x="3111" y="11138"/>
                </a:cubicBezTo>
                <a:cubicBezTo>
                  <a:pt x="3145" y="11130"/>
                  <a:pt x="3180" y="11121"/>
                  <a:pt x="3223" y="11112"/>
                </a:cubicBezTo>
                <a:cubicBezTo>
                  <a:pt x="3232" y="11112"/>
                  <a:pt x="3241" y="11111"/>
                  <a:pt x="3250" y="11111"/>
                </a:cubicBezTo>
                <a:close/>
                <a:moveTo>
                  <a:pt x="2144" y="11548"/>
                </a:moveTo>
                <a:cubicBezTo>
                  <a:pt x="2262" y="11548"/>
                  <a:pt x="2327" y="11681"/>
                  <a:pt x="2350" y="11959"/>
                </a:cubicBezTo>
                <a:cubicBezTo>
                  <a:pt x="2350" y="11994"/>
                  <a:pt x="2359" y="12020"/>
                  <a:pt x="2359" y="12063"/>
                </a:cubicBezTo>
                <a:lnTo>
                  <a:pt x="2307" y="12071"/>
                </a:lnTo>
                <a:lnTo>
                  <a:pt x="2298" y="12166"/>
                </a:lnTo>
                <a:lnTo>
                  <a:pt x="2367" y="12149"/>
                </a:lnTo>
                <a:lnTo>
                  <a:pt x="2367" y="12149"/>
                </a:lnTo>
                <a:cubicBezTo>
                  <a:pt x="2367" y="12477"/>
                  <a:pt x="2350" y="12901"/>
                  <a:pt x="2350" y="13497"/>
                </a:cubicBezTo>
                <a:lnTo>
                  <a:pt x="1702" y="13644"/>
                </a:lnTo>
                <a:cubicBezTo>
                  <a:pt x="1728" y="13255"/>
                  <a:pt x="1719" y="12408"/>
                  <a:pt x="1737" y="12296"/>
                </a:cubicBezTo>
                <a:lnTo>
                  <a:pt x="1745" y="12296"/>
                </a:lnTo>
                <a:lnTo>
                  <a:pt x="1806" y="12279"/>
                </a:lnTo>
                <a:lnTo>
                  <a:pt x="1806" y="12184"/>
                </a:lnTo>
                <a:lnTo>
                  <a:pt x="1754" y="12201"/>
                </a:lnTo>
                <a:cubicBezTo>
                  <a:pt x="1832" y="11786"/>
                  <a:pt x="1935" y="11596"/>
                  <a:pt x="2100" y="11553"/>
                </a:cubicBezTo>
                <a:cubicBezTo>
                  <a:pt x="2115" y="11549"/>
                  <a:pt x="2130" y="11548"/>
                  <a:pt x="2144" y="11548"/>
                </a:cubicBezTo>
                <a:close/>
                <a:moveTo>
                  <a:pt x="1343" y="11885"/>
                </a:moveTo>
                <a:cubicBezTo>
                  <a:pt x="1462" y="11885"/>
                  <a:pt x="1511" y="12044"/>
                  <a:pt x="1503" y="12374"/>
                </a:cubicBezTo>
                <a:lnTo>
                  <a:pt x="1460" y="12382"/>
                </a:lnTo>
                <a:lnTo>
                  <a:pt x="1443" y="12469"/>
                </a:lnTo>
                <a:lnTo>
                  <a:pt x="1503" y="12460"/>
                </a:lnTo>
                <a:lnTo>
                  <a:pt x="1503" y="12460"/>
                </a:lnTo>
                <a:cubicBezTo>
                  <a:pt x="1503" y="12590"/>
                  <a:pt x="1521" y="13385"/>
                  <a:pt x="1478" y="13704"/>
                </a:cubicBezTo>
                <a:lnTo>
                  <a:pt x="1296" y="13756"/>
                </a:lnTo>
                <a:lnTo>
                  <a:pt x="786" y="13860"/>
                </a:lnTo>
                <a:lnTo>
                  <a:pt x="786" y="13860"/>
                </a:lnTo>
                <a:lnTo>
                  <a:pt x="985" y="13817"/>
                </a:lnTo>
                <a:cubicBezTo>
                  <a:pt x="985" y="13799"/>
                  <a:pt x="950" y="12892"/>
                  <a:pt x="950" y="12573"/>
                </a:cubicBezTo>
                <a:lnTo>
                  <a:pt x="1002" y="12564"/>
                </a:lnTo>
                <a:lnTo>
                  <a:pt x="1011" y="12477"/>
                </a:lnTo>
                <a:lnTo>
                  <a:pt x="968" y="12486"/>
                </a:lnTo>
                <a:cubicBezTo>
                  <a:pt x="933" y="12071"/>
                  <a:pt x="1149" y="11925"/>
                  <a:pt x="1305" y="11890"/>
                </a:cubicBezTo>
                <a:cubicBezTo>
                  <a:pt x="1318" y="11887"/>
                  <a:pt x="1331" y="11885"/>
                  <a:pt x="1343" y="11885"/>
                </a:cubicBezTo>
                <a:close/>
                <a:moveTo>
                  <a:pt x="22794" y="11415"/>
                </a:moveTo>
                <a:cubicBezTo>
                  <a:pt x="22863" y="11415"/>
                  <a:pt x="22923" y="11432"/>
                  <a:pt x="22975" y="11467"/>
                </a:cubicBezTo>
                <a:cubicBezTo>
                  <a:pt x="23122" y="11562"/>
                  <a:pt x="23226" y="11778"/>
                  <a:pt x="23303" y="12123"/>
                </a:cubicBezTo>
                <a:lnTo>
                  <a:pt x="23226" y="12123"/>
                </a:lnTo>
                <a:lnTo>
                  <a:pt x="23226" y="12236"/>
                </a:lnTo>
                <a:lnTo>
                  <a:pt x="23321" y="12236"/>
                </a:lnTo>
                <a:cubicBezTo>
                  <a:pt x="23364" y="12503"/>
                  <a:pt x="23398" y="12771"/>
                  <a:pt x="23416" y="13039"/>
                </a:cubicBezTo>
                <a:cubicBezTo>
                  <a:pt x="23433" y="13238"/>
                  <a:pt x="23442" y="13454"/>
                  <a:pt x="23450" y="13687"/>
                </a:cubicBezTo>
                <a:cubicBezTo>
                  <a:pt x="23450" y="13765"/>
                  <a:pt x="23459" y="13981"/>
                  <a:pt x="23459" y="14067"/>
                </a:cubicBezTo>
                <a:lnTo>
                  <a:pt x="22448" y="14076"/>
                </a:lnTo>
                <a:cubicBezTo>
                  <a:pt x="22439" y="13998"/>
                  <a:pt x="22431" y="13765"/>
                  <a:pt x="22431" y="13687"/>
                </a:cubicBezTo>
                <a:lnTo>
                  <a:pt x="22431" y="13696"/>
                </a:lnTo>
                <a:cubicBezTo>
                  <a:pt x="22431" y="13601"/>
                  <a:pt x="22413" y="13514"/>
                  <a:pt x="22413" y="13428"/>
                </a:cubicBezTo>
                <a:cubicBezTo>
                  <a:pt x="22396" y="13074"/>
                  <a:pt x="22379" y="12771"/>
                  <a:pt x="22379" y="12512"/>
                </a:cubicBezTo>
                <a:cubicBezTo>
                  <a:pt x="22379" y="12417"/>
                  <a:pt x="22379" y="12322"/>
                  <a:pt x="22388" y="12236"/>
                </a:cubicBezTo>
                <a:lnTo>
                  <a:pt x="22483" y="12236"/>
                </a:lnTo>
                <a:lnTo>
                  <a:pt x="22474" y="12123"/>
                </a:lnTo>
                <a:lnTo>
                  <a:pt x="22396" y="12123"/>
                </a:lnTo>
                <a:cubicBezTo>
                  <a:pt x="22431" y="11631"/>
                  <a:pt x="22552" y="11415"/>
                  <a:pt x="22794" y="11415"/>
                </a:cubicBezTo>
                <a:close/>
                <a:moveTo>
                  <a:pt x="24358" y="11458"/>
                </a:moveTo>
                <a:cubicBezTo>
                  <a:pt x="24530" y="11458"/>
                  <a:pt x="24651" y="11613"/>
                  <a:pt x="24729" y="11950"/>
                </a:cubicBezTo>
                <a:cubicBezTo>
                  <a:pt x="24746" y="12011"/>
                  <a:pt x="24764" y="12080"/>
                  <a:pt x="24781" y="12158"/>
                </a:cubicBezTo>
                <a:lnTo>
                  <a:pt x="24712" y="12158"/>
                </a:lnTo>
                <a:lnTo>
                  <a:pt x="24720" y="12270"/>
                </a:lnTo>
                <a:lnTo>
                  <a:pt x="24798" y="12270"/>
                </a:lnTo>
                <a:cubicBezTo>
                  <a:pt x="24807" y="12339"/>
                  <a:pt x="24816" y="12417"/>
                  <a:pt x="24824" y="12495"/>
                </a:cubicBezTo>
                <a:cubicBezTo>
                  <a:pt x="24867" y="12814"/>
                  <a:pt x="24893" y="13212"/>
                  <a:pt x="24911" y="13679"/>
                </a:cubicBezTo>
                <a:cubicBezTo>
                  <a:pt x="24911" y="13765"/>
                  <a:pt x="24911" y="13998"/>
                  <a:pt x="24919" y="14085"/>
                </a:cubicBezTo>
                <a:lnTo>
                  <a:pt x="24055" y="14076"/>
                </a:lnTo>
                <a:cubicBezTo>
                  <a:pt x="24047" y="13981"/>
                  <a:pt x="24047" y="13765"/>
                  <a:pt x="24038" y="13679"/>
                </a:cubicBezTo>
                <a:cubicBezTo>
                  <a:pt x="24021" y="13350"/>
                  <a:pt x="24012" y="13056"/>
                  <a:pt x="24003" y="12806"/>
                </a:cubicBezTo>
                <a:lnTo>
                  <a:pt x="24003" y="12261"/>
                </a:lnTo>
                <a:lnTo>
                  <a:pt x="24090" y="12261"/>
                </a:lnTo>
                <a:lnTo>
                  <a:pt x="24081" y="12158"/>
                </a:lnTo>
                <a:lnTo>
                  <a:pt x="24012" y="12158"/>
                </a:lnTo>
                <a:cubicBezTo>
                  <a:pt x="24029" y="11873"/>
                  <a:pt x="24072" y="11683"/>
                  <a:pt x="24150" y="11570"/>
                </a:cubicBezTo>
                <a:cubicBezTo>
                  <a:pt x="24193" y="11501"/>
                  <a:pt x="24271" y="11458"/>
                  <a:pt x="24358" y="11458"/>
                </a:cubicBezTo>
                <a:close/>
                <a:moveTo>
                  <a:pt x="29430" y="12711"/>
                </a:moveTo>
                <a:cubicBezTo>
                  <a:pt x="29481" y="12711"/>
                  <a:pt x="29499" y="12780"/>
                  <a:pt x="29516" y="12910"/>
                </a:cubicBezTo>
                <a:cubicBezTo>
                  <a:pt x="29525" y="12944"/>
                  <a:pt x="29525" y="12979"/>
                  <a:pt x="29533" y="13022"/>
                </a:cubicBezTo>
                <a:lnTo>
                  <a:pt x="29516" y="13022"/>
                </a:lnTo>
                <a:lnTo>
                  <a:pt x="29516" y="13065"/>
                </a:lnTo>
                <a:lnTo>
                  <a:pt x="29533" y="13065"/>
                </a:lnTo>
                <a:cubicBezTo>
                  <a:pt x="29551" y="13229"/>
                  <a:pt x="29559" y="13445"/>
                  <a:pt x="29559" y="13713"/>
                </a:cubicBezTo>
                <a:lnTo>
                  <a:pt x="29559" y="14102"/>
                </a:lnTo>
                <a:lnTo>
                  <a:pt x="29343" y="14102"/>
                </a:lnTo>
                <a:cubicBezTo>
                  <a:pt x="29351" y="14069"/>
                  <a:pt x="29352" y="13775"/>
                  <a:pt x="29352" y="13713"/>
                </a:cubicBezTo>
                <a:lnTo>
                  <a:pt x="29352" y="13713"/>
                </a:lnTo>
                <a:cubicBezTo>
                  <a:pt x="29352" y="13713"/>
                  <a:pt x="29352" y="13713"/>
                  <a:pt x="29352" y="13713"/>
                </a:cubicBezTo>
                <a:lnTo>
                  <a:pt x="29352" y="13704"/>
                </a:lnTo>
                <a:cubicBezTo>
                  <a:pt x="29352" y="13706"/>
                  <a:pt x="29352" y="13709"/>
                  <a:pt x="29352" y="13713"/>
                </a:cubicBezTo>
                <a:lnTo>
                  <a:pt x="29352" y="13713"/>
                </a:lnTo>
                <a:cubicBezTo>
                  <a:pt x="29343" y="13454"/>
                  <a:pt x="29335" y="13255"/>
                  <a:pt x="29343" y="13100"/>
                </a:cubicBezTo>
                <a:lnTo>
                  <a:pt x="29343" y="13065"/>
                </a:lnTo>
                <a:lnTo>
                  <a:pt x="29360" y="13065"/>
                </a:lnTo>
                <a:lnTo>
                  <a:pt x="29360" y="13013"/>
                </a:lnTo>
                <a:lnTo>
                  <a:pt x="29343" y="13013"/>
                </a:lnTo>
                <a:cubicBezTo>
                  <a:pt x="29352" y="12797"/>
                  <a:pt x="29378" y="12711"/>
                  <a:pt x="29430" y="12711"/>
                </a:cubicBezTo>
                <a:close/>
                <a:moveTo>
                  <a:pt x="25697" y="11657"/>
                </a:moveTo>
                <a:cubicBezTo>
                  <a:pt x="25878" y="11657"/>
                  <a:pt x="25982" y="11855"/>
                  <a:pt x="26060" y="12287"/>
                </a:cubicBezTo>
                <a:lnTo>
                  <a:pt x="25999" y="12287"/>
                </a:lnTo>
                <a:lnTo>
                  <a:pt x="25999" y="12391"/>
                </a:lnTo>
                <a:lnTo>
                  <a:pt x="26068" y="12391"/>
                </a:lnTo>
                <a:cubicBezTo>
                  <a:pt x="26112" y="12711"/>
                  <a:pt x="26138" y="13143"/>
                  <a:pt x="26163" y="13687"/>
                </a:cubicBezTo>
                <a:cubicBezTo>
                  <a:pt x="26163" y="13756"/>
                  <a:pt x="26163" y="14050"/>
                  <a:pt x="26172" y="14119"/>
                </a:cubicBezTo>
                <a:lnTo>
                  <a:pt x="25438" y="14093"/>
                </a:lnTo>
                <a:cubicBezTo>
                  <a:pt x="25438" y="14015"/>
                  <a:pt x="25429" y="13748"/>
                  <a:pt x="25429" y="13679"/>
                </a:cubicBezTo>
                <a:cubicBezTo>
                  <a:pt x="25403" y="13126"/>
                  <a:pt x="25386" y="12702"/>
                  <a:pt x="25403" y="12391"/>
                </a:cubicBezTo>
                <a:lnTo>
                  <a:pt x="25464" y="12391"/>
                </a:lnTo>
                <a:lnTo>
                  <a:pt x="25464" y="12287"/>
                </a:lnTo>
                <a:lnTo>
                  <a:pt x="25412" y="12287"/>
                </a:lnTo>
                <a:cubicBezTo>
                  <a:pt x="25438" y="11847"/>
                  <a:pt x="25515" y="11657"/>
                  <a:pt x="25697" y="11657"/>
                </a:cubicBezTo>
                <a:close/>
                <a:moveTo>
                  <a:pt x="29049" y="12555"/>
                </a:moveTo>
                <a:cubicBezTo>
                  <a:pt x="29118" y="12555"/>
                  <a:pt x="29153" y="12668"/>
                  <a:pt x="29179" y="12910"/>
                </a:cubicBezTo>
                <a:lnTo>
                  <a:pt x="29153" y="12910"/>
                </a:lnTo>
                <a:lnTo>
                  <a:pt x="29153" y="12970"/>
                </a:lnTo>
                <a:lnTo>
                  <a:pt x="29179" y="12970"/>
                </a:lnTo>
                <a:cubicBezTo>
                  <a:pt x="29188" y="13048"/>
                  <a:pt x="29196" y="13151"/>
                  <a:pt x="29196" y="13255"/>
                </a:cubicBezTo>
                <a:cubicBezTo>
                  <a:pt x="29205" y="13393"/>
                  <a:pt x="29214" y="13540"/>
                  <a:pt x="29214" y="13713"/>
                </a:cubicBezTo>
                <a:lnTo>
                  <a:pt x="29214" y="14119"/>
                </a:lnTo>
                <a:lnTo>
                  <a:pt x="28946" y="14119"/>
                </a:lnTo>
                <a:lnTo>
                  <a:pt x="28946" y="13713"/>
                </a:lnTo>
                <a:cubicBezTo>
                  <a:pt x="28946" y="13653"/>
                  <a:pt x="28946" y="13592"/>
                  <a:pt x="28937" y="13532"/>
                </a:cubicBezTo>
                <a:cubicBezTo>
                  <a:pt x="28937" y="13298"/>
                  <a:pt x="28937" y="13117"/>
                  <a:pt x="28937" y="12970"/>
                </a:cubicBezTo>
                <a:lnTo>
                  <a:pt x="28963" y="12970"/>
                </a:lnTo>
                <a:lnTo>
                  <a:pt x="28963" y="12910"/>
                </a:lnTo>
                <a:lnTo>
                  <a:pt x="28937" y="12910"/>
                </a:lnTo>
                <a:cubicBezTo>
                  <a:pt x="28946" y="12659"/>
                  <a:pt x="28980" y="12555"/>
                  <a:pt x="29049" y="12555"/>
                </a:cubicBezTo>
                <a:close/>
                <a:moveTo>
                  <a:pt x="26889" y="11812"/>
                </a:moveTo>
                <a:cubicBezTo>
                  <a:pt x="27053" y="11812"/>
                  <a:pt x="27157" y="12002"/>
                  <a:pt x="27226" y="12391"/>
                </a:cubicBezTo>
                <a:lnTo>
                  <a:pt x="27174" y="12391"/>
                </a:lnTo>
                <a:lnTo>
                  <a:pt x="27174" y="12486"/>
                </a:lnTo>
                <a:lnTo>
                  <a:pt x="27235" y="12486"/>
                </a:lnTo>
                <a:cubicBezTo>
                  <a:pt x="27278" y="12780"/>
                  <a:pt x="27304" y="13186"/>
                  <a:pt x="27321" y="13696"/>
                </a:cubicBezTo>
                <a:lnTo>
                  <a:pt x="27321" y="14154"/>
                </a:lnTo>
                <a:lnTo>
                  <a:pt x="26647" y="14154"/>
                </a:lnTo>
                <a:cubicBezTo>
                  <a:pt x="26647" y="14102"/>
                  <a:pt x="26647" y="13739"/>
                  <a:pt x="26647" y="13687"/>
                </a:cubicBezTo>
                <a:lnTo>
                  <a:pt x="26639" y="13687"/>
                </a:lnTo>
                <a:cubicBezTo>
                  <a:pt x="26613" y="13177"/>
                  <a:pt x="26604" y="12780"/>
                  <a:pt x="26613" y="12486"/>
                </a:cubicBezTo>
                <a:lnTo>
                  <a:pt x="26682" y="12486"/>
                </a:lnTo>
                <a:lnTo>
                  <a:pt x="26682" y="12391"/>
                </a:lnTo>
                <a:lnTo>
                  <a:pt x="26630" y="12391"/>
                </a:lnTo>
                <a:cubicBezTo>
                  <a:pt x="26647" y="11994"/>
                  <a:pt x="26734" y="11821"/>
                  <a:pt x="26889" y="11812"/>
                </a:cubicBezTo>
                <a:close/>
                <a:moveTo>
                  <a:pt x="27771" y="12192"/>
                </a:moveTo>
                <a:cubicBezTo>
                  <a:pt x="27892" y="12192"/>
                  <a:pt x="27961" y="12339"/>
                  <a:pt x="28013" y="12659"/>
                </a:cubicBezTo>
                <a:lnTo>
                  <a:pt x="27978" y="12659"/>
                </a:lnTo>
                <a:lnTo>
                  <a:pt x="27978" y="12728"/>
                </a:lnTo>
                <a:lnTo>
                  <a:pt x="28021" y="12728"/>
                </a:lnTo>
                <a:cubicBezTo>
                  <a:pt x="28030" y="12789"/>
                  <a:pt x="28038" y="12858"/>
                  <a:pt x="28047" y="12935"/>
                </a:cubicBezTo>
                <a:cubicBezTo>
                  <a:pt x="28064" y="13143"/>
                  <a:pt x="28082" y="13402"/>
                  <a:pt x="28090" y="13704"/>
                </a:cubicBezTo>
                <a:lnTo>
                  <a:pt x="28090" y="14162"/>
                </a:lnTo>
                <a:lnTo>
                  <a:pt x="27589" y="14162"/>
                </a:lnTo>
                <a:cubicBezTo>
                  <a:pt x="27589" y="14111"/>
                  <a:pt x="27589" y="13748"/>
                  <a:pt x="27589" y="13704"/>
                </a:cubicBezTo>
                <a:cubicBezTo>
                  <a:pt x="27572" y="13290"/>
                  <a:pt x="27555" y="12970"/>
                  <a:pt x="27563" y="12728"/>
                </a:cubicBezTo>
                <a:lnTo>
                  <a:pt x="27615" y="12728"/>
                </a:lnTo>
                <a:lnTo>
                  <a:pt x="27615" y="12659"/>
                </a:lnTo>
                <a:lnTo>
                  <a:pt x="27572" y="12659"/>
                </a:lnTo>
                <a:cubicBezTo>
                  <a:pt x="27580" y="12590"/>
                  <a:pt x="27580" y="12521"/>
                  <a:pt x="27598" y="12452"/>
                </a:cubicBezTo>
                <a:cubicBezTo>
                  <a:pt x="27624" y="12270"/>
                  <a:pt x="27676" y="12192"/>
                  <a:pt x="27771" y="12192"/>
                </a:cubicBezTo>
                <a:close/>
                <a:moveTo>
                  <a:pt x="28514" y="12331"/>
                </a:moveTo>
                <a:cubicBezTo>
                  <a:pt x="28617" y="12331"/>
                  <a:pt x="28678" y="12469"/>
                  <a:pt x="28712" y="12763"/>
                </a:cubicBezTo>
                <a:lnTo>
                  <a:pt x="28686" y="12763"/>
                </a:lnTo>
                <a:lnTo>
                  <a:pt x="28686" y="12832"/>
                </a:lnTo>
                <a:lnTo>
                  <a:pt x="28721" y="12832"/>
                </a:lnTo>
                <a:cubicBezTo>
                  <a:pt x="28747" y="13048"/>
                  <a:pt x="28764" y="13342"/>
                  <a:pt x="28773" y="13713"/>
                </a:cubicBezTo>
                <a:cubicBezTo>
                  <a:pt x="28773" y="13713"/>
                  <a:pt x="28773" y="13713"/>
                  <a:pt x="28773" y="13722"/>
                </a:cubicBezTo>
                <a:lnTo>
                  <a:pt x="28773" y="13730"/>
                </a:lnTo>
                <a:cubicBezTo>
                  <a:pt x="28779" y="13981"/>
                  <a:pt x="28786" y="14222"/>
                  <a:pt x="28785" y="14222"/>
                </a:cubicBezTo>
                <a:cubicBezTo>
                  <a:pt x="28785" y="14222"/>
                  <a:pt x="28784" y="14194"/>
                  <a:pt x="28782" y="14128"/>
                </a:cubicBezTo>
                <a:lnTo>
                  <a:pt x="28367" y="14145"/>
                </a:lnTo>
                <a:cubicBezTo>
                  <a:pt x="28367" y="14102"/>
                  <a:pt x="28367" y="13756"/>
                  <a:pt x="28358" y="13713"/>
                </a:cubicBezTo>
                <a:cubicBezTo>
                  <a:pt x="28358" y="13549"/>
                  <a:pt x="28349" y="13393"/>
                  <a:pt x="28349" y="13255"/>
                </a:cubicBezTo>
                <a:lnTo>
                  <a:pt x="28349" y="12832"/>
                </a:lnTo>
                <a:lnTo>
                  <a:pt x="28384" y="12832"/>
                </a:lnTo>
                <a:lnTo>
                  <a:pt x="28384" y="12763"/>
                </a:lnTo>
                <a:lnTo>
                  <a:pt x="28349" y="12763"/>
                </a:lnTo>
                <a:cubicBezTo>
                  <a:pt x="28367" y="12469"/>
                  <a:pt x="28410" y="12331"/>
                  <a:pt x="28514" y="12331"/>
                </a:cubicBezTo>
                <a:close/>
                <a:moveTo>
                  <a:pt x="1503" y="15536"/>
                </a:moveTo>
                <a:cubicBezTo>
                  <a:pt x="1676" y="15536"/>
                  <a:pt x="1763" y="15770"/>
                  <a:pt x="1771" y="16297"/>
                </a:cubicBezTo>
                <a:lnTo>
                  <a:pt x="1754" y="16513"/>
                </a:lnTo>
                <a:lnTo>
                  <a:pt x="1763" y="16513"/>
                </a:lnTo>
                <a:lnTo>
                  <a:pt x="1771" y="16409"/>
                </a:lnTo>
                <a:cubicBezTo>
                  <a:pt x="1771" y="16443"/>
                  <a:pt x="1771" y="16478"/>
                  <a:pt x="1771" y="16513"/>
                </a:cubicBezTo>
                <a:cubicBezTo>
                  <a:pt x="1763" y="16850"/>
                  <a:pt x="1737" y="17714"/>
                  <a:pt x="1711" y="18483"/>
                </a:cubicBezTo>
                <a:cubicBezTo>
                  <a:pt x="1711" y="18560"/>
                  <a:pt x="1702" y="18638"/>
                  <a:pt x="1702" y="18716"/>
                </a:cubicBezTo>
                <a:lnTo>
                  <a:pt x="968" y="18716"/>
                </a:lnTo>
                <a:cubicBezTo>
                  <a:pt x="985" y="18379"/>
                  <a:pt x="1002" y="18007"/>
                  <a:pt x="1020" y="17662"/>
                </a:cubicBezTo>
                <a:cubicBezTo>
                  <a:pt x="1046" y="17074"/>
                  <a:pt x="1080" y="16564"/>
                  <a:pt x="1097" y="16418"/>
                </a:cubicBezTo>
                <a:lnTo>
                  <a:pt x="1166" y="16418"/>
                </a:lnTo>
                <a:lnTo>
                  <a:pt x="1175" y="16297"/>
                </a:lnTo>
                <a:lnTo>
                  <a:pt x="1123" y="16297"/>
                </a:lnTo>
                <a:cubicBezTo>
                  <a:pt x="1123" y="16279"/>
                  <a:pt x="1123" y="16262"/>
                  <a:pt x="1132" y="16253"/>
                </a:cubicBezTo>
                <a:cubicBezTo>
                  <a:pt x="1218" y="15770"/>
                  <a:pt x="1331" y="15536"/>
                  <a:pt x="1503" y="15536"/>
                </a:cubicBezTo>
                <a:close/>
                <a:moveTo>
                  <a:pt x="2679" y="15441"/>
                </a:moveTo>
                <a:cubicBezTo>
                  <a:pt x="2912" y="15441"/>
                  <a:pt x="3007" y="15674"/>
                  <a:pt x="3016" y="16219"/>
                </a:cubicBezTo>
                <a:lnTo>
                  <a:pt x="3016" y="16253"/>
                </a:lnTo>
                <a:lnTo>
                  <a:pt x="3016" y="16348"/>
                </a:lnTo>
                <a:lnTo>
                  <a:pt x="3024" y="16348"/>
                </a:lnTo>
                <a:cubicBezTo>
                  <a:pt x="3024" y="16452"/>
                  <a:pt x="3016" y="16703"/>
                  <a:pt x="3007" y="17022"/>
                </a:cubicBezTo>
                <a:cubicBezTo>
                  <a:pt x="2998" y="17342"/>
                  <a:pt x="2981" y="17757"/>
                  <a:pt x="2964" y="18154"/>
                </a:cubicBezTo>
                <a:cubicBezTo>
                  <a:pt x="2955" y="18344"/>
                  <a:pt x="2946" y="18534"/>
                  <a:pt x="2938" y="18716"/>
                </a:cubicBezTo>
                <a:lnTo>
                  <a:pt x="2013" y="18716"/>
                </a:lnTo>
                <a:lnTo>
                  <a:pt x="2013" y="18664"/>
                </a:lnTo>
                <a:cubicBezTo>
                  <a:pt x="2056" y="17973"/>
                  <a:pt x="2100" y="17135"/>
                  <a:pt x="2134" y="16668"/>
                </a:cubicBezTo>
                <a:cubicBezTo>
                  <a:pt x="2151" y="16521"/>
                  <a:pt x="2160" y="16409"/>
                  <a:pt x="2169" y="16357"/>
                </a:cubicBezTo>
                <a:lnTo>
                  <a:pt x="2255" y="16357"/>
                </a:lnTo>
                <a:lnTo>
                  <a:pt x="2272" y="16227"/>
                </a:lnTo>
                <a:lnTo>
                  <a:pt x="2203" y="16227"/>
                </a:lnTo>
                <a:cubicBezTo>
                  <a:pt x="2238" y="16011"/>
                  <a:pt x="2307" y="15795"/>
                  <a:pt x="2419" y="15605"/>
                </a:cubicBezTo>
                <a:cubicBezTo>
                  <a:pt x="2471" y="15510"/>
                  <a:pt x="2566" y="15441"/>
                  <a:pt x="2679" y="15441"/>
                </a:cubicBezTo>
                <a:close/>
                <a:moveTo>
                  <a:pt x="4156" y="15277"/>
                </a:moveTo>
                <a:cubicBezTo>
                  <a:pt x="4173" y="15277"/>
                  <a:pt x="4199" y="15286"/>
                  <a:pt x="4217" y="15286"/>
                </a:cubicBezTo>
                <a:cubicBezTo>
                  <a:pt x="4433" y="15329"/>
                  <a:pt x="4528" y="15562"/>
                  <a:pt x="4545" y="16046"/>
                </a:cubicBezTo>
                <a:lnTo>
                  <a:pt x="4545" y="16124"/>
                </a:lnTo>
                <a:lnTo>
                  <a:pt x="4467" y="16124"/>
                </a:lnTo>
                <a:lnTo>
                  <a:pt x="4450" y="16262"/>
                </a:lnTo>
                <a:lnTo>
                  <a:pt x="4554" y="16262"/>
                </a:lnTo>
                <a:cubicBezTo>
                  <a:pt x="4562" y="16539"/>
                  <a:pt x="4519" y="17774"/>
                  <a:pt x="4476" y="18716"/>
                </a:cubicBezTo>
                <a:lnTo>
                  <a:pt x="3378" y="18716"/>
                </a:lnTo>
                <a:cubicBezTo>
                  <a:pt x="3396" y="18457"/>
                  <a:pt x="3413" y="18180"/>
                  <a:pt x="3430" y="17904"/>
                </a:cubicBezTo>
                <a:cubicBezTo>
                  <a:pt x="3439" y="17662"/>
                  <a:pt x="3456" y="17428"/>
                  <a:pt x="3473" y="17212"/>
                </a:cubicBezTo>
                <a:cubicBezTo>
                  <a:pt x="3482" y="17057"/>
                  <a:pt x="3491" y="16910"/>
                  <a:pt x="3499" y="16780"/>
                </a:cubicBezTo>
                <a:cubicBezTo>
                  <a:pt x="3525" y="16539"/>
                  <a:pt x="3543" y="16357"/>
                  <a:pt x="3560" y="16271"/>
                </a:cubicBezTo>
                <a:lnTo>
                  <a:pt x="3655" y="16271"/>
                </a:lnTo>
                <a:lnTo>
                  <a:pt x="3672" y="16132"/>
                </a:lnTo>
                <a:lnTo>
                  <a:pt x="3586" y="16132"/>
                </a:lnTo>
                <a:cubicBezTo>
                  <a:pt x="3715" y="15553"/>
                  <a:pt x="3897" y="15277"/>
                  <a:pt x="4156" y="15277"/>
                </a:cubicBezTo>
                <a:close/>
                <a:moveTo>
                  <a:pt x="6143" y="14983"/>
                </a:moveTo>
                <a:cubicBezTo>
                  <a:pt x="6454" y="14983"/>
                  <a:pt x="6610" y="15199"/>
                  <a:pt x="6662" y="15683"/>
                </a:cubicBezTo>
                <a:cubicBezTo>
                  <a:pt x="6670" y="15752"/>
                  <a:pt x="6679" y="15839"/>
                  <a:pt x="6679" y="15925"/>
                </a:cubicBezTo>
                <a:lnTo>
                  <a:pt x="6575" y="15925"/>
                </a:lnTo>
                <a:lnTo>
                  <a:pt x="6558" y="16081"/>
                </a:lnTo>
                <a:lnTo>
                  <a:pt x="6688" y="16081"/>
                </a:lnTo>
                <a:cubicBezTo>
                  <a:pt x="6688" y="16184"/>
                  <a:pt x="6679" y="16435"/>
                  <a:pt x="6670" y="16755"/>
                </a:cubicBezTo>
                <a:lnTo>
                  <a:pt x="7379" y="17204"/>
                </a:lnTo>
                <a:cubicBezTo>
                  <a:pt x="7405" y="16832"/>
                  <a:pt x="7439" y="16452"/>
                  <a:pt x="7500" y="16081"/>
                </a:cubicBezTo>
                <a:lnTo>
                  <a:pt x="7647" y="16081"/>
                </a:lnTo>
                <a:lnTo>
                  <a:pt x="7664" y="15925"/>
                </a:lnTo>
                <a:lnTo>
                  <a:pt x="7535" y="15925"/>
                </a:lnTo>
                <a:cubicBezTo>
                  <a:pt x="7578" y="15735"/>
                  <a:pt x="7655" y="15545"/>
                  <a:pt x="7751" y="15372"/>
                </a:cubicBezTo>
                <a:cubicBezTo>
                  <a:pt x="7906" y="15113"/>
                  <a:pt x="8105" y="14992"/>
                  <a:pt x="8364" y="14992"/>
                </a:cubicBezTo>
                <a:cubicBezTo>
                  <a:pt x="8779" y="14992"/>
                  <a:pt x="8960" y="15277"/>
                  <a:pt x="9021" y="15925"/>
                </a:cubicBezTo>
                <a:lnTo>
                  <a:pt x="8891" y="15925"/>
                </a:lnTo>
                <a:lnTo>
                  <a:pt x="8874" y="16081"/>
                </a:lnTo>
                <a:lnTo>
                  <a:pt x="9029" y="16081"/>
                </a:lnTo>
                <a:cubicBezTo>
                  <a:pt x="9038" y="16271"/>
                  <a:pt x="9021" y="16832"/>
                  <a:pt x="9003" y="17480"/>
                </a:cubicBezTo>
                <a:lnTo>
                  <a:pt x="9012" y="17480"/>
                </a:lnTo>
                <a:cubicBezTo>
                  <a:pt x="8995" y="17886"/>
                  <a:pt x="8977" y="18327"/>
                  <a:pt x="8960" y="18716"/>
                </a:cubicBezTo>
                <a:lnTo>
                  <a:pt x="7275" y="18716"/>
                </a:lnTo>
                <a:cubicBezTo>
                  <a:pt x="7301" y="18370"/>
                  <a:pt x="7319" y="17981"/>
                  <a:pt x="7344" y="17610"/>
                </a:cubicBezTo>
                <a:cubicBezTo>
                  <a:pt x="7353" y="17472"/>
                  <a:pt x="7370" y="17333"/>
                  <a:pt x="7379" y="17204"/>
                </a:cubicBezTo>
                <a:lnTo>
                  <a:pt x="6662" y="16755"/>
                </a:lnTo>
                <a:cubicBezTo>
                  <a:pt x="6653" y="17074"/>
                  <a:pt x="6636" y="17472"/>
                  <a:pt x="6619" y="17878"/>
                </a:cubicBezTo>
                <a:cubicBezTo>
                  <a:pt x="6601" y="18163"/>
                  <a:pt x="6593" y="18457"/>
                  <a:pt x="6575" y="18716"/>
                </a:cubicBezTo>
                <a:lnTo>
                  <a:pt x="5098" y="18716"/>
                </a:lnTo>
                <a:cubicBezTo>
                  <a:pt x="5124" y="18336"/>
                  <a:pt x="5158" y="17904"/>
                  <a:pt x="5184" y="17498"/>
                </a:cubicBezTo>
                <a:cubicBezTo>
                  <a:pt x="5236" y="16850"/>
                  <a:pt x="5297" y="16271"/>
                  <a:pt x="5340" y="16081"/>
                </a:cubicBezTo>
                <a:lnTo>
                  <a:pt x="5469" y="16081"/>
                </a:lnTo>
                <a:lnTo>
                  <a:pt x="5478" y="15994"/>
                </a:lnTo>
                <a:lnTo>
                  <a:pt x="5487" y="15925"/>
                </a:lnTo>
                <a:lnTo>
                  <a:pt x="5374" y="15925"/>
                </a:lnTo>
                <a:cubicBezTo>
                  <a:pt x="5556" y="15294"/>
                  <a:pt x="5789" y="14983"/>
                  <a:pt x="6143" y="14983"/>
                </a:cubicBezTo>
                <a:close/>
                <a:moveTo>
                  <a:pt x="10809" y="14878"/>
                </a:moveTo>
                <a:cubicBezTo>
                  <a:pt x="10820" y="14878"/>
                  <a:pt x="10832" y="14879"/>
                  <a:pt x="10844" y="14880"/>
                </a:cubicBezTo>
                <a:cubicBezTo>
                  <a:pt x="11319" y="14880"/>
                  <a:pt x="11570" y="15182"/>
                  <a:pt x="11691" y="15873"/>
                </a:cubicBezTo>
                <a:lnTo>
                  <a:pt x="11544" y="15873"/>
                </a:lnTo>
                <a:lnTo>
                  <a:pt x="11544" y="16037"/>
                </a:lnTo>
                <a:lnTo>
                  <a:pt x="11717" y="16037"/>
                </a:lnTo>
                <a:cubicBezTo>
                  <a:pt x="11742" y="16184"/>
                  <a:pt x="11751" y="16539"/>
                  <a:pt x="11760" y="16979"/>
                </a:cubicBezTo>
                <a:lnTo>
                  <a:pt x="11760" y="17524"/>
                </a:lnTo>
                <a:lnTo>
                  <a:pt x="11760" y="18059"/>
                </a:lnTo>
                <a:cubicBezTo>
                  <a:pt x="11760" y="18284"/>
                  <a:pt x="11760" y="18509"/>
                  <a:pt x="11760" y="18716"/>
                </a:cubicBezTo>
                <a:lnTo>
                  <a:pt x="9833" y="18716"/>
                </a:lnTo>
                <a:cubicBezTo>
                  <a:pt x="9842" y="18336"/>
                  <a:pt x="9850" y="17904"/>
                  <a:pt x="9867" y="17498"/>
                </a:cubicBezTo>
                <a:cubicBezTo>
                  <a:pt x="9885" y="16910"/>
                  <a:pt x="9919" y="16383"/>
                  <a:pt x="9945" y="16124"/>
                </a:cubicBezTo>
                <a:cubicBezTo>
                  <a:pt x="9945" y="16089"/>
                  <a:pt x="9954" y="16063"/>
                  <a:pt x="9954" y="16037"/>
                </a:cubicBezTo>
                <a:lnTo>
                  <a:pt x="10135" y="16037"/>
                </a:lnTo>
                <a:lnTo>
                  <a:pt x="10135" y="15873"/>
                </a:lnTo>
                <a:lnTo>
                  <a:pt x="9988" y="15873"/>
                </a:lnTo>
                <a:cubicBezTo>
                  <a:pt x="10075" y="15424"/>
                  <a:pt x="10230" y="15130"/>
                  <a:pt x="10455" y="14983"/>
                </a:cubicBezTo>
                <a:cubicBezTo>
                  <a:pt x="10566" y="14920"/>
                  <a:pt x="10684" y="14878"/>
                  <a:pt x="10809" y="14878"/>
                </a:cubicBezTo>
                <a:close/>
                <a:moveTo>
                  <a:pt x="13911" y="14819"/>
                </a:moveTo>
                <a:cubicBezTo>
                  <a:pt x="14335" y="14819"/>
                  <a:pt x="14585" y="15035"/>
                  <a:pt x="14741" y="15519"/>
                </a:cubicBezTo>
                <a:cubicBezTo>
                  <a:pt x="14767" y="15614"/>
                  <a:pt x="14793" y="15718"/>
                  <a:pt x="14810" y="15821"/>
                </a:cubicBezTo>
                <a:lnTo>
                  <a:pt x="14654" y="15821"/>
                </a:lnTo>
                <a:lnTo>
                  <a:pt x="14654" y="15977"/>
                </a:lnTo>
                <a:lnTo>
                  <a:pt x="14844" y="15977"/>
                </a:lnTo>
                <a:cubicBezTo>
                  <a:pt x="14870" y="16184"/>
                  <a:pt x="14888" y="16780"/>
                  <a:pt x="14888" y="17454"/>
                </a:cubicBezTo>
                <a:lnTo>
                  <a:pt x="14888" y="17567"/>
                </a:lnTo>
                <a:cubicBezTo>
                  <a:pt x="14888" y="17956"/>
                  <a:pt x="14888" y="18353"/>
                  <a:pt x="14888" y="18716"/>
                </a:cubicBezTo>
                <a:lnTo>
                  <a:pt x="12823" y="18716"/>
                </a:lnTo>
                <a:cubicBezTo>
                  <a:pt x="12831" y="18336"/>
                  <a:pt x="12848" y="17904"/>
                  <a:pt x="12866" y="17489"/>
                </a:cubicBezTo>
                <a:cubicBezTo>
                  <a:pt x="12892" y="16806"/>
                  <a:pt x="12926" y="16184"/>
                  <a:pt x="12961" y="15977"/>
                </a:cubicBezTo>
                <a:lnTo>
                  <a:pt x="13151" y="15977"/>
                </a:lnTo>
                <a:lnTo>
                  <a:pt x="13151" y="15821"/>
                </a:lnTo>
                <a:lnTo>
                  <a:pt x="12995" y="15821"/>
                </a:lnTo>
                <a:cubicBezTo>
                  <a:pt x="13013" y="15726"/>
                  <a:pt x="13030" y="15649"/>
                  <a:pt x="13056" y="15571"/>
                </a:cubicBezTo>
                <a:cubicBezTo>
                  <a:pt x="13194" y="15139"/>
                  <a:pt x="13401" y="14897"/>
                  <a:pt x="13730" y="14836"/>
                </a:cubicBezTo>
                <a:cubicBezTo>
                  <a:pt x="13790" y="14828"/>
                  <a:pt x="13851" y="14819"/>
                  <a:pt x="13911" y="14819"/>
                </a:cubicBezTo>
                <a:close/>
                <a:moveTo>
                  <a:pt x="17129" y="15225"/>
                </a:moveTo>
                <a:cubicBezTo>
                  <a:pt x="17145" y="15225"/>
                  <a:pt x="17161" y="15225"/>
                  <a:pt x="17177" y="15225"/>
                </a:cubicBezTo>
                <a:cubicBezTo>
                  <a:pt x="17722" y="15234"/>
                  <a:pt x="17990" y="15415"/>
                  <a:pt x="18128" y="16055"/>
                </a:cubicBezTo>
                <a:lnTo>
                  <a:pt x="18007" y="16055"/>
                </a:lnTo>
                <a:lnTo>
                  <a:pt x="18007" y="16210"/>
                </a:lnTo>
                <a:lnTo>
                  <a:pt x="18154" y="16210"/>
                </a:lnTo>
                <a:cubicBezTo>
                  <a:pt x="18180" y="16366"/>
                  <a:pt x="18188" y="16841"/>
                  <a:pt x="18197" y="17403"/>
                </a:cubicBezTo>
                <a:lnTo>
                  <a:pt x="18197" y="17437"/>
                </a:lnTo>
                <a:lnTo>
                  <a:pt x="18197" y="17472"/>
                </a:lnTo>
                <a:lnTo>
                  <a:pt x="18197" y="18716"/>
                </a:lnTo>
                <a:lnTo>
                  <a:pt x="16400" y="18716"/>
                </a:lnTo>
                <a:lnTo>
                  <a:pt x="16279" y="15778"/>
                </a:lnTo>
                <a:cubicBezTo>
                  <a:pt x="16313" y="15683"/>
                  <a:pt x="16365" y="15597"/>
                  <a:pt x="16426" y="15519"/>
                </a:cubicBezTo>
                <a:cubicBezTo>
                  <a:pt x="16590" y="15305"/>
                  <a:pt x="16825" y="15225"/>
                  <a:pt x="17129" y="15225"/>
                </a:cubicBezTo>
                <a:close/>
                <a:moveTo>
                  <a:pt x="20081" y="15191"/>
                </a:moveTo>
                <a:cubicBezTo>
                  <a:pt x="20158" y="15199"/>
                  <a:pt x="20227" y="15208"/>
                  <a:pt x="20297" y="15225"/>
                </a:cubicBezTo>
                <a:cubicBezTo>
                  <a:pt x="20469" y="15277"/>
                  <a:pt x="20608" y="15407"/>
                  <a:pt x="20668" y="15571"/>
                </a:cubicBezTo>
                <a:cubicBezTo>
                  <a:pt x="20737" y="15718"/>
                  <a:pt x="20780" y="15873"/>
                  <a:pt x="20798" y="16029"/>
                </a:cubicBezTo>
                <a:lnTo>
                  <a:pt x="20668" y="16029"/>
                </a:lnTo>
                <a:lnTo>
                  <a:pt x="20668" y="16184"/>
                </a:lnTo>
                <a:lnTo>
                  <a:pt x="20824" y="16184"/>
                </a:lnTo>
                <a:cubicBezTo>
                  <a:pt x="20858" y="16469"/>
                  <a:pt x="20850" y="17740"/>
                  <a:pt x="20850" y="18716"/>
                </a:cubicBezTo>
                <a:lnTo>
                  <a:pt x="20469" y="18716"/>
                </a:lnTo>
                <a:cubicBezTo>
                  <a:pt x="19925" y="17852"/>
                  <a:pt x="19165" y="16685"/>
                  <a:pt x="19182" y="16418"/>
                </a:cubicBezTo>
                <a:cubicBezTo>
                  <a:pt x="19191" y="16314"/>
                  <a:pt x="19199" y="16236"/>
                  <a:pt x="19208" y="16193"/>
                </a:cubicBezTo>
                <a:lnTo>
                  <a:pt x="19346" y="16193"/>
                </a:lnTo>
                <a:lnTo>
                  <a:pt x="19346" y="16029"/>
                </a:lnTo>
                <a:lnTo>
                  <a:pt x="19234" y="16029"/>
                </a:lnTo>
                <a:cubicBezTo>
                  <a:pt x="19320" y="15562"/>
                  <a:pt x="19476" y="15329"/>
                  <a:pt x="19718" y="15242"/>
                </a:cubicBezTo>
                <a:cubicBezTo>
                  <a:pt x="19821" y="15208"/>
                  <a:pt x="19925" y="15191"/>
                  <a:pt x="20037" y="15191"/>
                </a:cubicBezTo>
                <a:close/>
                <a:moveTo>
                  <a:pt x="24798" y="15441"/>
                </a:moveTo>
                <a:cubicBezTo>
                  <a:pt x="25057" y="15441"/>
                  <a:pt x="25196" y="15683"/>
                  <a:pt x="25273" y="16184"/>
                </a:cubicBezTo>
                <a:lnTo>
                  <a:pt x="25196" y="16184"/>
                </a:lnTo>
                <a:lnTo>
                  <a:pt x="25196" y="16305"/>
                </a:lnTo>
                <a:lnTo>
                  <a:pt x="25291" y="16305"/>
                </a:lnTo>
                <a:cubicBezTo>
                  <a:pt x="25308" y="16443"/>
                  <a:pt x="25317" y="16884"/>
                  <a:pt x="25317" y="17403"/>
                </a:cubicBezTo>
                <a:lnTo>
                  <a:pt x="25317" y="17411"/>
                </a:lnTo>
                <a:cubicBezTo>
                  <a:pt x="25317" y="17826"/>
                  <a:pt x="25317" y="18301"/>
                  <a:pt x="25317" y="18716"/>
                </a:cubicBezTo>
                <a:lnTo>
                  <a:pt x="24280" y="18716"/>
                </a:lnTo>
                <a:cubicBezTo>
                  <a:pt x="24280" y="18474"/>
                  <a:pt x="24288" y="18215"/>
                  <a:pt x="24288" y="17956"/>
                </a:cubicBezTo>
                <a:cubicBezTo>
                  <a:pt x="24297" y="17619"/>
                  <a:pt x="24306" y="17290"/>
                  <a:pt x="24314" y="17014"/>
                </a:cubicBezTo>
                <a:cubicBezTo>
                  <a:pt x="24332" y="16737"/>
                  <a:pt x="24332" y="16530"/>
                  <a:pt x="24340" y="16400"/>
                </a:cubicBezTo>
                <a:cubicBezTo>
                  <a:pt x="24340" y="16357"/>
                  <a:pt x="24340" y="16322"/>
                  <a:pt x="24349" y="16297"/>
                </a:cubicBezTo>
                <a:lnTo>
                  <a:pt x="24444" y="16297"/>
                </a:lnTo>
                <a:lnTo>
                  <a:pt x="24444" y="16184"/>
                </a:lnTo>
                <a:lnTo>
                  <a:pt x="24366" y="16184"/>
                </a:lnTo>
                <a:cubicBezTo>
                  <a:pt x="24418" y="15666"/>
                  <a:pt x="24548" y="15441"/>
                  <a:pt x="24798" y="15441"/>
                </a:cubicBezTo>
                <a:close/>
                <a:moveTo>
                  <a:pt x="26267" y="15571"/>
                </a:moveTo>
                <a:cubicBezTo>
                  <a:pt x="26423" y="15571"/>
                  <a:pt x="26526" y="15726"/>
                  <a:pt x="26587" y="16055"/>
                </a:cubicBezTo>
                <a:cubicBezTo>
                  <a:pt x="26604" y="16124"/>
                  <a:pt x="26613" y="16184"/>
                  <a:pt x="26621" y="16253"/>
                </a:cubicBezTo>
                <a:lnTo>
                  <a:pt x="26561" y="16253"/>
                </a:lnTo>
                <a:lnTo>
                  <a:pt x="26561" y="16366"/>
                </a:lnTo>
                <a:lnTo>
                  <a:pt x="26630" y="16366"/>
                </a:lnTo>
                <a:cubicBezTo>
                  <a:pt x="26639" y="16443"/>
                  <a:pt x="26647" y="16634"/>
                  <a:pt x="26647" y="16875"/>
                </a:cubicBezTo>
                <a:cubicBezTo>
                  <a:pt x="26656" y="17368"/>
                  <a:pt x="26647" y="18102"/>
                  <a:pt x="26639" y="18716"/>
                </a:cubicBezTo>
                <a:lnTo>
                  <a:pt x="25861" y="18716"/>
                </a:lnTo>
                <a:cubicBezTo>
                  <a:pt x="25861" y="18491"/>
                  <a:pt x="25870" y="18249"/>
                  <a:pt x="25878" y="18016"/>
                </a:cubicBezTo>
                <a:cubicBezTo>
                  <a:pt x="25878" y="17722"/>
                  <a:pt x="25887" y="17437"/>
                  <a:pt x="25896" y="17178"/>
                </a:cubicBezTo>
                <a:cubicBezTo>
                  <a:pt x="25896" y="17031"/>
                  <a:pt x="25904" y="16901"/>
                  <a:pt x="25904" y="16780"/>
                </a:cubicBezTo>
                <a:cubicBezTo>
                  <a:pt x="25913" y="16582"/>
                  <a:pt x="25922" y="16435"/>
                  <a:pt x="25922" y="16366"/>
                </a:cubicBezTo>
                <a:lnTo>
                  <a:pt x="25991" y="16366"/>
                </a:lnTo>
                <a:lnTo>
                  <a:pt x="25991" y="16253"/>
                </a:lnTo>
                <a:lnTo>
                  <a:pt x="25930" y="16253"/>
                </a:lnTo>
                <a:cubicBezTo>
                  <a:pt x="25982" y="15778"/>
                  <a:pt x="26077" y="15571"/>
                  <a:pt x="26267" y="15571"/>
                </a:cubicBezTo>
                <a:close/>
                <a:moveTo>
                  <a:pt x="23260" y="15286"/>
                </a:moveTo>
                <a:cubicBezTo>
                  <a:pt x="23476" y="15303"/>
                  <a:pt x="23632" y="15458"/>
                  <a:pt x="23735" y="15770"/>
                </a:cubicBezTo>
                <a:cubicBezTo>
                  <a:pt x="23770" y="15890"/>
                  <a:pt x="23805" y="16011"/>
                  <a:pt x="23822" y="16132"/>
                </a:cubicBezTo>
                <a:lnTo>
                  <a:pt x="23727" y="16132"/>
                </a:lnTo>
                <a:lnTo>
                  <a:pt x="23727" y="16271"/>
                </a:lnTo>
                <a:lnTo>
                  <a:pt x="23839" y="16271"/>
                </a:lnTo>
                <a:cubicBezTo>
                  <a:pt x="23856" y="16366"/>
                  <a:pt x="23865" y="16573"/>
                  <a:pt x="23874" y="16841"/>
                </a:cubicBezTo>
                <a:cubicBezTo>
                  <a:pt x="23874" y="17204"/>
                  <a:pt x="23882" y="17705"/>
                  <a:pt x="23882" y="18172"/>
                </a:cubicBezTo>
                <a:cubicBezTo>
                  <a:pt x="23882" y="18362"/>
                  <a:pt x="23882" y="18543"/>
                  <a:pt x="23882" y="18716"/>
                </a:cubicBezTo>
                <a:lnTo>
                  <a:pt x="23882" y="18725"/>
                </a:lnTo>
                <a:lnTo>
                  <a:pt x="22560" y="18725"/>
                </a:lnTo>
                <a:cubicBezTo>
                  <a:pt x="22560" y="18560"/>
                  <a:pt x="22569" y="18396"/>
                  <a:pt x="22578" y="18223"/>
                </a:cubicBezTo>
                <a:cubicBezTo>
                  <a:pt x="22586" y="17472"/>
                  <a:pt x="22612" y="16668"/>
                  <a:pt x="22638" y="16357"/>
                </a:cubicBezTo>
                <a:cubicBezTo>
                  <a:pt x="22638" y="16322"/>
                  <a:pt x="22638" y="16297"/>
                  <a:pt x="22647" y="16271"/>
                </a:cubicBezTo>
                <a:lnTo>
                  <a:pt x="22759" y="16271"/>
                </a:lnTo>
                <a:lnTo>
                  <a:pt x="22759" y="16141"/>
                </a:lnTo>
                <a:lnTo>
                  <a:pt x="22655" y="16141"/>
                </a:lnTo>
                <a:cubicBezTo>
                  <a:pt x="22733" y="15545"/>
                  <a:pt x="22897" y="15286"/>
                  <a:pt x="23217" y="15286"/>
                </a:cubicBezTo>
                <a:close/>
                <a:moveTo>
                  <a:pt x="27312" y="15536"/>
                </a:moveTo>
                <a:cubicBezTo>
                  <a:pt x="27454" y="15536"/>
                  <a:pt x="27538" y="15761"/>
                  <a:pt x="27598" y="16219"/>
                </a:cubicBezTo>
                <a:lnTo>
                  <a:pt x="27555" y="16219"/>
                </a:lnTo>
                <a:lnTo>
                  <a:pt x="27555" y="16331"/>
                </a:lnTo>
                <a:lnTo>
                  <a:pt x="27606" y="16331"/>
                </a:lnTo>
                <a:cubicBezTo>
                  <a:pt x="27606" y="16366"/>
                  <a:pt x="27615" y="16426"/>
                  <a:pt x="27615" y="16495"/>
                </a:cubicBezTo>
                <a:cubicBezTo>
                  <a:pt x="27632" y="16824"/>
                  <a:pt x="27632" y="17506"/>
                  <a:pt x="27632" y="18172"/>
                </a:cubicBezTo>
                <a:lnTo>
                  <a:pt x="27632" y="18725"/>
                </a:lnTo>
                <a:lnTo>
                  <a:pt x="27027" y="18725"/>
                </a:lnTo>
                <a:cubicBezTo>
                  <a:pt x="27027" y="18042"/>
                  <a:pt x="27045" y="17212"/>
                  <a:pt x="27053" y="16720"/>
                </a:cubicBezTo>
                <a:cubicBezTo>
                  <a:pt x="27053" y="16539"/>
                  <a:pt x="27062" y="16392"/>
                  <a:pt x="27062" y="16331"/>
                </a:cubicBezTo>
                <a:lnTo>
                  <a:pt x="27114" y="16331"/>
                </a:lnTo>
                <a:lnTo>
                  <a:pt x="27114" y="16219"/>
                </a:lnTo>
                <a:lnTo>
                  <a:pt x="27071" y="16219"/>
                </a:lnTo>
                <a:cubicBezTo>
                  <a:pt x="27097" y="15744"/>
                  <a:pt x="27166" y="15536"/>
                  <a:pt x="27304" y="15536"/>
                </a:cubicBezTo>
                <a:cubicBezTo>
                  <a:pt x="27307" y="15536"/>
                  <a:pt x="27309" y="15536"/>
                  <a:pt x="27312" y="15536"/>
                </a:cubicBezTo>
                <a:close/>
                <a:moveTo>
                  <a:pt x="28237" y="15519"/>
                </a:moveTo>
                <a:cubicBezTo>
                  <a:pt x="28358" y="15519"/>
                  <a:pt x="28436" y="15718"/>
                  <a:pt x="28505" y="16141"/>
                </a:cubicBezTo>
                <a:cubicBezTo>
                  <a:pt x="28505" y="16158"/>
                  <a:pt x="28505" y="16167"/>
                  <a:pt x="28505" y="16184"/>
                </a:cubicBezTo>
                <a:lnTo>
                  <a:pt x="28470" y="16184"/>
                </a:lnTo>
                <a:lnTo>
                  <a:pt x="28479" y="16297"/>
                </a:lnTo>
                <a:lnTo>
                  <a:pt x="28522" y="16297"/>
                </a:lnTo>
                <a:cubicBezTo>
                  <a:pt x="28531" y="16340"/>
                  <a:pt x="28531" y="16400"/>
                  <a:pt x="28540" y="16487"/>
                </a:cubicBezTo>
                <a:cubicBezTo>
                  <a:pt x="28565" y="16936"/>
                  <a:pt x="28565" y="17930"/>
                  <a:pt x="28583" y="18716"/>
                </a:cubicBezTo>
                <a:lnTo>
                  <a:pt x="28082" y="18725"/>
                </a:lnTo>
                <a:cubicBezTo>
                  <a:pt x="28073" y="18284"/>
                  <a:pt x="28073" y="17783"/>
                  <a:pt x="28073" y="17351"/>
                </a:cubicBezTo>
                <a:lnTo>
                  <a:pt x="28073" y="16314"/>
                </a:lnTo>
                <a:lnTo>
                  <a:pt x="28073" y="16297"/>
                </a:lnTo>
                <a:lnTo>
                  <a:pt x="28116" y="16297"/>
                </a:lnTo>
                <a:lnTo>
                  <a:pt x="28108" y="16184"/>
                </a:lnTo>
                <a:lnTo>
                  <a:pt x="28073" y="16184"/>
                </a:lnTo>
                <a:cubicBezTo>
                  <a:pt x="28073" y="15726"/>
                  <a:pt x="28116" y="15519"/>
                  <a:pt x="28237" y="15519"/>
                </a:cubicBezTo>
                <a:close/>
                <a:moveTo>
                  <a:pt x="28963" y="15649"/>
                </a:moveTo>
                <a:cubicBezTo>
                  <a:pt x="29058" y="15649"/>
                  <a:pt x="29118" y="15847"/>
                  <a:pt x="29170" y="16279"/>
                </a:cubicBezTo>
                <a:lnTo>
                  <a:pt x="29144" y="16279"/>
                </a:lnTo>
                <a:lnTo>
                  <a:pt x="29153" y="16383"/>
                </a:lnTo>
                <a:lnTo>
                  <a:pt x="29188" y="16383"/>
                </a:lnTo>
                <a:cubicBezTo>
                  <a:pt x="29205" y="16599"/>
                  <a:pt x="29214" y="17532"/>
                  <a:pt x="29214" y="18379"/>
                </a:cubicBezTo>
                <a:lnTo>
                  <a:pt x="29214" y="18725"/>
                </a:lnTo>
                <a:lnTo>
                  <a:pt x="28842" y="18725"/>
                </a:lnTo>
                <a:lnTo>
                  <a:pt x="28842" y="18491"/>
                </a:lnTo>
                <a:cubicBezTo>
                  <a:pt x="28842" y="17619"/>
                  <a:pt x="28851" y="16599"/>
                  <a:pt x="28842" y="16374"/>
                </a:cubicBezTo>
                <a:lnTo>
                  <a:pt x="28877" y="16374"/>
                </a:lnTo>
                <a:lnTo>
                  <a:pt x="28868" y="16279"/>
                </a:lnTo>
                <a:lnTo>
                  <a:pt x="28842" y="16279"/>
                </a:lnTo>
                <a:cubicBezTo>
                  <a:pt x="28842" y="15847"/>
                  <a:pt x="28877" y="15649"/>
                  <a:pt x="28963" y="15649"/>
                </a:cubicBezTo>
                <a:close/>
                <a:moveTo>
                  <a:pt x="29473" y="15752"/>
                </a:moveTo>
                <a:cubicBezTo>
                  <a:pt x="29533" y="15752"/>
                  <a:pt x="29585" y="15934"/>
                  <a:pt x="29628" y="16340"/>
                </a:cubicBezTo>
                <a:lnTo>
                  <a:pt x="29611" y="16340"/>
                </a:lnTo>
                <a:lnTo>
                  <a:pt x="29611" y="16435"/>
                </a:lnTo>
                <a:lnTo>
                  <a:pt x="29637" y="16435"/>
                </a:lnTo>
                <a:cubicBezTo>
                  <a:pt x="29663" y="16625"/>
                  <a:pt x="29663" y="17454"/>
                  <a:pt x="29663" y="18249"/>
                </a:cubicBezTo>
                <a:lnTo>
                  <a:pt x="29663" y="18725"/>
                </a:lnTo>
                <a:lnTo>
                  <a:pt x="29386" y="18725"/>
                </a:lnTo>
                <a:lnTo>
                  <a:pt x="29386" y="18336"/>
                </a:lnTo>
                <a:lnTo>
                  <a:pt x="29386" y="16426"/>
                </a:lnTo>
                <a:lnTo>
                  <a:pt x="29412" y="16426"/>
                </a:lnTo>
                <a:lnTo>
                  <a:pt x="29404" y="16340"/>
                </a:lnTo>
                <a:lnTo>
                  <a:pt x="29386" y="16340"/>
                </a:lnTo>
                <a:cubicBezTo>
                  <a:pt x="29378" y="15925"/>
                  <a:pt x="29404" y="15752"/>
                  <a:pt x="29473" y="15752"/>
                </a:cubicBezTo>
                <a:close/>
                <a:moveTo>
                  <a:pt x="8485" y="1"/>
                </a:moveTo>
                <a:cubicBezTo>
                  <a:pt x="8269" y="87"/>
                  <a:pt x="7992" y="191"/>
                  <a:pt x="7690" y="329"/>
                </a:cubicBezTo>
                <a:cubicBezTo>
                  <a:pt x="7336" y="485"/>
                  <a:pt x="6938" y="666"/>
                  <a:pt x="6524" y="882"/>
                </a:cubicBezTo>
                <a:cubicBezTo>
                  <a:pt x="6273" y="1003"/>
                  <a:pt x="6022" y="1141"/>
                  <a:pt x="5763" y="1279"/>
                </a:cubicBezTo>
                <a:lnTo>
                  <a:pt x="4813" y="1841"/>
                </a:lnTo>
                <a:cubicBezTo>
                  <a:pt x="4571" y="1988"/>
                  <a:pt x="4338" y="2143"/>
                  <a:pt x="4104" y="2308"/>
                </a:cubicBezTo>
                <a:cubicBezTo>
                  <a:pt x="4061" y="2334"/>
                  <a:pt x="4009" y="2368"/>
                  <a:pt x="3957" y="2403"/>
                </a:cubicBezTo>
                <a:cubicBezTo>
                  <a:pt x="3931" y="2429"/>
                  <a:pt x="3906" y="2446"/>
                  <a:pt x="3871" y="2472"/>
                </a:cubicBezTo>
                <a:cubicBezTo>
                  <a:pt x="3577" y="2679"/>
                  <a:pt x="3301" y="2904"/>
                  <a:pt x="3024" y="3154"/>
                </a:cubicBezTo>
                <a:cubicBezTo>
                  <a:pt x="2903" y="3267"/>
                  <a:pt x="2463" y="4537"/>
                  <a:pt x="2463" y="4537"/>
                </a:cubicBezTo>
                <a:cubicBezTo>
                  <a:pt x="2264" y="4667"/>
                  <a:pt x="1866" y="4995"/>
                  <a:pt x="1676" y="5124"/>
                </a:cubicBezTo>
                <a:cubicBezTo>
                  <a:pt x="1676" y="5124"/>
                  <a:pt x="1384" y="4421"/>
                  <a:pt x="1281" y="4421"/>
                </a:cubicBezTo>
                <a:cubicBezTo>
                  <a:pt x="1274" y="4421"/>
                  <a:pt x="1267" y="4425"/>
                  <a:pt x="1262" y="4433"/>
                </a:cubicBezTo>
                <a:cubicBezTo>
                  <a:pt x="925" y="4969"/>
                  <a:pt x="821" y="5496"/>
                  <a:pt x="1080" y="5980"/>
                </a:cubicBezTo>
                <a:cubicBezTo>
                  <a:pt x="1046" y="6179"/>
                  <a:pt x="1080" y="10456"/>
                  <a:pt x="1028" y="10775"/>
                </a:cubicBezTo>
                <a:cubicBezTo>
                  <a:pt x="1020" y="10853"/>
                  <a:pt x="1002" y="10922"/>
                  <a:pt x="985" y="11009"/>
                </a:cubicBezTo>
                <a:cubicBezTo>
                  <a:pt x="890" y="11130"/>
                  <a:pt x="804" y="11233"/>
                  <a:pt x="726" y="11328"/>
                </a:cubicBezTo>
                <a:lnTo>
                  <a:pt x="674" y="11406"/>
                </a:lnTo>
                <a:cubicBezTo>
                  <a:pt x="665" y="11415"/>
                  <a:pt x="657" y="11432"/>
                  <a:pt x="648" y="11441"/>
                </a:cubicBezTo>
                <a:lnTo>
                  <a:pt x="648" y="15795"/>
                </a:lnTo>
                <a:cubicBezTo>
                  <a:pt x="691" y="15623"/>
                  <a:pt x="743" y="15528"/>
                  <a:pt x="804" y="15528"/>
                </a:cubicBezTo>
                <a:cubicBezTo>
                  <a:pt x="890" y="15528"/>
                  <a:pt x="925" y="15726"/>
                  <a:pt x="916" y="16158"/>
                </a:cubicBezTo>
                <a:lnTo>
                  <a:pt x="916" y="16288"/>
                </a:lnTo>
                <a:lnTo>
                  <a:pt x="881" y="16288"/>
                </a:lnTo>
                <a:lnTo>
                  <a:pt x="873" y="16409"/>
                </a:lnTo>
                <a:lnTo>
                  <a:pt x="907" y="16409"/>
                </a:lnTo>
                <a:cubicBezTo>
                  <a:pt x="899" y="16547"/>
                  <a:pt x="881" y="16971"/>
                  <a:pt x="864" y="17472"/>
                </a:cubicBezTo>
                <a:cubicBezTo>
                  <a:pt x="847" y="17869"/>
                  <a:pt x="829" y="18318"/>
                  <a:pt x="804" y="18716"/>
                </a:cubicBezTo>
                <a:lnTo>
                  <a:pt x="804" y="19226"/>
                </a:lnTo>
                <a:lnTo>
                  <a:pt x="0" y="19226"/>
                </a:lnTo>
                <a:lnTo>
                  <a:pt x="0" y="19727"/>
                </a:lnTo>
                <a:lnTo>
                  <a:pt x="30924" y="19727"/>
                </a:lnTo>
                <a:lnTo>
                  <a:pt x="30924" y="19226"/>
                </a:lnTo>
                <a:lnTo>
                  <a:pt x="30242" y="19226"/>
                </a:lnTo>
                <a:lnTo>
                  <a:pt x="30242" y="18716"/>
                </a:lnTo>
                <a:cubicBezTo>
                  <a:pt x="30224" y="18517"/>
                  <a:pt x="30207" y="18310"/>
                  <a:pt x="30181" y="18094"/>
                </a:cubicBezTo>
                <a:cubicBezTo>
                  <a:pt x="30138" y="17619"/>
                  <a:pt x="30095" y="17117"/>
                  <a:pt x="30043" y="16599"/>
                </a:cubicBezTo>
                <a:lnTo>
                  <a:pt x="30043" y="16599"/>
                </a:lnTo>
                <a:cubicBezTo>
                  <a:pt x="30052" y="16867"/>
                  <a:pt x="30052" y="17506"/>
                  <a:pt x="30052" y="18137"/>
                </a:cubicBezTo>
                <a:lnTo>
                  <a:pt x="30052" y="18716"/>
                </a:lnTo>
                <a:lnTo>
                  <a:pt x="29836" y="18716"/>
                </a:lnTo>
                <a:lnTo>
                  <a:pt x="29836" y="18197"/>
                </a:lnTo>
                <a:cubicBezTo>
                  <a:pt x="29836" y="17446"/>
                  <a:pt x="29844" y="16668"/>
                  <a:pt x="29836" y="16495"/>
                </a:cubicBezTo>
                <a:lnTo>
                  <a:pt x="29862" y="16495"/>
                </a:lnTo>
                <a:lnTo>
                  <a:pt x="29862" y="16409"/>
                </a:lnTo>
                <a:lnTo>
                  <a:pt x="29836" y="16409"/>
                </a:lnTo>
                <a:cubicBezTo>
                  <a:pt x="29836" y="16029"/>
                  <a:pt x="29853" y="15856"/>
                  <a:pt x="29905" y="15856"/>
                </a:cubicBezTo>
                <a:cubicBezTo>
                  <a:pt x="29957" y="15856"/>
                  <a:pt x="29983" y="15977"/>
                  <a:pt x="30017" y="16219"/>
                </a:cubicBezTo>
                <a:cubicBezTo>
                  <a:pt x="29974" y="15787"/>
                  <a:pt x="29931" y="15337"/>
                  <a:pt x="29896" y="14897"/>
                </a:cubicBezTo>
                <a:cubicBezTo>
                  <a:pt x="29853" y="14491"/>
                  <a:pt x="29818" y="14093"/>
                  <a:pt x="29775" y="13713"/>
                </a:cubicBezTo>
                <a:cubicBezTo>
                  <a:pt x="29741" y="13376"/>
                  <a:pt x="29706" y="13065"/>
                  <a:pt x="29663" y="12754"/>
                </a:cubicBezTo>
                <a:cubicBezTo>
                  <a:pt x="29620" y="12374"/>
                  <a:pt x="29576" y="12028"/>
                  <a:pt x="29533" y="11700"/>
                </a:cubicBezTo>
                <a:cubicBezTo>
                  <a:pt x="29516" y="11622"/>
                  <a:pt x="29507" y="11544"/>
                  <a:pt x="29499" y="11467"/>
                </a:cubicBezTo>
                <a:cubicBezTo>
                  <a:pt x="29455" y="11233"/>
                  <a:pt x="29386" y="11000"/>
                  <a:pt x="29283" y="10784"/>
                </a:cubicBezTo>
                <a:cubicBezTo>
                  <a:pt x="29067" y="10369"/>
                  <a:pt x="28756" y="9998"/>
                  <a:pt x="28375" y="9713"/>
                </a:cubicBezTo>
                <a:cubicBezTo>
                  <a:pt x="27987" y="9419"/>
                  <a:pt x="27563" y="9168"/>
                  <a:pt x="27123" y="8978"/>
                </a:cubicBezTo>
                <a:cubicBezTo>
                  <a:pt x="26526" y="8719"/>
                  <a:pt x="25913" y="8503"/>
                  <a:pt x="25282" y="8339"/>
                </a:cubicBezTo>
                <a:cubicBezTo>
                  <a:pt x="24997" y="8270"/>
                  <a:pt x="24703" y="8200"/>
                  <a:pt x="24401" y="8131"/>
                </a:cubicBezTo>
                <a:cubicBezTo>
                  <a:pt x="23917" y="8036"/>
                  <a:pt x="23424" y="7950"/>
                  <a:pt x="22941" y="7881"/>
                </a:cubicBezTo>
                <a:cubicBezTo>
                  <a:pt x="22526" y="7820"/>
                  <a:pt x="22102" y="7768"/>
                  <a:pt x="21696" y="7725"/>
                </a:cubicBezTo>
                <a:cubicBezTo>
                  <a:pt x="21238" y="7682"/>
                  <a:pt x="20798" y="7647"/>
                  <a:pt x="20383" y="7613"/>
                </a:cubicBezTo>
                <a:cubicBezTo>
                  <a:pt x="19538" y="7563"/>
                  <a:pt x="18782" y="7545"/>
                  <a:pt x="18196" y="7545"/>
                </a:cubicBezTo>
                <a:cubicBezTo>
                  <a:pt x="17967" y="7545"/>
                  <a:pt x="17764" y="7548"/>
                  <a:pt x="17592" y="7552"/>
                </a:cubicBezTo>
                <a:cubicBezTo>
                  <a:pt x="17480" y="7552"/>
                  <a:pt x="17376" y="7552"/>
                  <a:pt x="17290" y="7561"/>
                </a:cubicBezTo>
                <a:lnTo>
                  <a:pt x="17290" y="8010"/>
                </a:lnTo>
                <a:cubicBezTo>
                  <a:pt x="17261" y="8010"/>
                  <a:pt x="17190" y="8007"/>
                  <a:pt x="17095" y="8007"/>
                </a:cubicBezTo>
                <a:cubicBezTo>
                  <a:pt x="16726" y="8007"/>
                  <a:pt x="15994" y="8056"/>
                  <a:pt x="15994" y="8537"/>
                </a:cubicBezTo>
                <a:cubicBezTo>
                  <a:pt x="15924" y="8537"/>
                  <a:pt x="16011" y="9047"/>
                  <a:pt x="16011" y="9047"/>
                </a:cubicBezTo>
                <a:cubicBezTo>
                  <a:pt x="15847" y="9047"/>
                  <a:pt x="15009" y="9056"/>
                  <a:pt x="14862" y="9056"/>
                </a:cubicBezTo>
                <a:cubicBezTo>
                  <a:pt x="14706" y="9056"/>
                  <a:pt x="14767" y="8537"/>
                  <a:pt x="14715" y="8537"/>
                </a:cubicBezTo>
                <a:cubicBezTo>
                  <a:pt x="14533" y="8537"/>
                  <a:pt x="13090" y="7475"/>
                  <a:pt x="12987" y="7345"/>
                </a:cubicBezTo>
                <a:lnTo>
                  <a:pt x="12209" y="7345"/>
                </a:lnTo>
                <a:lnTo>
                  <a:pt x="12209" y="7639"/>
                </a:lnTo>
                <a:lnTo>
                  <a:pt x="11621" y="7682"/>
                </a:lnTo>
                <a:cubicBezTo>
                  <a:pt x="11509" y="7215"/>
                  <a:pt x="11397" y="6740"/>
                  <a:pt x="11284" y="6265"/>
                </a:cubicBezTo>
                <a:cubicBezTo>
                  <a:pt x="11267" y="6179"/>
                  <a:pt x="11241" y="6084"/>
                  <a:pt x="11224" y="5989"/>
                </a:cubicBezTo>
                <a:cubicBezTo>
                  <a:pt x="10827" y="5712"/>
                  <a:pt x="10809" y="5444"/>
                  <a:pt x="11103" y="5410"/>
                </a:cubicBezTo>
                <a:cubicBezTo>
                  <a:pt x="11103" y="4865"/>
                  <a:pt x="11319" y="3448"/>
                  <a:pt x="11181" y="3284"/>
                </a:cubicBezTo>
                <a:cubicBezTo>
                  <a:pt x="11129" y="3284"/>
                  <a:pt x="10369" y="3319"/>
                  <a:pt x="10282" y="3327"/>
                </a:cubicBezTo>
                <a:lnTo>
                  <a:pt x="10006" y="2567"/>
                </a:lnTo>
                <a:cubicBezTo>
                  <a:pt x="9824" y="2083"/>
                  <a:pt x="9643" y="1599"/>
                  <a:pt x="9461" y="1115"/>
                </a:cubicBezTo>
                <a:cubicBezTo>
                  <a:pt x="9133" y="744"/>
                  <a:pt x="8805" y="372"/>
                  <a:pt x="8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418" name="Google Shape;2418;p72"/>
          <p:cNvGrpSpPr/>
          <p:nvPr/>
        </p:nvGrpSpPr>
        <p:grpSpPr>
          <a:xfrm>
            <a:off x="5807725" y="3326925"/>
            <a:ext cx="2287929" cy="1064149"/>
            <a:chOff x="6045850" y="3326925"/>
            <a:chExt cx="2287929" cy="1064149"/>
          </a:xfrm>
        </p:grpSpPr>
        <p:sp>
          <p:nvSpPr>
            <p:cNvPr id="2419" name="Google Shape;2419;p72"/>
            <p:cNvSpPr/>
            <p:nvPr/>
          </p:nvSpPr>
          <p:spPr>
            <a:xfrm>
              <a:off x="6045850" y="3688877"/>
              <a:ext cx="808127" cy="702197"/>
            </a:xfrm>
            <a:custGeom>
              <a:avLst/>
              <a:gdLst/>
              <a:ahLst/>
              <a:cxnLst/>
              <a:rect l="l" t="t" r="r" b="b"/>
              <a:pathLst>
                <a:path w="13999" h="12164" extrusionOk="0">
                  <a:moveTo>
                    <a:pt x="10460" y="0"/>
                  </a:moveTo>
                  <a:lnTo>
                    <a:pt x="0" y="12163"/>
                  </a:lnTo>
                  <a:lnTo>
                    <a:pt x="7044" y="12163"/>
                  </a:lnTo>
                  <a:lnTo>
                    <a:pt x="13999" y="4080"/>
                  </a:lnTo>
                  <a:lnTo>
                    <a:pt x="10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72"/>
            <p:cNvSpPr/>
            <p:nvPr/>
          </p:nvSpPr>
          <p:spPr>
            <a:xfrm>
              <a:off x="6495332" y="3326925"/>
              <a:ext cx="1838448" cy="1064149"/>
            </a:xfrm>
            <a:custGeom>
              <a:avLst/>
              <a:gdLst/>
              <a:ahLst/>
              <a:cxnLst/>
              <a:rect l="l" t="t" r="r" b="b"/>
              <a:pathLst>
                <a:path w="31847" h="18434" extrusionOk="0">
                  <a:moveTo>
                    <a:pt x="15857" y="0"/>
                  </a:moveTo>
                  <a:lnTo>
                    <a:pt x="6945" y="10350"/>
                  </a:lnTo>
                  <a:lnTo>
                    <a:pt x="1" y="18433"/>
                  </a:lnTo>
                  <a:lnTo>
                    <a:pt x="31847" y="18433"/>
                  </a:lnTo>
                  <a:lnTo>
                    <a:pt x="158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0" name="Google Shape;2430;p72"/>
          <p:cNvGrpSpPr/>
          <p:nvPr/>
        </p:nvGrpSpPr>
        <p:grpSpPr>
          <a:xfrm>
            <a:off x="7654366" y="3387758"/>
            <a:ext cx="1086518" cy="1006602"/>
            <a:chOff x="5495300" y="4296075"/>
            <a:chExt cx="676200" cy="626425"/>
          </a:xfrm>
        </p:grpSpPr>
        <p:sp>
          <p:nvSpPr>
            <p:cNvPr id="2431" name="Google Shape;2431;p72"/>
            <p:cNvSpPr/>
            <p:nvPr/>
          </p:nvSpPr>
          <p:spPr>
            <a:xfrm>
              <a:off x="5542300" y="4482675"/>
              <a:ext cx="576950" cy="129100"/>
            </a:xfrm>
            <a:custGeom>
              <a:avLst/>
              <a:gdLst/>
              <a:ahLst/>
              <a:cxnLst/>
              <a:rect l="l" t="t" r="r" b="b"/>
              <a:pathLst>
                <a:path w="23078" h="5164" extrusionOk="0">
                  <a:moveTo>
                    <a:pt x="6015" y="0"/>
                  </a:moveTo>
                  <a:cubicBezTo>
                    <a:pt x="4438" y="3813"/>
                    <a:pt x="1200" y="4100"/>
                    <a:pt x="261" y="4100"/>
                  </a:cubicBezTo>
                  <a:cubicBezTo>
                    <a:pt x="94" y="4100"/>
                    <a:pt x="0" y="4091"/>
                    <a:pt x="0" y="4091"/>
                  </a:cubicBezTo>
                  <a:lnTo>
                    <a:pt x="0" y="4091"/>
                  </a:lnTo>
                  <a:lnTo>
                    <a:pt x="442" y="5164"/>
                  </a:lnTo>
                  <a:lnTo>
                    <a:pt x="22624" y="5164"/>
                  </a:lnTo>
                  <a:lnTo>
                    <a:pt x="23077" y="4091"/>
                  </a:lnTo>
                  <a:lnTo>
                    <a:pt x="23077" y="4091"/>
                  </a:lnTo>
                  <a:cubicBezTo>
                    <a:pt x="23077" y="4091"/>
                    <a:pt x="22983" y="4100"/>
                    <a:pt x="22816" y="4100"/>
                  </a:cubicBezTo>
                  <a:cubicBezTo>
                    <a:pt x="21874" y="4100"/>
                    <a:pt x="18629" y="3813"/>
                    <a:pt x="17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72"/>
            <p:cNvSpPr/>
            <p:nvPr/>
          </p:nvSpPr>
          <p:spPr>
            <a:xfrm>
              <a:off x="5560525" y="4621150"/>
              <a:ext cx="547650" cy="29050"/>
            </a:xfrm>
            <a:custGeom>
              <a:avLst/>
              <a:gdLst/>
              <a:ahLst/>
              <a:cxnLst/>
              <a:rect l="l" t="t" r="r" b="b"/>
              <a:pathLst>
                <a:path w="21906" h="1162" extrusionOk="0">
                  <a:moveTo>
                    <a:pt x="1" y="1"/>
                  </a:moveTo>
                  <a:lnTo>
                    <a:pt x="720" y="1162"/>
                  </a:lnTo>
                  <a:lnTo>
                    <a:pt x="21165" y="1162"/>
                  </a:lnTo>
                  <a:lnTo>
                    <a:pt x="219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2"/>
            <p:cNvSpPr/>
            <p:nvPr/>
          </p:nvSpPr>
          <p:spPr>
            <a:xfrm>
              <a:off x="5495300" y="4659850"/>
              <a:ext cx="676200" cy="58925"/>
            </a:xfrm>
            <a:custGeom>
              <a:avLst/>
              <a:gdLst/>
              <a:ahLst/>
              <a:cxnLst/>
              <a:rect l="l" t="t" r="r" b="b"/>
              <a:pathLst>
                <a:path w="27048" h="2357" extrusionOk="0">
                  <a:moveTo>
                    <a:pt x="3329" y="1"/>
                  </a:moveTo>
                  <a:cubicBezTo>
                    <a:pt x="3329" y="1"/>
                    <a:pt x="2242" y="716"/>
                    <a:pt x="905" y="716"/>
                  </a:cubicBezTo>
                  <a:cubicBezTo>
                    <a:pt x="612" y="716"/>
                    <a:pt x="308" y="681"/>
                    <a:pt x="0" y="598"/>
                  </a:cubicBezTo>
                  <a:lnTo>
                    <a:pt x="0" y="598"/>
                  </a:lnTo>
                  <a:cubicBezTo>
                    <a:pt x="0" y="598"/>
                    <a:pt x="233" y="1803"/>
                    <a:pt x="1128" y="2356"/>
                  </a:cubicBezTo>
                  <a:lnTo>
                    <a:pt x="25908" y="2356"/>
                  </a:lnTo>
                  <a:cubicBezTo>
                    <a:pt x="26815" y="1803"/>
                    <a:pt x="27047" y="598"/>
                    <a:pt x="27047" y="598"/>
                  </a:cubicBezTo>
                  <a:lnTo>
                    <a:pt x="27047" y="598"/>
                  </a:lnTo>
                  <a:cubicBezTo>
                    <a:pt x="26738" y="681"/>
                    <a:pt x="26431" y="716"/>
                    <a:pt x="26138" y="716"/>
                  </a:cubicBezTo>
                  <a:cubicBezTo>
                    <a:pt x="24795" y="716"/>
                    <a:pt x="23708" y="1"/>
                    <a:pt x="23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2"/>
            <p:cNvSpPr/>
            <p:nvPr/>
          </p:nvSpPr>
          <p:spPr>
            <a:xfrm>
              <a:off x="5540350" y="4724000"/>
              <a:ext cx="603775" cy="198500"/>
            </a:xfrm>
            <a:custGeom>
              <a:avLst/>
              <a:gdLst/>
              <a:ahLst/>
              <a:cxnLst/>
              <a:rect l="l" t="t" r="r" b="b"/>
              <a:pathLst>
                <a:path w="24151" h="7940" extrusionOk="0">
                  <a:moveTo>
                    <a:pt x="1" y="0"/>
                  </a:moveTo>
                  <a:lnTo>
                    <a:pt x="1" y="1349"/>
                  </a:lnTo>
                  <a:lnTo>
                    <a:pt x="609" y="1349"/>
                  </a:lnTo>
                  <a:lnTo>
                    <a:pt x="609" y="7940"/>
                  </a:lnTo>
                  <a:lnTo>
                    <a:pt x="1825" y="7940"/>
                  </a:lnTo>
                  <a:lnTo>
                    <a:pt x="1825" y="1360"/>
                  </a:lnTo>
                  <a:lnTo>
                    <a:pt x="3694" y="1360"/>
                  </a:lnTo>
                  <a:lnTo>
                    <a:pt x="3694" y="7940"/>
                  </a:lnTo>
                  <a:lnTo>
                    <a:pt x="8172" y="7940"/>
                  </a:lnTo>
                  <a:lnTo>
                    <a:pt x="8172" y="1349"/>
                  </a:lnTo>
                  <a:lnTo>
                    <a:pt x="10041" y="1349"/>
                  </a:lnTo>
                  <a:lnTo>
                    <a:pt x="10041" y="7940"/>
                  </a:lnTo>
                  <a:lnTo>
                    <a:pt x="14431" y="7940"/>
                  </a:lnTo>
                  <a:lnTo>
                    <a:pt x="14431" y="1349"/>
                  </a:lnTo>
                  <a:lnTo>
                    <a:pt x="16300" y="1349"/>
                  </a:lnTo>
                  <a:lnTo>
                    <a:pt x="16300" y="7940"/>
                  </a:lnTo>
                  <a:lnTo>
                    <a:pt x="20203" y="7940"/>
                  </a:lnTo>
                  <a:lnTo>
                    <a:pt x="20203" y="1349"/>
                  </a:lnTo>
                  <a:lnTo>
                    <a:pt x="22072" y="1349"/>
                  </a:lnTo>
                  <a:lnTo>
                    <a:pt x="22072" y="7940"/>
                  </a:lnTo>
                  <a:lnTo>
                    <a:pt x="23498" y="7940"/>
                  </a:lnTo>
                  <a:lnTo>
                    <a:pt x="23498" y="1349"/>
                  </a:lnTo>
                  <a:lnTo>
                    <a:pt x="24150" y="1349"/>
                  </a:lnTo>
                  <a:lnTo>
                    <a:pt x="241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2"/>
            <p:cNvSpPr/>
            <p:nvPr/>
          </p:nvSpPr>
          <p:spPr>
            <a:xfrm>
              <a:off x="5689625" y="4404150"/>
              <a:ext cx="281725" cy="71350"/>
            </a:xfrm>
            <a:custGeom>
              <a:avLst/>
              <a:gdLst/>
              <a:ahLst/>
              <a:cxnLst/>
              <a:rect l="l" t="t" r="r" b="b"/>
              <a:pathLst>
                <a:path w="11269" h="2854" extrusionOk="0">
                  <a:moveTo>
                    <a:pt x="4468" y="532"/>
                  </a:moveTo>
                  <a:cubicBezTo>
                    <a:pt x="4955" y="532"/>
                    <a:pt x="5353" y="930"/>
                    <a:pt x="5353" y="1427"/>
                  </a:cubicBezTo>
                  <a:lnTo>
                    <a:pt x="5353" y="2312"/>
                  </a:lnTo>
                  <a:lnTo>
                    <a:pt x="3572" y="2312"/>
                  </a:lnTo>
                  <a:lnTo>
                    <a:pt x="3572" y="1427"/>
                  </a:lnTo>
                  <a:cubicBezTo>
                    <a:pt x="3572" y="930"/>
                    <a:pt x="3970" y="532"/>
                    <a:pt x="4468" y="532"/>
                  </a:cubicBezTo>
                  <a:close/>
                  <a:moveTo>
                    <a:pt x="6812" y="532"/>
                  </a:moveTo>
                  <a:cubicBezTo>
                    <a:pt x="7310" y="532"/>
                    <a:pt x="7708" y="930"/>
                    <a:pt x="7708" y="1427"/>
                  </a:cubicBezTo>
                  <a:lnTo>
                    <a:pt x="7708" y="2312"/>
                  </a:lnTo>
                  <a:lnTo>
                    <a:pt x="5928" y="2312"/>
                  </a:lnTo>
                  <a:lnTo>
                    <a:pt x="5928" y="1427"/>
                  </a:lnTo>
                  <a:cubicBezTo>
                    <a:pt x="5917" y="930"/>
                    <a:pt x="6326" y="532"/>
                    <a:pt x="6812" y="532"/>
                  </a:cubicBezTo>
                  <a:close/>
                  <a:moveTo>
                    <a:pt x="2621" y="1"/>
                  </a:moveTo>
                  <a:cubicBezTo>
                    <a:pt x="1471" y="2091"/>
                    <a:pt x="1" y="2854"/>
                    <a:pt x="1" y="2854"/>
                  </a:cubicBezTo>
                  <a:lnTo>
                    <a:pt x="11268" y="2854"/>
                  </a:lnTo>
                  <a:cubicBezTo>
                    <a:pt x="11268" y="2854"/>
                    <a:pt x="9809" y="2091"/>
                    <a:pt x="8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2"/>
            <p:cNvSpPr/>
            <p:nvPr/>
          </p:nvSpPr>
          <p:spPr>
            <a:xfrm>
              <a:off x="5728325" y="4296075"/>
              <a:ext cx="219800" cy="96775"/>
            </a:xfrm>
            <a:custGeom>
              <a:avLst/>
              <a:gdLst/>
              <a:ahLst/>
              <a:cxnLst/>
              <a:rect l="l" t="t" r="r" b="b"/>
              <a:pathLst>
                <a:path w="8792" h="3871" extrusionOk="0">
                  <a:moveTo>
                    <a:pt x="4391" y="0"/>
                  </a:moveTo>
                  <a:cubicBezTo>
                    <a:pt x="3473" y="2389"/>
                    <a:pt x="1" y="3870"/>
                    <a:pt x="1" y="3870"/>
                  </a:cubicBezTo>
                  <a:lnTo>
                    <a:pt x="8792" y="3870"/>
                  </a:lnTo>
                  <a:cubicBezTo>
                    <a:pt x="8792" y="3870"/>
                    <a:pt x="5308" y="2389"/>
                    <a:pt x="4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7" name="Google Shape;2437;p72"/>
          <p:cNvGrpSpPr/>
          <p:nvPr/>
        </p:nvGrpSpPr>
        <p:grpSpPr>
          <a:xfrm rot="10800000">
            <a:off x="1049028" y="3150996"/>
            <a:ext cx="7110688" cy="1325481"/>
            <a:chOff x="583223" y="665831"/>
            <a:chExt cx="7110688" cy="1325481"/>
          </a:xfrm>
        </p:grpSpPr>
        <p:grpSp>
          <p:nvGrpSpPr>
            <p:cNvPr id="2438" name="Google Shape;2438;p72"/>
            <p:cNvGrpSpPr/>
            <p:nvPr/>
          </p:nvGrpSpPr>
          <p:grpSpPr>
            <a:xfrm>
              <a:off x="4974106" y="665831"/>
              <a:ext cx="2719805" cy="94955"/>
              <a:chOff x="4974106" y="665831"/>
              <a:chExt cx="2719805" cy="94955"/>
            </a:xfrm>
          </p:grpSpPr>
          <p:sp>
            <p:nvSpPr>
              <p:cNvPr id="2439" name="Google Shape;2439;p72"/>
              <p:cNvSpPr/>
              <p:nvPr/>
            </p:nvSpPr>
            <p:spPr>
              <a:xfrm>
                <a:off x="7598956" y="665831"/>
                <a:ext cx="94955" cy="94955"/>
              </a:xfrm>
              <a:custGeom>
                <a:avLst/>
                <a:gdLst/>
                <a:ahLst/>
                <a:cxnLst/>
                <a:rect l="l" t="t" r="r" b="b"/>
                <a:pathLst>
                  <a:path w="3094" h="3094" extrusionOk="0">
                    <a:moveTo>
                      <a:pt x="1553" y="0"/>
                    </a:moveTo>
                    <a:lnTo>
                      <a:pt x="1553" y="0"/>
                    </a:lnTo>
                    <a:cubicBezTo>
                      <a:pt x="1541" y="1541"/>
                      <a:pt x="0" y="1541"/>
                      <a:pt x="0" y="1541"/>
                    </a:cubicBezTo>
                    <a:cubicBezTo>
                      <a:pt x="1363" y="1541"/>
                      <a:pt x="1521" y="2737"/>
                      <a:pt x="1531" y="3029"/>
                    </a:cubicBezTo>
                    <a:lnTo>
                      <a:pt x="1531" y="3029"/>
                    </a:lnTo>
                    <a:cubicBezTo>
                      <a:pt x="1583" y="1563"/>
                      <a:pt x="3049" y="1552"/>
                      <a:pt x="3093" y="1552"/>
                    </a:cubicBezTo>
                    <a:cubicBezTo>
                      <a:pt x="3093" y="1552"/>
                      <a:pt x="3094" y="1552"/>
                      <a:pt x="3094" y="1552"/>
                    </a:cubicBezTo>
                    <a:cubicBezTo>
                      <a:pt x="1545" y="1541"/>
                      <a:pt x="1553" y="8"/>
                      <a:pt x="1553" y="0"/>
                    </a:cubicBezTo>
                    <a:close/>
                    <a:moveTo>
                      <a:pt x="1531" y="3029"/>
                    </a:moveTo>
                    <a:lnTo>
                      <a:pt x="1531" y="3029"/>
                    </a:lnTo>
                    <a:cubicBezTo>
                      <a:pt x="1530" y="3050"/>
                      <a:pt x="1530" y="3072"/>
                      <a:pt x="1530" y="3093"/>
                    </a:cubicBezTo>
                    <a:cubicBezTo>
                      <a:pt x="1531" y="3093"/>
                      <a:pt x="1533" y="3070"/>
                      <a:pt x="1531" y="3029"/>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2"/>
              <p:cNvSpPr/>
              <p:nvPr/>
            </p:nvSpPr>
            <p:spPr>
              <a:xfrm>
                <a:off x="4974106" y="665831"/>
                <a:ext cx="94955" cy="94955"/>
              </a:xfrm>
              <a:custGeom>
                <a:avLst/>
                <a:gdLst/>
                <a:ahLst/>
                <a:cxnLst/>
                <a:rect l="l" t="t" r="r" b="b"/>
                <a:pathLst>
                  <a:path w="3094" h="3094" extrusionOk="0">
                    <a:moveTo>
                      <a:pt x="1553" y="0"/>
                    </a:moveTo>
                    <a:lnTo>
                      <a:pt x="1553" y="0"/>
                    </a:lnTo>
                    <a:cubicBezTo>
                      <a:pt x="1541" y="1541"/>
                      <a:pt x="0" y="1541"/>
                      <a:pt x="0" y="1541"/>
                    </a:cubicBezTo>
                    <a:cubicBezTo>
                      <a:pt x="1363" y="1541"/>
                      <a:pt x="1521" y="2737"/>
                      <a:pt x="1531" y="3029"/>
                    </a:cubicBezTo>
                    <a:lnTo>
                      <a:pt x="1531" y="3029"/>
                    </a:lnTo>
                    <a:cubicBezTo>
                      <a:pt x="1583" y="1563"/>
                      <a:pt x="3049" y="1552"/>
                      <a:pt x="3093" y="1552"/>
                    </a:cubicBezTo>
                    <a:cubicBezTo>
                      <a:pt x="3093" y="1552"/>
                      <a:pt x="3094" y="1552"/>
                      <a:pt x="3094" y="1552"/>
                    </a:cubicBezTo>
                    <a:cubicBezTo>
                      <a:pt x="1545" y="1541"/>
                      <a:pt x="1553" y="8"/>
                      <a:pt x="1553" y="0"/>
                    </a:cubicBezTo>
                    <a:close/>
                    <a:moveTo>
                      <a:pt x="1531" y="3029"/>
                    </a:moveTo>
                    <a:lnTo>
                      <a:pt x="1531" y="3029"/>
                    </a:lnTo>
                    <a:cubicBezTo>
                      <a:pt x="1530" y="3050"/>
                      <a:pt x="1530" y="3072"/>
                      <a:pt x="1530" y="3093"/>
                    </a:cubicBezTo>
                    <a:cubicBezTo>
                      <a:pt x="1531" y="3093"/>
                      <a:pt x="1533" y="3070"/>
                      <a:pt x="1531" y="3029"/>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4" name="Google Shape;2444;p72"/>
            <p:cNvGrpSpPr/>
            <p:nvPr/>
          </p:nvGrpSpPr>
          <p:grpSpPr>
            <a:xfrm>
              <a:off x="583223" y="968556"/>
              <a:ext cx="1295929" cy="1022756"/>
              <a:chOff x="583223" y="968556"/>
              <a:chExt cx="1295929" cy="1022756"/>
            </a:xfrm>
          </p:grpSpPr>
          <p:sp>
            <p:nvSpPr>
              <p:cNvPr id="2445" name="Google Shape;2445;p72"/>
              <p:cNvSpPr/>
              <p:nvPr/>
            </p:nvSpPr>
            <p:spPr>
              <a:xfrm>
                <a:off x="1180956" y="999606"/>
                <a:ext cx="94955" cy="94955"/>
              </a:xfrm>
              <a:custGeom>
                <a:avLst/>
                <a:gdLst/>
                <a:ahLst/>
                <a:cxnLst/>
                <a:rect l="l" t="t" r="r" b="b"/>
                <a:pathLst>
                  <a:path w="3094" h="3094" extrusionOk="0">
                    <a:moveTo>
                      <a:pt x="1553" y="0"/>
                    </a:moveTo>
                    <a:lnTo>
                      <a:pt x="1553" y="0"/>
                    </a:lnTo>
                    <a:cubicBezTo>
                      <a:pt x="1541" y="1541"/>
                      <a:pt x="0" y="1541"/>
                      <a:pt x="0" y="1541"/>
                    </a:cubicBezTo>
                    <a:cubicBezTo>
                      <a:pt x="1363" y="1541"/>
                      <a:pt x="1521" y="2737"/>
                      <a:pt x="1531" y="3029"/>
                    </a:cubicBezTo>
                    <a:lnTo>
                      <a:pt x="1531" y="3029"/>
                    </a:lnTo>
                    <a:cubicBezTo>
                      <a:pt x="1583" y="1563"/>
                      <a:pt x="3049" y="1552"/>
                      <a:pt x="3093" y="1552"/>
                    </a:cubicBezTo>
                    <a:cubicBezTo>
                      <a:pt x="3093" y="1552"/>
                      <a:pt x="3094" y="1552"/>
                      <a:pt x="3094" y="1552"/>
                    </a:cubicBezTo>
                    <a:cubicBezTo>
                      <a:pt x="1545" y="1541"/>
                      <a:pt x="1553" y="8"/>
                      <a:pt x="1553" y="0"/>
                    </a:cubicBezTo>
                    <a:close/>
                    <a:moveTo>
                      <a:pt x="1531" y="3029"/>
                    </a:moveTo>
                    <a:lnTo>
                      <a:pt x="1531" y="3029"/>
                    </a:lnTo>
                    <a:cubicBezTo>
                      <a:pt x="1530" y="3050"/>
                      <a:pt x="1530" y="3072"/>
                      <a:pt x="1530" y="3093"/>
                    </a:cubicBezTo>
                    <a:cubicBezTo>
                      <a:pt x="1531" y="3093"/>
                      <a:pt x="1533" y="3070"/>
                      <a:pt x="1531" y="3029"/>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2"/>
              <p:cNvSpPr/>
              <p:nvPr/>
            </p:nvSpPr>
            <p:spPr>
              <a:xfrm>
                <a:off x="1379773" y="1276615"/>
                <a:ext cx="191291" cy="191321"/>
              </a:xfrm>
              <a:custGeom>
                <a:avLst/>
                <a:gdLst/>
                <a:ahLst/>
                <a:cxnLst/>
                <a:rect l="l" t="t" r="r" b="b"/>
                <a:pathLst>
                  <a:path w="6233"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005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2"/>
              <p:cNvSpPr/>
              <p:nvPr/>
            </p:nvSpPr>
            <p:spPr>
              <a:xfrm>
                <a:off x="1571070" y="968556"/>
                <a:ext cx="308082" cy="308082"/>
              </a:xfrm>
              <a:custGeom>
                <a:avLst/>
                <a:gdLst/>
                <a:ahLst/>
                <a:cxnLst/>
                <a:rect l="l" t="t" r="r" b="b"/>
                <a:pathLst>
                  <a:path w="6233" h="6233" extrusionOk="0">
                    <a:moveTo>
                      <a:pt x="3117" y="0"/>
                    </a:moveTo>
                    <a:cubicBezTo>
                      <a:pt x="3117" y="3117"/>
                      <a:pt x="1" y="3117"/>
                      <a:pt x="1" y="3117"/>
                    </a:cubicBezTo>
                    <a:cubicBezTo>
                      <a:pt x="3117" y="3117"/>
                      <a:pt x="3117" y="6233"/>
                      <a:pt x="3117" y="6233"/>
                    </a:cubicBezTo>
                    <a:cubicBezTo>
                      <a:pt x="3117" y="3117"/>
                      <a:pt x="6233" y="3117"/>
                      <a:pt x="6233" y="3117"/>
                    </a:cubicBezTo>
                    <a:cubicBezTo>
                      <a:pt x="3117" y="3117"/>
                      <a:pt x="3117" y="0"/>
                      <a:pt x="3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72"/>
              <p:cNvSpPr/>
              <p:nvPr/>
            </p:nvSpPr>
            <p:spPr>
              <a:xfrm>
                <a:off x="583223" y="1799990"/>
                <a:ext cx="191291" cy="191321"/>
              </a:xfrm>
              <a:custGeom>
                <a:avLst/>
                <a:gdLst/>
                <a:ahLst/>
                <a:cxnLst/>
                <a:rect l="l" t="t" r="r" b="b"/>
                <a:pathLst>
                  <a:path w="6233"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 name="Google Shape;2248;p70">
            <a:extLst>
              <a:ext uri="{FF2B5EF4-FFF2-40B4-BE49-F238E27FC236}">
                <a16:creationId xmlns:a16="http://schemas.microsoft.com/office/drawing/2014/main" id="{D62A4826-F9B9-784D-87C9-9207AC3739B2}"/>
              </a:ext>
            </a:extLst>
          </p:cNvPr>
          <p:cNvSpPr txBox="1">
            <a:spLocks/>
          </p:cNvSpPr>
          <p:nvPr/>
        </p:nvSpPr>
        <p:spPr>
          <a:xfrm>
            <a:off x="245159" y="96609"/>
            <a:ext cx="4400384" cy="93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r>
              <a:rPr lang="en-US" sz="2800" dirty="0"/>
              <a:t>Choose the best answer</a:t>
            </a:r>
          </a:p>
        </p:txBody>
      </p:sp>
      <p:sp>
        <p:nvSpPr>
          <p:cNvPr id="41" name="Google Shape;701;p47">
            <a:extLst>
              <a:ext uri="{FF2B5EF4-FFF2-40B4-BE49-F238E27FC236}">
                <a16:creationId xmlns:a16="http://schemas.microsoft.com/office/drawing/2014/main" id="{CBA21C24-77BB-B74D-B296-8D4AE4934C98}"/>
              </a:ext>
            </a:extLst>
          </p:cNvPr>
          <p:cNvSpPr txBox="1">
            <a:spLocks/>
          </p:cNvSpPr>
          <p:nvPr/>
        </p:nvSpPr>
        <p:spPr>
          <a:xfrm>
            <a:off x="245158" y="472176"/>
            <a:ext cx="8136807" cy="23336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200"/>
              <a:buFont typeface="Mulish"/>
              <a:buNone/>
              <a:defRPr sz="1600" b="0" i="0" u="none" strike="noStrike" cap="none">
                <a:solidFill>
                  <a:schemeClr val="dk1"/>
                </a:solidFill>
                <a:latin typeface="Mulish"/>
                <a:ea typeface="Mulish"/>
                <a:cs typeface="Mulish"/>
                <a:sym typeface="Mulish"/>
              </a:defRPr>
            </a:lvl1pPr>
            <a:lvl2pPr marL="914400" marR="0" lvl="1"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2pPr>
            <a:lvl3pPr marL="1371600" marR="0" lvl="2"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3pPr>
            <a:lvl4pPr marL="1828800" marR="0" lvl="3"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4pPr>
            <a:lvl5pPr marL="2286000" marR="0" lvl="4"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5pPr>
            <a:lvl6pPr marL="2743200" marR="0" lvl="5"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6pPr>
            <a:lvl7pPr marL="3200400" marR="0" lvl="6"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7pPr>
            <a:lvl8pPr marL="3657600" marR="0" lvl="7"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8pPr>
            <a:lvl9pPr marL="4114800" marR="0" lvl="8"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9pPr>
          </a:lstStyle>
          <a:p>
            <a:pPr marL="0" indent="0"/>
            <a:r>
              <a:rPr lang="en-US" altLang="en-VN" sz="2400" b="1" dirty="0"/>
              <a:t>6. What are </a:t>
            </a:r>
            <a:r>
              <a:rPr lang="en-US" altLang="en-VN" sz="2400" b="1" dirty="0" err="1"/>
              <a:t>Phuc</a:t>
            </a:r>
            <a:r>
              <a:rPr lang="en-US" altLang="en-VN" sz="2400" b="1" dirty="0"/>
              <a:t>, Nick, and Veronica trying to do ?</a:t>
            </a:r>
            <a:br>
              <a:rPr lang="en-US" altLang="en-VN" sz="2400" b="1" dirty="0"/>
            </a:br>
            <a:r>
              <a:rPr lang="en-US" altLang="en-VN" sz="2400" dirty="0"/>
              <a:t>A. Understand Mai's situation and help her feel better.</a:t>
            </a:r>
            <a:br>
              <a:rPr lang="en-US" altLang="en-VN" sz="2400" dirty="0"/>
            </a:br>
            <a:r>
              <a:rPr lang="en-US" altLang="en-VN" sz="2400" dirty="0"/>
              <a:t>B. Make Mai feel left out.</a:t>
            </a:r>
            <a:br>
              <a:rPr lang="en-US" altLang="en-VN" sz="2400" dirty="0"/>
            </a:br>
            <a:r>
              <a:rPr lang="en-US" altLang="en-VN" sz="2400" dirty="0"/>
              <a:t>C. Find somebody else to replace Mai for the badminton</a:t>
            </a:r>
            <a:endParaRPr lang="en-US" dirty="0"/>
          </a:p>
        </p:txBody>
      </p:sp>
      <p:sp>
        <p:nvSpPr>
          <p:cNvPr id="42" name="Google Shape;2247;p70">
            <a:extLst>
              <a:ext uri="{FF2B5EF4-FFF2-40B4-BE49-F238E27FC236}">
                <a16:creationId xmlns:a16="http://schemas.microsoft.com/office/drawing/2014/main" id="{C3BA425D-C486-5743-B24D-8F19D653AF05}"/>
              </a:ext>
            </a:extLst>
          </p:cNvPr>
          <p:cNvSpPr txBox="1">
            <a:spLocks/>
          </p:cNvSpPr>
          <p:nvPr/>
        </p:nvSpPr>
        <p:spPr>
          <a:xfrm flipH="1">
            <a:off x="289832" y="2645566"/>
            <a:ext cx="7073334" cy="4208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1pPr>
            <a:lvl2pPr marL="914400" marR="0" lvl="1"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2pPr>
            <a:lvl3pPr marL="1371600" marR="0" lvl="2"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3pPr>
            <a:lvl4pPr marL="1828800" marR="0" lvl="3"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4pPr>
            <a:lvl5pPr marL="2286000" marR="0" lvl="4"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5pPr>
            <a:lvl6pPr marL="2743200" marR="0" lvl="5"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6pPr>
            <a:lvl7pPr marL="3200400" marR="0" lvl="6"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7pPr>
            <a:lvl8pPr marL="3657600" marR="0" lvl="7"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8pPr>
            <a:lvl9pPr marL="4114800" marR="0" lvl="8"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9pPr>
          </a:lstStyle>
          <a:p>
            <a:pPr marL="0" indent="0" algn="l"/>
            <a:r>
              <a:rPr lang="en-US" altLang="en-VN" sz="2400" dirty="0"/>
              <a:t/>
            </a:r>
            <a:br>
              <a:rPr lang="en-US" altLang="en-VN" sz="2400" dirty="0"/>
            </a:br>
            <a:r>
              <a:rPr lang="en-US" altLang="en-VN" sz="2400" dirty="0">
                <a:sym typeface="Wingdings" pitchFamily="2" charset="2"/>
              </a:rPr>
              <a:t> </a:t>
            </a:r>
            <a:r>
              <a:rPr lang="en-US" altLang="en-VN" sz="2400" b="1" dirty="0">
                <a:sym typeface="Wingdings" pitchFamily="2" charset="2"/>
              </a:rPr>
              <a:t>A. </a:t>
            </a:r>
            <a:r>
              <a:rPr lang="en-US" altLang="en-VN" sz="2400" b="1" dirty="0"/>
              <a:t>Understand Mai's situation and help her feel better.</a:t>
            </a:r>
            <a:r>
              <a:rPr lang="en-US" altLang="en-VN" sz="2400" dirty="0"/>
              <a:t/>
            </a:r>
            <a:br>
              <a:rPr lang="en-US" altLang="en-VN" sz="2400" dirty="0"/>
            </a:b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ppt_y</p:attrName>
                                        </p:attrNameLst>
                                      </p:cBhvr>
                                      <p:tavLst>
                                        <p:tav tm="0">
                                          <p:val>
                                            <p:strVal val="#ppt_y+#ppt_h*1.125000"/>
                                          </p:val>
                                        </p:tav>
                                        <p:tav tm="100000">
                                          <p:val>
                                            <p:strVal val="#ppt_y"/>
                                          </p:val>
                                        </p:tav>
                                      </p:tavLst>
                                    </p:anim>
                                    <p:animEffect transition="in" filter="wipe(up)">
                                      <p:cBhvr>
                                        <p:cTn id="8" dur="500"/>
                                        <p:tgtEl>
                                          <p:spTgt spid="4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2">
                                            <p:txEl>
                                              <p:pRg st="0" end="0"/>
                                            </p:txEl>
                                          </p:spTgt>
                                        </p:tgtEl>
                                        <p:attrNameLst>
                                          <p:attrName>style.visibility</p:attrName>
                                        </p:attrNameLst>
                                      </p:cBhvr>
                                      <p:to>
                                        <p:strVal val="visible"/>
                                      </p:to>
                                    </p:set>
                                    <p:anim calcmode="lin" valueType="num">
                                      <p:cBhvr additive="base">
                                        <p:cTn id="13" dur="500"/>
                                        <p:tgtEl>
                                          <p:spTgt spid="42">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6"/>
          <p:cNvSpPr txBox="1">
            <a:spLocks noGrp="1"/>
          </p:cNvSpPr>
          <p:nvPr>
            <p:ph type="subTitle" idx="1"/>
          </p:nvPr>
        </p:nvSpPr>
        <p:spPr>
          <a:xfrm flipH="1">
            <a:off x="403970" y="2365598"/>
            <a:ext cx="8251699" cy="1331100"/>
          </a:xfrm>
          <a:prstGeom prst="rect">
            <a:avLst/>
          </a:prstGeom>
        </p:spPr>
        <p:txBody>
          <a:bodyPr spcFirstLastPara="1" wrap="square" lIns="91425" tIns="91425" rIns="91425" bIns="91425" anchor="ctr" anchorCtr="0">
            <a:noAutofit/>
          </a:bodyPr>
          <a:lstStyle/>
          <a:p>
            <a:pPr algn="ctr" eaLnBrk="1" hangingPunct="1"/>
            <a:r>
              <a:rPr lang="en-US" altLang="en-VN" sz="2000" dirty="0">
                <a:solidFill>
                  <a:srgbClr val="FF0000"/>
                </a:solidFill>
              </a:rPr>
              <a:t>- Veronica wishes her parents could put themselves in her situation to better understand her.</a:t>
            </a:r>
          </a:p>
        </p:txBody>
      </p:sp>
      <p:sp>
        <p:nvSpPr>
          <p:cNvPr id="661" name="Google Shape;661;p46"/>
          <p:cNvSpPr txBox="1">
            <a:spLocks noGrp="1"/>
          </p:cNvSpPr>
          <p:nvPr>
            <p:ph type="ctrTitle"/>
          </p:nvPr>
        </p:nvSpPr>
        <p:spPr>
          <a:xfrm flipH="1">
            <a:off x="143851" y="1430569"/>
            <a:ext cx="8842247" cy="950700"/>
          </a:xfrm>
          <a:prstGeom prst="rect">
            <a:avLst/>
          </a:prstGeom>
        </p:spPr>
        <p:txBody>
          <a:bodyPr spcFirstLastPara="1" wrap="square" lIns="91425" tIns="91425" rIns="91425" bIns="91425" anchor="ctr" anchorCtr="0">
            <a:noAutofit/>
          </a:bodyPr>
          <a:lstStyle/>
          <a:p>
            <a:pPr algn="ctr" eaLnBrk="1" hangingPunct="1"/>
            <a:r>
              <a:rPr lang="en-US" altLang="en-VN" sz="3200" dirty="0"/>
              <a:t>c. What do you think Veronica means when she says, “ Sometimes I wish my parents could put themselves in my shoes”?</a:t>
            </a:r>
          </a:p>
        </p:txBody>
      </p:sp>
      <p:grpSp>
        <p:nvGrpSpPr>
          <p:cNvPr id="662" name="Google Shape;662;p46"/>
          <p:cNvGrpSpPr/>
          <p:nvPr/>
        </p:nvGrpSpPr>
        <p:grpSpPr>
          <a:xfrm>
            <a:off x="271" y="3592502"/>
            <a:ext cx="9143902" cy="1549176"/>
            <a:chOff x="271" y="3592502"/>
            <a:chExt cx="9143902" cy="1549176"/>
          </a:xfrm>
        </p:grpSpPr>
        <p:sp>
          <p:nvSpPr>
            <p:cNvPr id="663" name="Google Shape;663;p46"/>
            <p:cNvSpPr/>
            <p:nvPr/>
          </p:nvSpPr>
          <p:spPr>
            <a:xfrm>
              <a:off x="271" y="4222142"/>
              <a:ext cx="9143902" cy="919536"/>
            </a:xfrm>
            <a:custGeom>
              <a:avLst/>
              <a:gdLst/>
              <a:ahLst/>
              <a:cxnLst/>
              <a:rect l="l" t="t" r="r" b="b"/>
              <a:pathLst>
                <a:path w="85479" h="8596" extrusionOk="0">
                  <a:moveTo>
                    <a:pt x="0" y="0"/>
                  </a:moveTo>
                  <a:lnTo>
                    <a:pt x="0" y="3132"/>
                  </a:lnTo>
                  <a:lnTo>
                    <a:pt x="2572" y="3132"/>
                  </a:lnTo>
                  <a:cubicBezTo>
                    <a:pt x="3932" y="3132"/>
                    <a:pt x="4015" y="4340"/>
                    <a:pt x="4020" y="4578"/>
                  </a:cubicBezTo>
                  <a:lnTo>
                    <a:pt x="4020" y="8596"/>
                  </a:lnTo>
                  <a:lnTo>
                    <a:pt x="5142" y="8596"/>
                  </a:lnTo>
                  <a:lnTo>
                    <a:pt x="5142" y="4578"/>
                  </a:lnTo>
                  <a:cubicBezTo>
                    <a:pt x="5142" y="4431"/>
                    <a:pt x="5182" y="3132"/>
                    <a:pt x="6588" y="3132"/>
                  </a:cubicBezTo>
                  <a:cubicBezTo>
                    <a:pt x="7947" y="3132"/>
                    <a:pt x="8031" y="4340"/>
                    <a:pt x="8033" y="4578"/>
                  </a:cubicBezTo>
                  <a:lnTo>
                    <a:pt x="8033" y="8596"/>
                  </a:lnTo>
                  <a:lnTo>
                    <a:pt x="9157" y="8596"/>
                  </a:lnTo>
                  <a:lnTo>
                    <a:pt x="9157" y="4578"/>
                  </a:lnTo>
                  <a:cubicBezTo>
                    <a:pt x="9157" y="4431"/>
                    <a:pt x="9198" y="3132"/>
                    <a:pt x="10605" y="3132"/>
                  </a:cubicBezTo>
                  <a:cubicBezTo>
                    <a:pt x="11962" y="3132"/>
                    <a:pt x="12048" y="4340"/>
                    <a:pt x="12051" y="4578"/>
                  </a:cubicBezTo>
                  <a:lnTo>
                    <a:pt x="12051" y="8596"/>
                  </a:lnTo>
                  <a:lnTo>
                    <a:pt x="13175" y="8596"/>
                  </a:lnTo>
                  <a:lnTo>
                    <a:pt x="13175" y="4578"/>
                  </a:lnTo>
                  <a:cubicBezTo>
                    <a:pt x="13175" y="4431"/>
                    <a:pt x="13216" y="3132"/>
                    <a:pt x="14621" y="3132"/>
                  </a:cubicBezTo>
                  <a:cubicBezTo>
                    <a:pt x="15980" y="3132"/>
                    <a:pt x="16064" y="4340"/>
                    <a:pt x="16069" y="4578"/>
                  </a:cubicBezTo>
                  <a:lnTo>
                    <a:pt x="16069" y="8596"/>
                  </a:lnTo>
                  <a:lnTo>
                    <a:pt x="17193" y="8596"/>
                  </a:lnTo>
                  <a:lnTo>
                    <a:pt x="17193" y="4578"/>
                  </a:lnTo>
                  <a:cubicBezTo>
                    <a:pt x="17193" y="4431"/>
                    <a:pt x="17233" y="3132"/>
                    <a:pt x="18638" y="3132"/>
                  </a:cubicBezTo>
                  <a:cubicBezTo>
                    <a:pt x="19995" y="3132"/>
                    <a:pt x="20082" y="4340"/>
                    <a:pt x="20084" y="4578"/>
                  </a:cubicBezTo>
                  <a:lnTo>
                    <a:pt x="20084" y="8596"/>
                  </a:lnTo>
                  <a:lnTo>
                    <a:pt x="21208" y="8596"/>
                  </a:lnTo>
                  <a:lnTo>
                    <a:pt x="21208" y="4578"/>
                  </a:lnTo>
                  <a:cubicBezTo>
                    <a:pt x="21208" y="4431"/>
                    <a:pt x="21249" y="3132"/>
                    <a:pt x="22654" y="3132"/>
                  </a:cubicBezTo>
                  <a:cubicBezTo>
                    <a:pt x="24013" y="3132"/>
                    <a:pt x="24097" y="4340"/>
                    <a:pt x="24102" y="4578"/>
                  </a:cubicBezTo>
                  <a:lnTo>
                    <a:pt x="24102" y="8596"/>
                  </a:lnTo>
                  <a:lnTo>
                    <a:pt x="25226" y="8596"/>
                  </a:lnTo>
                  <a:lnTo>
                    <a:pt x="25226" y="4578"/>
                  </a:lnTo>
                  <a:cubicBezTo>
                    <a:pt x="25226" y="4431"/>
                    <a:pt x="25266" y="3132"/>
                    <a:pt x="26672" y="3132"/>
                  </a:cubicBezTo>
                  <a:cubicBezTo>
                    <a:pt x="28029" y="3132"/>
                    <a:pt x="28115" y="4340"/>
                    <a:pt x="28117" y="4578"/>
                  </a:cubicBezTo>
                  <a:lnTo>
                    <a:pt x="28117" y="8596"/>
                  </a:lnTo>
                  <a:lnTo>
                    <a:pt x="29241" y="8596"/>
                  </a:lnTo>
                  <a:lnTo>
                    <a:pt x="29241" y="4578"/>
                  </a:lnTo>
                  <a:cubicBezTo>
                    <a:pt x="29241" y="4431"/>
                    <a:pt x="29282" y="3132"/>
                    <a:pt x="30689" y="3132"/>
                  </a:cubicBezTo>
                  <a:cubicBezTo>
                    <a:pt x="32046" y="3132"/>
                    <a:pt x="32130" y="4340"/>
                    <a:pt x="32135" y="4578"/>
                  </a:cubicBezTo>
                  <a:lnTo>
                    <a:pt x="32135" y="8596"/>
                  </a:lnTo>
                  <a:lnTo>
                    <a:pt x="33259" y="8596"/>
                  </a:lnTo>
                  <a:lnTo>
                    <a:pt x="33259" y="4578"/>
                  </a:lnTo>
                  <a:cubicBezTo>
                    <a:pt x="33259" y="4431"/>
                    <a:pt x="33300" y="3132"/>
                    <a:pt x="34705" y="3132"/>
                  </a:cubicBezTo>
                  <a:cubicBezTo>
                    <a:pt x="36064" y="3132"/>
                    <a:pt x="36148" y="4340"/>
                    <a:pt x="36150" y="4578"/>
                  </a:cubicBezTo>
                  <a:lnTo>
                    <a:pt x="36150" y="8596"/>
                  </a:lnTo>
                  <a:lnTo>
                    <a:pt x="37277" y="8596"/>
                  </a:lnTo>
                  <a:lnTo>
                    <a:pt x="37277" y="4578"/>
                  </a:lnTo>
                  <a:cubicBezTo>
                    <a:pt x="37277" y="4431"/>
                    <a:pt x="37315" y="3132"/>
                    <a:pt x="38723" y="3132"/>
                  </a:cubicBezTo>
                  <a:cubicBezTo>
                    <a:pt x="40082" y="3132"/>
                    <a:pt x="40166" y="4340"/>
                    <a:pt x="40168" y="4578"/>
                  </a:cubicBezTo>
                  <a:lnTo>
                    <a:pt x="40168" y="8596"/>
                  </a:lnTo>
                  <a:lnTo>
                    <a:pt x="41292" y="8596"/>
                  </a:lnTo>
                  <a:lnTo>
                    <a:pt x="41292" y="4578"/>
                  </a:lnTo>
                  <a:cubicBezTo>
                    <a:pt x="41292" y="4431"/>
                    <a:pt x="41333" y="3132"/>
                    <a:pt x="42738" y="3132"/>
                  </a:cubicBezTo>
                  <a:cubicBezTo>
                    <a:pt x="44097" y="3132"/>
                    <a:pt x="44181" y="4340"/>
                    <a:pt x="44186" y="4578"/>
                  </a:cubicBezTo>
                  <a:lnTo>
                    <a:pt x="44186" y="8596"/>
                  </a:lnTo>
                  <a:lnTo>
                    <a:pt x="45310" y="8596"/>
                  </a:lnTo>
                  <a:lnTo>
                    <a:pt x="45310" y="4578"/>
                  </a:lnTo>
                  <a:cubicBezTo>
                    <a:pt x="45310" y="4431"/>
                    <a:pt x="45351" y="3132"/>
                    <a:pt x="46756" y="3132"/>
                  </a:cubicBezTo>
                  <a:cubicBezTo>
                    <a:pt x="48115" y="3132"/>
                    <a:pt x="48199" y="4340"/>
                    <a:pt x="48201" y="4578"/>
                  </a:cubicBezTo>
                  <a:lnTo>
                    <a:pt x="48201" y="8596"/>
                  </a:lnTo>
                  <a:lnTo>
                    <a:pt x="49328" y="8596"/>
                  </a:lnTo>
                  <a:lnTo>
                    <a:pt x="49328" y="4578"/>
                  </a:lnTo>
                  <a:cubicBezTo>
                    <a:pt x="49328" y="4431"/>
                    <a:pt x="49366" y="3132"/>
                    <a:pt x="50773" y="3132"/>
                  </a:cubicBezTo>
                  <a:cubicBezTo>
                    <a:pt x="52133" y="3132"/>
                    <a:pt x="52217" y="4340"/>
                    <a:pt x="52219" y="4578"/>
                  </a:cubicBezTo>
                  <a:lnTo>
                    <a:pt x="52219" y="8596"/>
                  </a:lnTo>
                  <a:lnTo>
                    <a:pt x="53343" y="8596"/>
                  </a:lnTo>
                  <a:lnTo>
                    <a:pt x="53343" y="4578"/>
                  </a:lnTo>
                  <a:cubicBezTo>
                    <a:pt x="53343" y="4431"/>
                    <a:pt x="53384" y="3132"/>
                    <a:pt x="54789" y="3132"/>
                  </a:cubicBezTo>
                  <a:cubicBezTo>
                    <a:pt x="56148" y="3132"/>
                    <a:pt x="56232" y="4340"/>
                    <a:pt x="56237" y="4578"/>
                  </a:cubicBezTo>
                  <a:lnTo>
                    <a:pt x="56237" y="8596"/>
                  </a:lnTo>
                  <a:lnTo>
                    <a:pt x="57361" y="8596"/>
                  </a:lnTo>
                  <a:lnTo>
                    <a:pt x="57361" y="4578"/>
                  </a:lnTo>
                  <a:cubicBezTo>
                    <a:pt x="57361" y="4431"/>
                    <a:pt x="57399" y="3132"/>
                    <a:pt x="58807" y="3132"/>
                  </a:cubicBezTo>
                  <a:cubicBezTo>
                    <a:pt x="60164" y="3132"/>
                    <a:pt x="60250" y="4340"/>
                    <a:pt x="60252" y="4578"/>
                  </a:cubicBezTo>
                  <a:lnTo>
                    <a:pt x="60252" y="8596"/>
                  </a:lnTo>
                  <a:lnTo>
                    <a:pt x="61376" y="8596"/>
                  </a:lnTo>
                  <a:lnTo>
                    <a:pt x="61376" y="4578"/>
                  </a:lnTo>
                  <a:cubicBezTo>
                    <a:pt x="61376" y="4431"/>
                    <a:pt x="61417" y="3132"/>
                    <a:pt x="62822" y="3132"/>
                  </a:cubicBezTo>
                  <a:cubicBezTo>
                    <a:pt x="64181" y="3132"/>
                    <a:pt x="64265" y="4340"/>
                    <a:pt x="64268" y="4578"/>
                  </a:cubicBezTo>
                  <a:lnTo>
                    <a:pt x="64268" y="8596"/>
                  </a:lnTo>
                  <a:lnTo>
                    <a:pt x="65394" y="8596"/>
                  </a:lnTo>
                  <a:lnTo>
                    <a:pt x="65394" y="4578"/>
                  </a:lnTo>
                  <a:cubicBezTo>
                    <a:pt x="65394" y="4431"/>
                    <a:pt x="65432" y="3132"/>
                    <a:pt x="66840" y="3132"/>
                  </a:cubicBezTo>
                  <a:cubicBezTo>
                    <a:pt x="68199" y="3132"/>
                    <a:pt x="68283" y="4340"/>
                    <a:pt x="68285" y="4578"/>
                  </a:cubicBezTo>
                  <a:lnTo>
                    <a:pt x="68285" y="8596"/>
                  </a:lnTo>
                  <a:lnTo>
                    <a:pt x="69409" y="8596"/>
                  </a:lnTo>
                  <a:lnTo>
                    <a:pt x="69409" y="4578"/>
                  </a:lnTo>
                  <a:cubicBezTo>
                    <a:pt x="69409" y="4431"/>
                    <a:pt x="69450" y="3132"/>
                    <a:pt x="70855" y="3132"/>
                  </a:cubicBezTo>
                  <a:cubicBezTo>
                    <a:pt x="72215" y="3132"/>
                    <a:pt x="72298" y="4340"/>
                    <a:pt x="72303" y="4578"/>
                  </a:cubicBezTo>
                  <a:lnTo>
                    <a:pt x="72303" y="8596"/>
                  </a:lnTo>
                  <a:lnTo>
                    <a:pt x="73427" y="8596"/>
                  </a:lnTo>
                  <a:lnTo>
                    <a:pt x="73427" y="4578"/>
                  </a:lnTo>
                  <a:cubicBezTo>
                    <a:pt x="73427" y="4431"/>
                    <a:pt x="73468" y="3132"/>
                    <a:pt x="74873" y="3132"/>
                  </a:cubicBezTo>
                  <a:cubicBezTo>
                    <a:pt x="76230" y="3132"/>
                    <a:pt x="76316" y="4340"/>
                    <a:pt x="76318" y="4578"/>
                  </a:cubicBezTo>
                  <a:lnTo>
                    <a:pt x="76318" y="8596"/>
                  </a:lnTo>
                  <a:lnTo>
                    <a:pt x="77443" y="8596"/>
                  </a:lnTo>
                  <a:lnTo>
                    <a:pt x="77443" y="4578"/>
                  </a:lnTo>
                  <a:cubicBezTo>
                    <a:pt x="77443" y="4431"/>
                    <a:pt x="77486" y="3132"/>
                    <a:pt x="78891" y="3132"/>
                  </a:cubicBezTo>
                  <a:cubicBezTo>
                    <a:pt x="80248" y="3132"/>
                    <a:pt x="80334" y="4340"/>
                    <a:pt x="80336" y="4578"/>
                  </a:cubicBezTo>
                  <a:lnTo>
                    <a:pt x="80336" y="8596"/>
                  </a:lnTo>
                  <a:lnTo>
                    <a:pt x="81460" y="8596"/>
                  </a:lnTo>
                  <a:lnTo>
                    <a:pt x="81460" y="4578"/>
                  </a:lnTo>
                  <a:cubicBezTo>
                    <a:pt x="81460" y="4431"/>
                    <a:pt x="81501" y="3132"/>
                    <a:pt x="82906" y="3132"/>
                  </a:cubicBezTo>
                  <a:lnTo>
                    <a:pt x="85478" y="3132"/>
                  </a:lnTo>
                  <a:lnTo>
                    <a:pt x="854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6"/>
            <p:cNvSpPr/>
            <p:nvPr/>
          </p:nvSpPr>
          <p:spPr>
            <a:xfrm>
              <a:off x="271" y="4087784"/>
              <a:ext cx="9143902" cy="67286"/>
            </a:xfrm>
            <a:custGeom>
              <a:avLst/>
              <a:gdLst/>
              <a:ahLst/>
              <a:cxnLst/>
              <a:rect l="l" t="t" r="r" b="b"/>
              <a:pathLst>
                <a:path w="85479" h="629" extrusionOk="0">
                  <a:moveTo>
                    <a:pt x="0" y="1"/>
                  </a:moveTo>
                  <a:lnTo>
                    <a:pt x="0" y="629"/>
                  </a:lnTo>
                  <a:lnTo>
                    <a:pt x="85478" y="629"/>
                  </a:lnTo>
                  <a:lnTo>
                    <a:pt x="854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6"/>
            <p:cNvSpPr/>
            <p:nvPr/>
          </p:nvSpPr>
          <p:spPr>
            <a:xfrm>
              <a:off x="1728839" y="3836506"/>
              <a:ext cx="1034745" cy="74560"/>
            </a:xfrm>
            <a:custGeom>
              <a:avLst/>
              <a:gdLst/>
              <a:ahLst/>
              <a:cxnLst/>
              <a:rect l="l" t="t" r="r" b="b"/>
              <a:pathLst>
                <a:path w="9673" h="697" extrusionOk="0">
                  <a:moveTo>
                    <a:pt x="1090" y="0"/>
                  </a:moveTo>
                  <a:cubicBezTo>
                    <a:pt x="809" y="0"/>
                    <a:pt x="659" y="150"/>
                    <a:pt x="540" y="269"/>
                  </a:cubicBezTo>
                  <a:cubicBezTo>
                    <a:pt x="429" y="380"/>
                    <a:pt x="340" y="469"/>
                    <a:pt x="153" y="469"/>
                  </a:cubicBezTo>
                  <a:cubicBezTo>
                    <a:pt x="1" y="469"/>
                    <a:pt x="1" y="696"/>
                    <a:pt x="153" y="696"/>
                  </a:cubicBezTo>
                  <a:cubicBezTo>
                    <a:pt x="434" y="696"/>
                    <a:pt x="583" y="547"/>
                    <a:pt x="702" y="428"/>
                  </a:cubicBezTo>
                  <a:cubicBezTo>
                    <a:pt x="814" y="317"/>
                    <a:pt x="902" y="228"/>
                    <a:pt x="1090" y="228"/>
                  </a:cubicBezTo>
                  <a:cubicBezTo>
                    <a:pt x="1277" y="228"/>
                    <a:pt x="1366" y="317"/>
                    <a:pt x="1477" y="428"/>
                  </a:cubicBezTo>
                  <a:cubicBezTo>
                    <a:pt x="1596" y="547"/>
                    <a:pt x="1745" y="696"/>
                    <a:pt x="2026" y="696"/>
                  </a:cubicBezTo>
                  <a:cubicBezTo>
                    <a:pt x="2307" y="696"/>
                    <a:pt x="2457" y="547"/>
                    <a:pt x="2576" y="428"/>
                  </a:cubicBezTo>
                  <a:cubicBezTo>
                    <a:pt x="2687" y="317"/>
                    <a:pt x="2776" y="228"/>
                    <a:pt x="2963" y="228"/>
                  </a:cubicBezTo>
                  <a:cubicBezTo>
                    <a:pt x="3150" y="228"/>
                    <a:pt x="3239" y="317"/>
                    <a:pt x="3350" y="428"/>
                  </a:cubicBezTo>
                  <a:cubicBezTo>
                    <a:pt x="3469" y="547"/>
                    <a:pt x="3619" y="696"/>
                    <a:pt x="3900" y="696"/>
                  </a:cubicBezTo>
                  <a:cubicBezTo>
                    <a:pt x="4181" y="696"/>
                    <a:pt x="4330" y="547"/>
                    <a:pt x="4449" y="428"/>
                  </a:cubicBezTo>
                  <a:cubicBezTo>
                    <a:pt x="4561" y="317"/>
                    <a:pt x="4649" y="228"/>
                    <a:pt x="4836" y="228"/>
                  </a:cubicBezTo>
                  <a:cubicBezTo>
                    <a:pt x="5024" y="228"/>
                    <a:pt x="5112" y="317"/>
                    <a:pt x="5224" y="428"/>
                  </a:cubicBezTo>
                  <a:cubicBezTo>
                    <a:pt x="5343" y="547"/>
                    <a:pt x="5492" y="696"/>
                    <a:pt x="5773" y="696"/>
                  </a:cubicBezTo>
                  <a:cubicBezTo>
                    <a:pt x="6054" y="696"/>
                    <a:pt x="6204" y="547"/>
                    <a:pt x="6323" y="428"/>
                  </a:cubicBezTo>
                  <a:cubicBezTo>
                    <a:pt x="6434" y="317"/>
                    <a:pt x="6523" y="228"/>
                    <a:pt x="6710" y="228"/>
                  </a:cubicBezTo>
                  <a:cubicBezTo>
                    <a:pt x="6897" y="228"/>
                    <a:pt x="6986" y="317"/>
                    <a:pt x="7097" y="428"/>
                  </a:cubicBezTo>
                  <a:cubicBezTo>
                    <a:pt x="7216" y="547"/>
                    <a:pt x="7366" y="696"/>
                    <a:pt x="7647" y="696"/>
                  </a:cubicBezTo>
                  <a:cubicBezTo>
                    <a:pt x="7928" y="696"/>
                    <a:pt x="8077" y="547"/>
                    <a:pt x="8196" y="428"/>
                  </a:cubicBezTo>
                  <a:cubicBezTo>
                    <a:pt x="8307" y="317"/>
                    <a:pt x="8396" y="228"/>
                    <a:pt x="8583" y="228"/>
                  </a:cubicBezTo>
                  <a:cubicBezTo>
                    <a:pt x="8771" y="228"/>
                    <a:pt x="8859" y="317"/>
                    <a:pt x="8971" y="428"/>
                  </a:cubicBezTo>
                  <a:cubicBezTo>
                    <a:pt x="9090" y="547"/>
                    <a:pt x="9239" y="696"/>
                    <a:pt x="9520" y="696"/>
                  </a:cubicBezTo>
                  <a:cubicBezTo>
                    <a:pt x="9672" y="696"/>
                    <a:pt x="9672" y="469"/>
                    <a:pt x="9520" y="469"/>
                  </a:cubicBezTo>
                  <a:cubicBezTo>
                    <a:pt x="9333" y="469"/>
                    <a:pt x="9244" y="380"/>
                    <a:pt x="9133" y="269"/>
                  </a:cubicBezTo>
                  <a:cubicBezTo>
                    <a:pt x="9014" y="150"/>
                    <a:pt x="8864" y="0"/>
                    <a:pt x="8583" y="0"/>
                  </a:cubicBezTo>
                  <a:cubicBezTo>
                    <a:pt x="8302" y="0"/>
                    <a:pt x="8153" y="150"/>
                    <a:pt x="8034" y="269"/>
                  </a:cubicBezTo>
                  <a:cubicBezTo>
                    <a:pt x="7923" y="380"/>
                    <a:pt x="7834" y="469"/>
                    <a:pt x="7647" y="469"/>
                  </a:cubicBezTo>
                  <a:cubicBezTo>
                    <a:pt x="7459" y="469"/>
                    <a:pt x="7371" y="380"/>
                    <a:pt x="7259" y="269"/>
                  </a:cubicBezTo>
                  <a:cubicBezTo>
                    <a:pt x="7140" y="150"/>
                    <a:pt x="6991" y="0"/>
                    <a:pt x="6710" y="0"/>
                  </a:cubicBezTo>
                  <a:cubicBezTo>
                    <a:pt x="6429" y="0"/>
                    <a:pt x="6280" y="150"/>
                    <a:pt x="6161" y="269"/>
                  </a:cubicBezTo>
                  <a:cubicBezTo>
                    <a:pt x="6049" y="380"/>
                    <a:pt x="5961" y="469"/>
                    <a:pt x="5773" y="469"/>
                  </a:cubicBezTo>
                  <a:cubicBezTo>
                    <a:pt x="5586" y="469"/>
                    <a:pt x="5497" y="380"/>
                    <a:pt x="5386" y="269"/>
                  </a:cubicBezTo>
                  <a:cubicBezTo>
                    <a:pt x="5267" y="150"/>
                    <a:pt x="5118" y="0"/>
                    <a:pt x="4836" y="0"/>
                  </a:cubicBezTo>
                  <a:cubicBezTo>
                    <a:pt x="4555" y="0"/>
                    <a:pt x="4406" y="150"/>
                    <a:pt x="4287" y="269"/>
                  </a:cubicBezTo>
                  <a:cubicBezTo>
                    <a:pt x="4176" y="380"/>
                    <a:pt x="4087" y="469"/>
                    <a:pt x="3900" y="469"/>
                  </a:cubicBezTo>
                  <a:cubicBezTo>
                    <a:pt x="3712" y="469"/>
                    <a:pt x="3624" y="380"/>
                    <a:pt x="3512" y="269"/>
                  </a:cubicBezTo>
                  <a:cubicBezTo>
                    <a:pt x="3393" y="150"/>
                    <a:pt x="3244" y="0"/>
                    <a:pt x="2963" y="0"/>
                  </a:cubicBezTo>
                  <a:cubicBezTo>
                    <a:pt x="2682" y="0"/>
                    <a:pt x="2533" y="150"/>
                    <a:pt x="2414" y="269"/>
                  </a:cubicBezTo>
                  <a:cubicBezTo>
                    <a:pt x="2302" y="380"/>
                    <a:pt x="2214" y="469"/>
                    <a:pt x="2026" y="469"/>
                  </a:cubicBezTo>
                  <a:cubicBezTo>
                    <a:pt x="1839" y="469"/>
                    <a:pt x="1750" y="380"/>
                    <a:pt x="1639" y="269"/>
                  </a:cubicBezTo>
                  <a:cubicBezTo>
                    <a:pt x="1520" y="150"/>
                    <a:pt x="1371" y="0"/>
                    <a:pt x="1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6"/>
            <p:cNvSpPr/>
            <p:nvPr/>
          </p:nvSpPr>
          <p:spPr>
            <a:xfrm>
              <a:off x="565941" y="3592502"/>
              <a:ext cx="1034638" cy="74560"/>
            </a:xfrm>
            <a:custGeom>
              <a:avLst/>
              <a:gdLst/>
              <a:ahLst/>
              <a:cxnLst/>
              <a:rect l="l" t="t" r="r" b="b"/>
              <a:pathLst>
                <a:path w="9672" h="697" extrusionOk="0">
                  <a:moveTo>
                    <a:pt x="1089" y="0"/>
                  </a:moveTo>
                  <a:cubicBezTo>
                    <a:pt x="808" y="0"/>
                    <a:pt x="659" y="150"/>
                    <a:pt x="540" y="269"/>
                  </a:cubicBezTo>
                  <a:cubicBezTo>
                    <a:pt x="429" y="380"/>
                    <a:pt x="340" y="469"/>
                    <a:pt x="153" y="469"/>
                  </a:cubicBezTo>
                  <a:cubicBezTo>
                    <a:pt x="1" y="469"/>
                    <a:pt x="1" y="696"/>
                    <a:pt x="153" y="696"/>
                  </a:cubicBezTo>
                  <a:cubicBezTo>
                    <a:pt x="434" y="696"/>
                    <a:pt x="581" y="550"/>
                    <a:pt x="702" y="431"/>
                  </a:cubicBezTo>
                  <a:cubicBezTo>
                    <a:pt x="813" y="317"/>
                    <a:pt x="902" y="228"/>
                    <a:pt x="1089" y="228"/>
                  </a:cubicBezTo>
                  <a:cubicBezTo>
                    <a:pt x="1277" y="228"/>
                    <a:pt x="1365" y="317"/>
                    <a:pt x="1477" y="431"/>
                  </a:cubicBezTo>
                  <a:cubicBezTo>
                    <a:pt x="1596" y="550"/>
                    <a:pt x="1745" y="696"/>
                    <a:pt x="2026" y="696"/>
                  </a:cubicBezTo>
                  <a:cubicBezTo>
                    <a:pt x="2307" y="696"/>
                    <a:pt x="2454" y="550"/>
                    <a:pt x="2575" y="431"/>
                  </a:cubicBezTo>
                  <a:cubicBezTo>
                    <a:pt x="2687" y="317"/>
                    <a:pt x="2776" y="228"/>
                    <a:pt x="2963" y="228"/>
                  </a:cubicBezTo>
                  <a:cubicBezTo>
                    <a:pt x="3148" y="228"/>
                    <a:pt x="3239" y="317"/>
                    <a:pt x="3350" y="431"/>
                  </a:cubicBezTo>
                  <a:cubicBezTo>
                    <a:pt x="3469" y="550"/>
                    <a:pt x="3619" y="696"/>
                    <a:pt x="3900" y="696"/>
                  </a:cubicBezTo>
                  <a:cubicBezTo>
                    <a:pt x="4181" y="696"/>
                    <a:pt x="4330" y="550"/>
                    <a:pt x="4449" y="431"/>
                  </a:cubicBezTo>
                  <a:cubicBezTo>
                    <a:pt x="4560" y="317"/>
                    <a:pt x="4649" y="228"/>
                    <a:pt x="4836" y="228"/>
                  </a:cubicBezTo>
                  <a:cubicBezTo>
                    <a:pt x="5024" y="228"/>
                    <a:pt x="5112" y="317"/>
                    <a:pt x="5224" y="431"/>
                  </a:cubicBezTo>
                  <a:cubicBezTo>
                    <a:pt x="5343" y="550"/>
                    <a:pt x="5492" y="696"/>
                    <a:pt x="5773" y="696"/>
                  </a:cubicBezTo>
                  <a:cubicBezTo>
                    <a:pt x="6054" y="696"/>
                    <a:pt x="6203" y="550"/>
                    <a:pt x="6322" y="431"/>
                  </a:cubicBezTo>
                  <a:cubicBezTo>
                    <a:pt x="6434" y="317"/>
                    <a:pt x="6522" y="228"/>
                    <a:pt x="6710" y="228"/>
                  </a:cubicBezTo>
                  <a:cubicBezTo>
                    <a:pt x="6897" y="228"/>
                    <a:pt x="6986" y="317"/>
                    <a:pt x="7097" y="431"/>
                  </a:cubicBezTo>
                  <a:cubicBezTo>
                    <a:pt x="7216" y="550"/>
                    <a:pt x="7365" y="696"/>
                    <a:pt x="7647" y="696"/>
                  </a:cubicBezTo>
                  <a:cubicBezTo>
                    <a:pt x="7928" y="696"/>
                    <a:pt x="8077" y="550"/>
                    <a:pt x="8196" y="431"/>
                  </a:cubicBezTo>
                  <a:cubicBezTo>
                    <a:pt x="8307" y="317"/>
                    <a:pt x="8396" y="228"/>
                    <a:pt x="8583" y="228"/>
                  </a:cubicBezTo>
                  <a:cubicBezTo>
                    <a:pt x="8771" y="228"/>
                    <a:pt x="8859" y="317"/>
                    <a:pt x="8971" y="431"/>
                  </a:cubicBezTo>
                  <a:cubicBezTo>
                    <a:pt x="9090" y="550"/>
                    <a:pt x="9239" y="696"/>
                    <a:pt x="9520" y="696"/>
                  </a:cubicBezTo>
                  <a:cubicBezTo>
                    <a:pt x="9672" y="696"/>
                    <a:pt x="9672" y="469"/>
                    <a:pt x="9520" y="469"/>
                  </a:cubicBezTo>
                  <a:cubicBezTo>
                    <a:pt x="9333" y="469"/>
                    <a:pt x="9244" y="380"/>
                    <a:pt x="9133" y="269"/>
                  </a:cubicBezTo>
                  <a:cubicBezTo>
                    <a:pt x="9014" y="150"/>
                    <a:pt x="8864" y="0"/>
                    <a:pt x="8583" y="0"/>
                  </a:cubicBezTo>
                  <a:cubicBezTo>
                    <a:pt x="8302" y="0"/>
                    <a:pt x="8153" y="150"/>
                    <a:pt x="8034" y="269"/>
                  </a:cubicBezTo>
                  <a:cubicBezTo>
                    <a:pt x="7922" y="380"/>
                    <a:pt x="7834" y="469"/>
                    <a:pt x="7647" y="469"/>
                  </a:cubicBezTo>
                  <a:cubicBezTo>
                    <a:pt x="7459" y="469"/>
                    <a:pt x="7371" y="380"/>
                    <a:pt x="7259" y="269"/>
                  </a:cubicBezTo>
                  <a:cubicBezTo>
                    <a:pt x="7140" y="150"/>
                    <a:pt x="6991" y="0"/>
                    <a:pt x="6710" y="0"/>
                  </a:cubicBezTo>
                  <a:cubicBezTo>
                    <a:pt x="6429" y="0"/>
                    <a:pt x="6279" y="150"/>
                    <a:pt x="6160" y="269"/>
                  </a:cubicBezTo>
                  <a:cubicBezTo>
                    <a:pt x="6049" y="380"/>
                    <a:pt x="5960" y="469"/>
                    <a:pt x="5773" y="469"/>
                  </a:cubicBezTo>
                  <a:cubicBezTo>
                    <a:pt x="5586" y="469"/>
                    <a:pt x="5497" y="380"/>
                    <a:pt x="5386" y="269"/>
                  </a:cubicBezTo>
                  <a:cubicBezTo>
                    <a:pt x="5264" y="150"/>
                    <a:pt x="5117" y="0"/>
                    <a:pt x="4836" y="0"/>
                  </a:cubicBezTo>
                  <a:cubicBezTo>
                    <a:pt x="4555" y="0"/>
                    <a:pt x="4406" y="150"/>
                    <a:pt x="4287" y="269"/>
                  </a:cubicBezTo>
                  <a:cubicBezTo>
                    <a:pt x="4176" y="380"/>
                    <a:pt x="4087" y="469"/>
                    <a:pt x="3900" y="469"/>
                  </a:cubicBezTo>
                  <a:cubicBezTo>
                    <a:pt x="3712" y="469"/>
                    <a:pt x="3624" y="380"/>
                    <a:pt x="3510" y="269"/>
                  </a:cubicBezTo>
                  <a:cubicBezTo>
                    <a:pt x="3391" y="150"/>
                    <a:pt x="3244" y="0"/>
                    <a:pt x="2963" y="0"/>
                  </a:cubicBezTo>
                  <a:cubicBezTo>
                    <a:pt x="2682" y="0"/>
                    <a:pt x="2532" y="150"/>
                    <a:pt x="2413" y="269"/>
                  </a:cubicBezTo>
                  <a:cubicBezTo>
                    <a:pt x="2302" y="380"/>
                    <a:pt x="2213" y="469"/>
                    <a:pt x="2026" y="469"/>
                  </a:cubicBezTo>
                  <a:cubicBezTo>
                    <a:pt x="1839" y="469"/>
                    <a:pt x="1750" y="380"/>
                    <a:pt x="1639" y="269"/>
                  </a:cubicBezTo>
                  <a:cubicBezTo>
                    <a:pt x="1517" y="150"/>
                    <a:pt x="1370" y="0"/>
                    <a:pt x="10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6"/>
            <p:cNvSpPr/>
            <p:nvPr/>
          </p:nvSpPr>
          <p:spPr>
            <a:xfrm>
              <a:off x="2891844" y="3592502"/>
              <a:ext cx="1034638" cy="74560"/>
            </a:xfrm>
            <a:custGeom>
              <a:avLst/>
              <a:gdLst/>
              <a:ahLst/>
              <a:cxnLst/>
              <a:rect l="l" t="t" r="r" b="b"/>
              <a:pathLst>
                <a:path w="9672" h="697" extrusionOk="0">
                  <a:moveTo>
                    <a:pt x="1089" y="0"/>
                  </a:moveTo>
                  <a:cubicBezTo>
                    <a:pt x="808" y="0"/>
                    <a:pt x="661" y="150"/>
                    <a:pt x="542" y="269"/>
                  </a:cubicBezTo>
                  <a:cubicBezTo>
                    <a:pt x="428" y="380"/>
                    <a:pt x="339" y="469"/>
                    <a:pt x="152" y="469"/>
                  </a:cubicBezTo>
                  <a:cubicBezTo>
                    <a:pt x="0" y="469"/>
                    <a:pt x="0" y="696"/>
                    <a:pt x="152" y="696"/>
                  </a:cubicBezTo>
                  <a:cubicBezTo>
                    <a:pt x="436" y="696"/>
                    <a:pt x="582" y="550"/>
                    <a:pt x="701" y="431"/>
                  </a:cubicBezTo>
                  <a:cubicBezTo>
                    <a:pt x="815" y="317"/>
                    <a:pt x="904" y="228"/>
                    <a:pt x="1089" y="228"/>
                  </a:cubicBezTo>
                  <a:cubicBezTo>
                    <a:pt x="1276" y="228"/>
                    <a:pt x="1365" y="317"/>
                    <a:pt x="1479" y="431"/>
                  </a:cubicBezTo>
                  <a:cubicBezTo>
                    <a:pt x="1598" y="550"/>
                    <a:pt x="1744" y="696"/>
                    <a:pt x="2025" y="696"/>
                  </a:cubicBezTo>
                  <a:cubicBezTo>
                    <a:pt x="2309" y="696"/>
                    <a:pt x="2456" y="550"/>
                    <a:pt x="2575" y="431"/>
                  </a:cubicBezTo>
                  <a:cubicBezTo>
                    <a:pt x="2689" y="317"/>
                    <a:pt x="2777" y="228"/>
                    <a:pt x="2962" y="228"/>
                  </a:cubicBezTo>
                  <a:cubicBezTo>
                    <a:pt x="3150" y="228"/>
                    <a:pt x="3238" y="317"/>
                    <a:pt x="3352" y="431"/>
                  </a:cubicBezTo>
                  <a:cubicBezTo>
                    <a:pt x="3471" y="550"/>
                    <a:pt x="3618" y="696"/>
                    <a:pt x="3901" y="696"/>
                  </a:cubicBezTo>
                  <a:cubicBezTo>
                    <a:pt x="4182" y="696"/>
                    <a:pt x="4329" y="550"/>
                    <a:pt x="4448" y="431"/>
                  </a:cubicBezTo>
                  <a:cubicBezTo>
                    <a:pt x="4562" y="317"/>
                    <a:pt x="4651" y="228"/>
                    <a:pt x="4838" y="228"/>
                  </a:cubicBezTo>
                  <a:cubicBezTo>
                    <a:pt x="5023" y="228"/>
                    <a:pt x="5112" y="317"/>
                    <a:pt x="5226" y="431"/>
                  </a:cubicBezTo>
                  <a:cubicBezTo>
                    <a:pt x="5345" y="550"/>
                    <a:pt x="5491" y="696"/>
                    <a:pt x="5775" y="696"/>
                  </a:cubicBezTo>
                  <a:cubicBezTo>
                    <a:pt x="6056" y="696"/>
                    <a:pt x="6203" y="550"/>
                    <a:pt x="6322" y="431"/>
                  </a:cubicBezTo>
                  <a:cubicBezTo>
                    <a:pt x="6436" y="317"/>
                    <a:pt x="6524" y="228"/>
                    <a:pt x="6712" y="228"/>
                  </a:cubicBezTo>
                  <a:cubicBezTo>
                    <a:pt x="6896" y="228"/>
                    <a:pt x="6985" y="317"/>
                    <a:pt x="7099" y="431"/>
                  </a:cubicBezTo>
                  <a:cubicBezTo>
                    <a:pt x="7218" y="550"/>
                    <a:pt x="7365" y="696"/>
                    <a:pt x="7648" y="696"/>
                  </a:cubicBezTo>
                  <a:cubicBezTo>
                    <a:pt x="7929" y="696"/>
                    <a:pt x="8076" y="550"/>
                    <a:pt x="8195" y="431"/>
                  </a:cubicBezTo>
                  <a:cubicBezTo>
                    <a:pt x="8309" y="317"/>
                    <a:pt x="8398" y="228"/>
                    <a:pt x="8585" y="228"/>
                  </a:cubicBezTo>
                  <a:cubicBezTo>
                    <a:pt x="8770" y="228"/>
                    <a:pt x="8859" y="317"/>
                    <a:pt x="8972" y="431"/>
                  </a:cubicBezTo>
                  <a:cubicBezTo>
                    <a:pt x="9091" y="550"/>
                    <a:pt x="9238" y="696"/>
                    <a:pt x="9522" y="696"/>
                  </a:cubicBezTo>
                  <a:cubicBezTo>
                    <a:pt x="9671" y="696"/>
                    <a:pt x="9671" y="469"/>
                    <a:pt x="9522" y="469"/>
                  </a:cubicBezTo>
                  <a:cubicBezTo>
                    <a:pt x="9335" y="469"/>
                    <a:pt x="9246" y="380"/>
                    <a:pt x="9132" y="269"/>
                  </a:cubicBezTo>
                  <a:cubicBezTo>
                    <a:pt x="9013" y="150"/>
                    <a:pt x="8866" y="0"/>
                    <a:pt x="8585" y="0"/>
                  </a:cubicBezTo>
                  <a:cubicBezTo>
                    <a:pt x="8302" y="0"/>
                    <a:pt x="8155" y="150"/>
                    <a:pt x="8036" y="269"/>
                  </a:cubicBezTo>
                  <a:cubicBezTo>
                    <a:pt x="7922" y="380"/>
                    <a:pt x="7833" y="469"/>
                    <a:pt x="7648" y="469"/>
                  </a:cubicBezTo>
                  <a:cubicBezTo>
                    <a:pt x="7461" y="469"/>
                    <a:pt x="7372" y="380"/>
                    <a:pt x="7259" y="269"/>
                  </a:cubicBezTo>
                  <a:cubicBezTo>
                    <a:pt x="7140" y="150"/>
                    <a:pt x="6993" y="0"/>
                    <a:pt x="6712" y="0"/>
                  </a:cubicBezTo>
                  <a:cubicBezTo>
                    <a:pt x="6428" y="0"/>
                    <a:pt x="6281" y="150"/>
                    <a:pt x="6162" y="269"/>
                  </a:cubicBezTo>
                  <a:cubicBezTo>
                    <a:pt x="6048" y="380"/>
                    <a:pt x="5960" y="469"/>
                    <a:pt x="5775" y="469"/>
                  </a:cubicBezTo>
                  <a:cubicBezTo>
                    <a:pt x="5588" y="469"/>
                    <a:pt x="5499" y="380"/>
                    <a:pt x="5385" y="269"/>
                  </a:cubicBezTo>
                  <a:cubicBezTo>
                    <a:pt x="5266" y="150"/>
                    <a:pt x="5119" y="0"/>
                    <a:pt x="4838" y="0"/>
                  </a:cubicBezTo>
                  <a:cubicBezTo>
                    <a:pt x="4555" y="0"/>
                    <a:pt x="4408" y="150"/>
                    <a:pt x="4289" y="269"/>
                  </a:cubicBezTo>
                  <a:cubicBezTo>
                    <a:pt x="4175" y="380"/>
                    <a:pt x="4086" y="469"/>
                    <a:pt x="3901" y="469"/>
                  </a:cubicBezTo>
                  <a:cubicBezTo>
                    <a:pt x="3714" y="469"/>
                    <a:pt x="3625" y="380"/>
                    <a:pt x="3512" y="269"/>
                  </a:cubicBezTo>
                  <a:cubicBezTo>
                    <a:pt x="3393" y="150"/>
                    <a:pt x="3246" y="0"/>
                    <a:pt x="2962" y="0"/>
                  </a:cubicBezTo>
                  <a:cubicBezTo>
                    <a:pt x="2681" y="0"/>
                    <a:pt x="2534" y="150"/>
                    <a:pt x="2415" y="269"/>
                  </a:cubicBezTo>
                  <a:cubicBezTo>
                    <a:pt x="2301" y="380"/>
                    <a:pt x="2213" y="469"/>
                    <a:pt x="2025" y="469"/>
                  </a:cubicBezTo>
                  <a:cubicBezTo>
                    <a:pt x="1841" y="469"/>
                    <a:pt x="1752" y="380"/>
                    <a:pt x="1638" y="269"/>
                  </a:cubicBezTo>
                  <a:cubicBezTo>
                    <a:pt x="1519" y="150"/>
                    <a:pt x="1372" y="0"/>
                    <a:pt x="10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6"/>
            <p:cNvSpPr/>
            <p:nvPr/>
          </p:nvSpPr>
          <p:spPr>
            <a:xfrm>
              <a:off x="4054208" y="3714557"/>
              <a:ext cx="1034317" cy="74667"/>
            </a:xfrm>
            <a:custGeom>
              <a:avLst/>
              <a:gdLst/>
              <a:ahLst/>
              <a:cxnLst/>
              <a:rect l="l" t="t" r="r" b="b"/>
              <a:pathLst>
                <a:path w="9669" h="698" extrusionOk="0">
                  <a:moveTo>
                    <a:pt x="1094" y="1"/>
                  </a:moveTo>
                  <a:cubicBezTo>
                    <a:pt x="813" y="1"/>
                    <a:pt x="666" y="148"/>
                    <a:pt x="545" y="267"/>
                  </a:cubicBezTo>
                  <a:cubicBezTo>
                    <a:pt x="433" y="381"/>
                    <a:pt x="345" y="469"/>
                    <a:pt x="157" y="469"/>
                  </a:cubicBezTo>
                  <a:cubicBezTo>
                    <a:pt x="154" y="469"/>
                    <a:pt x="151" y="469"/>
                    <a:pt x="148" y="469"/>
                  </a:cubicBezTo>
                  <a:cubicBezTo>
                    <a:pt x="0" y="469"/>
                    <a:pt x="1" y="697"/>
                    <a:pt x="150" y="697"/>
                  </a:cubicBezTo>
                  <a:cubicBezTo>
                    <a:pt x="152" y="697"/>
                    <a:pt x="155" y="697"/>
                    <a:pt x="157" y="697"/>
                  </a:cubicBezTo>
                  <a:cubicBezTo>
                    <a:pt x="438" y="697"/>
                    <a:pt x="588" y="548"/>
                    <a:pt x="707" y="429"/>
                  </a:cubicBezTo>
                  <a:cubicBezTo>
                    <a:pt x="818" y="317"/>
                    <a:pt x="909" y="229"/>
                    <a:pt x="1094" y="229"/>
                  </a:cubicBezTo>
                  <a:cubicBezTo>
                    <a:pt x="1281" y="229"/>
                    <a:pt x="1370" y="317"/>
                    <a:pt x="1481" y="429"/>
                  </a:cubicBezTo>
                  <a:cubicBezTo>
                    <a:pt x="1603" y="548"/>
                    <a:pt x="1750" y="697"/>
                    <a:pt x="2031" y="697"/>
                  </a:cubicBezTo>
                  <a:cubicBezTo>
                    <a:pt x="2312" y="697"/>
                    <a:pt x="2461" y="548"/>
                    <a:pt x="2580" y="429"/>
                  </a:cubicBezTo>
                  <a:cubicBezTo>
                    <a:pt x="2691" y="317"/>
                    <a:pt x="2780" y="229"/>
                    <a:pt x="2967" y="229"/>
                  </a:cubicBezTo>
                  <a:cubicBezTo>
                    <a:pt x="3155" y="229"/>
                    <a:pt x="3243" y="317"/>
                    <a:pt x="3355" y="429"/>
                  </a:cubicBezTo>
                  <a:cubicBezTo>
                    <a:pt x="3476" y="548"/>
                    <a:pt x="3623" y="697"/>
                    <a:pt x="3904" y="697"/>
                  </a:cubicBezTo>
                  <a:cubicBezTo>
                    <a:pt x="4185" y="697"/>
                    <a:pt x="4334" y="548"/>
                    <a:pt x="4453" y="429"/>
                  </a:cubicBezTo>
                  <a:cubicBezTo>
                    <a:pt x="4565" y="317"/>
                    <a:pt x="4653" y="229"/>
                    <a:pt x="4841" y="229"/>
                  </a:cubicBezTo>
                  <a:cubicBezTo>
                    <a:pt x="5028" y="229"/>
                    <a:pt x="5117" y="317"/>
                    <a:pt x="5231" y="429"/>
                  </a:cubicBezTo>
                  <a:cubicBezTo>
                    <a:pt x="5350" y="548"/>
                    <a:pt x="5497" y="697"/>
                    <a:pt x="5778" y="697"/>
                  </a:cubicBezTo>
                  <a:cubicBezTo>
                    <a:pt x="6059" y="697"/>
                    <a:pt x="6208" y="548"/>
                    <a:pt x="6327" y="429"/>
                  </a:cubicBezTo>
                  <a:cubicBezTo>
                    <a:pt x="6438" y="317"/>
                    <a:pt x="6527" y="229"/>
                    <a:pt x="6714" y="229"/>
                  </a:cubicBezTo>
                  <a:cubicBezTo>
                    <a:pt x="6902" y="229"/>
                    <a:pt x="6990" y="317"/>
                    <a:pt x="7104" y="429"/>
                  </a:cubicBezTo>
                  <a:cubicBezTo>
                    <a:pt x="7223" y="548"/>
                    <a:pt x="7370" y="697"/>
                    <a:pt x="7651" y="697"/>
                  </a:cubicBezTo>
                  <a:cubicBezTo>
                    <a:pt x="7935" y="697"/>
                    <a:pt x="8081" y="548"/>
                    <a:pt x="8200" y="429"/>
                  </a:cubicBezTo>
                  <a:cubicBezTo>
                    <a:pt x="8314" y="317"/>
                    <a:pt x="8400" y="229"/>
                    <a:pt x="8588" y="229"/>
                  </a:cubicBezTo>
                  <a:cubicBezTo>
                    <a:pt x="8775" y="229"/>
                    <a:pt x="8864" y="317"/>
                    <a:pt x="8978" y="429"/>
                  </a:cubicBezTo>
                  <a:cubicBezTo>
                    <a:pt x="9097" y="548"/>
                    <a:pt x="9243" y="697"/>
                    <a:pt x="9524" y="697"/>
                  </a:cubicBezTo>
                  <a:cubicBezTo>
                    <a:pt x="9669" y="690"/>
                    <a:pt x="9669" y="477"/>
                    <a:pt x="9524" y="469"/>
                  </a:cubicBezTo>
                  <a:cubicBezTo>
                    <a:pt x="9340" y="469"/>
                    <a:pt x="9251" y="381"/>
                    <a:pt x="9137" y="267"/>
                  </a:cubicBezTo>
                  <a:cubicBezTo>
                    <a:pt x="9018" y="148"/>
                    <a:pt x="8869" y="1"/>
                    <a:pt x="8588" y="1"/>
                  </a:cubicBezTo>
                  <a:cubicBezTo>
                    <a:pt x="8307" y="1"/>
                    <a:pt x="8160" y="148"/>
                    <a:pt x="8041" y="267"/>
                  </a:cubicBezTo>
                  <a:cubicBezTo>
                    <a:pt x="7927" y="381"/>
                    <a:pt x="7838" y="469"/>
                    <a:pt x="7651" y="469"/>
                  </a:cubicBezTo>
                  <a:cubicBezTo>
                    <a:pt x="7464" y="469"/>
                    <a:pt x="7378" y="381"/>
                    <a:pt x="7264" y="267"/>
                  </a:cubicBezTo>
                  <a:cubicBezTo>
                    <a:pt x="7145" y="148"/>
                    <a:pt x="6995" y="1"/>
                    <a:pt x="6714" y="1"/>
                  </a:cubicBezTo>
                  <a:cubicBezTo>
                    <a:pt x="6433" y="1"/>
                    <a:pt x="6286" y="148"/>
                    <a:pt x="6167" y="267"/>
                  </a:cubicBezTo>
                  <a:cubicBezTo>
                    <a:pt x="6054" y="381"/>
                    <a:pt x="5965" y="469"/>
                    <a:pt x="5778" y="469"/>
                  </a:cubicBezTo>
                  <a:cubicBezTo>
                    <a:pt x="5590" y="469"/>
                    <a:pt x="5502" y="381"/>
                    <a:pt x="5390" y="267"/>
                  </a:cubicBezTo>
                  <a:cubicBezTo>
                    <a:pt x="5271" y="148"/>
                    <a:pt x="5122" y="1"/>
                    <a:pt x="4841" y="1"/>
                  </a:cubicBezTo>
                  <a:cubicBezTo>
                    <a:pt x="4560" y="1"/>
                    <a:pt x="4413" y="148"/>
                    <a:pt x="4291" y="267"/>
                  </a:cubicBezTo>
                  <a:cubicBezTo>
                    <a:pt x="4180" y="381"/>
                    <a:pt x="4091" y="469"/>
                    <a:pt x="3904" y="469"/>
                  </a:cubicBezTo>
                  <a:cubicBezTo>
                    <a:pt x="3717" y="469"/>
                    <a:pt x="3628" y="381"/>
                    <a:pt x="3517" y="267"/>
                  </a:cubicBezTo>
                  <a:cubicBezTo>
                    <a:pt x="3398" y="148"/>
                    <a:pt x="3248" y="1"/>
                    <a:pt x="2967" y="1"/>
                  </a:cubicBezTo>
                  <a:cubicBezTo>
                    <a:pt x="2686" y="1"/>
                    <a:pt x="2540" y="148"/>
                    <a:pt x="2418" y="267"/>
                  </a:cubicBezTo>
                  <a:cubicBezTo>
                    <a:pt x="2307" y="381"/>
                    <a:pt x="2218" y="469"/>
                    <a:pt x="2031" y="469"/>
                  </a:cubicBezTo>
                  <a:cubicBezTo>
                    <a:pt x="1843" y="469"/>
                    <a:pt x="1755" y="381"/>
                    <a:pt x="1643" y="267"/>
                  </a:cubicBezTo>
                  <a:cubicBezTo>
                    <a:pt x="1524" y="148"/>
                    <a:pt x="1377" y="1"/>
                    <a:pt x="10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6"/>
            <p:cNvSpPr/>
            <p:nvPr/>
          </p:nvSpPr>
          <p:spPr>
            <a:xfrm>
              <a:off x="5217640" y="3592502"/>
              <a:ext cx="1034638" cy="74560"/>
            </a:xfrm>
            <a:custGeom>
              <a:avLst/>
              <a:gdLst/>
              <a:ahLst/>
              <a:cxnLst/>
              <a:rect l="l" t="t" r="r" b="b"/>
              <a:pathLst>
                <a:path w="9672" h="697" extrusionOk="0">
                  <a:moveTo>
                    <a:pt x="1089" y="0"/>
                  </a:moveTo>
                  <a:cubicBezTo>
                    <a:pt x="808" y="0"/>
                    <a:pt x="659" y="150"/>
                    <a:pt x="540" y="269"/>
                  </a:cubicBezTo>
                  <a:cubicBezTo>
                    <a:pt x="428" y="380"/>
                    <a:pt x="340" y="469"/>
                    <a:pt x="152" y="469"/>
                  </a:cubicBezTo>
                  <a:cubicBezTo>
                    <a:pt x="0" y="469"/>
                    <a:pt x="0" y="696"/>
                    <a:pt x="152" y="696"/>
                  </a:cubicBezTo>
                  <a:cubicBezTo>
                    <a:pt x="433" y="696"/>
                    <a:pt x="583" y="550"/>
                    <a:pt x="702" y="431"/>
                  </a:cubicBezTo>
                  <a:cubicBezTo>
                    <a:pt x="813" y="317"/>
                    <a:pt x="902" y="228"/>
                    <a:pt x="1089" y="228"/>
                  </a:cubicBezTo>
                  <a:cubicBezTo>
                    <a:pt x="1276" y="228"/>
                    <a:pt x="1365" y="317"/>
                    <a:pt x="1476" y="431"/>
                  </a:cubicBezTo>
                  <a:cubicBezTo>
                    <a:pt x="1595" y="550"/>
                    <a:pt x="1745" y="696"/>
                    <a:pt x="2026" y="696"/>
                  </a:cubicBezTo>
                  <a:cubicBezTo>
                    <a:pt x="2307" y="696"/>
                    <a:pt x="2456" y="550"/>
                    <a:pt x="2575" y="431"/>
                  </a:cubicBezTo>
                  <a:cubicBezTo>
                    <a:pt x="2687" y="317"/>
                    <a:pt x="2775" y="228"/>
                    <a:pt x="2963" y="228"/>
                  </a:cubicBezTo>
                  <a:cubicBezTo>
                    <a:pt x="3150" y="228"/>
                    <a:pt x="3238" y="317"/>
                    <a:pt x="3350" y="431"/>
                  </a:cubicBezTo>
                  <a:cubicBezTo>
                    <a:pt x="3469" y="550"/>
                    <a:pt x="3618" y="696"/>
                    <a:pt x="3899" y="696"/>
                  </a:cubicBezTo>
                  <a:cubicBezTo>
                    <a:pt x="4180" y="696"/>
                    <a:pt x="4330" y="550"/>
                    <a:pt x="4449" y="431"/>
                  </a:cubicBezTo>
                  <a:cubicBezTo>
                    <a:pt x="4560" y="317"/>
                    <a:pt x="4649" y="228"/>
                    <a:pt x="4836" y="228"/>
                  </a:cubicBezTo>
                  <a:cubicBezTo>
                    <a:pt x="5023" y="228"/>
                    <a:pt x="5112" y="317"/>
                    <a:pt x="5223" y="431"/>
                  </a:cubicBezTo>
                  <a:cubicBezTo>
                    <a:pt x="5342" y="550"/>
                    <a:pt x="5492" y="696"/>
                    <a:pt x="5773" y="696"/>
                  </a:cubicBezTo>
                  <a:cubicBezTo>
                    <a:pt x="6054" y="696"/>
                    <a:pt x="6203" y="550"/>
                    <a:pt x="6322" y="431"/>
                  </a:cubicBezTo>
                  <a:cubicBezTo>
                    <a:pt x="6434" y="317"/>
                    <a:pt x="6522" y="228"/>
                    <a:pt x="6709" y="228"/>
                  </a:cubicBezTo>
                  <a:cubicBezTo>
                    <a:pt x="6897" y="228"/>
                    <a:pt x="6985" y="317"/>
                    <a:pt x="7097" y="431"/>
                  </a:cubicBezTo>
                  <a:cubicBezTo>
                    <a:pt x="7216" y="550"/>
                    <a:pt x="7365" y="696"/>
                    <a:pt x="7646" y="696"/>
                  </a:cubicBezTo>
                  <a:cubicBezTo>
                    <a:pt x="7927" y="696"/>
                    <a:pt x="8077" y="550"/>
                    <a:pt x="8196" y="431"/>
                  </a:cubicBezTo>
                  <a:cubicBezTo>
                    <a:pt x="8307" y="317"/>
                    <a:pt x="8396" y="228"/>
                    <a:pt x="8583" y="228"/>
                  </a:cubicBezTo>
                  <a:cubicBezTo>
                    <a:pt x="8770" y="228"/>
                    <a:pt x="8859" y="317"/>
                    <a:pt x="8970" y="431"/>
                  </a:cubicBezTo>
                  <a:cubicBezTo>
                    <a:pt x="9089" y="550"/>
                    <a:pt x="9239" y="696"/>
                    <a:pt x="9520" y="696"/>
                  </a:cubicBezTo>
                  <a:cubicBezTo>
                    <a:pt x="9672" y="696"/>
                    <a:pt x="9672" y="469"/>
                    <a:pt x="9520" y="469"/>
                  </a:cubicBezTo>
                  <a:cubicBezTo>
                    <a:pt x="9332" y="469"/>
                    <a:pt x="9244" y="380"/>
                    <a:pt x="9132" y="269"/>
                  </a:cubicBezTo>
                  <a:cubicBezTo>
                    <a:pt x="9013" y="150"/>
                    <a:pt x="8864" y="0"/>
                    <a:pt x="8583" y="0"/>
                  </a:cubicBezTo>
                  <a:cubicBezTo>
                    <a:pt x="8302" y="0"/>
                    <a:pt x="8153" y="150"/>
                    <a:pt x="8034" y="269"/>
                  </a:cubicBezTo>
                  <a:cubicBezTo>
                    <a:pt x="7922" y="380"/>
                    <a:pt x="7834" y="469"/>
                    <a:pt x="7646" y="469"/>
                  </a:cubicBezTo>
                  <a:cubicBezTo>
                    <a:pt x="7459" y="469"/>
                    <a:pt x="7370" y="380"/>
                    <a:pt x="7259" y="269"/>
                  </a:cubicBezTo>
                  <a:cubicBezTo>
                    <a:pt x="7140" y="150"/>
                    <a:pt x="6990" y="0"/>
                    <a:pt x="6709" y="0"/>
                  </a:cubicBezTo>
                  <a:cubicBezTo>
                    <a:pt x="6428" y="0"/>
                    <a:pt x="6279" y="150"/>
                    <a:pt x="6160" y="269"/>
                  </a:cubicBezTo>
                  <a:cubicBezTo>
                    <a:pt x="6049" y="380"/>
                    <a:pt x="5960" y="469"/>
                    <a:pt x="5773" y="469"/>
                  </a:cubicBezTo>
                  <a:cubicBezTo>
                    <a:pt x="5585" y="469"/>
                    <a:pt x="5497" y="380"/>
                    <a:pt x="5385" y="269"/>
                  </a:cubicBezTo>
                  <a:cubicBezTo>
                    <a:pt x="5266" y="150"/>
                    <a:pt x="5117" y="0"/>
                    <a:pt x="4836" y="0"/>
                  </a:cubicBezTo>
                  <a:cubicBezTo>
                    <a:pt x="4555" y="0"/>
                    <a:pt x="4406" y="150"/>
                    <a:pt x="4287" y="269"/>
                  </a:cubicBezTo>
                  <a:cubicBezTo>
                    <a:pt x="4175" y="380"/>
                    <a:pt x="4087" y="469"/>
                    <a:pt x="3899" y="469"/>
                  </a:cubicBezTo>
                  <a:cubicBezTo>
                    <a:pt x="3712" y="469"/>
                    <a:pt x="3623" y="380"/>
                    <a:pt x="3512" y="269"/>
                  </a:cubicBezTo>
                  <a:cubicBezTo>
                    <a:pt x="3393" y="150"/>
                    <a:pt x="3244" y="0"/>
                    <a:pt x="2963" y="0"/>
                  </a:cubicBezTo>
                  <a:cubicBezTo>
                    <a:pt x="2682" y="0"/>
                    <a:pt x="2532" y="150"/>
                    <a:pt x="2413" y="269"/>
                  </a:cubicBezTo>
                  <a:cubicBezTo>
                    <a:pt x="2302" y="380"/>
                    <a:pt x="2213" y="469"/>
                    <a:pt x="2026" y="469"/>
                  </a:cubicBezTo>
                  <a:cubicBezTo>
                    <a:pt x="1838" y="469"/>
                    <a:pt x="1750" y="380"/>
                    <a:pt x="1638" y="269"/>
                  </a:cubicBezTo>
                  <a:cubicBezTo>
                    <a:pt x="1519" y="150"/>
                    <a:pt x="1370" y="0"/>
                    <a:pt x="10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6"/>
            <p:cNvSpPr/>
            <p:nvPr/>
          </p:nvSpPr>
          <p:spPr>
            <a:xfrm>
              <a:off x="6380859" y="3836506"/>
              <a:ext cx="1034638" cy="74560"/>
            </a:xfrm>
            <a:custGeom>
              <a:avLst/>
              <a:gdLst/>
              <a:ahLst/>
              <a:cxnLst/>
              <a:rect l="l" t="t" r="r" b="b"/>
              <a:pathLst>
                <a:path w="9672" h="697" extrusionOk="0">
                  <a:moveTo>
                    <a:pt x="1089" y="0"/>
                  </a:moveTo>
                  <a:cubicBezTo>
                    <a:pt x="805" y="0"/>
                    <a:pt x="658" y="150"/>
                    <a:pt x="539" y="269"/>
                  </a:cubicBezTo>
                  <a:cubicBezTo>
                    <a:pt x="425" y="380"/>
                    <a:pt x="337" y="469"/>
                    <a:pt x="152" y="469"/>
                  </a:cubicBezTo>
                  <a:cubicBezTo>
                    <a:pt x="0" y="469"/>
                    <a:pt x="0" y="696"/>
                    <a:pt x="152" y="696"/>
                  </a:cubicBezTo>
                  <a:cubicBezTo>
                    <a:pt x="433" y="696"/>
                    <a:pt x="580" y="547"/>
                    <a:pt x="699" y="428"/>
                  </a:cubicBezTo>
                  <a:cubicBezTo>
                    <a:pt x="813" y="317"/>
                    <a:pt x="901" y="228"/>
                    <a:pt x="1089" y="228"/>
                  </a:cubicBezTo>
                  <a:cubicBezTo>
                    <a:pt x="1274" y="228"/>
                    <a:pt x="1362" y="317"/>
                    <a:pt x="1476" y="428"/>
                  </a:cubicBezTo>
                  <a:cubicBezTo>
                    <a:pt x="1595" y="547"/>
                    <a:pt x="1744" y="696"/>
                    <a:pt x="2026" y="696"/>
                  </a:cubicBezTo>
                  <a:cubicBezTo>
                    <a:pt x="2307" y="696"/>
                    <a:pt x="2453" y="547"/>
                    <a:pt x="2572" y="428"/>
                  </a:cubicBezTo>
                  <a:cubicBezTo>
                    <a:pt x="2686" y="317"/>
                    <a:pt x="2775" y="228"/>
                    <a:pt x="2962" y="228"/>
                  </a:cubicBezTo>
                  <a:cubicBezTo>
                    <a:pt x="3147" y="228"/>
                    <a:pt x="3238" y="317"/>
                    <a:pt x="3350" y="428"/>
                  </a:cubicBezTo>
                  <a:cubicBezTo>
                    <a:pt x="3469" y="547"/>
                    <a:pt x="3618" y="696"/>
                    <a:pt x="3899" y="696"/>
                  </a:cubicBezTo>
                  <a:cubicBezTo>
                    <a:pt x="4180" y="696"/>
                    <a:pt x="4327" y="547"/>
                    <a:pt x="4446" y="428"/>
                  </a:cubicBezTo>
                  <a:cubicBezTo>
                    <a:pt x="4560" y="317"/>
                    <a:pt x="4648" y="228"/>
                    <a:pt x="4836" y="228"/>
                  </a:cubicBezTo>
                  <a:cubicBezTo>
                    <a:pt x="5021" y="228"/>
                    <a:pt x="5109" y="317"/>
                    <a:pt x="5223" y="428"/>
                  </a:cubicBezTo>
                  <a:cubicBezTo>
                    <a:pt x="5342" y="547"/>
                    <a:pt x="5489" y="696"/>
                    <a:pt x="5772" y="696"/>
                  </a:cubicBezTo>
                  <a:cubicBezTo>
                    <a:pt x="6053" y="696"/>
                    <a:pt x="6200" y="547"/>
                    <a:pt x="6319" y="428"/>
                  </a:cubicBezTo>
                  <a:cubicBezTo>
                    <a:pt x="6433" y="317"/>
                    <a:pt x="6522" y="228"/>
                    <a:pt x="6709" y="228"/>
                  </a:cubicBezTo>
                  <a:cubicBezTo>
                    <a:pt x="6894" y="228"/>
                    <a:pt x="6983" y="317"/>
                    <a:pt x="7097" y="428"/>
                  </a:cubicBezTo>
                  <a:cubicBezTo>
                    <a:pt x="7216" y="547"/>
                    <a:pt x="7365" y="696"/>
                    <a:pt x="7646" y="696"/>
                  </a:cubicBezTo>
                  <a:cubicBezTo>
                    <a:pt x="7927" y="696"/>
                    <a:pt x="8074" y="547"/>
                    <a:pt x="8193" y="428"/>
                  </a:cubicBezTo>
                  <a:cubicBezTo>
                    <a:pt x="8307" y="317"/>
                    <a:pt x="8395" y="228"/>
                    <a:pt x="8583" y="228"/>
                  </a:cubicBezTo>
                  <a:cubicBezTo>
                    <a:pt x="8770" y="228"/>
                    <a:pt x="8856" y="317"/>
                    <a:pt x="8970" y="428"/>
                  </a:cubicBezTo>
                  <a:cubicBezTo>
                    <a:pt x="9089" y="547"/>
                    <a:pt x="9238" y="696"/>
                    <a:pt x="9519" y="696"/>
                  </a:cubicBezTo>
                  <a:cubicBezTo>
                    <a:pt x="9671" y="696"/>
                    <a:pt x="9671" y="469"/>
                    <a:pt x="9519" y="469"/>
                  </a:cubicBezTo>
                  <a:cubicBezTo>
                    <a:pt x="9332" y="469"/>
                    <a:pt x="9243" y="380"/>
                    <a:pt x="9129" y="269"/>
                  </a:cubicBezTo>
                  <a:cubicBezTo>
                    <a:pt x="9010" y="150"/>
                    <a:pt x="8864" y="0"/>
                    <a:pt x="8583" y="0"/>
                  </a:cubicBezTo>
                  <a:cubicBezTo>
                    <a:pt x="8299" y="0"/>
                    <a:pt x="8152" y="150"/>
                    <a:pt x="8033" y="269"/>
                  </a:cubicBezTo>
                  <a:cubicBezTo>
                    <a:pt x="7919" y="380"/>
                    <a:pt x="7831" y="469"/>
                    <a:pt x="7646" y="469"/>
                  </a:cubicBezTo>
                  <a:cubicBezTo>
                    <a:pt x="7459" y="469"/>
                    <a:pt x="7370" y="380"/>
                    <a:pt x="7256" y="269"/>
                  </a:cubicBezTo>
                  <a:cubicBezTo>
                    <a:pt x="7137" y="150"/>
                    <a:pt x="6990" y="0"/>
                    <a:pt x="6709" y="0"/>
                  </a:cubicBezTo>
                  <a:cubicBezTo>
                    <a:pt x="6426" y="0"/>
                    <a:pt x="6279" y="150"/>
                    <a:pt x="6160" y="269"/>
                  </a:cubicBezTo>
                  <a:cubicBezTo>
                    <a:pt x="6046" y="380"/>
                    <a:pt x="5957" y="469"/>
                    <a:pt x="5772" y="469"/>
                  </a:cubicBezTo>
                  <a:cubicBezTo>
                    <a:pt x="5585" y="469"/>
                    <a:pt x="5496" y="380"/>
                    <a:pt x="5383" y="269"/>
                  </a:cubicBezTo>
                  <a:cubicBezTo>
                    <a:pt x="5264" y="150"/>
                    <a:pt x="5117" y="0"/>
                    <a:pt x="4836" y="0"/>
                  </a:cubicBezTo>
                  <a:cubicBezTo>
                    <a:pt x="4552" y="0"/>
                    <a:pt x="4405" y="150"/>
                    <a:pt x="4286" y="269"/>
                  </a:cubicBezTo>
                  <a:cubicBezTo>
                    <a:pt x="4172" y="380"/>
                    <a:pt x="4086" y="469"/>
                    <a:pt x="3899" y="469"/>
                  </a:cubicBezTo>
                  <a:cubicBezTo>
                    <a:pt x="3712" y="469"/>
                    <a:pt x="3623" y="380"/>
                    <a:pt x="3509" y="269"/>
                  </a:cubicBezTo>
                  <a:cubicBezTo>
                    <a:pt x="3390" y="150"/>
                    <a:pt x="3243" y="0"/>
                    <a:pt x="2962" y="0"/>
                  </a:cubicBezTo>
                  <a:cubicBezTo>
                    <a:pt x="2679" y="0"/>
                    <a:pt x="2532" y="150"/>
                    <a:pt x="2413" y="269"/>
                  </a:cubicBezTo>
                  <a:cubicBezTo>
                    <a:pt x="2299" y="380"/>
                    <a:pt x="2213" y="469"/>
                    <a:pt x="2026" y="469"/>
                  </a:cubicBezTo>
                  <a:cubicBezTo>
                    <a:pt x="1838" y="469"/>
                    <a:pt x="1750" y="380"/>
                    <a:pt x="1636" y="269"/>
                  </a:cubicBezTo>
                  <a:cubicBezTo>
                    <a:pt x="1517" y="150"/>
                    <a:pt x="1370" y="0"/>
                    <a:pt x="10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6"/>
            <p:cNvSpPr/>
            <p:nvPr/>
          </p:nvSpPr>
          <p:spPr>
            <a:xfrm>
              <a:off x="7544506" y="3714557"/>
              <a:ext cx="1033033" cy="74667"/>
            </a:xfrm>
            <a:custGeom>
              <a:avLst/>
              <a:gdLst/>
              <a:ahLst/>
              <a:cxnLst/>
              <a:rect l="l" t="t" r="r" b="b"/>
              <a:pathLst>
                <a:path w="9657" h="698" extrusionOk="0">
                  <a:moveTo>
                    <a:pt x="1082" y="1"/>
                  </a:moveTo>
                  <a:cubicBezTo>
                    <a:pt x="801" y="1"/>
                    <a:pt x="652" y="148"/>
                    <a:pt x="533" y="267"/>
                  </a:cubicBezTo>
                  <a:cubicBezTo>
                    <a:pt x="421" y="381"/>
                    <a:pt x="333" y="469"/>
                    <a:pt x="145" y="469"/>
                  </a:cubicBezTo>
                  <a:cubicBezTo>
                    <a:pt x="1" y="477"/>
                    <a:pt x="1" y="690"/>
                    <a:pt x="145" y="697"/>
                  </a:cubicBezTo>
                  <a:cubicBezTo>
                    <a:pt x="426" y="697"/>
                    <a:pt x="573" y="548"/>
                    <a:pt x="692" y="429"/>
                  </a:cubicBezTo>
                  <a:cubicBezTo>
                    <a:pt x="806" y="317"/>
                    <a:pt x="895" y="229"/>
                    <a:pt x="1082" y="229"/>
                  </a:cubicBezTo>
                  <a:cubicBezTo>
                    <a:pt x="1269" y="229"/>
                    <a:pt x="1358" y="317"/>
                    <a:pt x="1469" y="429"/>
                  </a:cubicBezTo>
                  <a:cubicBezTo>
                    <a:pt x="1588" y="548"/>
                    <a:pt x="1738" y="697"/>
                    <a:pt x="2019" y="697"/>
                  </a:cubicBezTo>
                  <a:cubicBezTo>
                    <a:pt x="2300" y="697"/>
                    <a:pt x="2447" y="548"/>
                    <a:pt x="2568" y="429"/>
                  </a:cubicBezTo>
                  <a:cubicBezTo>
                    <a:pt x="2679" y="317"/>
                    <a:pt x="2768" y="229"/>
                    <a:pt x="2955" y="229"/>
                  </a:cubicBezTo>
                  <a:cubicBezTo>
                    <a:pt x="3143" y="229"/>
                    <a:pt x="3231" y="317"/>
                    <a:pt x="3343" y="429"/>
                  </a:cubicBezTo>
                  <a:cubicBezTo>
                    <a:pt x="3462" y="548"/>
                    <a:pt x="3611" y="697"/>
                    <a:pt x="3892" y="697"/>
                  </a:cubicBezTo>
                  <a:cubicBezTo>
                    <a:pt x="4173" y="697"/>
                    <a:pt x="4320" y="548"/>
                    <a:pt x="4442" y="429"/>
                  </a:cubicBezTo>
                  <a:cubicBezTo>
                    <a:pt x="4553" y="317"/>
                    <a:pt x="4642" y="229"/>
                    <a:pt x="4829" y="229"/>
                  </a:cubicBezTo>
                  <a:cubicBezTo>
                    <a:pt x="5016" y="229"/>
                    <a:pt x="5105" y="317"/>
                    <a:pt x="5216" y="429"/>
                  </a:cubicBezTo>
                  <a:cubicBezTo>
                    <a:pt x="5335" y="548"/>
                    <a:pt x="5482" y="697"/>
                    <a:pt x="5766" y="697"/>
                  </a:cubicBezTo>
                  <a:cubicBezTo>
                    <a:pt x="6047" y="697"/>
                    <a:pt x="6193" y="548"/>
                    <a:pt x="6315" y="429"/>
                  </a:cubicBezTo>
                  <a:cubicBezTo>
                    <a:pt x="6426" y="317"/>
                    <a:pt x="6515" y="229"/>
                    <a:pt x="6702" y="229"/>
                  </a:cubicBezTo>
                  <a:cubicBezTo>
                    <a:pt x="6890" y="229"/>
                    <a:pt x="6978" y="317"/>
                    <a:pt x="7090" y="429"/>
                  </a:cubicBezTo>
                  <a:cubicBezTo>
                    <a:pt x="7209" y="548"/>
                    <a:pt x="7358" y="697"/>
                    <a:pt x="7639" y="697"/>
                  </a:cubicBezTo>
                  <a:cubicBezTo>
                    <a:pt x="7920" y="697"/>
                    <a:pt x="8069" y="548"/>
                    <a:pt x="8188" y="429"/>
                  </a:cubicBezTo>
                  <a:cubicBezTo>
                    <a:pt x="8300" y="317"/>
                    <a:pt x="8388" y="229"/>
                    <a:pt x="8576" y="229"/>
                  </a:cubicBezTo>
                  <a:cubicBezTo>
                    <a:pt x="8763" y="229"/>
                    <a:pt x="8852" y="317"/>
                    <a:pt x="8963" y="429"/>
                  </a:cubicBezTo>
                  <a:cubicBezTo>
                    <a:pt x="9082" y="548"/>
                    <a:pt x="9232" y="697"/>
                    <a:pt x="9513" y="697"/>
                  </a:cubicBezTo>
                  <a:cubicBezTo>
                    <a:pt x="9657" y="690"/>
                    <a:pt x="9657" y="477"/>
                    <a:pt x="9513" y="469"/>
                  </a:cubicBezTo>
                  <a:cubicBezTo>
                    <a:pt x="9325" y="469"/>
                    <a:pt x="9237" y="381"/>
                    <a:pt x="9125" y="267"/>
                  </a:cubicBezTo>
                  <a:cubicBezTo>
                    <a:pt x="9006" y="148"/>
                    <a:pt x="8857" y="1"/>
                    <a:pt x="8576" y="1"/>
                  </a:cubicBezTo>
                  <a:cubicBezTo>
                    <a:pt x="8295" y="1"/>
                    <a:pt x="8145" y="148"/>
                    <a:pt x="8026" y="267"/>
                  </a:cubicBezTo>
                  <a:cubicBezTo>
                    <a:pt x="7915" y="381"/>
                    <a:pt x="7824" y="469"/>
                    <a:pt x="7639" y="469"/>
                  </a:cubicBezTo>
                  <a:cubicBezTo>
                    <a:pt x="7452" y="469"/>
                    <a:pt x="7363" y="381"/>
                    <a:pt x="7252" y="267"/>
                  </a:cubicBezTo>
                  <a:cubicBezTo>
                    <a:pt x="7133" y="148"/>
                    <a:pt x="6983" y="1"/>
                    <a:pt x="6702" y="1"/>
                  </a:cubicBezTo>
                  <a:cubicBezTo>
                    <a:pt x="6421" y="1"/>
                    <a:pt x="6272" y="148"/>
                    <a:pt x="6153" y="267"/>
                  </a:cubicBezTo>
                  <a:cubicBezTo>
                    <a:pt x="6042" y="381"/>
                    <a:pt x="5953" y="469"/>
                    <a:pt x="5766" y="469"/>
                  </a:cubicBezTo>
                  <a:cubicBezTo>
                    <a:pt x="5578" y="469"/>
                    <a:pt x="5490" y="381"/>
                    <a:pt x="5378" y="267"/>
                  </a:cubicBezTo>
                  <a:cubicBezTo>
                    <a:pt x="5257" y="148"/>
                    <a:pt x="5110" y="1"/>
                    <a:pt x="4829" y="1"/>
                  </a:cubicBezTo>
                  <a:cubicBezTo>
                    <a:pt x="4548" y="1"/>
                    <a:pt x="4398" y="148"/>
                    <a:pt x="4279" y="267"/>
                  </a:cubicBezTo>
                  <a:cubicBezTo>
                    <a:pt x="4168" y="381"/>
                    <a:pt x="4079" y="469"/>
                    <a:pt x="3892" y="469"/>
                  </a:cubicBezTo>
                  <a:cubicBezTo>
                    <a:pt x="3705" y="469"/>
                    <a:pt x="3616" y="381"/>
                    <a:pt x="3505" y="267"/>
                  </a:cubicBezTo>
                  <a:cubicBezTo>
                    <a:pt x="3383" y="148"/>
                    <a:pt x="3236" y="1"/>
                    <a:pt x="2955" y="1"/>
                  </a:cubicBezTo>
                  <a:cubicBezTo>
                    <a:pt x="2674" y="1"/>
                    <a:pt x="2525" y="148"/>
                    <a:pt x="2406" y="267"/>
                  </a:cubicBezTo>
                  <a:cubicBezTo>
                    <a:pt x="2295" y="381"/>
                    <a:pt x="2206" y="469"/>
                    <a:pt x="2019" y="469"/>
                  </a:cubicBezTo>
                  <a:cubicBezTo>
                    <a:pt x="1831" y="469"/>
                    <a:pt x="1743" y="381"/>
                    <a:pt x="1631" y="267"/>
                  </a:cubicBezTo>
                  <a:cubicBezTo>
                    <a:pt x="1510" y="148"/>
                    <a:pt x="1363" y="1"/>
                    <a:pt x="10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46"/>
          <p:cNvGrpSpPr/>
          <p:nvPr/>
        </p:nvGrpSpPr>
        <p:grpSpPr>
          <a:xfrm>
            <a:off x="521291" y="285328"/>
            <a:ext cx="8134380" cy="2748088"/>
            <a:chOff x="521291" y="285328"/>
            <a:chExt cx="8134380" cy="2748088"/>
          </a:xfrm>
        </p:grpSpPr>
        <p:sp>
          <p:nvSpPr>
            <p:cNvPr id="673" name="Google Shape;673;p46"/>
            <p:cNvSpPr/>
            <p:nvPr/>
          </p:nvSpPr>
          <p:spPr>
            <a:xfrm>
              <a:off x="2019536" y="1049211"/>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6"/>
            <p:cNvSpPr/>
            <p:nvPr/>
          </p:nvSpPr>
          <p:spPr>
            <a:xfrm>
              <a:off x="5524453" y="285337"/>
              <a:ext cx="94617" cy="94955"/>
            </a:xfrm>
            <a:custGeom>
              <a:avLst/>
              <a:gdLst/>
              <a:ahLst/>
              <a:cxnLst/>
              <a:rect l="l" t="t" r="r" b="b"/>
              <a:pathLst>
                <a:path w="3083" h="3094" extrusionOk="0">
                  <a:moveTo>
                    <a:pt x="1553" y="0"/>
                  </a:moveTo>
                  <a:lnTo>
                    <a:pt x="1553" y="0"/>
                  </a:lnTo>
                  <a:cubicBezTo>
                    <a:pt x="1542" y="1518"/>
                    <a:pt x="46" y="1529"/>
                    <a:pt x="2" y="1529"/>
                  </a:cubicBezTo>
                  <a:cubicBezTo>
                    <a:pt x="1" y="1529"/>
                    <a:pt x="1" y="1529"/>
                    <a:pt x="1" y="1529"/>
                  </a:cubicBezTo>
                  <a:lnTo>
                    <a:pt x="1" y="1529"/>
                  </a:lnTo>
                  <a:cubicBezTo>
                    <a:pt x="1542" y="1541"/>
                    <a:pt x="1530" y="3093"/>
                    <a:pt x="1530" y="3093"/>
                  </a:cubicBezTo>
                  <a:cubicBezTo>
                    <a:pt x="1542" y="1564"/>
                    <a:pt x="3038" y="1552"/>
                    <a:pt x="3082" y="1552"/>
                  </a:cubicBezTo>
                  <a:cubicBezTo>
                    <a:pt x="3082" y="1552"/>
                    <a:pt x="3083" y="1552"/>
                    <a:pt x="3083" y="1552"/>
                  </a:cubicBezTo>
                  <a:cubicBezTo>
                    <a:pt x="1545" y="1541"/>
                    <a:pt x="1553" y="7"/>
                    <a:pt x="1553" y="0"/>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6"/>
            <p:cNvSpPr/>
            <p:nvPr/>
          </p:nvSpPr>
          <p:spPr>
            <a:xfrm>
              <a:off x="911387" y="427962"/>
              <a:ext cx="94955" cy="94955"/>
            </a:xfrm>
            <a:custGeom>
              <a:avLst/>
              <a:gdLst/>
              <a:ahLst/>
              <a:cxnLst/>
              <a:rect l="l" t="t" r="r" b="b"/>
              <a:pathLst>
                <a:path w="3094" h="3094" extrusionOk="0">
                  <a:moveTo>
                    <a:pt x="1552" y="0"/>
                  </a:moveTo>
                  <a:lnTo>
                    <a:pt x="1552" y="0"/>
                  </a:lnTo>
                  <a:cubicBezTo>
                    <a:pt x="1541" y="1518"/>
                    <a:pt x="45" y="1529"/>
                    <a:pt x="1" y="1529"/>
                  </a:cubicBezTo>
                  <a:cubicBezTo>
                    <a:pt x="0" y="1529"/>
                    <a:pt x="0" y="1529"/>
                    <a:pt x="0" y="1529"/>
                  </a:cubicBezTo>
                  <a:lnTo>
                    <a:pt x="0" y="1529"/>
                  </a:lnTo>
                  <a:cubicBezTo>
                    <a:pt x="1541" y="1541"/>
                    <a:pt x="1529" y="3093"/>
                    <a:pt x="1529" y="3093"/>
                  </a:cubicBezTo>
                  <a:cubicBezTo>
                    <a:pt x="1541" y="1564"/>
                    <a:pt x="3048" y="1552"/>
                    <a:pt x="3092" y="1552"/>
                  </a:cubicBezTo>
                  <a:cubicBezTo>
                    <a:pt x="3093" y="1552"/>
                    <a:pt x="3093" y="1552"/>
                    <a:pt x="3093" y="1552"/>
                  </a:cubicBezTo>
                  <a:cubicBezTo>
                    <a:pt x="1542" y="1541"/>
                    <a:pt x="1552" y="3"/>
                    <a:pt x="1552" y="0"/>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6"/>
            <p:cNvSpPr/>
            <p:nvPr/>
          </p:nvSpPr>
          <p:spPr>
            <a:xfrm>
              <a:off x="3736899" y="332990"/>
              <a:ext cx="94617" cy="94955"/>
            </a:xfrm>
            <a:custGeom>
              <a:avLst/>
              <a:gdLst/>
              <a:ahLst/>
              <a:cxnLst/>
              <a:rect l="l" t="t" r="r" b="b"/>
              <a:pathLst>
                <a:path w="3083" h="3094" extrusionOk="0">
                  <a:moveTo>
                    <a:pt x="1542" y="0"/>
                  </a:moveTo>
                  <a:cubicBezTo>
                    <a:pt x="1542" y="1553"/>
                    <a:pt x="1" y="1553"/>
                    <a:pt x="1" y="1553"/>
                  </a:cubicBezTo>
                  <a:cubicBezTo>
                    <a:pt x="1542" y="1553"/>
                    <a:pt x="1542" y="3082"/>
                    <a:pt x="1542" y="3093"/>
                  </a:cubicBezTo>
                  <a:cubicBezTo>
                    <a:pt x="1542" y="1553"/>
                    <a:pt x="3083" y="1553"/>
                    <a:pt x="3083" y="1553"/>
                  </a:cubicBezTo>
                  <a:cubicBezTo>
                    <a:pt x="1542" y="1553"/>
                    <a:pt x="1542" y="0"/>
                    <a:pt x="1542" y="0"/>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6"/>
            <p:cNvSpPr/>
            <p:nvPr/>
          </p:nvSpPr>
          <p:spPr>
            <a:xfrm>
              <a:off x="521291" y="1240524"/>
              <a:ext cx="94617" cy="94955"/>
            </a:xfrm>
            <a:custGeom>
              <a:avLst/>
              <a:gdLst/>
              <a:ahLst/>
              <a:cxnLst/>
              <a:rect l="l" t="t" r="r" b="b"/>
              <a:pathLst>
                <a:path w="3083" h="3094" extrusionOk="0">
                  <a:moveTo>
                    <a:pt x="1541" y="0"/>
                  </a:moveTo>
                  <a:cubicBezTo>
                    <a:pt x="1541" y="1541"/>
                    <a:pt x="0" y="1541"/>
                    <a:pt x="0" y="1541"/>
                  </a:cubicBezTo>
                  <a:cubicBezTo>
                    <a:pt x="1541" y="1541"/>
                    <a:pt x="1541" y="3093"/>
                    <a:pt x="1541" y="3093"/>
                  </a:cubicBezTo>
                  <a:cubicBezTo>
                    <a:pt x="1541" y="1541"/>
                    <a:pt x="3082" y="1541"/>
                    <a:pt x="3082" y="1541"/>
                  </a:cubicBezTo>
                  <a:cubicBezTo>
                    <a:pt x="1541" y="1541"/>
                    <a:pt x="1541" y="0"/>
                    <a:pt x="1541" y="0"/>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6"/>
            <p:cNvSpPr/>
            <p:nvPr/>
          </p:nvSpPr>
          <p:spPr>
            <a:xfrm>
              <a:off x="6378979" y="641057"/>
              <a:ext cx="94986" cy="94617"/>
            </a:xfrm>
            <a:custGeom>
              <a:avLst/>
              <a:gdLst/>
              <a:ahLst/>
              <a:cxnLst/>
              <a:rect l="l" t="t" r="r" b="b"/>
              <a:pathLst>
                <a:path w="3095" h="3083" extrusionOk="0">
                  <a:moveTo>
                    <a:pt x="1553" y="1"/>
                  </a:moveTo>
                  <a:cubicBezTo>
                    <a:pt x="1553" y="1542"/>
                    <a:pt x="1" y="1542"/>
                    <a:pt x="1" y="1542"/>
                  </a:cubicBezTo>
                  <a:cubicBezTo>
                    <a:pt x="1553" y="1542"/>
                    <a:pt x="1553" y="3082"/>
                    <a:pt x="1553" y="3082"/>
                  </a:cubicBezTo>
                  <a:cubicBezTo>
                    <a:pt x="1553" y="1542"/>
                    <a:pt x="3094" y="1542"/>
                    <a:pt x="3094" y="1542"/>
                  </a:cubicBezTo>
                  <a:cubicBezTo>
                    <a:pt x="1553" y="1542"/>
                    <a:pt x="1553" y="1"/>
                    <a:pt x="1553" y="1"/>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6"/>
            <p:cNvSpPr/>
            <p:nvPr/>
          </p:nvSpPr>
          <p:spPr>
            <a:xfrm>
              <a:off x="6134073" y="719040"/>
              <a:ext cx="191291" cy="191321"/>
            </a:xfrm>
            <a:custGeom>
              <a:avLst/>
              <a:gdLst/>
              <a:ahLst/>
              <a:cxnLst/>
              <a:rect l="l" t="t" r="r" b="b"/>
              <a:pathLst>
                <a:path w="6233"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005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6"/>
            <p:cNvSpPr/>
            <p:nvPr/>
          </p:nvSpPr>
          <p:spPr>
            <a:xfrm>
              <a:off x="995355" y="593104"/>
              <a:ext cx="191321" cy="191291"/>
            </a:xfrm>
            <a:custGeom>
              <a:avLst/>
              <a:gdLst/>
              <a:ahLst/>
              <a:cxnLst/>
              <a:rect l="l" t="t" r="r" b="b"/>
              <a:pathLst>
                <a:path w="6234" h="6233"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6"/>
            <p:cNvSpPr/>
            <p:nvPr/>
          </p:nvSpPr>
          <p:spPr>
            <a:xfrm>
              <a:off x="7172000" y="964410"/>
              <a:ext cx="191321" cy="191291"/>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6"/>
            <p:cNvSpPr/>
            <p:nvPr/>
          </p:nvSpPr>
          <p:spPr>
            <a:xfrm>
              <a:off x="8336403" y="285328"/>
              <a:ext cx="191291" cy="190953"/>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6"/>
            <p:cNvSpPr/>
            <p:nvPr/>
          </p:nvSpPr>
          <p:spPr>
            <a:xfrm>
              <a:off x="8464349" y="910361"/>
              <a:ext cx="191321" cy="190953"/>
            </a:xfrm>
            <a:custGeom>
              <a:avLst/>
              <a:gdLst/>
              <a:ahLst/>
              <a:cxnLst/>
              <a:rect l="l" t="t" r="r" b="b"/>
              <a:pathLst>
                <a:path w="6234" h="6222" extrusionOk="0">
                  <a:moveTo>
                    <a:pt x="3117" y="0"/>
                  </a:moveTo>
                  <a:cubicBezTo>
                    <a:pt x="3117" y="3117"/>
                    <a:pt x="1" y="3117"/>
                    <a:pt x="1" y="3117"/>
                  </a:cubicBezTo>
                  <a:cubicBezTo>
                    <a:pt x="3117" y="3117"/>
                    <a:pt x="3117" y="6221"/>
                    <a:pt x="3117" y="6221"/>
                  </a:cubicBezTo>
                  <a:cubicBezTo>
                    <a:pt x="3117" y="3117"/>
                    <a:pt x="6233" y="3117"/>
                    <a:pt x="6233" y="3117"/>
                  </a:cubicBezTo>
                  <a:cubicBezTo>
                    <a:pt x="3117" y="3117"/>
                    <a:pt x="3117" y="0"/>
                    <a:pt x="3117" y="0"/>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6"/>
            <p:cNvSpPr/>
            <p:nvPr/>
          </p:nvSpPr>
          <p:spPr>
            <a:xfrm>
              <a:off x="2366136" y="418036"/>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6"/>
            <p:cNvSpPr/>
            <p:nvPr/>
          </p:nvSpPr>
          <p:spPr>
            <a:xfrm>
              <a:off x="8142178" y="2938462"/>
              <a:ext cx="94617" cy="94955"/>
            </a:xfrm>
            <a:custGeom>
              <a:avLst/>
              <a:gdLst/>
              <a:ahLst/>
              <a:cxnLst/>
              <a:rect l="l" t="t" r="r" b="b"/>
              <a:pathLst>
                <a:path w="3083" h="3094" extrusionOk="0">
                  <a:moveTo>
                    <a:pt x="1553" y="0"/>
                  </a:moveTo>
                  <a:lnTo>
                    <a:pt x="1553" y="0"/>
                  </a:lnTo>
                  <a:cubicBezTo>
                    <a:pt x="1542" y="1518"/>
                    <a:pt x="46" y="1529"/>
                    <a:pt x="2" y="1529"/>
                  </a:cubicBezTo>
                  <a:cubicBezTo>
                    <a:pt x="1" y="1529"/>
                    <a:pt x="1" y="1529"/>
                    <a:pt x="1" y="1529"/>
                  </a:cubicBezTo>
                  <a:lnTo>
                    <a:pt x="1" y="1529"/>
                  </a:lnTo>
                  <a:cubicBezTo>
                    <a:pt x="1542" y="1541"/>
                    <a:pt x="1530" y="3093"/>
                    <a:pt x="1530" y="3093"/>
                  </a:cubicBezTo>
                  <a:cubicBezTo>
                    <a:pt x="1542" y="1564"/>
                    <a:pt x="3038" y="1552"/>
                    <a:pt x="3082" y="1552"/>
                  </a:cubicBezTo>
                  <a:cubicBezTo>
                    <a:pt x="3082" y="1552"/>
                    <a:pt x="3083" y="1552"/>
                    <a:pt x="3083" y="1552"/>
                  </a:cubicBezTo>
                  <a:cubicBezTo>
                    <a:pt x="1545" y="1541"/>
                    <a:pt x="1553" y="7"/>
                    <a:pt x="1553" y="0"/>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6"/>
            <p:cNvSpPr/>
            <p:nvPr/>
          </p:nvSpPr>
          <p:spPr>
            <a:xfrm>
              <a:off x="7950849" y="2516386"/>
              <a:ext cx="191321" cy="190953"/>
            </a:xfrm>
            <a:custGeom>
              <a:avLst/>
              <a:gdLst/>
              <a:ahLst/>
              <a:cxnLst/>
              <a:rect l="l" t="t" r="r" b="b"/>
              <a:pathLst>
                <a:path w="6234" h="6222" extrusionOk="0">
                  <a:moveTo>
                    <a:pt x="3117" y="0"/>
                  </a:moveTo>
                  <a:cubicBezTo>
                    <a:pt x="3117" y="3117"/>
                    <a:pt x="1" y="3117"/>
                    <a:pt x="1" y="3117"/>
                  </a:cubicBezTo>
                  <a:cubicBezTo>
                    <a:pt x="3117" y="3117"/>
                    <a:pt x="3117" y="6221"/>
                    <a:pt x="3117" y="6221"/>
                  </a:cubicBezTo>
                  <a:cubicBezTo>
                    <a:pt x="3117" y="3117"/>
                    <a:pt x="6233" y="3117"/>
                    <a:pt x="6233" y="3117"/>
                  </a:cubicBezTo>
                  <a:cubicBezTo>
                    <a:pt x="3117" y="3117"/>
                    <a:pt x="3117" y="0"/>
                    <a:pt x="3117" y="0"/>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60">
                                            <p:txEl>
                                              <p:pRg st="0" end="0"/>
                                            </p:txEl>
                                          </p:spTgt>
                                        </p:tgtEl>
                                        <p:attrNameLst>
                                          <p:attrName>style.visibility</p:attrName>
                                        </p:attrNameLst>
                                      </p:cBhvr>
                                      <p:to>
                                        <p:strVal val="visible"/>
                                      </p:to>
                                    </p:set>
                                    <p:anim calcmode="lin" valueType="num">
                                      <p:cBhvr additive="base">
                                        <p:cTn id="7" dur="500"/>
                                        <p:tgtEl>
                                          <p:spTgt spid="66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53"/>
          <p:cNvSpPr/>
          <p:nvPr/>
        </p:nvSpPr>
        <p:spPr>
          <a:xfrm>
            <a:off x="1768174" y="3178960"/>
            <a:ext cx="1314600" cy="131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2248;p70">
            <a:extLst>
              <a:ext uri="{FF2B5EF4-FFF2-40B4-BE49-F238E27FC236}">
                <a16:creationId xmlns:a16="http://schemas.microsoft.com/office/drawing/2014/main" id="{7AA45D64-22AC-1845-8A78-13A5BB1472C7}"/>
              </a:ext>
            </a:extLst>
          </p:cNvPr>
          <p:cNvSpPr txBox="1">
            <a:spLocks/>
          </p:cNvSpPr>
          <p:nvPr/>
        </p:nvSpPr>
        <p:spPr>
          <a:xfrm>
            <a:off x="110936" y="0"/>
            <a:ext cx="8313064" cy="93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pPr eaLnBrk="1" hangingPunct="1"/>
            <a:r>
              <a:rPr lang="en-US" altLang="en-VN" sz="2800" dirty="0">
                <a:solidFill>
                  <a:srgbClr val="C00000"/>
                </a:solidFill>
              </a:rPr>
              <a:t>2. Fill the gaps with the words in the box. In some cases more than one word may be suitable.</a:t>
            </a:r>
          </a:p>
        </p:txBody>
      </p:sp>
      <p:sp>
        <p:nvSpPr>
          <p:cNvPr id="17" name="Google Shape;701;p47">
            <a:extLst>
              <a:ext uri="{FF2B5EF4-FFF2-40B4-BE49-F238E27FC236}">
                <a16:creationId xmlns:a16="http://schemas.microsoft.com/office/drawing/2014/main" id="{EC2142E0-163B-B340-BB00-0D28BA194463}"/>
              </a:ext>
            </a:extLst>
          </p:cNvPr>
          <p:cNvSpPr txBox="1">
            <a:spLocks/>
          </p:cNvSpPr>
          <p:nvPr/>
        </p:nvSpPr>
        <p:spPr>
          <a:xfrm>
            <a:off x="0" y="1120548"/>
            <a:ext cx="6805591" cy="23336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200"/>
              <a:buFont typeface="Mulish"/>
              <a:buNone/>
              <a:defRPr sz="1600" b="0" i="0" u="none" strike="noStrike" cap="none">
                <a:solidFill>
                  <a:schemeClr val="dk1"/>
                </a:solidFill>
                <a:latin typeface="Mulish"/>
                <a:ea typeface="Mulish"/>
                <a:cs typeface="Mulish"/>
                <a:sym typeface="Mulish"/>
              </a:defRPr>
            </a:lvl1pPr>
            <a:lvl2pPr marL="914400" marR="0" lvl="1"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2pPr>
            <a:lvl3pPr marL="1371600" marR="0" lvl="2"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3pPr>
            <a:lvl4pPr marL="1828800" marR="0" lvl="3"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4pPr>
            <a:lvl5pPr marL="2286000" marR="0" lvl="4"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5pPr>
            <a:lvl6pPr marL="2743200" marR="0" lvl="5"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6pPr>
            <a:lvl7pPr marL="3200400" marR="0" lvl="6"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7pPr>
            <a:lvl8pPr marL="3657600" marR="0" lvl="7"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8pPr>
            <a:lvl9pPr marL="4114800" marR="0" lvl="8"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9pPr>
          </a:lstStyle>
          <a:p>
            <a:pPr algn="just" eaLnBrk="1" hangingPunct="1"/>
            <a:r>
              <a:rPr lang="en-US" altLang="en-VN" sz="1800" dirty="0"/>
              <a:t>1. Thu had been studying very hard for the exam, but she still felt _______________________. Now that she has done well in the exam she is feeling much more </a:t>
            </a:r>
            <a:r>
              <a:rPr lang="en-US" altLang="en-VN" sz="1800" b="1" dirty="0"/>
              <a:t>______________</a:t>
            </a:r>
            <a:r>
              <a:rPr lang="en-US" altLang="en-VN" sz="1800" dirty="0"/>
              <a:t> .</a:t>
            </a:r>
          </a:p>
          <a:p>
            <a:pPr algn="just" eaLnBrk="1" hangingPunct="1"/>
            <a:r>
              <a:rPr lang="en-US" altLang="en-VN" sz="1800" dirty="0"/>
              <a:t>2. My mother is a strong person. She stays __</a:t>
            </a:r>
            <a:r>
              <a:rPr lang="en-US" altLang="en-VN" sz="1800" b="1" dirty="0"/>
              <a:t>_______</a:t>
            </a:r>
            <a:r>
              <a:rPr lang="en-US" altLang="en-VN" sz="1800" dirty="0"/>
              <a:t>_ even in the worst situations.</a:t>
            </a:r>
          </a:p>
          <a:p>
            <a:pPr algn="just" eaLnBrk="1" hangingPunct="1"/>
            <a:r>
              <a:rPr lang="en-US" altLang="en-VN" sz="1800" dirty="0"/>
              <a:t>3. Linh is feeling a bit ____________________ about her study. She's failed the exam once again!</a:t>
            </a:r>
          </a:p>
          <a:p>
            <a:pPr marL="0" indent="0"/>
            <a:r>
              <a:rPr lang="en-US" altLang="en-VN" sz="1800" dirty="0"/>
              <a:t/>
            </a:r>
            <a:br>
              <a:rPr lang="en-US" altLang="en-VN" sz="1800" dirty="0"/>
            </a:br>
            <a:endParaRPr lang="en-US" sz="1200" dirty="0"/>
          </a:p>
        </p:txBody>
      </p:sp>
      <p:sp>
        <p:nvSpPr>
          <p:cNvPr id="21" name="Google Shape;856;p51">
            <a:extLst>
              <a:ext uri="{FF2B5EF4-FFF2-40B4-BE49-F238E27FC236}">
                <a16:creationId xmlns:a16="http://schemas.microsoft.com/office/drawing/2014/main" id="{9F096BA3-3918-FD4D-A658-FD7C7D1135AB}"/>
              </a:ext>
            </a:extLst>
          </p:cNvPr>
          <p:cNvSpPr/>
          <p:nvPr/>
        </p:nvSpPr>
        <p:spPr>
          <a:xfrm flipH="1">
            <a:off x="3801600" y="3369323"/>
            <a:ext cx="5068388" cy="937199"/>
          </a:xfrm>
          <a:prstGeom prst="rect">
            <a:avLst/>
          </a:prstGeom>
          <a:solidFill>
            <a:schemeClr val="accent2"/>
          </a:solidFill>
          <a:ln>
            <a:noFill/>
          </a:ln>
          <a:effectLst>
            <a:outerShdw blurRad="50800" dist="38100" algn="l" rotWithShape="0">
              <a:prstClr val="black">
                <a:alpha val="47745"/>
              </a:prstClr>
            </a:outerShdw>
          </a:effectLst>
          <a:scene3d>
            <a:camera prst="orthographicFront"/>
            <a:lightRig rig="threePt" dir="t"/>
          </a:scene3d>
          <a:sp3d prstMaterial="matte"/>
        </p:spPr>
        <p:txBody>
          <a:bodyPr spcFirstLastPara="1" wrap="square" lIns="91425" tIns="91425" rIns="91425" bIns="91425" anchor="ctr" anchorCtr="0">
            <a:noAutofit/>
          </a:bodyPr>
          <a:lstStyle/>
          <a:p>
            <a:pPr marL="0" lvl="0" indent="0" algn="l" rtl="0">
              <a:spcBef>
                <a:spcPts val="0"/>
              </a:spcBef>
              <a:spcAft>
                <a:spcPts val="0"/>
              </a:spcAft>
              <a:buNone/>
            </a:pPr>
            <a:r>
              <a:rPr lang="en-US" dirty="0"/>
              <a:t>T</a:t>
            </a:r>
            <a:r>
              <a:rPr lang="en-VN" dirty="0"/>
              <a:t>ense</a:t>
            </a:r>
          </a:p>
          <a:p>
            <a:pPr marL="0" lvl="0" indent="0" algn="l" rtl="0">
              <a:spcBef>
                <a:spcPts val="0"/>
              </a:spcBef>
              <a:spcAft>
                <a:spcPts val="0"/>
              </a:spcAft>
              <a:buNone/>
            </a:pPr>
            <a:r>
              <a:rPr lang="en-US" dirty="0"/>
              <a:t>C</a:t>
            </a:r>
            <a:r>
              <a:rPr lang="en-VN" dirty="0"/>
              <a:t>onfident</a:t>
            </a:r>
          </a:p>
          <a:p>
            <a:pPr marL="0" lvl="0" indent="0" algn="l" rtl="0">
              <a:spcBef>
                <a:spcPts val="0"/>
              </a:spcBef>
              <a:spcAft>
                <a:spcPts val="0"/>
              </a:spcAft>
              <a:buNone/>
            </a:pPr>
            <a:r>
              <a:rPr lang="en-US" dirty="0"/>
              <a:t>D</a:t>
            </a:r>
            <a:r>
              <a:rPr lang="en-VN" dirty="0"/>
              <a:t>epressed</a:t>
            </a:r>
            <a:endParaRPr dirty="0"/>
          </a:p>
        </p:txBody>
      </p:sp>
      <p:sp>
        <p:nvSpPr>
          <p:cNvPr id="8" name="TextBox 7">
            <a:extLst>
              <a:ext uri="{FF2B5EF4-FFF2-40B4-BE49-F238E27FC236}">
                <a16:creationId xmlns:a16="http://schemas.microsoft.com/office/drawing/2014/main" id="{3A648869-27FE-3041-8AFC-A5318E1911C2}"/>
              </a:ext>
            </a:extLst>
          </p:cNvPr>
          <p:cNvSpPr txBox="1"/>
          <p:nvPr/>
        </p:nvSpPr>
        <p:spPr>
          <a:xfrm>
            <a:off x="5370786" y="3479339"/>
            <a:ext cx="1818290" cy="738664"/>
          </a:xfrm>
          <a:prstGeom prst="rect">
            <a:avLst/>
          </a:prstGeom>
          <a:noFill/>
        </p:spPr>
        <p:txBody>
          <a:bodyPr wrap="square" rtlCol="0">
            <a:spAutoFit/>
          </a:bodyPr>
          <a:lstStyle/>
          <a:p>
            <a:r>
              <a:rPr lang="en-US" dirty="0"/>
              <a:t>F</a:t>
            </a:r>
            <a:r>
              <a:rPr lang="en-VN" dirty="0"/>
              <a:t>rustrated</a:t>
            </a:r>
          </a:p>
          <a:p>
            <a:r>
              <a:rPr lang="en-US" dirty="0"/>
              <a:t>R</a:t>
            </a:r>
            <a:r>
              <a:rPr lang="en-VN" dirty="0"/>
              <a:t>elaxed </a:t>
            </a:r>
          </a:p>
          <a:p>
            <a:r>
              <a:rPr lang="en-US" dirty="0"/>
              <a:t>C</a:t>
            </a:r>
            <a:r>
              <a:rPr lang="en-VN" dirty="0"/>
              <a:t>alm </a:t>
            </a:r>
          </a:p>
        </p:txBody>
      </p:sp>
      <p:sp>
        <p:nvSpPr>
          <p:cNvPr id="24" name="TextBox 23">
            <a:extLst>
              <a:ext uri="{FF2B5EF4-FFF2-40B4-BE49-F238E27FC236}">
                <a16:creationId xmlns:a16="http://schemas.microsoft.com/office/drawing/2014/main" id="{E7208297-7C59-3241-8F24-2DB2E1C81660}"/>
              </a:ext>
            </a:extLst>
          </p:cNvPr>
          <p:cNvSpPr txBox="1"/>
          <p:nvPr/>
        </p:nvSpPr>
        <p:spPr>
          <a:xfrm>
            <a:off x="6928644" y="3466928"/>
            <a:ext cx="1818290" cy="738664"/>
          </a:xfrm>
          <a:prstGeom prst="rect">
            <a:avLst/>
          </a:prstGeom>
          <a:noFill/>
        </p:spPr>
        <p:txBody>
          <a:bodyPr wrap="square" rtlCol="0">
            <a:spAutoFit/>
          </a:bodyPr>
          <a:lstStyle/>
          <a:p>
            <a:r>
              <a:rPr lang="en-US" dirty="0"/>
              <a:t>D</a:t>
            </a:r>
            <a:r>
              <a:rPr lang="en-VN" dirty="0"/>
              <a:t>elighted</a:t>
            </a:r>
          </a:p>
          <a:p>
            <a:r>
              <a:rPr lang="en-US" dirty="0"/>
              <a:t>W</a:t>
            </a:r>
            <a:r>
              <a:rPr lang="en-VN" dirty="0"/>
              <a:t>orried</a:t>
            </a:r>
          </a:p>
          <a:p>
            <a:r>
              <a:rPr lang="en-VN" dirty="0"/>
              <a:t>Stressed</a:t>
            </a:r>
          </a:p>
        </p:txBody>
      </p:sp>
      <p:sp>
        <p:nvSpPr>
          <p:cNvPr id="25" name="Google Shape;909;p52">
            <a:extLst>
              <a:ext uri="{FF2B5EF4-FFF2-40B4-BE49-F238E27FC236}">
                <a16:creationId xmlns:a16="http://schemas.microsoft.com/office/drawing/2014/main" id="{060CEB06-28BA-1349-B7EF-A6721DEF5A52}"/>
              </a:ext>
            </a:extLst>
          </p:cNvPr>
          <p:cNvSpPr txBox="1"/>
          <p:nvPr/>
        </p:nvSpPr>
        <p:spPr>
          <a:xfrm flipH="1">
            <a:off x="833387" y="1247174"/>
            <a:ext cx="2936726" cy="419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solidFill>
                  <a:schemeClr val="accent4"/>
                </a:solidFill>
                <a:latin typeface="Sansita"/>
                <a:ea typeface="Sansita"/>
                <a:cs typeface="Sansita"/>
                <a:sym typeface="Sansita"/>
              </a:rPr>
              <a:t>T</a:t>
            </a:r>
            <a:r>
              <a:rPr lang="en-VN" sz="1800" b="1" dirty="0">
                <a:solidFill>
                  <a:schemeClr val="accent4"/>
                </a:solidFill>
                <a:latin typeface="Sansita"/>
                <a:ea typeface="Sansita"/>
                <a:cs typeface="Sansita"/>
                <a:sym typeface="Sansita"/>
              </a:rPr>
              <a:t>ense/worried/stressed</a:t>
            </a:r>
            <a:endParaRPr sz="1800" b="1" dirty="0">
              <a:solidFill>
                <a:schemeClr val="accent4"/>
              </a:solidFill>
              <a:latin typeface="Sansita"/>
              <a:ea typeface="Sansita"/>
              <a:cs typeface="Sansita"/>
              <a:sym typeface="Sansita"/>
            </a:endParaRPr>
          </a:p>
        </p:txBody>
      </p:sp>
      <p:sp>
        <p:nvSpPr>
          <p:cNvPr id="26" name="Google Shape;909;p52">
            <a:extLst>
              <a:ext uri="{FF2B5EF4-FFF2-40B4-BE49-F238E27FC236}">
                <a16:creationId xmlns:a16="http://schemas.microsoft.com/office/drawing/2014/main" id="{1D4AECB0-3F4A-5445-8D1D-275F162B07B0}"/>
              </a:ext>
            </a:extLst>
          </p:cNvPr>
          <p:cNvSpPr txBox="1"/>
          <p:nvPr/>
        </p:nvSpPr>
        <p:spPr>
          <a:xfrm flipH="1">
            <a:off x="3991918" y="1564477"/>
            <a:ext cx="2936726" cy="419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solidFill>
                  <a:schemeClr val="accent4"/>
                </a:solidFill>
                <a:latin typeface="Sansita"/>
                <a:ea typeface="Sansita"/>
                <a:cs typeface="Sansita"/>
                <a:sym typeface="Sansita"/>
              </a:rPr>
              <a:t>r</a:t>
            </a:r>
            <a:r>
              <a:rPr lang="en-VN" sz="1800" b="1" dirty="0">
                <a:solidFill>
                  <a:schemeClr val="accent4"/>
                </a:solidFill>
                <a:latin typeface="Sansita"/>
                <a:ea typeface="Sansita"/>
                <a:cs typeface="Sansita"/>
                <a:sym typeface="Sansita"/>
              </a:rPr>
              <a:t>elaxed/ confident</a:t>
            </a:r>
            <a:endParaRPr sz="1800" b="1" dirty="0">
              <a:solidFill>
                <a:schemeClr val="accent4"/>
              </a:solidFill>
              <a:latin typeface="Sansita"/>
              <a:ea typeface="Sansita"/>
              <a:cs typeface="Sansita"/>
              <a:sym typeface="Sansita"/>
            </a:endParaRPr>
          </a:p>
        </p:txBody>
      </p:sp>
      <p:sp>
        <p:nvSpPr>
          <p:cNvPr id="28" name="Google Shape;909;p52">
            <a:extLst>
              <a:ext uri="{FF2B5EF4-FFF2-40B4-BE49-F238E27FC236}">
                <a16:creationId xmlns:a16="http://schemas.microsoft.com/office/drawing/2014/main" id="{6AC1DD7D-6522-1141-9C40-74D0BAF1B981}"/>
              </a:ext>
            </a:extLst>
          </p:cNvPr>
          <p:cNvSpPr txBox="1"/>
          <p:nvPr/>
        </p:nvSpPr>
        <p:spPr>
          <a:xfrm flipH="1">
            <a:off x="3902423" y="1847996"/>
            <a:ext cx="2936726" cy="419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solidFill>
                  <a:schemeClr val="accent4"/>
                </a:solidFill>
                <a:latin typeface="Sansita"/>
                <a:ea typeface="Sansita"/>
                <a:cs typeface="Sansita"/>
                <a:sym typeface="Sansita"/>
              </a:rPr>
              <a:t>calm</a:t>
            </a:r>
            <a:endParaRPr sz="1800" b="1" dirty="0">
              <a:solidFill>
                <a:schemeClr val="accent4"/>
              </a:solidFill>
              <a:latin typeface="Sansita"/>
              <a:ea typeface="Sansita"/>
              <a:cs typeface="Sansita"/>
              <a:sym typeface="Sansita"/>
            </a:endParaRPr>
          </a:p>
        </p:txBody>
      </p:sp>
      <p:sp>
        <p:nvSpPr>
          <p:cNvPr id="29" name="Google Shape;909;p52">
            <a:extLst>
              <a:ext uri="{FF2B5EF4-FFF2-40B4-BE49-F238E27FC236}">
                <a16:creationId xmlns:a16="http://schemas.microsoft.com/office/drawing/2014/main" id="{55BE5FFC-766F-5548-91F0-AE892D02B468}"/>
              </a:ext>
            </a:extLst>
          </p:cNvPr>
          <p:cNvSpPr txBox="1"/>
          <p:nvPr/>
        </p:nvSpPr>
        <p:spPr>
          <a:xfrm flipH="1">
            <a:off x="2301750" y="2394022"/>
            <a:ext cx="2936726" cy="419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solidFill>
                  <a:schemeClr val="accent4"/>
                </a:solidFill>
                <a:latin typeface="Sansita"/>
                <a:ea typeface="Sansita"/>
                <a:cs typeface="Sansita"/>
                <a:sym typeface="Sansita"/>
              </a:rPr>
              <a:t>Depressed/frustrated</a:t>
            </a:r>
            <a:endParaRPr sz="1800" b="1" dirty="0">
              <a:solidFill>
                <a:schemeClr val="accent4"/>
              </a:solidFill>
              <a:latin typeface="Sansita"/>
              <a:ea typeface="Sansita"/>
              <a:cs typeface="Sansita"/>
              <a:sym typeface="Sansit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 calcmode="lin" valueType="num">
                                      <p:cBhvr additive="base">
                                        <p:cTn id="13" dur="500"/>
                                        <p:tgtEl>
                                          <p:spTgt spid="26">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p:tgtEl>
                                          <p:spTgt spid="28">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500"/>
                                        <p:tgtEl>
                                          <p:spTgt spid="29">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14" name="Google Shape;2248;p70">
            <a:extLst>
              <a:ext uri="{FF2B5EF4-FFF2-40B4-BE49-F238E27FC236}">
                <a16:creationId xmlns:a16="http://schemas.microsoft.com/office/drawing/2014/main" id="{7AA45D64-22AC-1845-8A78-13A5BB1472C7}"/>
              </a:ext>
            </a:extLst>
          </p:cNvPr>
          <p:cNvSpPr txBox="1">
            <a:spLocks/>
          </p:cNvSpPr>
          <p:nvPr/>
        </p:nvSpPr>
        <p:spPr>
          <a:xfrm>
            <a:off x="110936" y="0"/>
            <a:ext cx="8313064" cy="93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pPr eaLnBrk="1" hangingPunct="1"/>
            <a:r>
              <a:rPr lang="en-US" altLang="en-VN" sz="2800" dirty="0">
                <a:solidFill>
                  <a:srgbClr val="C00000"/>
                </a:solidFill>
              </a:rPr>
              <a:t>2. Fill the gaps with the words in the box. In some cases more than one word may be suitable.</a:t>
            </a:r>
          </a:p>
        </p:txBody>
      </p:sp>
      <p:sp>
        <p:nvSpPr>
          <p:cNvPr id="17" name="Google Shape;701;p47">
            <a:extLst>
              <a:ext uri="{FF2B5EF4-FFF2-40B4-BE49-F238E27FC236}">
                <a16:creationId xmlns:a16="http://schemas.microsoft.com/office/drawing/2014/main" id="{EC2142E0-163B-B340-BB00-0D28BA194463}"/>
              </a:ext>
            </a:extLst>
          </p:cNvPr>
          <p:cNvSpPr txBox="1">
            <a:spLocks/>
          </p:cNvSpPr>
          <p:nvPr/>
        </p:nvSpPr>
        <p:spPr>
          <a:xfrm>
            <a:off x="0" y="1145676"/>
            <a:ext cx="6805591" cy="23336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200"/>
              <a:buFont typeface="Mulish"/>
              <a:buNone/>
              <a:defRPr sz="1600" b="0" i="0" u="none" strike="noStrike" cap="none">
                <a:solidFill>
                  <a:schemeClr val="dk1"/>
                </a:solidFill>
                <a:latin typeface="Mulish"/>
                <a:ea typeface="Mulish"/>
                <a:cs typeface="Mulish"/>
                <a:sym typeface="Mulish"/>
              </a:defRPr>
            </a:lvl1pPr>
            <a:lvl2pPr marL="914400" marR="0" lvl="1"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2pPr>
            <a:lvl3pPr marL="1371600" marR="0" lvl="2"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3pPr>
            <a:lvl4pPr marL="1828800" marR="0" lvl="3"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4pPr>
            <a:lvl5pPr marL="2286000" marR="0" lvl="4"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5pPr>
            <a:lvl6pPr marL="2743200" marR="0" lvl="5"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6pPr>
            <a:lvl7pPr marL="3200400" marR="0" lvl="6"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7pPr>
            <a:lvl8pPr marL="3657600" marR="0" lvl="7"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8pPr>
            <a:lvl9pPr marL="4114800" marR="0" lvl="8" indent="-317500" algn="ctr" rtl="0">
              <a:lnSpc>
                <a:spcPct val="100000"/>
              </a:lnSpc>
              <a:spcBef>
                <a:spcPts val="0"/>
              </a:spcBef>
              <a:spcAft>
                <a:spcPts val="0"/>
              </a:spcAft>
              <a:buClr>
                <a:schemeClr val="dk1"/>
              </a:buClr>
              <a:buSzPts val="1200"/>
              <a:buFont typeface="Mulish"/>
              <a:buNone/>
              <a:defRPr sz="1200" b="0" i="0" u="none" strike="noStrike" cap="none">
                <a:solidFill>
                  <a:schemeClr val="dk1"/>
                </a:solidFill>
                <a:latin typeface="Mulish"/>
                <a:ea typeface="Mulish"/>
                <a:cs typeface="Mulish"/>
                <a:sym typeface="Mulish"/>
              </a:defRPr>
            </a:lvl9pPr>
          </a:lstStyle>
          <a:p>
            <a:pPr eaLnBrk="1" hangingPunct="1"/>
            <a:r>
              <a:rPr lang="en-US" altLang="en-VN" sz="1800" dirty="0"/>
              <a:t>4. I think taking a speech class is a good idea if you want to be more _______________________.</a:t>
            </a:r>
          </a:p>
          <a:p>
            <a:pPr eaLnBrk="1" hangingPunct="1"/>
            <a:r>
              <a:rPr lang="en-US" altLang="en-VN" sz="1800" dirty="0"/>
              <a:t>5. Emma is feeling so ____________________ with her fashionable new hairstyle.</a:t>
            </a:r>
          </a:p>
          <a:p>
            <a:pPr eaLnBrk="1" hangingPunct="1"/>
            <a:r>
              <a:rPr lang="en-US" altLang="en-VN" sz="1800" dirty="0"/>
              <a:t>6. </a:t>
            </a:r>
            <a:r>
              <a:rPr lang="en-US" altLang="en-VN" sz="1800" dirty="0" err="1"/>
              <a:t>Phuc</a:t>
            </a:r>
            <a:r>
              <a:rPr lang="en-US" altLang="en-VN" sz="1800" dirty="0"/>
              <a:t>, Nick, and Veronica feel ___________________.They want to help Mai but don't know what they can do for her.</a:t>
            </a:r>
          </a:p>
          <a:p>
            <a:pPr marL="0" indent="0"/>
            <a:r>
              <a:rPr lang="en-US" altLang="en-VN" sz="1800" dirty="0"/>
              <a:t/>
            </a:r>
            <a:br>
              <a:rPr lang="en-US" altLang="en-VN" sz="1800" dirty="0"/>
            </a:br>
            <a:endParaRPr lang="en-US" sz="1200" dirty="0"/>
          </a:p>
        </p:txBody>
      </p:sp>
      <p:sp>
        <p:nvSpPr>
          <p:cNvPr id="21" name="Google Shape;856;p51">
            <a:extLst>
              <a:ext uri="{FF2B5EF4-FFF2-40B4-BE49-F238E27FC236}">
                <a16:creationId xmlns:a16="http://schemas.microsoft.com/office/drawing/2014/main" id="{9F096BA3-3918-FD4D-A658-FD7C7D1135AB}"/>
              </a:ext>
            </a:extLst>
          </p:cNvPr>
          <p:cNvSpPr/>
          <p:nvPr/>
        </p:nvSpPr>
        <p:spPr>
          <a:xfrm flipH="1">
            <a:off x="3801600" y="3369323"/>
            <a:ext cx="5068388" cy="937199"/>
          </a:xfrm>
          <a:prstGeom prst="rect">
            <a:avLst/>
          </a:prstGeom>
          <a:solidFill>
            <a:schemeClr val="accent2"/>
          </a:solidFill>
          <a:ln>
            <a:noFill/>
          </a:ln>
          <a:effectLst>
            <a:outerShdw blurRad="50800" dist="38100" algn="l" rotWithShape="0">
              <a:prstClr val="black">
                <a:alpha val="47745"/>
              </a:prstClr>
            </a:outerShdw>
          </a:effectLst>
          <a:scene3d>
            <a:camera prst="orthographicFront"/>
            <a:lightRig rig="threePt" dir="t"/>
          </a:scene3d>
          <a:sp3d prstMaterial="matte"/>
        </p:spPr>
        <p:txBody>
          <a:bodyPr spcFirstLastPara="1" wrap="square" lIns="91425" tIns="91425" rIns="91425" bIns="91425" anchor="ctr" anchorCtr="0">
            <a:noAutofit/>
          </a:bodyPr>
          <a:lstStyle/>
          <a:p>
            <a:pPr marL="0" lvl="0" indent="0" algn="l" rtl="0">
              <a:spcBef>
                <a:spcPts val="0"/>
              </a:spcBef>
              <a:spcAft>
                <a:spcPts val="0"/>
              </a:spcAft>
              <a:buNone/>
            </a:pPr>
            <a:r>
              <a:rPr lang="en-US" dirty="0"/>
              <a:t>T</a:t>
            </a:r>
            <a:r>
              <a:rPr lang="en-VN" dirty="0"/>
              <a:t>ense</a:t>
            </a:r>
          </a:p>
          <a:p>
            <a:pPr marL="0" lvl="0" indent="0" algn="l" rtl="0">
              <a:spcBef>
                <a:spcPts val="0"/>
              </a:spcBef>
              <a:spcAft>
                <a:spcPts val="0"/>
              </a:spcAft>
              <a:buNone/>
            </a:pPr>
            <a:r>
              <a:rPr lang="en-US" dirty="0"/>
              <a:t>C</a:t>
            </a:r>
            <a:r>
              <a:rPr lang="en-VN" dirty="0"/>
              <a:t>onfident</a:t>
            </a:r>
          </a:p>
          <a:p>
            <a:pPr marL="0" lvl="0" indent="0" algn="l" rtl="0">
              <a:spcBef>
                <a:spcPts val="0"/>
              </a:spcBef>
              <a:spcAft>
                <a:spcPts val="0"/>
              </a:spcAft>
              <a:buNone/>
            </a:pPr>
            <a:r>
              <a:rPr lang="en-US" dirty="0"/>
              <a:t>D</a:t>
            </a:r>
            <a:r>
              <a:rPr lang="en-VN" dirty="0"/>
              <a:t>epressed</a:t>
            </a:r>
            <a:endParaRPr dirty="0"/>
          </a:p>
        </p:txBody>
      </p:sp>
      <p:sp>
        <p:nvSpPr>
          <p:cNvPr id="8" name="TextBox 7">
            <a:extLst>
              <a:ext uri="{FF2B5EF4-FFF2-40B4-BE49-F238E27FC236}">
                <a16:creationId xmlns:a16="http://schemas.microsoft.com/office/drawing/2014/main" id="{3A648869-27FE-3041-8AFC-A5318E1911C2}"/>
              </a:ext>
            </a:extLst>
          </p:cNvPr>
          <p:cNvSpPr txBox="1"/>
          <p:nvPr/>
        </p:nvSpPr>
        <p:spPr>
          <a:xfrm>
            <a:off x="5370786" y="3479339"/>
            <a:ext cx="1818290" cy="738664"/>
          </a:xfrm>
          <a:prstGeom prst="rect">
            <a:avLst/>
          </a:prstGeom>
          <a:noFill/>
        </p:spPr>
        <p:txBody>
          <a:bodyPr wrap="square" rtlCol="0">
            <a:spAutoFit/>
          </a:bodyPr>
          <a:lstStyle/>
          <a:p>
            <a:r>
              <a:rPr lang="en-US" dirty="0"/>
              <a:t>F</a:t>
            </a:r>
            <a:r>
              <a:rPr lang="en-VN" dirty="0"/>
              <a:t>rustrated</a:t>
            </a:r>
          </a:p>
          <a:p>
            <a:r>
              <a:rPr lang="en-US" dirty="0"/>
              <a:t>R</a:t>
            </a:r>
            <a:r>
              <a:rPr lang="en-VN" dirty="0"/>
              <a:t>elaxed </a:t>
            </a:r>
          </a:p>
          <a:p>
            <a:r>
              <a:rPr lang="en-US" dirty="0"/>
              <a:t>C</a:t>
            </a:r>
            <a:r>
              <a:rPr lang="en-VN" dirty="0"/>
              <a:t>alm </a:t>
            </a:r>
          </a:p>
        </p:txBody>
      </p:sp>
      <p:sp>
        <p:nvSpPr>
          <p:cNvPr id="24" name="TextBox 23">
            <a:extLst>
              <a:ext uri="{FF2B5EF4-FFF2-40B4-BE49-F238E27FC236}">
                <a16:creationId xmlns:a16="http://schemas.microsoft.com/office/drawing/2014/main" id="{E7208297-7C59-3241-8F24-2DB2E1C81660}"/>
              </a:ext>
            </a:extLst>
          </p:cNvPr>
          <p:cNvSpPr txBox="1"/>
          <p:nvPr/>
        </p:nvSpPr>
        <p:spPr>
          <a:xfrm>
            <a:off x="6928644" y="3466928"/>
            <a:ext cx="1818290" cy="738664"/>
          </a:xfrm>
          <a:prstGeom prst="rect">
            <a:avLst/>
          </a:prstGeom>
          <a:noFill/>
        </p:spPr>
        <p:txBody>
          <a:bodyPr wrap="square" rtlCol="0">
            <a:spAutoFit/>
          </a:bodyPr>
          <a:lstStyle/>
          <a:p>
            <a:r>
              <a:rPr lang="en-US" dirty="0"/>
              <a:t>D</a:t>
            </a:r>
            <a:r>
              <a:rPr lang="en-VN" dirty="0"/>
              <a:t>elighted</a:t>
            </a:r>
          </a:p>
          <a:p>
            <a:r>
              <a:rPr lang="en-US" dirty="0"/>
              <a:t>W</a:t>
            </a:r>
            <a:r>
              <a:rPr lang="en-VN" dirty="0"/>
              <a:t>orried</a:t>
            </a:r>
          </a:p>
          <a:p>
            <a:r>
              <a:rPr lang="en-VN" dirty="0"/>
              <a:t>Stressed</a:t>
            </a:r>
          </a:p>
        </p:txBody>
      </p:sp>
      <p:sp>
        <p:nvSpPr>
          <p:cNvPr id="9" name="Google Shape;925;p53">
            <a:extLst>
              <a:ext uri="{FF2B5EF4-FFF2-40B4-BE49-F238E27FC236}">
                <a16:creationId xmlns:a16="http://schemas.microsoft.com/office/drawing/2014/main" id="{F65CD64A-032C-9C42-A02C-C3861C42E070}"/>
              </a:ext>
            </a:extLst>
          </p:cNvPr>
          <p:cNvSpPr/>
          <p:nvPr/>
        </p:nvSpPr>
        <p:spPr>
          <a:xfrm>
            <a:off x="1768174" y="3178960"/>
            <a:ext cx="1314600" cy="131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909;p52">
            <a:extLst>
              <a:ext uri="{FF2B5EF4-FFF2-40B4-BE49-F238E27FC236}">
                <a16:creationId xmlns:a16="http://schemas.microsoft.com/office/drawing/2014/main" id="{A98D94D2-DA62-A54E-9F97-18FBA09AA1C4}"/>
              </a:ext>
            </a:extLst>
          </p:cNvPr>
          <p:cNvSpPr txBox="1"/>
          <p:nvPr/>
        </p:nvSpPr>
        <p:spPr>
          <a:xfrm flipH="1">
            <a:off x="1330742" y="1438037"/>
            <a:ext cx="2936726" cy="419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solidFill>
                  <a:schemeClr val="accent4"/>
                </a:solidFill>
                <a:latin typeface="Sansita"/>
                <a:ea typeface="Sansita"/>
                <a:cs typeface="Sansita"/>
                <a:sym typeface="Sansita"/>
              </a:rPr>
              <a:t>relaxed/calm</a:t>
            </a:r>
            <a:r>
              <a:rPr lang="en-VN" sz="1800" b="1" dirty="0">
                <a:solidFill>
                  <a:schemeClr val="accent4"/>
                </a:solidFill>
                <a:latin typeface="Sansita"/>
                <a:ea typeface="Sansita"/>
                <a:cs typeface="Sansita"/>
                <a:sym typeface="Sansita"/>
              </a:rPr>
              <a:t>/ confident</a:t>
            </a:r>
            <a:endParaRPr sz="1800" b="1" dirty="0">
              <a:solidFill>
                <a:schemeClr val="accent4"/>
              </a:solidFill>
              <a:latin typeface="Sansita"/>
              <a:ea typeface="Sansita"/>
              <a:cs typeface="Sansita"/>
              <a:sym typeface="Sansita"/>
            </a:endParaRPr>
          </a:p>
        </p:txBody>
      </p:sp>
      <p:sp>
        <p:nvSpPr>
          <p:cNvPr id="12" name="Google Shape;909;p52">
            <a:extLst>
              <a:ext uri="{FF2B5EF4-FFF2-40B4-BE49-F238E27FC236}">
                <a16:creationId xmlns:a16="http://schemas.microsoft.com/office/drawing/2014/main" id="{65FE5025-C5EE-D949-99FC-32591FB48533}"/>
              </a:ext>
            </a:extLst>
          </p:cNvPr>
          <p:cNvSpPr txBox="1"/>
          <p:nvPr/>
        </p:nvSpPr>
        <p:spPr>
          <a:xfrm flipH="1">
            <a:off x="2177380" y="1730398"/>
            <a:ext cx="2936726" cy="419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solidFill>
                  <a:schemeClr val="accent4"/>
                </a:solidFill>
                <a:latin typeface="Sansita"/>
                <a:ea typeface="Sansita"/>
                <a:cs typeface="Sansita"/>
                <a:sym typeface="Sansita"/>
              </a:rPr>
              <a:t>delighted</a:t>
            </a:r>
            <a:r>
              <a:rPr lang="en-VN" sz="1800" b="1" dirty="0">
                <a:solidFill>
                  <a:schemeClr val="accent4"/>
                </a:solidFill>
                <a:latin typeface="Sansita"/>
                <a:ea typeface="Sansita"/>
                <a:cs typeface="Sansita"/>
                <a:sym typeface="Sansita"/>
              </a:rPr>
              <a:t>/ confident</a:t>
            </a:r>
            <a:endParaRPr sz="1800" b="1" dirty="0">
              <a:solidFill>
                <a:schemeClr val="accent4"/>
              </a:solidFill>
              <a:latin typeface="Sansita"/>
              <a:ea typeface="Sansita"/>
              <a:cs typeface="Sansita"/>
              <a:sym typeface="Sansita"/>
            </a:endParaRPr>
          </a:p>
        </p:txBody>
      </p:sp>
      <p:sp>
        <p:nvSpPr>
          <p:cNvPr id="13" name="Google Shape;909;p52">
            <a:extLst>
              <a:ext uri="{FF2B5EF4-FFF2-40B4-BE49-F238E27FC236}">
                <a16:creationId xmlns:a16="http://schemas.microsoft.com/office/drawing/2014/main" id="{57C3AE4D-A460-804F-AF2C-9320F366A1E0}"/>
              </a:ext>
            </a:extLst>
          </p:cNvPr>
          <p:cNvSpPr txBox="1"/>
          <p:nvPr/>
        </p:nvSpPr>
        <p:spPr>
          <a:xfrm flipH="1">
            <a:off x="3196403" y="2288633"/>
            <a:ext cx="2936726" cy="419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solidFill>
                  <a:schemeClr val="accent4"/>
                </a:solidFill>
                <a:latin typeface="Sansita"/>
                <a:ea typeface="Sansita"/>
                <a:cs typeface="Sansita"/>
                <a:sym typeface="Sansita"/>
              </a:rPr>
              <a:t>f</a:t>
            </a:r>
            <a:r>
              <a:rPr lang="en-VN" sz="1800" b="1" dirty="0">
                <a:solidFill>
                  <a:schemeClr val="accent4"/>
                </a:solidFill>
                <a:latin typeface="Sansita"/>
                <a:ea typeface="Sansita"/>
                <a:cs typeface="Sansita"/>
                <a:sym typeface="Sansita"/>
              </a:rPr>
              <a:t>rustrated/worried</a:t>
            </a:r>
            <a:endParaRPr sz="1800" b="1" dirty="0">
              <a:solidFill>
                <a:schemeClr val="accent4"/>
              </a:solidFill>
              <a:latin typeface="Sansita"/>
              <a:ea typeface="Sansita"/>
              <a:cs typeface="Sansita"/>
              <a:sym typeface="Sansita"/>
            </a:endParaRPr>
          </a:p>
        </p:txBody>
      </p:sp>
    </p:spTree>
    <p:extLst>
      <p:ext uri="{BB962C8B-B14F-4D97-AF65-F5344CB8AC3E}">
        <p14:creationId xmlns:p14="http://schemas.microsoft.com/office/powerpoint/2010/main" val="1936870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3" name="Google Shape;593;p43"/>
          <p:cNvSpPr txBox="1">
            <a:spLocks noGrp="1"/>
          </p:cNvSpPr>
          <p:nvPr>
            <p:ph type="title"/>
          </p:nvPr>
        </p:nvSpPr>
        <p:spPr>
          <a:xfrm>
            <a:off x="895350" y="263587"/>
            <a:ext cx="7353300" cy="55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Look at the picture and answer </a:t>
            </a:r>
            <a:endParaRPr dirty="0"/>
          </a:p>
        </p:txBody>
      </p:sp>
      <p:grpSp>
        <p:nvGrpSpPr>
          <p:cNvPr id="594" name="Google Shape;594;p43"/>
          <p:cNvGrpSpPr/>
          <p:nvPr/>
        </p:nvGrpSpPr>
        <p:grpSpPr>
          <a:xfrm>
            <a:off x="500814" y="263587"/>
            <a:ext cx="8479311" cy="4673852"/>
            <a:chOff x="500814" y="263587"/>
            <a:chExt cx="8479311" cy="4673852"/>
          </a:xfrm>
        </p:grpSpPr>
        <p:sp>
          <p:nvSpPr>
            <p:cNvPr id="595" name="Google Shape;595;p43"/>
            <p:cNvSpPr/>
            <p:nvPr/>
          </p:nvSpPr>
          <p:spPr>
            <a:xfrm>
              <a:off x="1022627" y="263587"/>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3"/>
            <p:cNvSpPr/>
            <p:nvPr/>
          </p:nvSpPr>
          <p:spPr>
            <a:xfrm>
              <a:off x="500814" y="540008"/>
              <a:ext cx="265869" cy="265244"/>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a:off x="8670652" y="4504700"/>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3"/>
            <p:cNvSpPr/>
            <p:nvPr/>
          </p:nvSpPr>
          <p:spPr>
            <a:xfrm>
              <a:off x="8782352" y="4739837"/>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2" descr="C:\Users\admin\Downloads\IMG_1314.JPG">
            <a:extLst>
              <a:ext uri="{FF2B5EF4-FFF2-40B4-BE49-F238E27FC236}">
                <a16:creationId xmlns:a16="http://schemas.microsoft.com/office/drawing/2014/main" id="{8F9BC441-4FA1-9C42-8919-2647E4094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627" y="847232"/>
            <a:ext cx="7081846" cy="37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034FC9FC-2AB9-6A42-A34B-717B53A7AB75}"/>
              </a:ext>
            </a:extLst>
          </p:cNvPr>
          <p:cNvSpPr txBox="1">
            <a:spLocks noChangeArrowheads="1"/>
          </p:cNvSpPr>
          <p:nvPr/>
        </p:nvSpPr>
        <p:spPr bwMode="auto">
          <a:xfrm>
            <a:off x="1828800" y="4613431"/>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800" dirty="0">
                <a:solidFill>
                  <a:schemeClr val="bg1"/>
                </a:solidFill>
                <a:latin typeface="Corsiva Hebrew" pitchFamily="2" charset="-79"/>
                <a:cs typeface="Corsiva Hebrew" pitchFamily="2" charset="-79"/>
              </a:rPr>
              <a:t>Who are they?</a:t>
            </a:r>
          </a:p>
        </p:txBody>
      </p:sp>
      <p:sp>
        <p:nvSpPr>
          <p:cNvPr id="17" name="TextBox 16">
            <a:extLst>
              <a:ext uri="{FF2B5EF4-FFF2-40B4-BE49-F238E27FC236}">
                <a16:creationId xmlns:a16="http://schemas.microsoft.com/office/drawing/2014/main" id="{DE4CBE00-7B05-0042-85ED-8E00C0C4A4E9}"/>
              </a:ext>
            </a:extLst>
          </p:cNvPr>
          <p:cNvSpPr txBox="1">
            <a:spLocks noChangeArrowheads="1"/>
          </p:cNvSpPr>
          <p:nvPr/>
        </p:nvSpPr>
        <p:spPr bwMode="auto">
          <a:xfrm>
            <a:off x="1725706" y="4619625"/>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800" dirty="0">
                <a:solidFill>
                  <a:schemeClr val="bg1"/>
                </a:solidFill>
                <a:latin typeface="Corsiva Hebrew" pitchFamily="2" charset="-79"/>
                <a:cs typeface="Corsiva Hebrew" pitchFamily="2" charset="-79"/>
              </a:rPr>
              <a:t>Where are they?</a:t>
            </a:r>
          </a:p>
        </p:txBody>
      </p:sp>
      <p:sp>
        <p:nvSpPr>
          <p:cNvPr id="18" name="TextBox 17">
            <a:extLst>
              <a:ext uri="{FF2B5EF4-FFF2-40B4-BE49-F238E27FC236}">
                <a16:creationId xmlns:a16="http://schemas.microsoft.com/office/drawing/2014/main" id="{22EF27FE-806D-A747-A7E8-2B03CBDFA813}"/>
              </a:ext>
            </a:extLst>
          </p:cNvPr>
          <p:cNvSpPr txBox="1">
            <a:spLocks noChangeArrowheads="1"/>
          </p:cNvSpPr>
          <p:nvPr/>
        </p:nvSpPr>
        <p:spPr bwMode="auto">
          <a:xfrm>
            <a:off x="1468843" y="4613431"/>
            <a:ext cx="64301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800" dirty="0">
                <a:solidFill>
                  <a:schemeClr val="bg1"/>
                </a:solidFill>
                <a:latin typeface="Corsiva Hebrew" pitchFamily="2" charset="-79"/>
                <a:ea typeface="Tahoma" panose="020B0604030504040204" pitchFamily="34" charset="0"/>
                <a:cs typeface="Corsiva Hebrew" pitchFamily="2" charset="-79"/>
              </a:rPr>
              <a:t>What are they going to do?</a:t>
            </a:r>
          </a:p>
        </p:txBody>
      </p:sp>
      <p:grpSp>
        <p:nvGrpSpPr>
          <p:cNvPr id="21" name="Google Shape;8006;p85">
            <a:extLst>
              <a:ext uri="{FF2B5EF4-FFF2-40B4-BE49-F238E27FC236}">
                <a16:creationId xmlns:a16="http://schemas.microsoft.com/office/drawing/2014/main" id="{4044303A-AE35-974C-A12C-00FA65D1F27E}"/>
              </a:ext>
            </a:extLst>
          </p:cNvPr>
          <p:cNvGrpSpPr/>
          <p:nvPr/>
        </p:nvGrpSpPr>
        <p:grpSpPr>
          <a:xfrm>
            <a:off x="7364505" y="401857"/>
            <a:ext cx="266921" cy="369041"/>
            <a:chOff x="-38129425" y="3222550"/>
            <a:chExt cx="228450" cy="315852"/>
          </a:xfrm>
        </p:grpSpPr>
        <p:sp>
          <p:nvSpPr>
            <p:cNvPr id="22" name="Google Shape;8007;p85">
              <a:extLst>
                <a:ext uri="{FF2B5EF4-FFF2-40B4-BE49-F238E27FC236}">
                  <a16:creationId xmlns:a16="http://schemas.microsoft.com/office/drawing/2014/main" id="{C37E9212-A6E2-6B43-8D11-9F39DE658DE9}"/>
                </a:ext>
              </a:extLst>
            </p:cNvPr>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3" name="Google Shape;8008;p85">
              <a:extLst>
                <a:ext uri="{FF2B5EF4-FFF2-40B4-BE49-F238E27FC236}">
                  <a16:creationId xmlns:a16="http://schemas.microsoft.com/office/drawing/2014/main" id="{1B2064FE-2A1C-D742-9071-8223E4130FAB}"/>
                </a:ext>
              </a:extLst>
            </p:cNvPr>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
                                        </p:tgtEl>
                                        <p:attrNameLst>
                                          <p:attrName>style.visibility</p:attrName>
                                        </p:attrNameLst>
                                      </p:cBhvr>
                                      <p:to>
                                        <p:strVal val="visible"/>
                                      </p:to>
                                    </p:set>
                                    <p:animEffect transition="in" filter="dissolve">
                                      <p:cBhvr>
                                        <p:cTn id="7" dur="500"/>
                                        <p:tgtEl>
                                          <p:spTgt spid="5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1+ppt_h/2"/>
                                          </p:val>
                                        </p:tav>
                                      </p:tavLst>
                                    </p:anim>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17"/>
                                        </p:tgtEl>
                                        <p:attrNameLst>
                                          <p:attrName>ppt_x</p:attrName>
                                        </p:attrNameLst>
                                      </p:cBhvr>
                                      <p:tavLst>
                                        <p:tav tm="0">
                                          <p:val>
                                            <p:strVal val="ppt_x"/>
                                          </p:val>
                                        </p:tav>
                                        <p:tav tm="100000">
                                          <p:val>
                                            <p:strVal val="ppt_x"/>
                                          </p:val>
                                        </p:tav>
                                      </p:tavLst>
                                    </p:anim>
                                    <p:anim calcmode="lin" valueType="num">
                                      <p:cBhvr additive="base">
                                        <p:cTn id="35" dur="500"/>
                                        <p:tgtEl>
                                          <p:spTgt spid="17"/>
                                        </p:tgtEl>
                                        <p:attrNameLst>
                                          <p:attrName>ppt_y</p:attrName>
                                        </p:attrNameLst>
                                      </p:cBhvr>
                                      <p:tavLst>
                                        <p:tav tm="0">
                                          <p:val>
                                            <p:strVal val="ppt_y"/>
                                          </p:val>
                                        </p:tav>
                                        <p:tav tm="100000">
                                          <p:val>
                                            <p:strVal val="1+ppt_h/2"/>
                                          </p:val>
                                        </p:tav>
                                      </p:tavLst>
                                    </p:anim>
                                    <p:set>
                                      <p:cBhvr>
                                        <p:cTn id="36" dur="1" fill="hold">
                                          <p:stCondLst>
                                            <p:cond delay="4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18"/>
                                        </p:tgtEl>
                                        <p:attrNameLst>
                                          <p:attrName>ppt_x</p:attrName>
                                        </p:attrNameLst>
                                      </p:cBhvr>
                                      <p:tavLst>
                                        <p:tav tm="0">
                                          <p:val>
                                            <p:strVal val="ppt_x"/>
                                          </p:val>
                                        </p:tav>
                                        <p:tav tm="100000">
                                          <p:val>
                                            <p:strVal val="ppt_x"/>
                                          </p:val>
                                        </p:tav>
                                      </p:tavLst>
                                    </p:anim>
                                    <p:anim calcmode="lin" valueType="num">
                                      <p:cBhvr additive="base">
                                        <p:cTn id="47" dur="500"/>
                                        <p:tgtEl>
                                          <p:spTgt spid="18"/>
                                        </p:tgtEl>
                                        <p:attrNameLst>
                                          <p:attrName>ppt_y</p:attrName>
                                        </p:attrNameLst>
                                      </p:cBhvr>
                                      <p:tavLst>
                                        <p:tav tm="0">
                                          <p:val>
                                            <p:strVal val="ppt_y"/>
                                          </p:val>
                                        </p:tav>
                                        <p:tav tm="100000">
                                          <p:val>
                                            <p:strVal val="1+ppt_h/2"/>
                                          </p:val>
                                        </p:tav>
                                      </p:tavLst>
                                    </p:anim>
                                    <p:set>
                                      <p:cBhvr>
                                        <p:cTn id="4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 grpId="0"/>
      <p:bldP spid="16" grpId="0"/>
      <p:bldP spid="16" grpId="1"/>
      <p:bldP spid="17" grpId="0"/>
      <p:bldP spid="17" grpId="1"/>
      <p:bldP spid="18" grpId="0"/>
      <p:bldP spid="1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4" name="Google Shape;1404;p61"/>
          <p:cNvSpPr txBox="1">
            <a:spLocks noGrp="1"/>
          </p:cNvSpPr>
          <p:nvPr>
            <p:ph type="ctrTitle"/>
          </p:nvPr>
        </p:nvSpPr>
        <p:spPr>
          <a:xfrm flipH="1">
            <a:off x="1650058" y="549108"/>
            <a:ext cx="3973200" cy="573900"/>
          </a:xfrm>
          <a:prstGeom prst="rect">
            <a:avLst/>
          </a:prstGeom>
        </p:spPr>
        <p:txBody>
          <a:bodyPr spcFirstLastPara="1" wrap="square" lIns="91425" tIns="91425" rIns="91425" bIns="91425" anchor="ctr" anchorCtr="0">
            <a:noAutofit/>
          </a:bodyPr>
          <a:lstStyle/>
          <a:p>
            <a:pPr algn="just" eaLnBrk="1" hangingPunct="1">
              <a:spcBef>
                <a:spcPct val="50000"/>
              </a:spcBef>
            </a:pPr>
            <a:r>
              <a:rPr lang="en-US" altLang="en-VN" dirty="0">
                <a:solidFill>
                  <a:srgbClr val="0070C0"/>
                </a:solidFill>
              </a:rPr>
              <a:t>Remember!</a:t>
            </a:r>
          </a:p>
        </p:txBody>
      </p:sp>
      <p:sp>
        <p:nvSpPr>
          <p:cNvPr id="1405" name="Google Shape;1405;p61"/>
          <p:cNvSpPr txBox="1">
            <a:spLocks noGrp="1"/>
          </p:cNvSpPr>
          <p:nvPr>
            <p:ph type="subTitle" idx="1"/>
          </p:nvPr>
        </p:nvSpPr>
        <p:spPr>
          <a:xfrm flipH="1">
            <a:off x="1139944" y="1023844"/>
            <a:ext cx="7353880" cy="905583"/>
          </a:xfrm>
          <a:prstGeom prst="rect">
            <a:avLst/>
          </a:prstGeom>
        </p:spPr>
        <p:txBody>
          <a:bodyPr spcFirstLastPara="1" wrap="square" lIns="91425" tIns="91425" rIns="91425" bIns="91425" anchor="ctr" anchorCtr="0">
            <a:noAutofit/>
          </a:bodyPr>
          <a:lstStyle/>
          <a:p>
            <a:pPr eaLnBrk="1" hangingPunct="1">
              <a:spcBef>
                <a:spcPct val="50000"/>
              </a:spcBef>
            </a:pPr>
            <a:r>
              <a:rPr lang="en-US" altLang="en-VN" dirty="0">
                <a:solidFill>
                  <a:schemeClr val="tx1"/>
                </a:solidFill>
              </a:rPr>
              <a:t>      Many adjectives of emotions and feelings are formed from the -</a:t>
            </a:r>
            <a:r>
              <a:rPr lang="en-US" altLang="en-VN" i="1" dirty="0">
                <a:solidFill>
                  <a:schemeClr val="tx1"/>
                </a:solidFill>
              </a:rPr>
              <a:t>ed</a:t>
            </a:r>
            <a:r>
              <a:rPr lang="en-US" altLang="en-VN" dirty="0">
                <a:solidFill>
                  <a:schemeClr val="tx1"/>
                </a:solidFill>
              </a:rPr>
              <a:t> form of verbs: </a:t>
            </a:r>
            <a:r>
              <a:rPr lang="en-US" altLang="en-VN" i="1" dirty="0">
                <a:solidFill>
                  <a:schemeClr val="tx1"/>
                </a:solidFill>
              </a:rPr>
              <a:t>excited, relaxed, frustrated</a:t>
            </a:r>
            <a:r>
              <a:rPr lang="en-US" altLang="en-VN" dirty="0">
                <a:solidFill>
                  <a:schemeClr val="tx1"/>
                </a:solidFill>
              </a:rPr>
              <a:t>, etc. Can you find more examples?</a:t>
            </a:r>
          </a:p>
        </p:txBody>
      </p:sp>
      <p:grpSp>
        <p:nvGrpSpPr>
          <p:cNvPr id="1406" name="Google Shape;1406;p61"/>
          <p:cNvGrpSpPr/>
          <p:nvPr/>
        </p:nvGrpSpPr>
        <p:grpSpPr>
          <a:xfrm>
            <a:off x="-1466386" y="2502770"/>
            <a:ext cx="6932394" cy="2394128"/>
            <a:chOff x="-1456136" y="2426570"/>
            <a:chExt cx="6932394" cy="2394128"/>
          </a:xfrm>
        </p:grpSpPr>
        <p:grpSp>
          <p:nvGrpSpPr>
            <p:cNvPr id="1407" name="Google Shape;1407;p61"/>
            <p:cNvGrpSpPr/>
            <p:nvPr/>
          </p:nvGrpSpPr>
          <p:grpSpPr>
            <a:xfrm>
              <a:off x="1944042" y="3504505"/>
              <a:ext cx="2281461" cy="1299916"/>
              <a:chOff x="1408125" y="1469475"/>
              <a:chExt cx="957350" cy="545450"/>
            </a:xfrm>
          </p:grpSpPr>
          <p:sp>
            <p:nvSpPr>
              <p:cNvPr id="1408" name="Google Shape;1408;p61"/>
              <p:cNvSpPr/>
              <p:nvPr/>
            </p:nvSpPr>
            <p:spPr>
              <a:xfrm>
                <a:off x="1679875" y="1715225"/>
                <a:ext cx="65825" cy="234725"/>
              </a:xfrm>
              <a:custGeom>
                <a:avLst/>
                <a:gdLst/>
                <a:ahLst/>
                <a:cxnLst/>
                <a:rect l="l" t="t" r="r" b="b"/>
                <a:pathLst>
                  <a:path w="2633" h="9389" extrusionOk="0">
                    <a:moveTo>
                      <a:pt x="399" y="1"/>
                    </a:moveTo>
                    <a:lnTo>
                      <a:pt x="1" y="9389"/>
                    </a:lnTo>
                    <a:lnTo>
                      <a:pt x="2632" y="9389"/>
                    </a:lnTo>
                    <a:lnTo>
                      <a:pt x="2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1"/>
              <p:cNvSpPr/>
              <p:nvPr/>
            </p:nvSpPr>
            <p:spPr>
              <a:xfrm>
                <a:off x="1679050" y="1682625"/>
                <a:ext cx="67475" cy="25450"/>
              </a:xfrm>
              <a:custGeom>
                <a:avLst/>
                <a:gdLst/>
                <a:ahLst/>
                <a:cxnLst/>
                <a:rect l="l" t="t" r="r" b="b"/>
                <a:pathLst>
                  <a:path w="2699" h="1018" extrusionOk="0">
                    <a:moveTo>
                      <a:pt x="0" y="0"/>
                    </a:moveTo>
                    <a:lnTo>
                      <a:pt x="0" y="1017"/>
                    </a:lnTo>
                    <a:lnTo>
                      <a:pt x="2698" y="1017"/>
                    </a:lnTo>
                    <a:lnTo>
                      <a:pt x="26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1"/>
              <p:cNvSpPr/>
              <p:nvPr/>
            </p:nvSpPr>
            <p:spPr>
              <a:xfrm>
                <a:off x="1562400" y="1715225"/>
                <a:ext cx="65525" cy="234725"/>
              </a:xfrm>
              <a:custGeom>
                <a:avLst/>
                <a:gdLst/>
                <a:ahLst/>
                <a:cxnLst/>
                <a:rect l="l" t="t" r="r" b="b"/>
                <a:pathLst>
                  <a:path w="2621" h="9389" extrusionOk="0">
                    <a:moveTo>
                      <a:pt x="387" y="1"/>
                    </a:moveTo>
                    <a:lnTo>
                      <a:pt x="0" y="9389"/>
                    </a:lnTo>
                    <a:lnTo>
                      <a:pt x="2621" y="9389"/>
                    </a:lnTo>
                    <a:lnTo>
                      <a:pt x="2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1"/>
              <p:cNvSpPr/>
              <p:nvPr/>
            </p:nvSpPr>
            <p:spPr>
              <a:xfrm>
                <a:off x="1561550" y="1682625"/>
                <a:ext cx="67200" cy="25450"/>
              </a:xfrm>
              <a:custGeom>
                <a:avLst/>
                <a:gdLst/>
                <a:ahLst/>
                <a:cxnLst/>
                <a:rect l="l" t="t" r="r" b="b"/>
                <a:pathLst>
                  <a:path w="2688" h="1018" extrusionOk="0">
                    <a:moveTo>
                      <a:pt x="1" y="0"/>
                    </a:moveTo>
                    <a:lnTo>
                      <a:pt x="1" y="1017"/>
                    </a:lnTo>
                    <a:lnTo>
                      <a:pt x="2688" y="1017"/>
                    </a:lnTo>
                    <a:lnTo>
                      <a:pt x="26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1"/>
              <p:cNvSpPr/>
              <p:nvPr/>
            </p:nvSpPr>
            <p:spPr>
              <a:xfrm>
                <a:off x="1444625" y="1715225"/>
                <a:ext cx="65825" cy="234725"/>
              </a:xfrm>
              <a:custGeom>
                <a:avLst/>
                <a:gdLst/>
                <a:ahLst/>
                <a:cxnLst/>
                <a:rect l="l" t="t" r="r" b="b"/>
                <a:pathLst>
                  <a:path w="2633" h="9389" extrusionOk="0">
                    <a:moveTo>
                      <a:pt x="399" y="1"/>
                    </a:moveTo>
                    <a:lnTo>
                      <a:pt x="1" y="9389"/>
                    </a:lnTo>
                    <a:lnTo>
                      <a:pt x="2632" y="9389"/>
                    </a:lnTo>
                    <a:lnTo>
                      <a:pt x="2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1"/>
              <p:cNvSpPr/>
              <p:nvPr/>
            </p:nvSpPr>
            <p:spPr>
              <a:xfrm>
                <a:off x="1443800" y="1682625"/>
                <a:ext cx="67475" cy="25450"/>
              </a:xfrm>
              <a:custGeom>
                <a:avLst/>
                <a:gdLst/>
                <a:ahLst/>
                <a:cxnLst/>
                <a:rect l="l" t="t" r="r" b="b"/>
                <a:pathLst>
                  <a:path w="2699" h="1018" extrusionOk="0">
                    <a:moveTo>
                      <a:pt x="0" y="0"/>
                    </a:moveTo>
                    <a:lnTo>
                      <a:pt x="0" y="1017"/>
                    </a:lnTo>
                    <a:lnTo>
                      <a:pt x="2698" y="1017"/>
                    </a:lnTo>
                    <a:lnTo>
                      <a:pt x="26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1"/>
              <p:cNvSpPr/>
              <p:nvPr/>
            </p:nvSpPr>
            <p:spPr>
              <a:xfrm>
                <a:off x="2032900" y="1715225"/>
                <a:ext cx="65800" cy="234725"/>
              </a:xfrm>
              <a:custGeom>
                <a:avLst/>
                <a:gdLst/>
                <a:ahLst/>
                <a:cxnLst/>
                <a:rect l="l" t="t" r="r" b="b"/>
                <a:pathLst>
                  <a:path w="2632" h="9389" extrusionOk="0">
                    <a:moveTo>
                      <a:pt x="398" y="1"/>
                    </a:moveTo>
                    <a:lnTo>
                      <a:pt x="0" y="9389"/>
                    </a:lnTo>
                    <a:lnTo>
                      <a:pt x="2632" y="9389"/>
                    </a:lnTo>
                    <a:lnTo>
                      <a:pt x="2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1"/>
              <p:cNvSpPr/>
              <p:nvPr/>
            </p:nvSpPr>
            <p:spPr>
              <a:xfrm>
                <a:off x="2032050" y="1682625"/>
                <a:ext cx="67475" cy="25450"/>
              </a:xfrm>
              <a:custGeom>
                <a:avLst/>
                <a:gdLst/>
                <a:ahLst/>
                <a:cxnLst/>
                <a:rect l="l" t="t" r="r" b="b"/>
                <a:pathLst>
                  <a:path w="2699" h="1018" extrusionOk="0">
                    <a:moveTo>
                      <a:pt x="1" y="0"/>
                    </a:moveTo>
                    <a:lnTo>
                      <a:pt x="1" y="1017"/>
                    </a:lnTo>
                    <a:lnTo>
                      <a:pt x="2699" y="1017"/>
                    </a:lnTo>
                    <a:lnTo>
                      <a:pt x="26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1"/>
              <p:cNvSpPr/>
              <p:nvPr/>
            </p:nvSpPr>
            <p:spPr>
              <a:xfrm>
                <a:off x="1915400" y="1715225"/>
                <a:ext cx="65550" cy="234725"/>
              </a:xfrm>
              <a:custGeom>
                <a:avLst/>
                <a:gdLst/>
                <a:ahLst/>
                <a:cxnLst/>
                <a:rect l="l" t="t" r="r" b="b"/>
                <a:pathLst>
                  <a:path w="2622" h="9389" extrusionOk="0">
                    <a:moveTo>
                      <a:pt x="388" y="1"/>
                    </a:moveTo>
                    <a:lnTo>
                      <a:pt x="1" y="9389"/>
                    </a:lnTo>
                    <a:lnTo>
                      <a:pt x="2621" y="9389"/>
                    </a:lnTo>
                    <a:lnTo>
                      <a:pt x="2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1"/>
              <p:cNvSpPr/>
              <p:nvPr/>
            </p:nvSpPr>
            <p:spPr>
              <a:xfrm>
                <a:off x="1914575" y="1682625"/>
                <a:ext cx="67200" cy="25450"/>
              </a:xfrm>
              <a:custGeom>
                <a:avLst/>
                <a:gdLst/>
                <a:ahLst/>
                <a:cxnLst/>
                <a:rect l="l" t="t" r="r" b="b"/>
                <a:pathLst>
                  <a:path w="2688" h="1018" extrusionOk="0">
                    <a:moveTo>
                      <a:pt x="0" y="0"/>
                    </a:moveTo>
                    <a:lnTo>
                      <a:pt x="0" y="1017"/>
                    </a:lnTo>
                    <a:lnTo>
                      <a:pt x="2687" y="1017"/>
                    </a:lnTo>
                    <a:lnTo>
                      <a:pt x="26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1"/>
              <p:cNvSpPr/>
              <p:nvPr/>
            </p:nvSpPr>
            <p:spPr>
              <a:xfrm>
                <a:off x="2268425" y="1715225"/>
                <a:ext cx="65525" cy="234725"/>
              </a:xfrm>
              <a:custGeom>
                <a:avLst/>
                <a:gdLst/>
                <a:ahLst/>
                <a:cxnLst/>
                <a:rect l="l" t="t" r="r" b="b"/>
                <a:pathLst>
                  <a:path w="2621" h="9389" extrusionOk="0">
                    <a:moveTo>
                      <a:pt x="387" y="1"/>
                    </a:moveTo>
                    <a:lnTo>
                      <a:pt x="0" y="9389"/>
                    </a:lnTo>
                    <a:lnTo>
                      <a:pt x="2621" y="9389"/>
                    </a:lnTo>
                    <a:lnTo>
                      <a:pt x="2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1"/>
              <p:cNvSpPr/>
              <p:nvPr/>
            </p:nvSpPr>
            <p:spPr>
              <a:xfrm>
                <a:off x="2267575" y="1682625"/>
                <a:ext cx="67200" cy="25450"/>
              </a:xfrm>
              <a:custGeom>
                <a:avLst/>
                <a:gdLst/>
                <a:ahLst/>
                <a:cxnLst/>
                <a:rect l="l" t="t" r="r" b="b"/>
                <a:pathLst>
                  <a:path w="2688" h="1018" extrusionOk="0">
                    <a:moveTo>
                      <a:pt x="1" y="0"/>
                    </a:moveTo>
                    <a:lnTo>
                      <a:pt x="1" y="1017"/>
                    </a:lnTo>
                    <a:lnTo>
                      <a:pt x="2688" y="1017"/>
                    </a:lnTo>
                    <a:lnTo>
                      <a:pt x="26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1"/>
              <p:cNvSpPr/>
              <p:nvPr/>
            </p:nvSpPr>
            <p:spPr>
              <a:xfrm>
                <a:off x="2150650" y="1715225"/>
                <a:ext cx="65550" cy="234725"/>
              </a:xfrm>
              <a:custGeom>
                <a:avLst/>
                <a:gdLst/>
                <a:ahLst/>
                <a:cxnLst/>
                <a:rect l="l" t="t" r="r" b="b"/>
                <a:pathLst>
                  <a:path w="2622" h="9389" extrusionOk="0">
                    <a:moveTo>
                      <a:pt x="399" y="1"/>
                    </a:moveTo>
                    <a:lnTo>
                      <a:pt x="1" y="9389"/>
                    </a:lnTo>
                    <a:lnTo>
                      <a:pt x="2621" y="9389"/>
                    </a:lnTo>
                    <a:lnTo>
                      <a:pt x="2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1"/>
              <p:cNvSpPr/>
              <p:nvPr/>
            </p:nvSpPr>
            <p:spPr>
              <a:xfrm>
                <a:off x="2149825" y="1682625"/>
                <a:ext cx="67200" cy="25450"/>
              </a:xfrm>
              <a:custGeom>
                <a:avLst/>
                <a:gdLst/>
                <a:ahLst/>
                <a:cxnLst/>
                <a:rect l="l" t="t" r="r" b="b"/>
                <a:pathLst>
                  <a:path w="2688" h="1018" extrusionOk="0">
                    <a:moveTo>
                      <a:pt x="0" y="0"/>
                    </a:moveTo>
                    <a:lnTo>
                      <a:pt x="0" y="1017"/>
                    </a:lnTo>
                    <a:lnTo>
                      <a:pt x="2687" y="1017"/>
                    </a:lnTo>
                    <a:lnTo>
                      <a:pt x="26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1"/>
              <p:cNvSpPr/>
              <p:nvPr/>
            </p:nvSpPr>
            <p:spPr>
              <a:xfrm>
                <a:off x="1797650" y="1715225"/>
                <a:ext cx="65800" cy="234725"/>
              </a:xfrm>
              <a:custGeom>
                <a:avLst/>
                <a:gdLst/>
                <a:ahLst/>
                <a:cxnLst/>
                <a:rect l="l" t="t" r="r" b="b"/>
                <a:pathLst>
                  <a:path w="2632" h="9389" extrusionOk="0">
                    <a:moveTo>
                      <a:pt x="398" y="1"/>
                    </a:moveTo>
                    <a:lnTo>
                      <a:pt x="0" y="9389"/>
                    </a:lnTo>
                    <a:lnTo>
                      <a:pt x="2632" y="9389"/>
                    </a:lnTo>
                    <a:lnTo>
                      <a:pt x="2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1"/>
              <p:cNvSpPr/>
              <p:nvPr/>
            </p:nvSpPr>
            <p:spPr>
              <a:xfrm>
                <a:off x="1796800" y="1682625"/>
                <a:ext cx="67200" cy="25450"/>
              </a:xfrm>
              <a:custGeom>
                <a:avLst/>
                <a:gdLst/>
                <a:ahLst/>
                <a:cxnLst/>
                <a:rect l="l" t="t" r="r" b="b"/>
                <a:pathLst>
                  <a:path w="2688" h="1018" extrusionOk="0">
                    <a:moveTo>
                      <a:pt x="1" y="0"/>
                    </a:moveTo>
                    <a:lnTo>
                      <a:pt x="1" y="1017"/>
                    </a:lnTo>
                    <a:lnTo>
                      <a:pt x="2688" y="1017"/>
                    </a:lnTo>
                    <a:lnTo>
                      <a:pt x="26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1"/>
              <p:cNvSpPr/>
              <p:nvPr/>
            </p:nvSpPr>
            <p:spPr>
              <a:xfrm>
                <a:off x="1434125" y="1653875"/>
                <a:ext cx="910325" cy="17975"/>
              </a:xfrm>
              <a:custGeom>
                <a:avLst/>
                <a:gdLst/>
                <a:ahLst/>
                <a:cxnLst/>
                <a:rect l="l" t="t" r="r" b="b"/>
                <a:pathLst>
                  <a:path w="36413" h="719" extrusionOk="0">
                    <a:moveTo>
                      <a:pt x="0" y="0"/>
                    </a:moveTo>
                    <a:lnTo>
                      <a:pt x="0" y="719"/>
                    </a:lnTo>
                    <a:lnTo>
                      <a:pt x="36413" y="719"/>
                    </a:lnTo>
                    <a:lnTo>
                      <a:pt x="364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1"/>
              <p:cNvSpPr/>
              <p:nvPr/>
            </p:nvSpPr>
            <p:spPr>
              <a:xfrm>
                <a:off x="1434125" y="1960725"/>
                <a:ext cx="910325" cy="18250"/>
              </a:xfrm>
              <a:custGeom>
                <a:avLst/>
                <a:gdLst/>
                <a:ahLst/>
                <a:cxnLst/>
                <a:rect l="l" t="t" r="r" b="b"/>
                <a:pathLst>
                  <a:path w="36413" h="730" extrusionOk="0">
                    <a:moveTo>
                      <a:pt x="0" y="0"/>
                    </a:moveTo>
                    <a:lnTo>
                      <a:pt x="0" y="730"/>
                    </a:lnTo>
                    <a:lnTo>
                      <a:pt x="36413" y="730"/>
                    </a:lnTo>
                    <a:lnTo>
                      <a:pt x="364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1"/>
              <p:cNvSpPr/>
              <p:nvPr/>
            </p:nvSpPr>
            <p:spPr>
              <a:xfrm>
                <a:off x="1408125" y="1989750"/>
                <a:ext cx="957350" cy="25175"/>
              </a:xfrm>
              <a:custGeom>
                <a:avLst/>
                <a:gdLst/>
                <a:ahLst/>
                <a:cxnLst/>
                <a:rect l="l" t="t" r="r" b="b"/>
                <a:pathLst>
                  <a:path w="38294" h="1007" extrusionOk="0">
                    <a:moveTo>
                      <a:pt x="1" y="0"/>
                    </a:moveTo>
                    <a:lnTo>
                      <a:pt x="1" y="1006"/>
                    </a:lnTo>
                    <a:lnTo>
                      <a:pt x="38293" y="1006"/>
                    </a:lnTo>
                    <a:lnTo>
                      <a:pt x="382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1"/>
              <p:cNvSpPr/>
              <p:nvPr/>
            </p:nvSpPr>
            <p:spPr>
              <a:xfrm>
                <a:off x="1422500" y="1469475"/>
                <a:ext cx="928325" cy="133825"/>
              </a:xfrm>
              <a:custGeom>
                <a:avLst/>
                <a:gdLst/>
                <a:ahLst/>
                <a:cxnLst/>
                <a:rect l="l" t="t" r="r" b="b"/>
                <a:pathLst>
                  <a:path w="37133" h="5353" extrusionOk="0">
                    <a:moveTo>
                      <a:pt x="18644" y="1"/>
                    </a:moveTo>
                    <a:lnTo>
                      <a:pt x="1" y="5353"/>
                    </a:lnTo>
                    <a:lnTo>
                      <a:pt x="37132" y="5353"/>
                    </a:lnTo>
                    <a:lnTo>
                      <a:pt x="186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1"/>
              <p:cNvSpPr/>
              <p:nvPr/>
            </p:nvSpPr>
            <p:spPr>
              <a:xfrm>
                <a:off x="1440475" y="1610475"/>
                <a:ext cx="10800" cy="32625"/>
              </a:xfrm>
              <a:custGeom>
                <a:avLst/>
                <a:gdLst/>
                <a:ahLst/>
                <a:cxnLst/>
                <a:rect l="l" t="t" r="r" b="b"/>
                <a:pathLst>
                  <a:path w="432"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1"/>
              <p:cNvSpPr/>
              <p:nvPr/>
            </p:nvSpPr>
            <p:spPr>
              <a:xfrm>
                <a:off x="1460650" y="1610475"/>
                <a:ext cx="10825" cy="32625"/>
              </a:xfrm>
              <a:custGeom>
                <a:avLst/>
                <a:gdLst/>
                <a:ahLst/>
                <a:cxnLst/>
                <a:rect l="l" t="t" r="r" b="b"/>
                <a:pathLst>
                  <a:path w="433"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1"/>
              <p:cNvSpPr/>
              <p:nvPr/>
            </p:nvSpPr>
            <p:spPr>
              <a:xfrm>
                <a:off x="1480850" y="1610475"/>
                <a:ext cx="10800" cy="32625"/>
              </a:xfrm>
              <a:custGeom>
                <a:avLst/>
                <a:gdLst/>
                <a:ahLst/>
                <a:cxnLst/>
                <a:rect l="l" t="t" r="r" b="b"/>
                <a:pathLst>
                  <a:path w="432" h="1305" extrusionOk="0">
                    <a:moveTo>
                      <a:pt x="0" y="0"/>
                    </a:moveTo>
                    <a:lnTo>
                      <a:pt x="0" y="1305"/>
                    </a:lnTo>
                    <a:lnTo>
                      <a:pt x="431" y="1305"/>
                    </a:lnTo>
                    <a:lnTo>
                      <a:pt x="4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1"/>
              <p:cNvSpPr/>
              <p:nvPr/>
            </p:nvSpPr>
            <p:spPr>
              <a:xfrm>
                <a:off x="1500750" y="1610475"/>
                <a:ext cx="11075" cy="32625"/>
              </a:xfrm>
              <a:custGeom>
                <a:avLst/>
                <a:gdLst/>
                <a:ahLst/>
                <a:cxnLst/>
                <a:rect l="l" t="t" r="r" b="b"/>
                <a:pathLst>
                  <a:path w="443" h="1305" extrusionOk="0">
                    <a:moveTo>
                      <a:pt x="0" y="0"/>
                    </a:moveTo>
                    <a:lnTo>
                      <a:pt x="0" y="1305"/>
                    </a:lnTo>
                    <a:lnTo>
                      <a:pt x="443" y="1305"/>
                    </a:lnTo>
                    <a:lnTo>
                      <a:pt x="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1"/>
              <p:cNvSpPr/>
              <p:nvPr/>
            </p:nvSpPr>
            <p:spPr>
              <a:xfrm>
                <a:off x="1520925" y="1610475"/>
                <a:ext cx="10800" cy="32625"/>
              </a:xfrm>
              <a:custGeom>
                <a:avLst/>
                <a:gdLst/>
                <a:ahLst/>
                <a:cxnLst/>
                <a:rect l="l" t="t" r="r" b="b"/>
                <a:pathLst>
                  <a:path w="432" h="1305" extrusionOk="0">
                    <a:moveTo>
                      <a:pt x="0" y="0"/>
                    </a:moveTo>
                    <a:lnTo>
                      <a:pt x="0"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1"/>
              <p:cNvSpPr/>
              <p:nvPr/>
            </p:nvSpPr>
            <p:spPr>
              <a:xfrm>
                <a:off x="1541100" y="1610475"/>
                <a:ext cx="10800" cy="32625"/>
              </a:xfrm>
              <a:custGeom>
                <a:avLst/>
                <a:gdLst/>
                <a:ahLst/>
                <a:cxnLst/>
                <a:rect l="l" t="t" r="r" b="b"/>
                <a:pathLst>
                  <a:path w="432"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1"/>
              <p:cNvSpPr/>
              <p:nvPr/>
            </p:nvSpPr>
            <p:spPr>
              <a:xfrm>
                <a:off x="1561275" y="1610475"/>
                <a:ext cx="10825" cy="32625"/>
              </a:xfrm>
              <a:custGeom>
                <a:avLst/>
                <a:gdLst/>
                <a:ahLst/>
                <a:cxnLst/>
                <a:rect l="l" t="t" r="r" b="b"/>
                <a:pathLst>
                  <a:path w="433"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1"/>
              <p:cNvSpPr/>
              <p:nvPr/>
            </p:nvSpPr>
            <p:spPr>
              <a:xfrm>
                <a:off x="1581475" y="1610475"/>
                <a:ext cx="10800" cy="32625"/>
              </a:xfrm>
              <a:custGeom>
                <a:avLst/>
                <a:gdLst/>
                <a:ahLst/>
                <a:cxnLst/>
                <a:rect l="l" t="t" r="r" b="b"/>
                <a:pathLst>
                  <a:path w="432" h="1305" extrusionOk="0">
                    <a:moveTo>
                      <a:pt x="0" y="0"/>
                    </a:moveTo>
                    <a:lnTo>
                      <a:pt x="0" y="1305"/>
                    </a:lnTo>
                    <a:lnTo>
                      <a:pt x="431" y="1305"/>
                    </a:lnTo>
                    <a:lnTo>
                      <a:pt x="4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1"/>
              <p:cNvSpPr/>
              <p:nvPr/>
            </p:nvSpPr>
            <p:spPr>
              <a:xfrm>
                <a:off x="1601375" y="1610475"/>
                <a:ext cx="10800" cy="32625"/>
              </a:xfrm>
              <a:custGeom>
                <a:avLst/>
                <a:gdLst/>
                <a:ahLst/>
                <a:cxnLst/>
                <a:rect l="l" t="t" r="r" b="b"/>
                <a:pathLst>
                  <a:path w="432" h="1305" extrusionOk="0">
                    <a:moveTo>
                      <a:pt x="0" y="0"/>
                    </a:moveTo>
                    <a:lnTo>
                      <a:pt x="0" y="1305"/>
                    </a:lnTo>
                    <a:lnTo>
                      <a:pt x="431" y="1305"/>
                    </a:lnTo>
                    <a:lnTo>
                      <a:pt x="4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1"/>
              <p:cNvSpPr/>
              <p:nvPr/>
            </p:nvSpPr>
            <p:spPr>
              <a:xfrm>
                <a:off x="1621550" y="1610475"/>
                <a:ext cx="10800" cy="32625"/>
              </a:xfrm>
              <a:custGeom>
                <a:avLst/>
                <a:gdLst/>
                <a:ahLst/>
                <a:cxnLst/>
                <a:rect l="l" t="t" r="r" b="b"/>
                <a:pathLst>
                  <a:path w="432" h="1305" extrusionOk="0">
                    <a:moveTo>
                      <a:pt x="0" y="0"/>
                    </a:moveTo>
                    <a:lnTo>
                      <a:pt x="0"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1"/>
              <p:cNvSpPr/>
              <p:nvPr/>
            </p:nvSpPr>
            <p:spPr>
              <a:xfrm>
                <a:off x="1641725" y="1610475"/>
                <a:ext cx="10800" cy="32625"/>
              </a:xfrm>
              <a:custGeom>
                <a:avLst/>
                <a:gdLst/>
                <a:ahLst/>
                <a:cxnLst/>
                <a:rect l="l" t="t" r="r" b="b"/>
                <a:pathLst>
                  <a:path w="432"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1"/>
              <p:cNvSpPr/>
              <p:nvPr/>
            </p:nvSpPr>
            <p:spPr>
              <a:xfrm>
                <a:off x="1661900" y="1610475"/>
                <a:ext cx="10825" cy="32625"/>
              </a:xfrm>
              <a:custGeom>
                <a:avLst/>
                <a:gdLst/>
                <a:ahLst/>
                <a:cxnLst/>
                <a:rect l="l" t="t" r="r" b="b"/>
                <a:pathLst>
                  <a:path w="433"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61"/>
              <p:cNvSpPr/>
              <p:nvPr/>
            </p:nvSpPr>
            <p:spPr>
              <a:xfrm>
                <a:off x="1681800" y="1610475"/>
                <a:ext cx="10825" cy="32625"/>
              </a:xfrm>
              <a:custGeom>
                <a:avLst/>
                <a:gdLst/>
                <a:ahLst/>
                <a:cxnLst/>
                <a:rect l="l" t="t" r="r" b="b"/>
                <a:pathLst>
                  <a:path w="433"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1"/>
              <p:cNvSpPr/>
              <p:nvPr/>
            </p:nvSpPr>
            <p:spPr>
              <a:xfrm>
                <a:off x="1702000" y="1610475"/>
                <a:ext cx="10800" cy="32625"/>
              </a:xfrm>
              <a:custGeom>
                <a:avLst/>
                <a:gdLst/>
                <a:ahLst/>
                <a:cxnLst/>
                <a:rect l="l" t="t" r="r" b="b"/>
                <a:pathLst>
                  <a:path w="432" h="1305" extrusionOk="0">
                    <a:moveTo>
                      <a:pt x="0" y="0"/>
                    </a:moveTo>
                    <a:lnTo>
                      <a:pt x="0" y="1305"/>
                    </a:lnTo>
                    <a:lnTo>
                      <a:pt x="431" y="1305"/>
                    </a:lnTo>
                    <a:lnTo>
                      <a:pt x="4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1"/>
              <p:cNvSpPr/>
              <p:nvPr/>
            </p:nvSpPr>
            <p:spPr>
              <a:xfrm>
                <a:off x="1722175" y="1610475"/>
                <a:ext cx="10800" cy="32625"/>
              </a:xfrm>
              <a:custGeom>
                <a:avLst/>
                <a:gdLst/>
                <a:ahLst/>
                <a:cxnLst/>
                <a:rect l="l" t="t" r="r" b="b"/>
                <a:pathLst>
                  <a:path w="432" h="1305" extrusionOk="0">
                    <a:moveTo>
                      <a:pt x="0" y="0"/>
                    </a:moveTo>
                    <a:lnTo>
                      <a:pt x="0"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1"/>
              <p:cNvSpPr/>
              <p:nvPr/>
            </p:nvSpPr>
            <p:spPr>
              <a:xfrm>
                <a:off x="1742350" y="1610475"/>
                <a:ext cx="10800" cy="32625"/>
              </a:xfrm>
              <a:custGeom>
                <a:avLst/>
                <a:gdLst/>
                <a:ahLst/>
                <a:cxnLst/>
                <a:rect l="l" t="t" r="r" b="b"/>
                <a:pathLst>
                  <a:path w="432"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1"/>
              <p:cNvSpPr/>
              <p:nvPr/>
            </p:nvSpPr>
            <p:spPr>
              <a:xfrm>
                <a:off x="1762250" y="1610475"/>
                <a:ext cx="11075" cy="32625"/>
              </a:xfrm>
              <a:custGeom>
                <a:avLst/>
                <a:gdLst/>
                <a:ahLst/>
                <a:cxnLst/>
                <a:rect l="l" t="t" r="r" b="b"/>
                <a:pathLst>
                  <a:path w="443" h="1305" extrusionOk="0">
                    <a:moveTo>
                      <a:pt x="1" y="0"/>
                    </a:moveTo>
                    <a:lnTo>
                      <a:pt x="1" y="1305"/>
                    </a:lnTo>
                    <a:lnTo>
                      <a:pt x="443" y="1305"/>
                    </a:lnTo>
                    <a:lnTo>
                      <a:pt x="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1"/>
              <p:cNvSpPr/>
              <p:nvPr/>
            </p:nvSpPr>
            <p:spPr>
              <a:xfrm>
                <a:off x="1782425" y="1610475"/>
                <a:ext cx="10825" cy="32625"/>
              </a:xfrm>
              <a:custGeom>
                <a:avLst/>
                <a:gdLst/>
                <a:ahLst/>
                <a:cxnLst/>
                <a:rect l="l" t="t" r="r" b="b"/>
                <a:pathLst>
                  <a:path w="433"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1"/>
              <p:cNvSpPr/>
              <p:nvPr/>
            </p:nvSpPr>
            <p:spPr>
              <a:xfrm>
                <a:off x="1802625" y="1610475"/>
                <a:ext cx="10800" cy="32625"/>
              </a:xfrm>
              <a:custGeom>
                <a:avLst/>
                <a:gdLst/>
                <a:ahLst/>
                <a:cxnLst/>
                <a:rect l="l" t="t" r="r" b="b"/>
                <a:pathLst>
                  <a:path w="432" h="1305" extrusionOk="0">
                    <a:moveTo>
                      <a:pt x="0" y="0"/>
                    </a:moveTo>
                    <a:lnTo>
                      <a:pt x="0" y="1305"/>
                    </a:lnTo>
                    <a:lnTo>
                      <a:pt x="431" y="1305"/>
                    </a:lnTo>
                    <a:lnTo>
                      <a:pt x="4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1"/>
              <p:cNvSpPr/>
              <p:nvPr/>
            </p:nvSpPr>
            <p:spPr>
              <a:xfrm>
                <a:off x="1822800" y="1610475"/>
                <a:ext cx="10800" cy="32625"/>
              </a:xfrm>
              <a:custGeom>
                <a:avLst/>
                <a:gdLst/>
                <a:ahLst/>
                <a:cxnLst/>
                <a:rect l="l" t="t" r="r" b="b"/>
                <a:pathLst>
                  <a:path w="432" h="1305" extrusionOk="0">
                    <a:moveTo>
                      <a:pt x="0" y="0"/>
                    </a:moveTo>
                    <a:lnTo>
                      <a:pt x="0"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1"/>
              <p:cNvSpPr/>
              <p:nvPr/>
            </p:nvSpPr>
            <p:spPr>
              <a:xfrm>
                <a:off x="1842700" y="1610475"/>
                <a:ext cx="11075" cy="32625"/>
              </a:xfrm>
              <a:custGeom>
                <a:avLst/>
                <a:gdLst/>
                <a:ahLst/>
                <a:cxnLst/>
                <a:rect l="l" t="t" r="r" b="b"/>
                <a:pathLst>
                  <a:path w="443" h="1305" extrusionOk="0">
                    <a:moveTo>
                      <a:pt x="0" y="0"/>
                    </a:moveTo>
                    <a:lnTo>
                      <a:pt x="0" y="1305"/>
                    </a:lnTo>
                    <a:lnTo>
                      <a:pt x="443" y="1305"/>
                    </a:lnTo>
                    <a:lnTo>
                      <a:pt x="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1"/>
              <p:cNvSpPr/>
              <p:nvPr/>
            </p:nvSpPr>
            <p:spPr>
              <a:xfrm>
                <a:off x="1862875" y="1610475"/>
                <a:ext cx="10800" cy="32625"/>
              </a:xfrm>
              <a:custGeom>
                <a:avLst/>
                <a:gdLst/>
                <a:ahLst/>
                <a:cxnLst/>
                <a:rect l="l" t="t" r="r" b="b"/>
                <a:pathLst>
                  <a:path w="432"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1"/>
              <p:cNvSpPr/>
              <p:nvPr/>
            </p:nvSpPr>
            <p:spPr>
              <a:xfrm>
                <a:off x="2164750" y="1610475"/>
                <a:ext cx="10800" cy="32625"/>
              </a:xfrm>
              <a:custGeom>
                <a:avLst/>
                <a:gdLst/>
                <a:ahLst/>
                <a:cxnLst/>
                <a:rect l="l" t="t" r="r" b="b"/>
                <a:pathLst>
                  <a:path w="432"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1"/>
              <p:cNvSpPr/>
              <p:nvPr/>
            </p:nvSpPr>
            <p:spPr>
              <a:xfrm>
                <a:off x="1883050" y="1610475"/>
                <a:ext cx="10825" cy="32625"/>
              </a:xfrm>
              <a:custGeom>
                <a:avLst/>
                <a:gdLst/>
                <a:ahLst/>
                <a:cxnLst/>
                <a:rect l="l" t="t" r="r" b="b"/>
                <a:pathLst>
                  <a:path w="433"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1"/>
              <p:cNvSpPr/>
              <p:nvPr/>
            </p:nvSpPr>
            <p:spPr>
              <a:xfrm>
                <a:off x="1903250" y="1610475"/>
                <a:ext cx="10800" cy="32625"/>
              </a:xfrm>
              <a:custGeom>
                <a:avLst/>
                <a:gdLst/>
                <a:ahLst/>
                <a:cxnLst/>
                <a:rect l="l" t="t" r="r" b="b"/>
                <a:pathLst>
                  <a:path w="432" h="1305" extrusionOk="0">
                    <a:moveTo>
                      <a:pt x="0" y="0"/>
                    </a:moveTo>
                    <a:lnTo>
                      <a:pt x="0" y="1305"/>
                    </a:lnTo>
                    <a:lnTo>
                      <a:pt x="431" y="1305"/>
                    </a:lnTo>
                    <a:lnTo>
                      <a:pt x="4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1"/>
              <p:cNvSpPr/>
              <p:nvPr/>
            </p:nvSpPr>
            <p:spPr>
              <a:xfrm>
                <a:off x="1923425" y="1610475"/>
                <a:ext cx="10800" cy="32625"/>
              </a:xfrm>
              <a:custGeom>
                <a:avLst/>
                <a:gdLst/>
                <a:ahLst/>
                <a:cxnLst/>
                <a:rect l="l" t="t" r="r" b="b"/>
                <a:pathLst>
                  <a:path w="432" h="1305" extrusionOk="0">
                    <a:moveTo>
                      <a:pt x="0" y="0"/>
                    </a:moveTo>
                    <a:lnTo>
                      <a:pt x="0"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1"/>
              <p:cNvSpPr/>
              <p:nvPr/>
            </p:nvSpPr>
            <p:spPr>
              <a:xfrm>
                <a:off x="1943325" y="1610475"/>
                <a:ext cx="11075" cy="32625"/>
              </a:xfrm>
              <a:custGeom>
                <a:avLst/>
                <a:gdLst/>
                <a:ahLst/>
                <a:cxnLst/>
                <a:rect l="l" t="t" r="r" b="b"/>
                <a:pathLst>
                  <a:path w="443" h="1305" extrusionOk="0">
                    <a:moveTo>
                      <a:pt x="0" y="0"/>
                    </a:moveTo>
                    <a:lnTo>
                      <a:pt x="0" y="1305"/>
                    </a:lnTo>
                    <a:lnTo>
                      <a:pt x="443" y="1305"/>
                    </a:lnTo>
                    <a:lnTo>
                      <a:pt x="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1"/>
              <p:cNvSpPr/>
              <p:nvPr/>
            </p:nvSpPr>
            <p:spPr>
              <a:xfrm>
                <a:off x="1963500" y="1610475"/>
                <a:ext cx="10800" cy="32625"/>
              </a:xfrm>
              <a:custGeom>
                <a:avLst/>
                <a:gdLst/>
                <a:ahLst/>
                <a:cxnLst/>
                <a:rect l="l" t="t" r="r" b="b"/>
                <a:pathLst>
                  <a:path w="432"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1"/>
              <p:cNvSpPr/>
              <p:nvPr/>
            </p:nvSpPr>
            <p:spPr>
              <a:xfrm>
                <a:off x="1983675" y="1610475"/>
                <a:ext cx="10825" cy="32625"/>
              </a:xfrm>
              <a:custGeom>
                <a:avLst/>
                <a:gdLst/>
                <a:ahLst/>
                <a:cxnLst/>
                <a:rect l="l" t="t" r="r" b="b"/>
                <a:pathLst>
                  <a:path w="433"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1"/>
              <p:cNvSpPr/>
              <p:nvPr/>
            </p:nvSpPr>
            <p:spPr>
              <a:xfrm>
                <a:off x="2003875" y="1610475"/>
                <a:ext cx="10800" cy="32625"/>
              </a:xfrm>
              <a:custGeom>
                <a:avLst/>
                <a:gdLst/>
                <a:ahLst/>
                <a:cxnLst/>
                <a:rect l="l" t="t" r="r" b="b"/>
                <a:pathLst>
                  <a:path w="432" h="1305" extrusionOk="0">
                    <a:moveTo>
                      <a:pt x="0" y="0"/>
                    </a:moveTo>
                    <a:lnTo>
                      <a:pt x="0" y="1305"/>
                    </a:lnTo>
                    <a:lnTo>
                      <a:pt x="431" y="1305"/>
                    </a:lnTo>
                    <a:lnTo>
                      <a:pt x="4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1"/>
              <p:cNvSpPr/>
              <p:nvPr/>
            </p:nvSpPr>
            <p:spPr>
              <a:xfrm>
                <a:off x="2023775" y="1610475"/>
                <a:ext cx="11075" cy="32625"/>
              </a:xfrm>
              <a:custGeom>
                <a:avLst/>
                <a:gdLst/>
                <a:ahLst/>
                <a:cxnLst/>
                <a:rect l="l" t="t" r="r" b="b"/>
                <a:pathLst>
                  <a:path w="443" h="1305" extrusionOk="0">
                    <a:moveTo>
                      <a:pt x="0" y="0"/>
                    </a:moveTo>
                    <a:lnTo>
                      <a:pt x="0" y="1305"/>
                    </a:lnTo>
                    <a:lnTo>
                      <a:pt x="442" y="1305"/>
                    </a:lnTo>
                    <a:lnTo>
                      <a:pt x="4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1"/>
              <p:cNvSpPr/>
              <p:nvPr/>
            </p:nvSpPr>
            <p:spPr>
              <a:xfrm>
                <a:off x="2043950" y="1610475"/>
                <a:ext cx="10800" cy="32625"/>
              </a:xfrm>
              <a:custGeom>
                <a:avLst/>
                <a:gdLst/>
                <a:ahLst/>
                <a:cxnLst/>
                <a:rect l="l" t="t" r="r" b="b"/>
                <a:pathLst>
                  <a:path w="432" h="1305" extrusionOk="0">
                    <a:moveTo>
                      <a:pt x="0" y="0"/>
                    </a:moveTo>
                    <a:lnTo>
                      <a:pt x="0"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1"/>
              <p:cNvSpPr/>
              <p:nvPr/>
            </p:nvSpPr>
            <p:spPr>
              <a:xfrm>
                <a:off x="2064125" y="1610475"/>
                <a:ext cx="10800" cy="32625"/>
              </a:xfrm>
              <a:custGeom>
                <a:avLst/>
                <a:gdLst/>
                <a:ahLst/>
                <a:cxnLst/>
                <a:rect l="l" t="t" r="r" b="b"/>
                <a:pathLst>
                  <a:path w="432"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1"/>
              <p:cNvSpPr/>
              <p:nvPr/>
            </p:nvSpPr>
            <p:spPr>
              <a:xfrm>
                <a:off x="2124400" y="1610475"/>
                <a:ext cx="10800" cy="32625"/>
              </a:xfrm>
              <a:custGeom>
                <a:avLst/>
                <a:gdLst/>
                <a:ahLst/>
                <a:cxnLst/>
                <a:rect l="l" t="t" r="r" b="b"/>
                <a:pathLst>
                  <a:path w="432" h="1305" extrusionOk="0">
                    <a:moveTo>
                      <a:pt x="0" y="0"/>
                    </a:moveTo>
                    <a:lnTo>
                      <a:pt x="0" y="1305"/>
                    </a:lnTo>
                    <a:lnTo>
                      <a:pt x="431" y="1305"/>
                    </a:lnTo>
                    <a:lnTo>
                      <a:pt x="4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1"/>
              <p:cNvSpPr/>
              <p:nvPr/>
            </p:nvSpPr>
            <p:spPr>
              <a:xfrm>
                <a:off x="2084300" y="1610475"/>
                <a:ext cx="10825" cy="32625"/>
              </a:xfrm>
              <a:custGeom>
                <a:avLst/>
                <a:gdLst/>
                <a:ahLst/>
                <a:cxnLst/>
                <a:rect l="l" t="t" r="r" b="b"/>
                <a:pathLst>
                  <a:path w="433"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1"/>
              <p:cNvSpPr/>
              <p:nvPr/>
            </p:nvSpPr>
            <p:spPr>
              <a:xfrm>
                <a:off x="2104200" y="1610475"/>
                <a:ext cx="11100" cy="32625"/>
              </a:xfrm>
              <a:custGeom>
                <a:avLst/>
                <a:gdLst/>
                <a:ahLst/>
                <a:cxnLst/>
                <a:rect l="l" t="t" r="r" b="b"/>
                <a:pathLst>
                  <a:path w="444" h="1305" extrusionOk="0">
                    <a:moveTo>
                      <a:pt x="1" y="0"/>
                    </a:moveTo>
                    <a:lnTo>
                      <a:pt x="1" y="1305"/>
                    </a:lnTo>
                    <a:lnTo>
                      <a:pt x="443" y="1305"/>
                    </a:lnTo>
                    <a:lnTo>
                      <a:pt x="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1"/>
              <p:cNvSpPr/>
              <p:nvPr/>
            </p:nvSpPr>
            <p:spPr>
              <a:xfrm>
                <a:off x="2144575" y="1610475"/>
                <a:ext cx="10800" cy="32625"/>
              </a:xfrm>
              <a:custGeom>
                <a:avLst/>
                <a:gdLst/>
                <a:ahLst/>
                <a:cxnLst/>
                <a:rect l="l" t="t" r="r" b="b"/>
                <a:pathLst>
                  <a:path w="432" h="1305" extrusionOk="0">
                    <a:moveTo>
                      <a:pt x="0" y="0"/>
                    </a:moveTo>
                    <a:lnTo>
                      <a:pt x="0"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1"/>
              <p:cNvSpPr/>
              <p:nvPr/>
            </p:nvSpPr>
            <p:spPr>
              <a:xfrm>
                <a:off x="2184650" y="1610475"/>
                <a:ext cx="11075" cy="32625"/>
              </a:xfrm>
              <a:custGeom>
                <a:avLst/>
                <a:gdLst/>
                <a:ahLst/>
                <a:cxnLst/>
                <a:rect l="l" t="t" r="r" b="b"/>
                <a:pathLst>
                  <a:path w="443" h="1305" extrusionOk="0">
                    <a:moveTo>
                      <a:pt x="1" y="0"/>
                    </a:moveTo>
                    <a:lnTo>
                      <a:pt x="1" y="1305"/>
                    </a:lnTo>
                    <a:lnTo>
                      <a:pt x="443" y="1305"/>
                    </a:lnTo>
                    <a:lnTo>
                      <a:pt x="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1"/>
              <p:cNvSpPr/>
              <p:nvPr/>
            </p:nvSpPr>
            <p:spPr>
              <a:xfrm>
                <a:off x="2204825" y="1610475"/>
                <a:ext cx="10825" cy="32625"/>
              </a:xfrm>
              <a:custGeom>
                <a:avLst/>
                <a:gdLst/>
                <a:ahLst/>
                <a:cxnLst/>
                <a:rect l="l" t="t" r="r" b="b"/>
                <a:pathLst>
                  <a:path w="433"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1"/>
              <p:cNvSpPr/>
              <p:nvPr/>
            </p:nvSpPr>
            <p:spPr>
              <a:xfrm>
                <a:off x="2225025" y="1610475"/>
                <a:ext cx="10800" cy="32625"/>
              </a:xfrm>
              <a:custGeom>
                <a:avLst/>
                <a:gdLst/>
                <a:ahLst/>
                <a:cxnLst/>
                <a:rect l="l" t="t" r="r" b="b"/>
                <a:pathLst>
                  <a:path w="432" h="1305" extrusionOk="0">
                    <a:moveTo>
                      <a:pt x="0" y="0"/>
                    </a:moveTo>
                    <a:lnTo>
                      <a:pt x="0" y="1305"/>
                    </a:lnTo>
                    <a:lnTo>
                      <a:pt x="431" y="1305"/>
                    </a:lnTo>
                    <a:lnTo>
                      <a:pt x="4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1"/>
              <p:cNvSpPr/>
              <p:nvPr/>
            </p:nvSpPr>
            <p:spPr>
              <a:xfrm>
                <a:off x="2245200" y="1610475"/>
                <a:ext cx="10800" cy="32625"/>
              </a:xfrm>
              <a:custGeom>
                <a:avLst/>
                <a:gdLst/>
                <a:ahLst/>
                <a:cxnLst/>
                <a:rect l="l" t="t" r="r" b="b"/>
                <a:pathLst>
                  <a:path w="432" h="1305" extrusionOk="0">
                    <a:moveTo>
                      <a:pt x="0" y="0"/>
                    </a:moveTo>
                    <a:lnTo>
                      <a:pt x="0"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1"/>
              <p:cNvSpPr/>
              <p:nvPr/>
            </p:nvSpPr>
            <p:spPr>
              <a:xfrm>
                <a:off x="2265100" y="1610475"/>
                <a:ext cx="11075" cy="32625"/>
              </a:xfrm>
              <a:custGeom>
                <a:avLst/>
                <a:gdLst/>
                <a:ahLst/>
                <a:cxnLst/>
                <a:rect l="l" t="t" r="r" b="b"/>
                <a:pathLst>
                  <a:path w="443" h="1305" extrusionOk="0">
                    <a:moveTo>
                      <a:pt x="0" y="0"/>
                    </a:moveTo>
                    <a:lnTo>
                      <a:pt x="0" y="1305"/>
                    </a:lnTo>
                    <a:lnTo>
                      <a:pt x="443" y="1305"/>
                    </a:lnTo>
                    <a:lnTo>
                      <a:pt x="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1"/>
              <p:cNvSpPr/>
              <p:nvPr/>
            </p:nvSpPr>
            <p:spPr>
              <a:xfrm>
                <a:off x="2285275" y="1610475"/>
                <a:ext cx="11075" cy="32625"/>
              </a:xfrm>
              <a:custGeom>
                <a:avLst/>
                <a:gdLst/>
                <a:ahLst/>
                <a:cxnLst/>
                <a:rect l="l" t="t" r="r" b="b"/>
                <a:pathLst>
                  <a:path w="443" h="1305" extrusionOk="0">
                    <a:moveTo>
                      <a:pt x="1" y="0"/>
                    </a:moveTo>
                    <a:lnTo>
                      <a:pt x="1" y="1305"/>
                    </a:lnTo>
                    <a:lnTo>
                      <a:pt x="443" y="1305"/>
                    </a:lnTo>
                    <a:lnTo>
                      <a:pt x="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1"/>
              <p:cNvSpPr/>
              <p:nvPr/>
            </p:nvSpPr>
            <p:spPr>
              <a:xfrm>
                <a:off x="2305450" y="1610475"/>
                <a:ext cx="10825" cy="32625"/>
              </a:xfrm>
              <a:custGeom>
                <a:avLst/>
                <a:gdLst/>
                <a:ahLst/>
                <a:cxnLst/>
                <a:rect l="l" t="t" r="r" b="b"/>
                <a:pathLst>
                  <a:path w="433" h="1305" extrusionOk="0">
                    <a:moveTo>
                      <a:pt x="1" y="0"/>
                    </a:moveTo>
                    <a:lnTo>
                      <a:pt x="1" y="1305"/>
                    </a:lnTo>
                    <a:lnTo>
                      <a:pt x="432" y="1305"/>
                    </a:lnTo>
                    <a:lnTo>
                      <a:pt x="4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1"/>
              <p:cNvSpPr/>
              <p:nvPr/>
            </p:nvSpPr>
            <p:spPr>
              <a:xfrm>
                <a:off x="2325650" y="1610475"/>
                <a:ext cx="10800" cy="32625"/>
              </a:xfrm>
              <a:custGeom>
                <a:avLst/>
                <a:gdLst/>
                <a:ahLst/>
                <a:cxnLst/>
                <a:rect l="l" t="t" r="r" b="b"/>
                <a:pathLst>
                  <a:path w="432" h="1305" extrusionOk="0">
                    <a:moveTo>
                      <a:pt x="0" y="0"/>
                    </a:moveTo>
                    <a:lnTo>
                      <a:pt x="0" y="1305"/>
                    </a:lnTo>
                    <a:lnTo>
                      <a:pt x="431" y="1305"/>
                    </a:lnTo>
                    <a:lnTo>
                      <a:pt x="4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3" name="Google Shape;1473;p61"/>
            <p:cNvGrpSpPr/>
            <p:nvPr/>
          </p:nvGrpSpPr>
          <p:grpSpPr>
            <a:xfrm>
              <a:off x="985529" y="3195520"/>
              <a:ext cx="958539" cy="1601237"/>
              <a:chOff x="841400" y="4038475"/>
              <a:chExt cx="432925" cy="723200"/>
            </a:xfrm>
          </p:grpSpPr>
          <p:sp>
            <p:nvSpPr>
              <p:cNvPr id="1474" name="Google Shape;1474;p61"/>
              <p:cNvSpPr/>
              <p:nvPr/>
            </p:nvSpPr>
            <p:spPr>
              <a:xfrm>
                <a:off x="951975" y="4362475"/>
                <a:ext cx="211500" cy="114450"/>
              </a:xfrm>
              <a:custGeom>
                <a:avLst/>
                <a:gdLst/>
                <a:ahLst/>
                <a:cxnLst/>
                <a:rect l="l" t="t" r="r" b="b"/>
                <a:pathLst>
                  <a:path w="8460" h="4578" extrusionOk="0">
                    <a:moveTo>
                      <a:pt x="1" y="0"/>
                    </a:moveTo>
                    <a:lnTo>
                      <a:pt x="1" y="4578"/>
                    </a:lnTo>
                    <a:cubicBezTo>
                      <a:pt x="1593" y="3340"/>
                      <a:pt x="3019" y="1891"/>
                      <a:pt x="4236" y="277"/>
                    </a:cubicBezTo>
                    <a:cubicBezTo>
                      <a:pt x="5441" y="1891"/>
                      <a:pt x="6867" y="3340"/>
                      <a:pt x="8460" y="4578"/>
                    </a:cubicBezTo>
                    <a:lnTo>
                      <a:pt x="8460" y="0"/>
                    </a:lnTo>
                    <a:cubicBezTo>
                      <a:pt x="7492" y="192"/>
                      <a:pt x="6509" y="288"/>
                      <a:pt x="5528" y="288"/>
                    </a:cubicBezTo>
                    <a:cubicBezTo>
                      <a:pt x="5096" y="288"/>
                      <a:pt x="4665" y="269"/>
                      <a:pt x="4236" y="232"/>
                    </a:cubicBezTo>
                    <a:cubicBezTo>
                      <a:pt x="3803" y="269"/>
                      <a:pt x="3370" y="288"/>
                      <a:pt x="2936" y="288"/>
                    </a:cubicBezTo>
                    <a:cubicBezTo>
                      <a:pt x="1952" y="288"/>
                      <a:pt x="968" y="19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1"/>
              <p:cNvSpPr/>
              <p:nvPr/>
            </p:nvSpPr>
            <p:spPr>
              <a:xfrm>
                <a:off x="841400" y="4379325"/>
                <a:ext cx="432925" cy="201100"/>
              </a:xfrm>
              <a:custGeom>
                <a:avLst/>
                <a:gdLst/>
                <a:ahLst/>
                <a:cxnLst/>
                <a:rect l="l" t="t" r="r" b="b"/>
                <a:pathLst>
                  <a:path w="17317" h="8044" extrusionOk="0">
                    <a:moveTo>
                      <a:pt x="8659" y="1"/>
                    </a:moveTo>
                    <a:cubicBezTo>
                      <a:pt x="7442" y="1615"/>
                      <a:pt x="6016" y="3064"/>
                      <a:pt x="4424" y="4302"/>
                    </a:cubicBezTo>
                    <a:cubicBezTo>
                      <a:pt x="3141" y="5275"/>
                      <a:pt x="1626" y="6160"/>
                      <a:pt x="1" y="6580"/>
                    </a:cubicBezTo>
                    <a:cubicBezTo>
                      <a:pt x="1" y="6580"/>
                      <a:pt x="1195" y="7243"/>
                      <a:pt x="3296" y="7675"/>
                    </a:cubicBezTo>
                    <a:cubicBezTo>
                      <a:pt x="4527" y="7921"/>
                      <a:pt x="5773" y="8044"/>
                      <a:pt x="7021" y="8044"/>
                    </a:cubicBezTo>
                    <a:cubicBezTo>
                      <a:pt x="7567" y="8044"/>
                      <a:pt x="8113" y="8020"/>
                      <a:pt x="8659" y="7973"/>
                    </a:cubicBezTo>
                    <a:cubicBezTo>
                      <a:pt x="9204" y="8020"/>
                      <a:pt x="9750" y="8044"/>
                      <a:pt x="10296" y="8044"/>
                    </a:cubicBezTo>
                    <a:cubicBezTo>
                      <a:pt x="11543" y="8044"/>
                      <a:pt x="12787" y="7921"/>
                      <a:pt x="14011" y="7675"/>
                    </a:cubicBezTo>
                    <a:cubicBezTo>
                      <a:pt x="16123" y="7243"/>
                      <a:pt x="17317" y="6580"/>
                      <a:pt x="17317" y="6580"/>
                    </a:cubicBezTo>
                    <a:cubicBezTo>
                      <a:pt x="15680" y="6160"/>
                      <a:pt x="14165" y="5286"/>
                      <a:pt x="12883" y="4302"/>
                    </a:cubicBezTo>
                    <a:cubicBezTo>
                      <a:pt x="11290" y="3064"/>
                      <a:pt x="9864" y="1615"/>
                      <a:pt x="8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1"/>
              <p:cNvSpPr/>
              <p:nvPr/>
            </p:nvSpPr>
            <p:spPr>
              <a:xfrm>
                <a:off x="970225" y="4173925"/>
                <a:ext cx="175000" cy="104800"/>
              </a:xfrm>
              <a:custGeom>
                <a:avLst/>
                <a:gdLst/>
                <a:ahLst/>
                <a:cxnLst/>
                <a:rect l="l" t="t" r="r" b="b"/>
                <a:pathLst>
                  <a:path w="7000" h="4192" extrusionOk="0">
                    <a:moveTo>
                      <a:pt x="0" y="1"/>
                    </a:moveTo>
                    <a:lnTo>
                      <a:pt x="0" y="4192"/>
                    </a:lnTo>
                    <a:cubicBezTo>
                      <a:pt x="1327" y="3197"/>
                      <a:pt x="2510" y="2013"/>
                      <a:pt x="3506" y="675"/>
                    </a:cubicBezTo>
                    <a:cubicBezTo>
                      <a:pt x="4501" y="2013"/>
                      <a:pt x="5673" y="3197"/>
                      <a:pt x="7000" y="4192"/>
                    </a:cubicBezTo>
                    <a:lnTo>
                      <a:pt x="7000" y="1"/>
                    </a:lnTo>
                    <a:cubicBezTo>
                      <a:pt x="6213" y="160"/>
                      <a:pt x="5410" y="241"/>
                      <a:pt x="4610" y="241"/>
                    </a:cubicBezTo>
                    <a:cubicBezTo>
                      <a:pt x="4241" y="241"/>
                      <a:pt x="3872" y="224"/>
                      <a:pt x="3506" y="189"/>
                    </a:cubicBezTo>
                    <a:cubicBezTo>
                      <a:pt x="3136" y="224"/>
                      <a:pt x="2765" y="241"/>
                      <a:pt x="2394" y="241"/>
                    </a:cubicBezTo>
                    <a:cubicBezTo>
                      <a:pt x="1590" y="241"/>
                      <a:pt x="787" y="16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1"/>
              <p:cNvSpPr/>
              <p:nvPr/>
            </p:nvSpPr>
            <p:spPr>
              <a:xfrm>
                <a:off x="886750" y="4200750"/>
                <a:ext cx="341975" cy="158825"/>
              </a:xfrm>
              <a:custGeom>
                <a:avLst/>
                <a:gdLst/>
                <a:ahLst/>
                <a:cxnLst/>
                <a:rect l="l" t="t" r="r" b="b"/>
                <a:pathLst>
                  <a:path w="13679" h="6353" extrusionOk="0">
                    <a:moveTo>
                      <a:pt x="6845" y="0"/>
                    </a:moveTo>
                    <a:cubicBezTo>
                      <a:pt x="5849" y="1327"/>
                      <a:pt x="4666" y="2511"/>
                      <a:pt x="3339" y="3517"/>
                    </a:cubicBezTo>
                    <a:cubicBezTo>
                      <a:pt x="2366" y="4247"/>
                      <a:pt x="1227" y="4877"/>
                      <a:pt x="0" y="5198"/>
                    </a:cubicBezTo>
                    <a:cubicBezTo>
                      <a:pt x="0" y="5198"/>
                      <a:pt x="940" y="5717"/>
                      <a:pt x="2610" y="6060"/>
                    </a:cubicBezTo>
                    <a:cubicBezTo>
                      <a:pt x="3575" y="6252"/>
                      <a:pt x="4556" y="6353"/>
                      <a:pt x="5539" y="6353"/>
                    </a:cubicBezTo>
                    <a:cubicBezTo>
                      <a:pt x="5974" y="6353"/>
                      <a:pt x="6410" y="6333"/>
                      <a:pt x="6845" y="6292"/>
                    </a:cubicBezTo>
                    <a:cubicBezTo>
                      <a:pt x="7276" y="6333"/>
                      <a:pt x="7709" y="6353"/>
                      <a:pt x="8143" y="6353"/>
                    </a:cubicBezTo>
                    <a:cubicBezTo>
                      <a:pt x="9122" y="6353"/>
                      <a:pt x="10103" y="6252"/>
                      <a:pt x="11069" y="6060"/>
                    </a:cubicBezTo>
                    <a:cubicBezTo>
                      <a:pt x="12727" y="5717"/>
                      <a:pt x="13678" y="5198"/>
                      <a:pt x="13678" y="5198"/>
                    </a:cubicBezTo>
                    <a:cubicBezTo>
                      <a:pt x="12451" y="4888"/>
                      <a:pt x="11323" y="4247"/>
                      <a:pt x="10339" y="3517"/>
                    </a:cubicBezTo>
                    <a:cubicBezTo>
                      <a:pt x="9012" y="2511"/>
                      <a:pt x="7840" y="1327"/>
                      <a:pt x="6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1"/>
              <p:cNvSpPr/>
              <p:nvPr/>
            </p:nvSpPr>
            <p:spPr>
              <a:xfrm>
                <a:off x="916325" y="4038475"/>
                <a:ext cx="282825" cy="131525"/>
              </a:xfrm>
              <a:custGeom>
                <a:avLst/>
                <a:gdLst/>
                <a:ahLst/>
                <a:cxnLst/>
                <a:rect l="l" t="t" r="r" b="b"/>
                <a:pathLst>
                  <a:path w="11313" h="5261" extrusionOk="0">
                    <a:moveTo>
                      <a:pt x="5662" y="1"/>
                    </a:moveTo>
                    <a:cubicBezTo>
                      <a:pt x="5662" y="1"/>
                      <a:pt x="3196" y="3473"/>
                      <a:pt x="0" y="4302"/>
                    </a:cubicBezTo>
                    <a:cubicBezTo>
                      <a:pt x="0" y="4302"/>
                      <a:pt x="785" y="4733"/>
                      <a:pt x="2156" y="5021"/>
                    </a:cubicBezTo>
                    <a:cubicBezTo>
                      <a:pt x="2945" y="5180"/>
                      <a:pt x="3749" y="5256"/>
                      <a:pt x="4554" y="5256"/>
                    </a:cubicBezTo>
                    <a:cubicBezTo>
                      <a:pt x="4924" y="5256"/>
                      <a:pt x="5293" y="5240"/>
                      <a:pt x="5662" y="5209"/>
                    </a:cubicBezTo>
                    <a:cubicBezTo>
                      <a:pt x="6028" y="5244"/>
                      <a:pt x="6397" y="5261"/>
                      <a:pt x="6766" y="5261"/>
                    </a:cubicBezTo>
                    <a:cubicBezTo>
                      <a:pt x="7566" y="5261"/>
                      <a:pt x="8369" y="5180"/>
                      <a:pt x="9156" y="5021"/>
                    </a:cubicBezTo>
                    <a:cubicBezTo>
                      <a:pt x="10538" y="4733"/>
                      <a:pt x="11312" y="4302"/>
                      <a:pt x="11312" y="4302"/>
                    </a:cubicBezTo>
                    <a:cubicBezTo>
                      <a:pt x="8116" y="3473"/>
                      <a:pt x="5662" y="1"/>
                      <a:pt x="5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1"/>
              <p:cNvSpPr/>
              <p:nvPr/>
            </p:nvSpPr>
            <p:spPr>
              <a:xfrm>
                <a:off x="923775" y="4581125"/>
                <a:ext cx="267900" cy="180550"/>
              </a:xfrm>
              <a:custGeom>
                <a:avLst/>
                <a:gdLst/>
                <a:ahLst/>
                <a:cxnLst/>
                <a:rect l="l" t="t" r="r" b="b"/>
                <a:pathLst>
                  <a:path w="10716" h="7222" extrusionOk="0">
                    <a:moveTo>
                      <a:pt x="1" y="1"/>
                    </a:moveTo>
                    <a:lnTo>
                      <a:pt x="1" y="7221"/>
                    </a:lnTo>
                    <a:lnTo>
                      <a:pt x="2644" y="7221"/>
                    </a:lnTo>
                    <a:lnTo>
                      <a:pt x="2644" y="5452"/>
                    </a:lnTo>
                    <a:cubicBezTo>
                      <a:pt x="2599" y="3926"/>
                      <a:pt x="3827" y="2677"/>
                      <a:pt x="5364" y="2677"/>
                    </a:cubicBezTo>
                    <a:cubicBezTo>
                      <a:pt x="6890" y="2677"/>
                      <a:pt x="8117" y="3926"/>
                      <a:pt x="8084" y="5452"/>
                    </a:cubicBezTo>
                    <a:lnTo>
                      <a:pt x="8084" y="7221"/>
                    </a:lnTo>
                    <a:lnTo>
                      <a:pt x="10716" y="7221"/>
                    </a:lnTo>
                    <a:lnTo>
                      <a:pt x="10716" y="1"/>
                    </a:lnTo>
                    <a:cubicBezTo>
                      <a:pt x="9492" y="247"/>
                      <a:pt x="8243" y="370"/>
                      <a:pt x="6996" y="370"/>
                    </a:cubicBezTo>
                    <a:cubicBezTo>
                      <a:pt x="6450" y="370"/>
                      <a:pt x="5905" y="346"/>
                      <a:pt x="5364" y="299"/>
                    </a:cubicBezTo>
                    <a:cubicBezTo>
                      <a:pt x="4818" y="346"/>
                      <a:pt x="4271" y="370"/>
                      <a:pt x="3724" y="370"/>
                    </a:cubicBezTo>
                    <a:cubicBezTo>
                      <a:pt x="2474" y="370"/>
                      <a:pt x="1224" y="24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61"/>
            <p:cNvGrpSpPr/>
            <p:nvPr/>
          </p:nvGrpSpPr>
          <p:grpSpPr>
            <a:xfrm>
              <a:off x="3474500" y="3371112"/>
              <a:ext cx="2001758" cy="1438249"/>
              <a:chOff x="1662075" y="3323425"/>
              <a:chExt cx="2001758" cy="1438249"/>
            </a:xfrm>
          </p:grpSpPr>
          <p:sp>
            <p:nvSpPr>
              <p:cNvPr id="1481" name="Google Shape;1481;p61"/>
              <p:cNvSpPr/>
              <p:nvPr/>
            </p:nvSpPr>
            <p:spPr>
              <a:xfrm>
                <a:off x="1800205" y="3495720"/>
                <a:ext cx="1715984" cy="1265953"/>
              </a:xfrm>
              <a:custGeom>
                <a:avLst/>
                <a:gdLst/>
                <a:ahLst/>
                <a:cxnLst/>
                <a:rect l="l" t="t" r="r" b="b"/>
                <a:pathLst>
                  <a:path w="12808" h="9449" extrusionOk="0">
                    <a:moveTo>
                      <a:pt x="0" y="0"/>
                    </a:moveTo>
                    <a:cubicBezTo>
                      <a:pt x="20" y="2"/>
                      <a:pt x="40" y="4"/>
                      <a:pt x="61" y="6"/>
                    </a:cubicBezTo>
                    <a:lnTo>
                      <a:pt x="61" y="6"/>
                    </a:lnTo>
                    <a:lnTo>
                      <a:pt x="0" y="0"/>
                    </a:lnTo>
                    <a:close/>
                    <a:moveTo>
                      <a:pt x="12808" y="8"/>
                    </a:moveTo>
                    <a:lnTo>
                      <a:pt x="12757" y="13"/>
                    </a:lnTo>
                    <a:lnTo>
                      <a:pt x="12757" y="13"/>
                    </a:lnTo>
                    <a:lnTo>
                      <a:pt x="12757" y="13"/>
                    </a:lnTo>
                    <a:cubicBezTo>
                      <a:pt x="12775" y="11"/>
                      <a:pt x="12792" y="10"/>
                      <a:pt x="12808" y="8"/>
                    </a:cubicBezTo>
                    <a:close/>
                    <a:moveTo>
                      <a:pt x="7265" y="610"/>
                    </a:moveTo>
                    <a:cubicBezTo>
                      <a:pt x="7290" y="610"/>
                      <a:pt x="7312" y="626"/>
                      <a:pt x="7319" y="651"/>
                    </a:cubicBezTo>
                    <a:cubicBezTo>
                      <a:pt x="7327" y="679"/>
                      <a:pt x="7307" y="707"/>
                      <a:pt x="7279" y="709"/>
                    </a:cubicBezTo>
                    <a:cubicBezTo>
                      <a:pt x="7033" y="755"/>
                      <a:pt x="6785" y="780"/>
                      <a:pt x="6534" y="783"/>
                    </a:cubicBezTo>
                    <a:lnTo>
                      <a:pt x="6534" y="836"/>
                    </a:lnTo>
                    <a:lnTo>
                      <a:pt x="6360" y="836"/>
                    </a:lnTo>
                    <a:lnTo>
                      <a:pt x="6360" y="783"/>
                    </a:lnTo>
                    <a:cubicBezTo>
                      <a:pt x="6096" y="780"/>
                      <a:pt x="5833" y="755"/>
                      <a:pt x="5575" y="709"/>
                    </a:cubicBezTo>
                    <a:cubicBezTo>
                      <a:pt x="5547" y="707"/>
                      <a:pt x="5529" y="679"/>
                      <a:pt x="5534" y="651"/>
                    </a:cubicBezTo>
                    <a:cubicBezTo>
                      <a:pt x="5541" y="626"/>
                      <a:pt x="5564" y="610"/>
                      <a:pt x="5588" y="610"/>
                    </a:cubicBezTo>
                    <a:cubicBezTo>
                      <a:pt x="5591" y="610"/>
                      <a:pt x="5594" y="610"/>
                      <a:pt x="5598" y="610"/>
                    </a:cubicBezTo>
                    <a:cubicBezTo>
                      <a:pt x="5863" y="656"/>
                      <a:pt x="6131" y="681"/>
                      <a:pt x="6402" y="681"/>
                    </a:cubicBezTo>
                    <a:cubicBezTo>
                      <a:pt x="6415" y="681"/>
                      <a:pt x="6428" y="681"/>
                      <a:pt x="6441" y="681"/>
                    </a:cubicBezTo>
                    <a:cubicBezTo>
                      <a:pt x="6454" y="681"/>
                      <a:pt x="6468" y="682"/>
                      <a:pt x="6482" y="682"/>
                    </a:cubicBezTo>
                    <a:cubicBezTo>
                      <a:pt x="6741" y="682"/>
                      <a:pt x="6999" y="659"/>
                      <a:pt x="7256" y="610"/>
                    </a:cubicBezTo>
                    <a:cubicBezTo>
                      <a:pt x="7259" y="610"/>
                      <a:pt x="7262" y="610"/>
                      <a:pt x="7265" y="610"/>
                    </a:cubicBezTo>
                    <a:close/>
                    <a:moveTo>
                      <a:pt x="3114" y="1661"/>
                    </a:moveTo>
                    <a:lnTo>
                      <a:pt x="3114" y="1808"/>
                    </a:lnTo>
                    <a:lnTo>
                      <a:pt x="2742" y="1765"/>
                    </a:lnTo>
                    <a:lnTo>
                      <a:pt x="3114" y="1661"/>
                    </a:lnTo>
                    <a:close/>
                    <a:moveTo>
                      <a:pt x="9256" y="1659"/>
                    </a:moveTo>
                    <a:lnTo>
                      <a:pt x="9256" y="1808"/>
                    </a:lnTo>
                    <a:lnTo>
                      <a:pt x="8881" y="1765"/>
                    </a:lnTo>
                    <a:lnTo>
                      <a:pt x="9256" y="1659"/>
                    </a:lnTo>
                    <a:close/>
                    <a:moveTo>
                      <a:pt x="3696" y="1654"/>
                    </a:moveTo>
                    <a:lnTo>
                      <a:pt x="4094" y="1765"/>
                    </a:lnTo>
                    <a:lnTo>
                      <a:pt x="3696" y="1813"/>
                    </a:lnTo>
                    <a:lnTo>
                      <a:pt x="3696" y="1654"/>
                    </a:lnTo>
                    <a:close/>
                    <a:moveTo>
                      <a:pt x="9833" y="1654"/>
                    </a:moveTo>
                    <a:lnTo>
                      <a:pt x="10233" y="1765"/>
                    </a:lnTo>
                    <a:lnTo>
                      <a:pt x="9833" y="1813"/>
                    </a:lnTo>
                    <a:lnTo>
                      <a:pt x="9833" y="1654"/>
                    </a:lnTo>
                    <a:close/>
                    <a:moveTo>
                      <a:pt x="3942" y="1081"/>
                    </a:moveTo>
                    <a:cubicBezTo>
                      <a:pt x="4514" y="1104"/>
                      <a:pt x="5134" y="1124"/>
                      <a:pt x="5772" y="1135"/>
                    </a:cubicBezTo>
                    <a:lnTo>
                      <a:pt x="5772" y="1940"/>
                    </a:lnTo>
                    <a:lnTo>
                      <a:pt x="4144" y="1940"/>
                    </a:lnTo>
                    <a:lnTo>
                      <a:pt x="4144" y="1780"/>
                    </a:lnTo>
                    <a:lnTo>
                      <a:pt x="4309" y="1826"/>
                    </a:lnTo>
                    <a:lnTo>
                      <a:pt x="4334" y="1732"/>
                    </a:lnTo>
                    <a:lnTo>
                      <a:pt x="3696" y="1555"/>
                    </a:lnTo>
                    <a:lnTo>
                      <a:pt x="3696" y="1365"/>
                    </a:lnTo>
                    <a:lnTo>
                      <a:pt x="3942" y="1365"/>
                    </a:lnTo>
                    <a:lnTo>
                      <a:pt x="3942" y="1081"/>
                    </a:lnTo>
                    <a:close/>
                    <a:moveTo>
                      <a:pt x="9008" y="1094"/>
                    </a:moveTo>
                    <a:lnTo>
                      <a:pt x="9008" y="1365"/>
                    </a:lnTo>
                    <a:lnTo>
                      <a:pt x="9256" y="1365"/>
                    </a:lnTo>
                    <a:lnTo>
                      <a:pt x="9256" y="1562"/>
                    </a:lnTo>
                    <a:lnTo>
                      <a:pt x="8646" y="1735"/>
                    </a:lnTo>
                    <a:lnTo>
                      <a:pt x="8671" y="1826"/>
                    </a:lnTo>
                    <a:lnTo>
                      <a:pt x="8828" y="1780"/>
                    </a:lnTo>
                    <a:lnTo>
                      <a:pt x="8828" y="1940"/>
                    </a:lnTo>
                    <a:lnTo>
                      <a:pt x="7089" y="1940"/>
                    </a:lnTo>
                    <a:lnTo>
                      <a:pt x="7089" y="1142"/>
                    </a:lnTo>
                    <a:cubicBezTo>
                      <a:pt x="7762" y="1137"/>
                      <a:pt x="8413" y="1119"/>
                      <a:pt x="9008" y="1094"/>
                    </a:cubicBezTo>
                    <a:close/>
                    <a:moveTo>
                      <a:pt x="6765" y="909"/>
                    </a:moveTo>
                    <a:lnTo>
                      <a:pt x="6765" y="2190"/>
                    </a:lnTo>
                    <a:cubicBezTo>
                      <a:pt x="6937" y="2200"/>
                      <a:pt x="7109" y="2221"/>
                      <a:pt x="7281" y="2254"/>
                    </a:cubicBezTo>
                    <a:cubicBezTo>
                      <a:pt x="7309" y="2259"/>
                      <a:pt x="7327" y="2286"/>
                      <a:pt x="7322" y="2314"/>
                    </a:cubicBezTo>
                    <a:cubicBezTo>
                      <a:pt x="7315" y="2338"/>
                      <a:pt x="7293" y="2354"/>
                      <a:pt x="7269" y="2354"/>
                    </a:cubicBezTo>
                    <a:cubicBezTo>
                      <a:pt x="7265" y="2354"/>
                      <a:pt x="7260" y="2353"/>
                      <a:pt x="7256" y="2352"/>
                    </a:cubicBezTo>
                    <a:cubicBezTo>
                      <a:pt x="6988" y="2304"/>
                      <a:pt x="6714" y="2281"/>
                      <a:pt x="6441" y="2281"/>
                    </a:cubicBezTo>
                    <a:cubicBezTo>
                      <a:pt x="6160" y="2281"/>
                      <a:pt x="5879" y="2304"/>
                      <a:pt x="5600" y="2352"/>
                    </a:cubicBezTo>
                    <a:cubicBezTo>
                      <a:pt x="5597" y="2353"/>
                      <a:pt x="5593" y="2353"/>
                      <a:pt x="5590" y="2353"/>
                    </a:cubicBezTo>
                    <a:cubicBezTo>
                      <a:pt x="5566" y="2353"/>
                      <a:pt x="5543" y="2339"/>
                      <a:pt x="5537" y="2314"/>
                    </a:cubicBezTo>
                    <a:cubicBezTo>
                      <a:pt x="5529" y="2286"/>
                      <a:pt x="5550" y="2259"/>
                      <a:pt x="5577" y="2254"/>
                    </a:cubicBezTo>
                    <a:cubicBezTo>
                      <a:pt x="5752" y="2223"/>
                      <a:pt x="5927" y="2203"/>
                      <a:pt x="6104" y="2190"/>
                    </a:cubicBezTo>
                    <a:lnTo>
                      <a:pt x="6104" y="909"/>
                    </a:lnTo>
                    <a:close/>
                    <a:moveTo>
                      <a:pt x="61" y="6"/>
                    </a:moveTo>
                    <a:lnTo>
                      <a:pt x="111" y="10"/>
                    </a:lnTo>
                    <a:lnTo>
                      <a:pt x="238" y="307"/>
                    </a:lnTo>
                    <a:cubicBezTo>
                      <a:pt x="238" y="307"/>
                      <a:pt x="380" y="324"/>
                      <a:pt x="663" y="352"/>
                    </a:cubicBezTo>
                    <a:lnTo>
                      <a:pt x="749" y="732"/>
                    </a:lnTo>
                    <a:lnTo>
                      <a:pt x="787" y="894"/>
                    </a:lnTo>
                    <a:cubicBezTo>
                      <a:pt x="815" y="897"/>
                      <a:pt x="1643" y="967"/>
                      <a:pt x="2866" y="1033"/>
                    </a:cubicBezTo>
                    <a:lnTo>
                      <a:pt x="2866" y="1367"/>
                    </a:lnTo>
                    <a:lnTo>
                      <a:pt x="3114" y="1367"/>
                    </a:lnTo>
                    <a:lnTo>
                      <a:pt x="3114" y="1562"/>
                    </a:lnTo>
                    <a:lnTo>
                      <a:pt x="2501" y="1735"/>
                    </a:lnTo>
                    <a:lnTo>
                      <a:pt x="2527" y="1826"/>
                    </a:lnTo>
                    <a:lnTo>
                      <a:pt x="2686" y="1783"/>
                    </a:lnTo>
                    <a:lnTo>
                      <a:pt x="2686" y="1942"/>
                    </a:lnTo>
                    <a:lnTo>
                      <a:pt x="676" y="1942"/>
                    </a:lnTo>
                    <a:lnTo>
                      <a:pt x="676" y="2086"/>
                    </a:lnTo>
                    <a:lnTo>
                      <a:pt x="815" y="2086"/>
                    </a:lnTo>
                    <a:lnTo>
                      <a:pt x="815" y="2656"/>
                    </a:lnTo>
                    <a:lnTo>
                      <a:pt x="3114" y="2679"/>
                    </a:lnTo>
                    <a:lnTo>
                      <a:pt x="3114" y="4808"/>
                    </a:lnTo>
                    <a:lnTo>
                      <a:pt x="3081" y="4788"/>
                    </a:lnTo>
                    <a:cubicBezTo>
                      <a:pt x="2987" y="4851"/>
                      <a:pt x="2889" y="4907"/>
                      <a:pt x="2785" y="4947"/>
                    </a:cubicBezTo>
                    <a:cubicBezTo>
                      <a:pt x="2686" y="4995"/>
                      <a:pt x="2580" y="5033"/>
                      <a:pt x="2471" y="5059"/>
                    </a:cubicBezTo>
                    <a:lnTo>
                      <a:pt x="2471" y="5112"/>
                    </a:lnTo>
                    <a:lnTo>
                      <a:pt x="2618" y="5137"/>
                    </a:lnTo>
                    <a:lnTo>
                      <a:pt x="2620" y="5137"/>
                    </a:lnTo>
                    <a:lnTo>
                      <a:pt x="2620" y="5456"/>
                    </a:lnTo>
                    <a:lnTo>
                      <a:pt x="2777" y="5456"/>
                    </a:lnTo>
                    <a:lnTo>
                      <a:pt x="2777" y="8433"/>
                    </a:lnTo>
                    <a:lnTo>
                      <a:pt x="2689" y="9441"/>
                    </a:lnTo>
                    <a:lnTo>
                      <a:pt x="3005" y="9441"/>
                    </a:lnTo>
                    <a:lnTo>
                      <a:pt x="3005" y="9449"/>
                    </a:lnTo>
                    <a:lnTo>
                      <a:pt x="3874" y="9449"/>
                    </a:lnTo>
                    <a:lnTo>
                      <a:pt x="3691" y="7489"/>
                    </a:lnTo>
                    <a:lnTo>
                      <a:pt x="3691" y="5112"/>
                    </a:lnTo>
                    <a:lnTo>
                      <a:pt x="3699" y="5112"/>
                    </a:lnTo>
                    <a:lnTo>
                      <a:pt x="3699" y="5059"/>
                    </a:lnTo>
                    <a:lnTo>
                      <a:pt x="3691" y="5059"/>
                    </a:lnTo>
                    <a:lnTo>
                      <a:pt x="3691" y="2689"/>
                    </a:lnTo>
                    <a:lnTo>
                      <a:pt x="6443" y="2717"/>
                    </a:lnTo>
                    <a:lnTo>
                      <a:pt x="9253" y="2686"/>
                    </a:lnTo>
                    <a:lnTo>
                      <a:pt x="9253" y="5056"/>
                    </a:lnTo>
                    <a:lnTo>
                      <a:pt x="9246" y="5059"/>
                    </a:lnTo>
                    <a:lnTo>
                      <a:pt x="9246" y="5112"/>
                    </a:lnTo>
                    <a:lnTo>
                      <a:pt x="9253" y="5112"/>
                    </a:lnTo>
                    <a:lnTo>
                      <a:pt x="9253" y="7487"/>
                    </a:lnTo>
                    <a:lnTo>
                      <a:pt x="9145" y="9446"/>
                    </a:lnTo>
                    <a:lnTo>
                      <a:pt x="9977" y="9446"/>
                    </a:lnTo>
                    <a:lnTo>
                      <a:pt x="9977" y="9441"/>
                    </a:lnTo>
                    <a:lnTo>
                      <a:pt x="10256" y="9441"/>
                    </a:lnTo>
                    <a:lnTo>
                      <a:pt x="10167" y="8433"/>
                    </a:lnTo>
                    <a:lnTo>
                      <a:pt x="10167" y="5456"/>
                    </a:lnTo>
                    <a:lnTo>
                      <a:pt x="10327" y="5456"/>
                    </a:lnTo>
                    <a:lnTo>
                      <a:pt x="10327" y="5137"/>
                    </a:lnTo>
                    <a:lnTo>
                      <a:pt x="10474" y="5112"/>
                    </a:lnTo>
                    <a:lnTo>
                      <a:pt x="10474" y="5056"/>
                    </a:lnTo>
                    <a:cubicBezTo>
                      <a:pt x="10365" y="5033"/>
                      <a:pt x="10259" y="4995"/>
                      <a:pt x="10157" y="4947"/>
                    </a:cubicBezTo>
                    <a:cubicBezTo>
                      <a:pt x="10051" y="4902"/>
                      <a:pt x="9950" y="4846"/>
                      <a:pt x="9853" y="4785"/>
                    </a:cubicBezTo>
                    <a:cubicBezTo>
                      <a:pt x="9853" y="4785"/>
                      <a:pt x="9846" y="4790"/>
                      <a:pt x="9833" y="4800"/>
                    </a:cubicBezTo>
                    <a:lnTo>
                      <a:pt x="9833" y="2679"/>
                    </a:lnTo>
                    <a:lnTo>
                      <a:pt x="12061" y="2656"/>
                    </a:lnTo>
                    <a:lnTo>
                      <a:pt x="12061" y="2086"/>
                    </a:lnTo>
                    <a:lnTo>
                      <a:pt x="12198" y="2086"/>
                    </a:lnTo>
                    <a:lnTo>
                      <a:pt x="12198" y="1940"/>
                    </a:lnTo>
                    <a:lnTo>
                      <a:pt x="10284" y="1940"/>
                    </a:lnTo>
                    <a:lnTo>
                      <a:pt x="10284" y="1780"/>
                    </a:lnTo>
                    <a:lnTo>
                      <a:pt x="10446" y="1826"/>
                    </a:lnTo>
                    <a:lnTo>
                      <a:pt x="10471" y="1732"/>
                    </a:lnTo>
                    <a:lnTo>
                      <a:pt x="9833" y="1552"/>
                    </a:lnTo>
                    <a:lnTo>
                      <a:pt x="9833" y="1365"/>
                    </a:lnTo>
                    <a:lnTo>
                      <a:pt x="10079" y="1365"/>
                    </a:lnTo>
                    <a:lnTo>
                      <a:pt x="10079" y="1038"/>
                    </a:lnTo>
                    <a:cubicBezTo>
                      <a:pt x="11238" y="972"/>
                      <a:pt x="12010" y="894"/>
                      <a:pt x="12033" y="891"/>
                    </a:cubicBezTo>
                    <a:lnTo>
                      <a:pt x="12213" y="352"/>
                    </a:lnTo>
                    <a:cubicBezTo>
                      <a:pt x="12451" y="324"/>
                      <a:pt x="12578" y="307"/>
                      <a:pt x="12578" y="307"/>
                    </a:cubicBezTo>
                    <a:lnTo>
                      <a:pt x="12757" y="13"/>
                    </a:lnTo>
                    <a:lnTo>
                      <a:pt x="12757" y="13"/>
                    </a:lnTo>
                    <a:cubicBezTo>
                      <a:pt x="11964" y="96"/>
                      <a:pt x="10161" y="251"/>
                      <a:pt x="7661" y="274"/>
                    </a:cubicBezTo>
                    <a:lnTo>
                      <a:pt x="7593" y="484"/>
                    </a:lnTo>
                    <a:lnTo>
                      <a:pt x="5231" y="484"/>
                    </a:lnTo>
                    <a:lnTo>
                      <a:pt x="5155" y="256"/>
                    </a:lnTo>
                    <a:cubicBezTo>
                      <a:pt x="2522" y="202"/>
                      <a:pt x="812" y="73"/>
                      <a:pt x="61"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1"/>
              <p:cNvSpPr/>
              <p:nvPr/>
            </p:nvSpPr>
            <p:spPr>
              <a:xfrm>
                <a:off x="1662075" y="3323425"/>
                <a:ext cx="2001758" cy="167606"/>
              </a:xfrm>
              <a:custGeom>
                <a:avLst/>
                <a:gdLst/>
                <a:ahLst/>
                <a:cxnLst/>
                <a:rect l="l" t="t" r="r" b="b"/>
                <a:pathLst>
                  <a:path w="14941" h="1251" extrusionOk="0">
                    <a:moveTo>
                      <a:pt x="1" y="0"/>
                    </a:moveTo>
                    <a:lnTo>
                      <a:pt x="41" y="193"/>
                    </a:lnTo>
                    <a:lnTo>
                      <a:pt x="102" y="484"/>
                    </a:lnTo>
                    <a:cubicBezTo>
                      <a:pt x="208" y="507"/>
                      <a:pt x="309" y="529"/>
                      <a:pt x="411" y="550"/>
                    </a:cubicBezTo>
                    <a:lnTo>
                      <a:pt x="411" y="547"/>
                    </a:lnTo>
                    <a:cubicBezTo>
                      <a:pt x="2813" y="863"/>
                      <a:pt x="3887" y="1003"/>
                      <a:pt x="7616" y="1031"/>
                    </a:cubicBezTo>
                    <a:cubicBezTo>
                      <a:pt x="7715" y="1031"/>
                      <a:pt x="7813" y="1032"/>
                      <a:pt x="7912" y="1032"/>
                    </a:cubicBezTo>
                    <a:cubicBezTo>
                      <a:pt x="11514" y="1032"/>
                      <a:pt x="14530" y="547"/>
                      <a:pt x="14530" y="547"/>
                    </a:cubicBezTo>
                    <a:lnTo>
                      <a:pt x="14530" y="547"/>
                    </a:lnTo>
                    <a:lnTo>
                      <a:pt x="14239" y="1251"/>
                    </a:lnTo>
                    <a:lnTo>
                      <a:pt x="14520" y="575"/>
                    </a:lnTo>
                    <a:cubicBezTo>
                      <a:pt x="14616" y="552"/>
                      <a:pt x="14712" y="529"/>
                      <a:pt x="14819" y="509"/>
                    </a:cubicBezTo>
                    <a:lnTo>
                      <a:pt x="14940" y="25"/>
                    </a:lnTo>
                    <a:lnTo>
                      <a:pt x="14940" y="25"/>
                    </a:lnTo>
                    <a:cubicBezTo>
                      <a:pt x="14687" y="81"/>
                      <a:pt x="14396" y="137"/>
                      <a:pt x="14064" y="193"/>
                    </a:cubicBezTo>
                    <a:cubicBezTo>
                      <a:pt x="11905" y="545"/>
                      <a:pt x="9717" y="724"/>
                      <a:pt x="7530" y="729"/>
                    </a:cubicBezTo>
                    <a:lnTo>
                      <a:pt x="7477" y="729"/>
                    </a:lnTo>
                    <a:cubicBezTo>
                      <a:pt x="6702" y="729"/>
                      <a:pt x="5940" y="704"/>
                      <a:pt x="5211" y="661"/>
                    </a:cubicBezTo>
                    <a:lnTo>
                      <a:pt x="5198" y="661"/>
                    </a:lnTo>
                    <a:cubicBezTo>
                      <a:pt x="3788" y="577"/>
                      <a:pt x="2385" y="420"/>
                      <a:pt x="993" y="195"/>
                    </a:cubicBezTo>
                    <a:cubicBezTo>
                      <a:pt x="892" y="177"/>
                      <a:pt x="796" y="160"/>
                      <a:pt x="702" y="144"/>
                    </a:cubicBezTo>
                    <a:cubicBezTo>
                      <a:pt x="439" y="96"/>
                      <a:pt x="206" y="4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3" name="Google Shape;1483;p61"/>
            <p:cNvSpPr/>
            <p:nvPr/>
          </p:nvSpPr>
          <p:spPr>
            <a:xfrm>
              <a:off x="2625369" y="3670645"/>
              <a:ext cx="73420" cy="163721"/>
            </a:xfrm>
            <a:custGeom>
              <a:avLst/>
              <a:gdLst/>
              <a:ahLst/>
              <a:cxnLst/>
              <a:rect l="l" t="t" r="r" b="b"/>
              <a:pathLst>
                <a:path w="548" h="1222" extrusionOk="0">
                  <a:moveTo>
                    <a:pt x="444" y="67"/>
                  </a:moveTo>
                  <a:lnTo>
                    <a:pt x="444" y="396"/>
                  </a:lnTo>
                  <a:lnTo>
                    <a:pt x="115" y="396"/>
                  </a:lnTo>
                  <a:lnTo>
                    <a:pt x="115" y="67"/>
                  </a:lnTo>
                  <a:close/>
                  <a:moveTo>
                    <a:pt x="444" y="477"/>
                  </a:moveTo>
                  <a:lnTo>
                    <a:pt x="444" y="809"/>
                  </a:lnTo>
                  <a:lnTo>
                    <a:pt x="115" y="809"/>
                  </a:lnTo>
                  <a:lnTo>
                    <a:pt x="115" y="477"/>
                  </a:lnTo>
                  <a:close/>
                  <a:moveTo>
                    <a:pt x="1" y="1"/>
                  </a:moveTo>
                  <a:lnTo>
                    <a:pt x="1" y="1221"/>
                  </a:lnTo>
                  <a:cubicBezTo>
                    <a:pt x="36" y="1219"/>
                    <a:pt x="74" y="1216"/>
                    <a:pt x="115" y="1216"/>
                  </a:cubicBezTo>
                  <a:lnTo>
                    <a:pt x="115" y="887"/>
                  </a:lnTo>
                  <a:lnTo>
                    <a:pt x="444" y="887"/>
                  </a:lnTo>
                  <a:lnTo>
                    <a:pt x="444" y="1216"/>
                  </a:lnTo>
                  <a:cubicBezTo>
                    <a:pt x="479" y="1216"/>
                    <a:pt x="515" y="1219"/>
                    <a:pt x="548" y="1219"/>
                  </a:cubicBezTo>
                  <a:lnTo>
                    <a:pt x="548" y="1"/>
                  </a:ln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1"/>
            <p:cNvSpPr/>
            <p:nvPr/>
          </p:nvSpPr>
          <p:spPr>
            <a:xfrm>
              <a:off x="2656318" y="3805024"/>
              <a:ext cx="25456" cy="13398"/>
            </a:xfrm>
            <a:custGeom>
              <a:avLst/>
              <a:gdLst/>
              <a:ahLst/>
              <a:cxnLst/>
              <a:rect l="l" t="t" r="r" b="b"/>
              <a:pathLst>
                <a:path w="190" h="100" extrusionOk="0">
                  <a:moveTo>
                    <a:pt x="0" y="0"/>
                  </a:moveTo>
                  <a:lnTo>
                    <a:pt x="0" y="99"/>
                  </a:lnTo>
                  <a:lnTo>
                    <a:pt x="99" y="99"/>
                  </a:lnTo>
                  <a:cubicBezTo>
                    <a:pt x="99" y="99"/>
                    <a:pt x="190" y="0"/>
                    <a:pt x="0" y="0"/>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5" name="Google Shape;1485;p61"/>
            <p:cNvGrpSpPr/>
            <p:nvPr/>
          </p:nvGrpSpPr>
          <p:grpSpPr>
            <a:xfrm>
              <a:off x="-1456136" y="3368527"/>
              <a:ext cx="3256089" cy="1428225"/>
              <a:chOff x="3975350" y="2000500"/>
              <a:chExt cx="788075" cy="345675"/>
            </a:xfrm>
          </p:grpSpPr>
          <p:sp>
            <p:nvSpPr>
              <p:cNvPr id="1486" name="Google Shape;1486;p61"/>
              <p:cNvSpPr/>
              <p:nvPr/>
            </p:nvSpPr>
            <p:spPr>
              <a:xfrm>
                <a:off x="4536000" y="2290250"/>
                <a:ext cx="132350" cy="25925"/>
              </a:xfrm>
              <a:custGeom>
                <a:avLst/>
                <a:gdLst/>
                <a:ahLst/>
                <a:cxnLst/>
                <a:rect l="l" t="t" r="r" b="b"/>
                <a:pathLst>
                  <a:path w="5294" h="1037" extrusionOk="0">
                    <a:moveTo>
                      <a:pt x="4651" y="659"/>
                    </a:moveTo>
                    <a:lnTo>
                      <a:pt x="4651" y="862"/>
                    </a:lnTo>
                    <a:lnTo>
                      <a:pt x="4233" y="862"/>
                    </a:lnTo>
                    <a:lnTo>
                      <a:pt x="4233" y="659"/>
                    </a:lnTo>
                    <a:close/>
                    <a:moveTo>
                      <a:pt x="0" y="1"/>
                    </a:moveTo>
                    <a:lnTo>
                      <a:pt x="185" y="1036"/>
                    </a:lnTo>
                    <a:lnTo>
                      <a:pt x="5294" y="1036"/>
                    </a:lnTo>
                    <a:lnTo>
                      <a:pt x="5018" y="18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1"/>
              <p:cNvSpPr/>
              <p:nvPr/>
            </p:nvSpPr>
            <p:spPr>
              <a:xfrm>
                <a:off x="4440300" y="2197925"/>
                <a:ext cx="58750" cy="30025"/>
              </a:xfrm>
              <a:custGeom>
                <a:avLst/>
                <a:gdLst/>
                <a:ahLst/>
                <a:cxnLst/>
                <a:rect l="l" t="t" r="r" b="b"/>
                <a:pathLst>
                  <a:path w="2350" h="1201" extrusionOk="0">
                    <a:moveTo>
                      <a:pt x="0" y="0"/>
                    </a:moveTo>
                    <a:lnTo>
                      <a:pt x="96" y="1198"/>
                    </a:lnTo>
                    <a:lnTo>
                      <a:pt x="2349" y="1200"/>
                    </a:lnTo>
                    <a:lnTo>
                      <a:pt x="2139" y="13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1"/>
              <p:cNvSpPr/>
              <p:nvPr/>
            </p:nvSpPr>
            <p:spPr>
              <a:xfrm>
                <a:off x="4286100" y="2014050"/>
                <a:ext cx="166175" cy="24450"/>
              </a:xfrm>
              <a:custGeom>
                <a:avLst/>
                <a:gdLst/>
                <a:ahLst/>
                <a:cxnLst/>
                <a:rect l="l" t="t" r="r" b="b"/>
                <a:pathLst>
                  <a:path w="6647" h="978" extrusionOk="0">
                    <a:moveTo>
                      <a:pt x="4560" y="56"/>
                    </a:moveTo>
                    <a:lnTo>
                      <a:pt x="4560" y="256"/>
                    </a:lnTo>
                    <a:lnTo>
                      <a:pt x="4411" y="256"/>
                    </a:lnTo>
                    <a:lnTo>
                      <a:pt x="4411" y="56"/>
                    </a:lnTo>
                    <a:close/>
                    <a:moveTo>
                      <a:pt x="738" y="173"/>
                    </a:moveTo>
                    <a:lnTo>
                      <a:pt x="738" y="373"/>
                    </a:lnTo>
                    <a:lnTo>
                      <a:pt x="586" y="373"/>
                    </a:lnTo>
                    <a:lnTo>
                      <a:pt x="586" y="173"/>
                    </a:lnTo>
                    <a:close/>
                    <a:moveTo>
                      <a:pt x="2507" y="256"/>
                    </a:moveTo>
                    <a:lnTo>
                      <a:pt x="2507" y="456"/>
                    </a:lnTo>
                    <a:lnTo>
                      <a:pt x="2239" y="456"/>
                    </a:lnTo>
                    <a:lnTo>
                      <a:pt x="2239" y="256"/>
                    </a:lnTo>
                    <a:close/>
                    <a:moveTo>
                      <a:pt x="115" y="0"/>
                    </a:moveTo>
                    <a:lnTo>
                      <a:pt x="115" y="590"/>
                    </a:lnTo>
                    <a:lnTo>
                      <a:pt x="1" y="590"/>
                    </a:lnTo>
                    <a:lnTo>
                      <a:pt x="1" y="978"/>
                    </a:lnTo>
                    <a:lnTo>
                      <a:pt x="6647" y="978"/>
                    </a:lnTo>
                    <a:lnTo>
                      <a:pt x="6644" y="590"/>
                    </a:lnTo>
                    <a:lnTo>
                      <a:pt x="6528" y="590"/>
                    </a:lnTo>
                    <a:lnTo>
                      <a:pt x="6528" y="0"/>
                    </a:lnTo>
                    <a:lnTo>
                      <a:pt x="5026" y="0"/>
                    </a:lnTo>
                    <a:lnTo>
                      <a:pt x="5026" y="593"/>
                    </a:lnTo>
                    <a:lnTo>
                      <a:pt x="4925" y="593"/>
                    </a:lnTo>
                    <a:lnTo>
                      <a:pt x="4925" y="0"/>
                    </a:lnTo>
                    <a:lnTo>
                      <a:pt x="1619" y="0"/>
                    </a:lnTo>
                    <a:lnTo>
                      <a:pt x="1619" y="593"/>
                    </a:lnTo>
                    <a:lnTo>
                      <a:pt x="1517" y="593"/>
                    </a:lnTo>
                    <a:lnTo>
                      <a:pt x="15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1"/>
              <p:cNvSpPr/>
              <p:nvPr/>
            </p:nvSpPr>
            <p:spPr>
              <a:xfrm>
                <a:off x="4098200" y="2198225"/>
                <a:ext cx="197625" cy="88450"/>
              </a:xfrm>
              <a:custGeom>
                <a:avLst/>
                <a:gdLst/>
                <a:ahLst/>
                <a:cxnLst/>
                <a:rect l="l" t="t" r="r" b="b"/>
                <a:pathLst>
                  <a:path w="7905" h="3538" extrusionOk="0">
                    <a:moveTo>
                      <a:pt x="3327" y="872"/>
                    </a:moveTo>
                    <a:lnTo>
                      <a:pt x="3327" y="1072"/>
                    </a:lnTo>
                    <a:lnTo>
                      <a:pt x="3043" y="1072"/>
                    </a:lnTo>
                    <a:lnTo>
                      <a:pt x="3043" y="872"/>
                    </a:lnTo>
                    <a:close/>
                    <a:moveTo>
                      <a:pt x="6550" y="1889"/>
                    </a:moveTo>
                    <a:lnTo>
                      <a:pt x="6550" y="2089"/>
                    </a:lnTo>
                    <a:lnTo>
                      <a:pt x="6200" y="2089"/>
                    </a:lnTo>
                    <a:lnTo>
                      <a:pt x="6200" y="1889"/>
                    </a:lnTo>
                    <a:close/>
                    <a:moveTo>
                      <a:pt x="2393" y="3041"/>
                    </a:moveTo>
                    <a:lnTo>
                      <a:pt x="2393" y="3241"/>
                    </a:lnTo>
                    <a:lnTo>
                      <a:pt x="2058" y="3241"/>
                    </a:lnTo>
                    <a:lnTo>
                      <a:pt x="2058" y="3041"/>
                    </a:lnTo>
                    <a:close/>
                    <a:moveTo>
                      <a:pt x="7904" y="1"/>
                    </a:moveTo>
                    <a:lnTo>
                      <a:pt x="2912" y="302"/>
                    </a:lnTo>
                    <a:lnTo>
                      <a:pt x="2567" y="1188"/>
                    </a:lnTo>
                    <a:lnTo>
                      <a:pt x="7805" y="1183"/>
                    </a:lnTo>
                    <a:lnTo>
                      <a:pt x="5360" y="1312"/>
                    </a:lnTo>
                    <a:lnTo>
                      <a:pt x="5064" y="2370"/>
                    </a:lnTo>
                    <a:lnTo>
                      <a:pt x="7719" y="2373"/>
                    </a:lnTo>
                    <a:lnTo>
                      <a:pt x="372" y="2697"/>
                    </a:lnTo>
                    <a:lnTo>
                      <a:pt x="0" y="3537"/>
                    </a:lnTo>
                    <a:lnTo>
                      <a:pt x="7633" y="3537"/>
                    </a:lnTo>
                    <a:lnTo>
                      <a:pt x="79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1"/>
              <p:cNvSpPr/>
              <p:nvPr/>
            </p:nvSpPr>
            <p:spPr>
              <a:xfrm>
                <a:off x="4168375" y="2286650"/>
                <a:ext cx="120675" cy="29575"/>
              </a:xfrm>
              <a:custGeom>
                <a:avLst/>
                <a:gdLst/>
                <a:ahLst/>
                <a:cxnLst/>
                <a:rect l="l" t="t" r="r" b="b"/>
                <a:pathLst>
                  <a:path w="4827" h="1183" extrusionOk="0">
                    <a:moveTo>
                      <a:pt x="3844" y="606"/>
                    </a:moveTo>
                    <a:lnTo>
                      <a:pt x="3844" y="806"/>
                    </a:lnTo>
                    <a:lnTo>
                      <a:pt x="3310" y="806"/>
                    </a:lnTo>
                    <a:lnTo>
                      <a:pt x="3310" y="606"/>
                    </a:lnTo>
                    <a:close/>
                    <a:moveTo>
                      <a:pt x="4826" y="0"/>
                    </a:moveTo>
                    <a:lnTo>
                      <a:pt x="327" y="175"/>
                    </a:lnTo>
                    <a:lnTo>
                      <a:pt x="1" y="1180"/>
                    </a:lnTo>
                    <a:lnTo>
                      <a:pt x="4735" y="1183"/>
                    </a:lnTo>
                    <a:lnTo>
                      <a:pt x="48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1"/>
              <p:cNvSpPr/>
              <p:nvPr/>
            </p:nvSpPr>
            <p:spPr>
              <a:xfrm>
                <a:off x="3975350" y="2041950"/>
                <a:ext cx="788075" cy="304225"/>
              </a:xfrm>
              <a:custGeom>
                <a:avLst/>
                <a:gdLst/>
                <a:ahLst/>
                <a:cxnLst/>
                <a:rect l="l" t="t" r="r" b="b"/>
                <a:pathLst>
                  <a:path w="31523" h="12169" extrusionOk="0">
                    <a:moveTo>
                      <a:pt x="13752" y="87"/>
                    </a:moveTo>
                    <a:lnTo>
                      <a:pt x="13752" y="289"/>
                    </a:lnTo>
                    <a:lnTo>
                      <a:pt x="13585" y="289"/>
                    </a:lnTo>
                    <a:lnTo>
                      <a:pt x="13585" y="87"/>
                    </a:lnTo>
                    <a:close/>
                    <a:moveTo>
                      <a:pt x="18327" y="358"/>
                    </a:moveTo>
                    <a:lnTo>
                      <a:pt x="18327" y="558"/>
                    </a:lnTo>
                    <a:lnTo>
                      <a:pt x="18077" y="558"/>
                    </a:lnTo>
                    <a:lnTo>
                      <a:pt x="18077" y="358"/>
                    </a:lnTo>
                    <a:close/>
                    <a:moveTo>
                      <a:pt x="13203" y="808"/>
                    </a:moveTo>
                    <a:lnTo>
                      <a:pt x="13203" y="1008"/>
                    </a:lnTo>
                    <a:lnTo>
                      <a:pt x="12902" y="1008"/>
                    </a:lnTo>
                    <a:lnTo>
                      <a:pt x="12902" y="808"/>
                    </a:lnTo>
                    <a:close/>
                    <a:moveTo>
                      <a:pt x="17826" y="1122"/>
                    </a:moveTo>
                    <a:lnTo>
                      <a:pt x="17826" y="1325"/>
                    </a:lnTo>
                    <a:lnTo>
                      <a:pt x="17659" y="1325"/>
                    </a:lnTo>
                    <a:lnTo>
                      <a:pt x="17659" y="1122"/>
                    </a:lnTo>
                    <a:close/>
                    <a:moveTo>
                      <a:pt x="14866" y="272"/>
                    </a:moveTo>
                    <a:lnTo>
                      <a:pt x="14866" y="1507"/>
                    </a:lnTo>
                    <a:lnTo>
                      <a:pt x="13952" y="1507"/>
                    </a:lnTo>
                    <a:lnTo>
                      <a:pt x="13952" y="272"/>
                    </a:lnTo>
                    <a:close/>
                    <a:moveTo>
                      <a:pt x="16335" y="272"/>
                    </a:moveTo>
                    <a:lnTo>
                      <a:pt x="16335" y="1507"/>
                    </a:lnTo>
                    <a:lnTo>
                      <a:pt x="15071" y="1507"/>
                    </a:lnTo>
                    <a:lnTo>
                      <a:pt x="15071" y="272"/>
                    </a:lnTo>
                    <a:close/>
                    <a:moveTo>
                      <a:pt x="17449" y="272"/>
                    </a:moveTo>
                    <a:lnTo>
                      <a:pt x="17449" y="1507"/>
                    </a:lnTo>
                    <a:lnTo>
                      <a:pt x="16532" y="1507"/>
                    </a:lnTo>
                    <a:lnTo>
                      <a:pt x="16532" y="272"/>
                    </a:lnTo>
                    <a:close/>
                    <a:moveTo>
                      <a:pt x="17821" y="1750"/>
                    </a:moveTo>
                    <a:lnTo>
                      <a:pt x="17821" y="1849"/>
                    </a:lnTo>
                    <a:lnTo>
                      <a:pt x="13727" y="1849"/>
                    </a:lnTo>
                    <a:lnTo>
                      <a:pt x="13727" y="1750"/>
                    </a:lnTo>
                    <a:close/>
                    <a:moveTo>
                      <a:pt x="18978" y="2011"/>
                    </a:moveTo>
                    <a:lnTo>
                      <a:pt x="18978" y="2211"/>
                    </a:lnTo>
                    <a:lnTo>
                      <a:pt x="18727" y="2211"/>
                    </a:lnTo>
                    <a:lnTo>
                      <a:pt x="18727" y="2011"/>
                    </a:lnTo>
                    <a:close/>
                    <a:moveTo>
                      <a:pt x="17821" y="2135"/>
                    </a:moveTo>
                    <a:lnTo>
                      <a:pt x="17821" y="2234"/>
                    </a:lnTo>
                    <a:lnTo>
                      <a:pt x="13727" y="2234"/>
                    </a:lnTo>
                    <a:lnTo>
                      <a:pt x="13727" y="2135"/>
                    </a:lnTo>
                    <a:close/>
                    <a:moveTo>
                      <a:pt x="11798" y="2345"/>
                    </a:moveTo>
                    <a:lnTo>
                      <a:pt x="11798" y="2545"/>
                    </a:lnTo>
                    <a:lnTo>
                      <a:pt x="11649" y="2545"/>
                    </a:lnTo>
                    <a:lnTo>
                      <a:pt x="11649" y="2345"/>
                    </a:lnTo>
                    <a:close/>
                    <a:moveTo>
                      <a:pt x="17821" y="2520"/>
                    </a:moveTo>
                    <a:lnTo>
                      <a:pt x="17821" y="2621"/>
                    </a:lnTo>
                    <a:lnTo>
                      <a:pt x="13727" y="2621"/>
                    </a:lnTo>
                    <a:lnTo>
                      <a:pt x="13727" y="2520"/>
                    </a:lnTo>
                    <a:close/>
                    <a:moveTo>
                      <a:pt x="17821" y="2905"/>
                    </a:moveTo>
                    <a:lnTo>
                      <a:pt x="17821" y="3009"/>
                    </a:lnTo>
                    <a:lnTo>
                      <a:pt x="13727" y="3006"/>
                    </a:lnTo>
                    <a:lnTo>
                      <a:pt x="13727" y="2905"/>
                    </a:lnTo>
                    <a:close/>
                    <a:moveTo>
                      <a:pt x="17821" y="3292"/>
                    </a:moveTo>
                    <a:lnTo>
                      <a:pt x="17821" y="3393"/>
                    </a:lnTo>
                    <a:lnTo>
                      <a:pt x="13727" y="3391"/>
                    </a:lnTo>
                    <a:lnTo>
                      <a:pt x="13727" y="3292"/>
                    </a:lnTo>
                    <a:close/>
                    <a:moveTo>
                      <a:pt x="19811" y="3247"/>
                    </a:moveTo>
                    <a:lnTo>
                      <a:pt x="19811" y="3447"/>
                    </a:lnTo>
                    <a:lnTo>
                      <a:pt x="19494" y="3447"/>
                    </a:lnTo>
                    <a:lnTo>
                      <a:pt x="19494" y="3247"/>
                    </a:lnTo>
                    <a:close/>
                    <a:moveTo>
                      <a:pt x="12616" y="3279"/>
                    </a:moveTo>
                    <a:lnTo>
                      <a:pt x="12616" y="3479"/>
                    </a:lnTo>
                    <a:lnTo>
                      <a:pt x="12266" y="3479"/>
                    </a:lnTo>
                    <a:lnTo>
                      <a:pt x="12266" y="3279"/>
                    </a:lnTo>
                    <a:close/>
                    <a:moveTo>
                      <a:pt x="17821" y="3674"/>
                    </a:moveTo>
                    <a:lnTo>
                      <a:pt x="17821" y="3776"/>
                    </a:lnTo>
                    <a:lnTo>
                      <a:pt x="13676" y="3776"/>
                    </a:lnTo>
                    <a:lnTo>
                      <a:pt x="13676" y="3674"/>
                    </a:lnTo>
                    <a:close/>
                    <a:moveTo>
                      <a:pt x="17821" y="4062"/>
                    </a:moveTo>
                    <a:lnTo>
                      <a:pt x="17821" y="4160"/>
                    </a:lnTo>
                    <a:lnTo>
                      <a:pt x="13676" y="4160"/>
                    </a:lnTo>
                    <a:lnTo>
                      <a:pt x="13676" y="4062"/>
                    </a:lnTo>
                    <a:close/>
                    <a:moveTo>
                      <a:pt x="17821" y="4444"/>
                    </a:moveTo>
                    <a:lnTo>
                      <a:pt x="17821" y="4545"/>
                    </a:lnTo>
                    <a:lnTo>
                      <a:pt x="13676" y="4545"/>
                    </a:lnTo>
                    <a:lnTo>
                      <a:pt x="13676" y="4444"/>
                    </a:lnTo>
                    <a:close/>
                    <a:moveTo>
                      <a:pt x="19312" y="4548"/>
                    </a:moveTo>
                    <a:lnTo>
                      <a:pt x="19312" y="4750"/>
                    </a:lnTo>
                    <a:lnTo>
                      <a:pt x="18778" y="4750"/>
                    </a:lnTo>
                    <a:lnTo>
                      <a:pt x="18778" y="4548"/>
                    </a:lnTo>
                    <a:close/>
                    <a:moveTo>
                      <a:pt x="9729" y="4598"/>
                    </a:moveTo>
                    <a:lnTo>
                      <a:pt x="9729" y="4798"/>
                    </a:lnTo>
                    <a:lnTo>
                      <a:pt x="9527" y="4798"/>
                    </a:lnTo>
                    <a:lnTo>
                      <a:pt x="9527" y="4598"/>
                    </a:lnTo>
                    <a:close/>
                    <a:moveTo>
                      <a:pt x="17821" y="4831"/>
                    </a:moveTo>
                    <a:lnTo>
                      <a:pt x="17821" y="4930"/>
                    </a:lnTo>
                    <a:lnTo>
                      <a:pt x="13676" y="4930"/>
                    </a:lnTo>
                    <a:lnTo>
                      <a:pt x="13676" y="4831"/>
                    </a:lnTo>
                    <a:close/>
                    <a:moveTo>
                      <a:pt x="17930" y="5214"/>
                    </a:moveTo>
                    <a:lnTo>
                      <a:pt x="17930" y="5317"/>
                    </a:lnTo>
                    <a:lnTo>
                      <a:pt x="13456" y="5317"/>
                    </a:lnTo>
                    <a:lnTo>
                      <a:pt x="13456" y="5214"/>
                    </a:lnTo>
                    <a:close/>
                    <a:moveTo>
                      <a:pt x="17930" y="5601"/>
                    </a:moveTo>
                    <a:lnTo>
                      <a:pt x="17930" y="5700"/>
                    </a:lnTo>
                    <a:lnTo>
                      <a:pt x="13456" y="5700"/>
                    </a:lnTo>
                    <a:lnTo>
                      <a:pt x="13456" y="5601"/>
                    </a:lnTo>
                    <a:close/>
                    <a:moveTo>
                      <a:pt x="11881" y="5517"/>
                    </a:moveTo>
                    <a:lnTo>
                      <a:pt x="11881" y="5717"/>
                    </a:lnTo>
                    <a:lnTo>
                      <a:pt x="11631" y="5717"/>
                    </a:lnTo>
                    <a:lnTo>
                      <a:pt x="11631" y="5517"/>
                    </a:lnTo>
                    <a:close/>
                    <a:moveTo>
                      <a:pt x="20730" y="5667"/>
                    </a:moveTo>
                    <a:lnTo>
                      <a:pt x="20730" y="5867"/>
                    </a:lnTo>
                    <a:lnTo>
                      <a:pt x="20580" y="5867"/>
                    </a:lnTo>
                    <a:lnTo>
                      <a:pt x="20580" y="5667"/>
                    </a:lnTo>
                    <a:close/>
                    <a:moveTo>
                      <a:pt x="17930" y="5986"/>
                    </a:moveTo>
                    <a:lnTo>
                      <a:pt x="17930" y="6085"/>
                    </a:lnTo>
                    <a:lnTo>
                      <a:pt x="13456" y="6085"/>
                    </a:lnTo>
                    <a:lnTo>
                      <a:pt x="13456" y="5986"/>
                    </a:lnTo>
                    <a:close/>
                    <a:moveTo>
                      <a:pt x="17988" y="6409"/>
                    </a:moveTo>
                    <a:lnTo>
                      <a:pt x="17988" y="6510"/>
                    </a:lnTo>
                    <a:lnTo>
                      <a:pt x="13408" y="6510"/>
                    </a:lnTo>
                    <a:lnTo>
                      <a:pt x="13408" y="6409"/>
                    </a:lnTo>
                    <a:close/>
                    <a:moveTo>
                      <a:pt x="17988" y="6793"/>
                    </a:moveTo>
                    <a:lnTo>
                      <a:pt x="17988" y="6895"/>
                    </a:lnTo>
                    <a:lnTo>
                      <a:pt x="13408" y="6895"/>
                    </a:lnTo>
                    <a:lnTo>
                      <a:pt x="13408" y="6793"/>
                    </a:lnTo>
                    <a:close/>
                    <a:moveTo>
                      <a:pt x="17988" y="7178"/>
                    </a:moveTo>
                    <a:lnTo>
                      <a:pt x="17988" y="7280"/>
                    </a:lnTo>
                    <a:lnTo>
                      <a:pt x="13408" y="7280"/>
                    </a:lnTo>
                    <a:lnTo>
                      <a:pt x="13408" y="7178"/>
                    </a:lnTo>
                    <a:close/>
                    <a:moveTo>
                      <a:pt x="22201" y="7221"/>
                    </a:moveTo>
                    <a:lnTo>
                      <a:pt x="22201" y="7421"/>
                    </a:lnTo>
                    <a:lnTo>
                      <a:pt x="22016" y="7421"/>
                    </a:lnTo>
                    <a:lnTo>
                      <a:pt x="22016" y="7221"/>
                    </a:lnTo>
                    <a:close/>
                    <a:moveTo>
                      <a:pt x="17988" y="7566"/>
                    </a:moveTo>
                    <a:lnTo>
                      <a:pt x="17988" y="7664"/>
                    </a:lnTo>
                    <a:lnTo>
                      <a:pt x="13408" y="7664"/>
                    </a:lnTo>
                    <a:lnTo>
                      <a:pt x="13408" y="7566"/>
                    </a:lnTo>
                    <a:close/>
                    <a:moveTo>
                      <a:pt x="18112" y="7950"/>
                    </a:moveTo>
                    <a:lnTo>
                      <a:pt x="18112" y="8049"/>
                    </a:lnTo>
                    <a:lnTo>
                      <a:pt x="13165" y="8049"/>
                    </a:lnTo>
                    <a:lnTo>
                      <a:pt x="13165" y="7950"/>
                    </a:lnTo>
                    <a:close/>
                    <a:moveTo>
                      <a:pt x="5838" y="8004"/>
                    </a:moveTo>
                    <a:lnTo>
                      <a:pt x="5838" y="8204"/>
                    </a:lnTo>
                    <a:lnTo>
                      <a:pt x="5522" y="8204"/>
                    </a:lnTo>
                    <a:lnTo>
                      <a:pt x="5522" y="8004"/>
                    </a:lnTo>
                    <a:close/>
                    <a:moveTo>
                      <a:pt x="20631" y="8072"/>
                    </a:moveTo>
                    <a:lnTo>
                      <a:pt x="20631" y="8272"/>
                    </a:lnTo>
                    <a:lnTo>
                      <a:pt x="20446" y="8272"/>
                    </a:lnTo>
                    <a:lnTo>
                      <a:pt x="20446" y="8072"/>
                    </a:lnTo>
                    <a:close/>
                    <a:moveTo>
                      <a:pt x="18112" y="8335"/>
                    </a:moveTo>
                    <a:lnTo>
                      <a:pt x="18112" y="8434"/>
                    </a:lnTo>
                    <a:lnTo>
                      <a:pt x="13165" y="8434"/>
                    </a:lnTo>
                    <a:lnTo>
                      <a:pt x="13165" y="8335"/>
                    </a:lnTo>
                    <a:close/>
                    <a:moveTo>
                      <a:pt x="25370" y="8305"/>
                    </a:moveTo>
                    <a:lnTo>
                      <a:pt x="25370" y="8505"/>
                    </a:lnTo>
                    <a:lnTo>
                      <a:pt x="24988" y="8505"/>
                    </a:lnTo>
                    <a:lnTo>
                      <a:pt x="24988" y="8305"/>
                    </a:lnTo>
                    <a:close/>
                    <a:moveTo>
                      <a:pt x="18112" y="8720"/>
                    </a:moveTo>
                    <a:lnTo>
                      <a:pt x="18112" y="8821"/>
                    </a:lnTo>
                    <a:lnTo>
                      <a:pt x="13165" y="8821"/>
                    </a:lnTo>
                    <a:lnTo>
                      <a:pt x="13165" y="8720"/>
                    </a:lnTo>
                    <a:close/>
                    <a:moveTo>
                      <a:pt x="18266" y="9105"/>
                    </a:moveTo>
                    <a:lnTo>
                      <a:pt x="18266" y="9206"/>
                    </a:lnTo>
                    <a:lnTo>
                      <a:pt x="13233" y="9206"/>
                    </a:lnTo>
                    <a:lnTo>
                      <a:pt x="13233" y="9105"/>
                    </a:lnTo>
                    <a:close/>
                    <a:moveTo>
                      <a:pt x="20413" y="9275"/>
                    </a:moveTo>
                    <a:lnTo>
                      <a:pt x="20413" y="9475"/>
                    </a:lnTo>
                    <a:lnTo>
                      <a:pt x="19679" y="9475"/>
                    </a:lnTo>
                    <a:lnTo>
                      <a:pt x="19679" y="9275"/>
                    </a:lnTo>
                    <a:close/>
                    <a:moveTo>
                      <a:pt x="18266" y="9490"/>
                    </a:moveTo>
                    <a:lnTo>
                      <a:pt x="18266" y="9591"/>
                    </a:lnTo>
                    <a:lnTo>
                      <a:pt x="13233" y="9591"/>
                    </a:lnTo>
                    <a:lnTo>
                      <a:pt x="13233" y="9490"/>
                    </a:lnTo>
                    <a:close/>
                    <a:moveTo>
                      <a:pt x="4385" y="9457"/>
                    </a:moveTo>
                    <a:lnTo>
                      <a:pt x="4385" y="9657"/>
                    </a:lnTo>
                    <a:lnTo>
                      <a:pt x="4152" y="9657"/>
                    </a:lnTo>
                    <a:lnTo>
                      <a:pt x="4152" y="9457"/>
                    </a:lnTo>
                    <a:close/>
                    <a:moveTo>
                      <a:pt x="25155" y="9490"/>
                    </a:moveTo>
                    <a:lnTo>
                      <a:pt x="25155" y="9690"/>
                    </a:lnTo>
                    <a:lnTo>
                      <a:pt x="24856" y="9690"/>
                    </a:lnTo>
                    <a:lnTo>
                      <a:pt x="24856" y="9490"/>
                    </a:lnTo>
                    <a:close/>
                    <a:moveTo>
                      <a:pt x="18266" y="9877"/>
                    </a:moveTo>
                    <a:lnTo>
                      <a:pt x="18266" y="9976"/>
                    </a:lnTo>
                    <a:lnTo>
                      <a:pt x="13233" y="9976"/>
                    </a:lnTo>
                    <a:lnTo>
                      <a:pt x="13233" y="9877"/>
                    </a:lnTo>
                    <a:close/>
                    <a:moveTo>
                      <a:pt x="18266" y="10262"/>
                    </a:moveTo>
                    <a:lnTo>
                      <a:pt x="18266" y="10361"/>
                    </a:lnTo>
                    <a:lnTo>
                      <a:pt x="13233" y="10361"/>
                    </a:lnTo>
                    <a:lnTo>
                      <a:pt x="13233" y="10262"/>
                    </a:lnTo>
                    <a:close/>
                    <a:moveTo>
                      <a:pt x="3385" y="10358"/>
                    </a:moveTo>
                    <a:lnTo>
                      <a:pt x="3385" y="10558"/>
                    </a:lnTo>
                    <a:lnTo>
                      <a:pt x="3150" y="10558"/>
                    </a:lnTo>
                    <a:lnTo>
                      <a:pt x="3150" y="10358"/>
                    </a:lnTo>
                    <a:close/>
                    <a:moveTo>
                      <a:pt x="18401" y="10649"/>
                    </a:moveTo>
                    <a:lnTo>
                      <a:pt x="18401" y="10748"/>
                    </a:lnTo>
                    <a:lnTo>
                      <a:pt x="12965" y="10748"/>
                    </a:lnTo>
                    <a:lnTo>
                      <a:pt x="12965" y="10649"/>
                    </a:lnTo>
                    <a:close/>
                    <a:moveTo>
                      <a:pt x="6190" y="10591"/>
                    </a:moveTo>
                    <a:lnTo>
                      <a:pt x="6190" y="10794"/>
                    </a:lnTo>
                    <a:lnTo>
                      <a:pt x="5755" y="10794"/>
                    </a:lnTo>
                    <a:lnTo>
                      <a:pt x="5755" y="10591"/>
                    </a:lnTo>
                    <a:close/>
                    <a:moveTo>
                      <a:pt x="18401" y="11034"/>
                    </a:moveTo>
                    <a:lnTo>
                      <a:pt x="18401" y="11133"/>
                    </a:lnTo>
                    <a:lnTo>
                      <a:pt x="12965" y="11133"/>
                    </a:lnTo>
                    <a:lnTo>
                      <a:pt x="12965" y="11034"/>
                    </a:lnTo>
                    <a:close/>
                    <a:moveTo>
                      <a:pt x="18401" y="11419"/>
                    </a:moveTo>
                    <a:lnTo>
                      <a:pt x="18401" y="11520"/>
                    </a:lnTo>
                    <a:lnTo>
                      <a:pt x="12965" y="11520"/>
                    </a:lnTo>
                    <a:lnTo>
                      <a:pt x="12965" y="11419"/>
                    </a:lnTo>
                    <a:close/>
                    <a:moveTo>
                      <a:pt x="8859" y="11525"/>
                    </a:moveTo>
                    <a:lnTo>
                      <a:pt x="8859" y="11725"/>
                    </a:lnTo>
                    <a:lnTo>
                      <a:pt x="8491" y="11725"/>
                    </a:lnTo>
                    <a:lnTo>
                      <a:pt x="8491" y="11525"/>
                    </a:lnTo>
                    <a:close/>
                    <a:moveTo>
                      <a:pt x="22649" y="11545"/>
                    </a:moveTo>
                    <a:lnTo>
                      <a:pt x="22649" y="11745"/>
                    </a:lnTo>
                    <a:lnTo>
                      <a:pt x="22299" y="11745"/>
                    </a:lnTo>
                    <a:lnTo>
                      <a:pt x="22299" y="11545"/>
                    </a:lnTo>
                    <a:close/>
                    <a:moveTo>
                      <a:pt x="18401" y="11806"/>
                    </a:moveTo>
                    <a:lnTo>
                      <a:pt x="18401" y="11905"/>
                    </a:lnTo>
                    <a:lnTo>
                      <a:pt x="12965" y="11905"/>
                    </a:lnTo>
                    <a:lnTo>
                      <a:pt x="12965" y="11806"/>
                    </a:lnTo>
                    <a:close/>
                    <a:moveTo>
                      <a:pt x="2582" y="11859"/>
                    </a:moveTo>
                    <a:lnTo>
                      <a:pt x="2582" y="12059"/>
                    </a:lnTo>
                    <a:lnTo>
                      <a:pt x="2048" y="12059"/>
                    </a:lnTo>
                    <a:lnTo>
                      <a:pt x="2048" y="11859"/>
                    </a:lnTo>
                    <a:close/>
                    <a:moveTo>
                      <a:pt x="13185" y="1512"/>
                    </a:moveTo>
                    <a:lnTo>
                      <a:pt x="13416" y="1530"/>
                    </a:lnTo>
                    <a:lnTo>
                      <a:pt x="12595" y="12163"/>
                    </a:lnTo>
                    <a:lnTo>
                      <a:pt x="12365" y="12145"/>
                    </a:lnTo>
                    <a:lnTo>
                      <a:pt x="12456" y="10971"/>
                    </a:lnTo>
                    <a:lnTo>
                      <a:pt x="1266" y="11351"/>
                    </a:lnTo>
                    <a:lnTo>
                      <a:pt x="1438" y="10966"/>
                    </a:lnTo>
                    <a:lnTo>
                      <a:pt x="7613" y="10968"/>
                    </a:lnTo>
                    <a:lnTo>
                      <a:pt x="7937" y="9966"/>
                    </a:lnTo>
                    <a:lnTo>
                      <a:pt x="7937" y="9966"/>
                    </a:lnTo>
                    <a:lnTo>
                      <a:pt x="2679" y="10171"/>
                    </a:lnTo>
                    <a:lnTo>
                      <a:pt x="2851" y="9786"/>
                    </a:lnTo>
                    <a:lnTo>
                      <a:pt x="4803" y="9786"/>
                    </a:lnTo>
                    <a:lnTo>
                      <a:pt x="5172" y="8953"/>
                    </a:lnTo>
                    <a:lnTo>
                      <a:pt x="5172" y="8953"/>
                    </a:lnTo>
                    <a:lnTo>
                      <a:pt x="4038" y="9004"/>
                    </a:lnTo>
                    <a:lnTo>
                      <a:pt x="4208" y="8619"/>
                    </a:lnTo>
                    <a:lnTo>
                      <a:pt x="9876" y="8621"/>
                    </a:lnTo>
                    <a:lnTo>
                      <a:pt x="10170" y="7568"/>
                    </a:lnTo>
                    <a:lnTo>
                      <a:pt x="5324" y="7824"/>
                    </a:lnTo>
                    <a:lnTo>
                      <a:pt x="5494" y="7439"/>
                    </a:lnTo>
                    <a:lnTo>
                      <a:pt x="7378" y="7437"/>
                    </a:lnTo>
                    <a:lnTo>
                      <a:pt x="7375" y="7437"/>
                    </a:lnTo>
                    <a:lnTo>
                      <a:pt x="7714" y="6561"/>
                    </a:lnTo>
                    <a:lnTo>
                      <a:pt x="6575" y="6629"/>
                    </a:lnTo>
                    <a:lnTo>
                      <a:pt x="6745" y="6244"/>
                    </a:lnTo>
                    <a:lnTo>
                      <a:pt x="10155" y="6247"/>
                    </a:lnTo>
                    <a:lnTo>
                      <a:pt x="10484" y="5229"/>
                    </a:lnTo>
                    <a:lnTo>
                      <a:pt x="7790" y="5439"/>
                    </a:lnTo>
                    <a:lnTo>
                      <a:pt x="7957" y="5054"/>
                    </a:lnTo>
                    <a:lnTo>
                      <a:pt x="12909" y="5042"/>
                    </a:lnTo>
                    <a:lnTo>
                      <a:pt x="10590" y="5221"/>
                    </a:lnTo>
                    <a:lnTo>
                      <a:pt x="10256" y="6247"/>
                    </a:lnTo>
                    <a:lnTo>
                      <a:pt x="12821" y="6252"/>
                    </a:lnTo>
                    <a:lnTo>
                      <a:pt x="13094" y="2690"/>
                    </a:lnTo>
                    <a:lnTo>
                      <a:pt x="11038" y="2960"/>
                    </a:lnTo>
                    <a:lnTo>
                      <a:pt x="10676" y="3869"/>
                    </a:lnTo>
                    <a:lnTo>
                      <a:pt x="12998" y="3864"/>
                    </a:lnTo>
                    <a:lnTo>
                      <a:pt x="9036" y="4259"/>
                    </a:lnTo>
                    <a:lnTo>
                      <a:pt x="9208" y="3874"/>
                    </a:lnTo>
                    <a:lnTo>
                      <a:pt x="10565" y="3869"/>
                    </a:lnTo>
                    <a:lnTo>
                      <a:pt x="10922" y="2976"/>
                    </a:lnTo>
                    <a:lnTo>
                      <a:pt x="10160" y="3079"/>
                    </a:lnTo>
                    <a:lnTo>
                      <a:pt x="10160" y="3079"/>
                    </a:lnTo>
                    <a:lnTo>
                      <a:pt x="10329" y="2692"/>
                    </a:lnTo>
                    <a:lnTo>
                      <a:pt x="13094" y="2687"/>
                    </a:lnTo>
                    <a:lnTo>
                      <a:pt x="13185" y="1512"/>
                    </a:lnTo>
                    <a:close/>
                    <a:moveTo>
                      <a:pt x="12545" y="1"/>
                    </a:moveTo>
                    <a:lnTo>
                      <a:pt x="12545" y="1512"/>
                    </a:lnTo>
                    <a:lnTo>
                      <a:pt x="13173" y="1512"/>
                    </a:lnTo>
                    <a:lnTo>
                      <a:pt x="11327" y="1897"/>
                    </a:lnTo>
                    <a:lnTo>
                      <a:pt x="11497" y="1510"/>
                    </a:lnTo>
                    <a:lnTo>
                      <a:pt x="0" y="12163"/>
                    </a:lnTo>
                    <a:lnTo>
                      <a:pt x="11942" y="12163"/>
                    </a:lnTo>
                    <a:lnTo>
                      <a:pt x="11942" y="12168"/>
                    </a:lnTo>
                    <a:lnTo>
                      <a:pt x="13011" y="12168"/>
                    </a:lnTo>
                    <a:lnTo>
                      <a:pt x="13011" y="12166"/>
                    </a:lnTo>
                    <a:lnTo>
                      <a:pt x="18444" y="12166"/>
                    </a:lnTo>
                    <a:lnTo>
                      <a:pt x="18444" y="12168"/>
                    </a:lnTo>
                    <a:lnTo>
                      <a:pt x="18846" y="12168"/>
                    </a:lnTo>
                    <a:lnTo>
                      <a:pt x="17988" y="1535"/>
                    </a:lnTo>
                    <a:lnTo>
                      <a:pt x="18218" y="1515"/>
                    </a:lnTo>
                    <a:lnTo>
                      <a:pt x="18219" y="1515"/>
                    </a:lnTo>
                    <a:lnTo>
                      <a:pt x="18315" y="2697"/>
                    </a:lnTo>
                    <a:lnTo>
                      <a:pt x="21175" y="2692"/>
                    </a:lnTo>
                    <a:lnTo>
                      <a:pt x="21342" y="3077"/>
                    </a:lnTo>
                    <a:lnTo>
                      <a:pt x="20477" y="2968"/>
                    </a:lnTo>
                    <a:lnTo>
                      <a:pt x="20763" y="3867"/>
                    </a:lnTo>
                    <a:lnTo>
                      <a:pt x="20753" y="3869"/>
                    </a:lnTo>
                    <a:lnTo>
                      <a:pt x="22297" y="3872"/>
                    </a:lnTo>
                    <a:lnTo>
                      <a:pt x="22464" y="4257"/>
                    </a:lnTo>
                    <a:lnTo>
                      <a:pt x="18431" y="3864"/>
                    </a:lnTo>
                    <a:lnTo>
                      <a:pt x="18431" y="3864"/>
                    </a:lnTo>
                    <a:lnTo>
                      <a:pt x="20659" y="3869"/>
                    </a:lnTo>
                    <a:lnTo>
                      <a:pt x="20368" y="2955"/>
                    </a:lnTo>
                    <a:lnTo>
                      <a:pt x="18315" y="2697"/>
                    </a:lnTo>
                    <a:lnTo>
                      <a:pt x="18504" y="5052"/>
                    </a:lnTo>
                    <a:lnTo>
                      <a:pt x="23548" y="5052"/>
                    </a:lnTo>
                    <a:lnTo>
                      <a:pt x="23715" y="5436"/>
                    </a:lnTo>
                    <a:lnTo>
                      <a:pt x="18504" y="5052"/>
                    </a:lnTo>
                    <a:lnTo>
                      <a:pt x="18504" y="5052"/>
                    </a:lnTo>
                    <a:lnTo>
                      <a:pt x="18598" y="6239"/>
                    </a:lnTo>
                    <a:lnTo>
                      <a:pt x="24760" y="6244"/>
                    </a:lnTo>
                    <a:lnTo>
                      <a:pt x="24927" y="6629"/>
                    </a:lnTo>
                    <a:lnTo>
                      <a:pt x="20839" y="6378"/>
                    </a:lnTo>
                    <a:lnTo>
                      <a:pt x="21049" y="7439"/>
                    </a:lnTo>
                    <a:lnTo>
                      <a:pt x="26011" y="7439"/>
                    </a:lnTo>
                    <a:lnTo>
                      <a:pt x="26178" y="7824"/>
                    </a:lnTo>
                    <a:lnTo>
                      <a:pt x="24092" y="7715"/>
                    </a:lnTo>
                    <a:lnTo>
                      <a:pt x="24092" y="7715"/>
                    </a:lnTo>
                    <a:lnTo>
                      <a:pt x="24335" y="8621"/>
                    </a:lnTo>
                    <a:lnTo>
                      <a:pt x="27297" y="8619"/>
                    </a:lnTo>
                    <a:lnTo>
                      <a:pt x="27464" y="9004"/>
                    </a:lnTo>
                    <a:lnTo>
                      <a:pt x="18798" y="8629"/>
                    </a:lnTo>
                    <a:lnTo>
                      <a:pt x="24231" y="8621"/>
                    </a:lnTo>
                    <a:lnTo>
                      <a:pt x="23988" y="7710"/>
                    </a:lnTo>
                    <a:lnTo>
                      <a:pt x="18694" y="7439"/>
                    </a:lnTo>
                    <a:lnTo>
                      <a:pt x="18884" y="9804"/>
                    </a:lnTo>
                    <a:lnTo>
                      <a:pt x="28654" y="9786"/>
                    </a:lnTo>
                    <a:lnTo>
                      <a:pt x="28821" y="10173"/>
                    </a:lnTo>
                    <a:lnTo>
                      <a:pt x="27548" y="10125"/>
                    </a:lnTo>
                    <a:lnTo>
                      <a:pt x="27824" y="10968"/>
                    </a:lnTo>
                    <a:lnTo>
                      <a:pt x="30067" y="10968"/>
                    </a:lnTo>
                    <a:lnTo>
                      <a:pt x="30234" y="11353"/>
                    </a:lnTo>
                    <a:lnTo>
                      <a:pt x="30234" y="11353"/>
                    </a:lnTo>
                    <a:lnTo>
                      <a:pt x="18988" y="10973"/>
                    </a:lnTo>
                    <a:lnTo>
                      <a:pt x="22507" y="10973"/>
                    </a:lnTo>
                    <a:lnTo>
                      <a:pt x="22322" y="9933"/>
                    </a:lnTo>
                    <a:lnTo>
                      <a:pt x="18884" y="9806"/>
                    </a:lnTo>
                    <a:lnTo>
                      <a:pt x="18884" y="9806"/>
                    </a:lnTo>
                    <a:lnTo>
                      <a:pt x="19074" y="12148"/>
                    </a:lnTo>
                    <a:lnTo>
                      <a:pt x="18846" y="12168"/>
                    </a:lnTo>
                    <a:lnTo>
                      <a:pt x="19512" y="12168"/>
                    </a:lnTo>
                    <a:lnTo>
                      <a:pt x="19512" y="12163"/>
                    </a:lnTo>
                    <a:lnTo>
                      <a:pt x="31522" y="12163"/>
                    </a:lnTo>
                    <a:lnTo>
                      <a:pt x="20023" y="1512"/>
                    </a:lnTo>
                    <a:lnTo>
                      <a:pt x="20016" y="1512"/>
                    </a:lnTo>
                    <a:lnTo>
                      <a:pt x="20173" y="1897"/>
                    </a:lnTo>
                    <a:lnTo>
                      <a:pt x="18231" y="1515"/>
                    </a:lnTo>
                    <a:lnTo>
                      <a:pt x="18958" y="1515"/>
                    </a:lnTo>
                    <a:lnTo>
                      <a:pt x="18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1"/>
              <p:cNvSpPr/>
              <p:nvPr/>
            </p:nvSpPr>
            <p:spPr>
              <a:xfrm>
                <a:off x="4286100" y="2000500"/>
                <a:ext cx="166125" cy="10100"/>
              </a:xfrm>
              <a:custGeom>
                <a:avLst/>
                <a:gdLst/>
                <a:ahLst/>
                <a:cxnLst/>
                <a:rect l="l" t="t" r="r" b="b"/>
                <a:pathLst>
                  <a:path w="6645" h="404" extrusionOk="0">
                    <a:moveTo>
                      <a:pt x="1" y="1"/>
                    </a:moveTo>
                    <a:lnTo>
                      <a:pt x="1" y="403"/>
                    </a:lnTo>
                    <a:lnTo>
                      <a:pt x="6644" y="403"/>
                    </a:lnTo>
                    <a:lnTo>
                      <a:pt x="6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3" name="Google Shape;1493;p61"/>
            <p:cNvSpPr/>
            <p:nvPr/>
          </p:nvSpPr>
          <p:spPr>
            <a:xfrm>
              <a:off x="1846475" y="2567731"/>
              <a:ext cx="958537" cy="2237755"/>
            </a:xfrm>
            <a:custGeom>
              <a:avLst/>
              <a:gdLst/>
              <a:ahLst/>
              <a:cxnLst/>
              <a:rect l="l" t="t" r="r" b="b"/>
              <a:pathLst>
                <a:path w="15053" h="35142" extrusionOk="0">
                  <a:moveTo>
                    <a:pt x="3569" y="5444"/>
                  </a:moveTo>
                  <a:lnTo>
                    <a:pt x="3569" y="5626"/>
                  </a:lnTo>
                  <a:lnTo>
                    <a:pt x="1651" y="5626"/>
                  </a:lnTo>
                  <a:lnTo>
                    <a:pt x="1651" y="5444"/>
                  </a:lnTo>
                  <a:close/>
                  <a:moveTo>
                    <a:pt x="13471" y="5444"/>
                  </a:moveTo>
                  <a:lnTo>
                    <a:pt x="13471" y="5626"/>
                  </a:lnTo>
                  <a:lnTo>
                    <a:pt x="11553" y="5626"/>
                  </a:lnTo>
                  <a:lnTo>
                    <a:pt x="11553" y="5444"/>
                  </a:lnTo>
                  <a:close/>
                  <a:moveTo>
                    <a:pt x="13618" y="6637"/>
                  </a:moveTo>
                  <a:lnTo>
                    <a:pt x="13618" y="6818"/>
                  </a:lnTo>
                  <a:lnTo>
                    <a:pt x="11406" y="6818"/>
                  </a:lnTo>
                  <a:lnTo>
                    <a:pt x="11406" y="6637"/>
                  </a:lnTo>
                  <a:close/>
                  <a:moveTo>
                    <a:pt x="3716" y="6637"/>
                  </a:moveTo>
                  <a:lnTo>
                    <a:pt x="3716" y="6827"/>
                  </a:lnTo>
                  <a:lnTo>
                    <a:pt x="1504" y="6827"/>
                  </a:lnTo>
                  <a:lnTo>
                    <a:pt x="1504" y="6637"/>
                  </a:lnTo>
                  <a:close/>
                  <a:moveTo>
                    <a:pt x="3716" y="7838"/>
                  </a:moveTo>
                  <a:lnTo>
                    <a:pt x="3716" y="8019"/>
                  </a:lnTo>
                  <a:lnTo>
                    <a:pt x="1504" y="8019"/>
                  </a:lnTo>
                  <a:lnTo>
                    <a:pt x="1504" y="7838"/>
                  </a:lnTo>
                  <a:close/>
                  <a:moveTo>
                    <a:pt x="13618" y="7829"/>
                  </a:moveTo>
                  <a:lnTo>
                    <a:pt x="13618" y="8019"/>
                  </a:lnTo>
                  <a:lnTo>
                    <a:pt x="11406" y="8019"/>
                  </a:lnTo>
                  <a:lnTo>
                    <a:pt x="11406" y="7829"/>
                  </a:lnTo>
                  <a:close/>
                  <a:moveTo>
                    <a:pt x="13868" y="9030"/>
                  </a:moveTo>
                  <a:lnTo>
                    <a:pt x="13868" y="9212"/>
                  </a:lnTo>
                  <a:lnTo>
                    <a:pt x="11155" y="9212"/>
                  </a:lnTo>
                  <a:lnTo>
                    <a:pt x="11155" y="9030"/>
                  </a:lnTo>
                  <a:close/>
                  <a:moveTo>
                    <a:pt x="3966" y="9030"/>
                  </a:moveTo>
                  <a:lnTo>
                    <a:pt x="3966" y="9220"/>
                  </a:lnTo>
                  <a:lnTo>
                    <a:pt x="1253" y="9220"/>
                  </a:lnTo>
                  <a:lnTo>
                    <a:pt x="1253" y="9030"/>
                  </a:lnTo>
                  <a:close/>
                  <a:moveTo>
                    <a:pt x="13868" y="10223"/>
                  </a:moveTo>
                  <a:lnTo>
                    <a:pt x="13868" y="10404"/>
                  </a:lnTo>
                  <a:lnTo>
                    <a:pt x="11155" y="10404"/>
                  </a:lnTo>
                  <a:lnTo>
                    <a:pt x="11155" y="10223"/>
                  </a:lnTo>
                  <a:close/>
                  <a:moveTo>
                    <a:pt x="3966" y="10223"/>
                  </a:moveTo>
                  <a:lnTo>
                    <a:pt x="3966" y="10413"/>
                  </a:lnTo>
                  <a:lnTo>
                    <a:pt x="1253" y="10413"/>
                  </a:lnTo>
                  <a:lnTo>
                    <a:pt x="1253" y="10223"/>
                  </a:lnTo>
                  <a:close/>
                  <a:moveTo>
                    <a:pt x="3966" y="11424"/>
                  </a:moveTo>
                  <a:lnTo>
                    <a:pt x="3966" y="11605"/>
                  </a:lnTo>
                  <a:lnTo>
                    <a:pt x="1253" y="11605"/>
                  </a:lnTo>
                  <a:lnTo>
                    <a:pt x="1253" y="11424"/>
                  </a:lnTo>
                  <a:close/>
                  <a:moveTo>
                    <a:pt x="13868" y="11415"/>
                  </a:moveTo>
                  <a:lnTo>
                    <a:pt x="13868" y="11605"/>
                  </a:lnTo>
                  <a:lnTo>
                    <a:pt x="11155" y="11605"/>
                  </a:lnTo>
                  <a:lnTo>
                    <a:pt x="11155" y="11415"/>
                  </a:lnTo>
                  <a:close/>
                  <a:moveTo>
                    <a:pt x="14145" y="12616"/>
                  </a:moveTo>
                  <a:lnTo>
                    <a:pt x="14145" y="12797"/>
                  </a:lnTo>
                  <a:lnTo>
                    <a:pt x="10879" y="12797"/>
                  </a:lnTo>
                  <a:lnTo>
                    <a:pt x="10879" y="12616"/>
                  </a:lnTo>
                  <a:close/>
                  <a:moveTo>
                    <a:pt x="4252" y="12616"/>
                  </a:moveTo>
                  <a:lnTo>
                    <a:pt x="4252" y="12806"/>
                  </a:lnTo>
                  <a:lnTo>
                    <a:pt x="985" y="12806"/>
                  </a:lnTo>
                  <a:lnTo>
                    <a:pt x="985" y="12616"/>
                  </a:lnTo>
                  <a:close/>
                  <a:moveTo>
                    <a:pt x="4252" y="13817"/>
                  </a:moveTo>
                  <a:lnTo>
                    <a:pt x="4252" y="13998"/>
                  </a:lnTo>
                  <a:lnTo>
                    <a:pt x="985" y="13998"/>
                  </a:lnTo>
                  <a:lnTo>
                    <a:pt x="985" y="13817"/>
                  </a:lnTo>
                  <a:close/>
                  <a:moveTo>
                    <a:pt x="14145" y="13808"/>
                  </a:moveTo>
                  <a:lnTo>
                    <a:pt x="14145" y="13998"/>
                  </a:lnTo>
                  <a:lnTo>
                    <a:pt x="10879" y="13998"/>
                  </a:lnTo>
                  <a:lnTo>
                    <a:pt x="10879" y="13808"/>
                  </a:lnTo>
                  <a:close/>
                  <a:moveTo>
                    <a:pt x="14145" y="15009"/>
                  </a:moveTo>
                  <a:lnTo>
                    <a:pt x="14145" y="15191"/>
                  </a:lnTo>
                  <a:lnTo>
                    <a:pt x="10879" y="15191"/>
                  </a:lnTo>
                  <a:lnTo>
                    <a:pt x="10879" y="15009"/>
                  </a:lnTo>
                  <a:close/>
                  <a:moveTo>
                    <a:pt x="4252" y="15018"/>
                  </a:moveTo>
                  <a:lnTo>
                    <a:pt x="4252" y="15199"/>
                  </a:lnTo>
                  <a:lnTo>
                    <a:pt x="985" y="15199"/>
                  </a:lnTo>
                  <a:lnTo>
                    <a:pt x="985" y="15018"/>
                  </a:lnTo>
                  <a:close/>
                  <a:moveTo>
                    <a:pt x="4252" y="16202"/>
                  </a:moveTo>
                  <a:lnTo>
                    <a:pt x="4252" y="16383"/>
                  </a:lnTo>
                  <a:lnTo>
                    <a:pt x="985" y="16383"/>
                  </a:lnTo>
                  <a:lnTo>
                    <a:pt x="985" y="16202"/>
                  </a:lnTo>
                  <a:close/>
                  <a:moveTo>
                    <a:pt x="14145" y="16202"/>
                  </a:moveTo>
                  <a:lnTo>
                    <a:pt x="14145" y="16383"/>
                  </a:lnTo>
                  <a:lnTo>
                    <a:pt x="10879" y="16383"/>
                  </a:lnTo>
                  <a:lnTo>
                    <a:pt x="10879" y="16202"/>
                  </a:lnTo>
                  <a:close/>
                  <a:moveTo>
                    <a:pt x="4476" y="17394"/>
                  </a:moveTo>
                  <a:lnTo>
                    <a:pt x="4485" y="17567"/>
                  </a:lnTo>
                  <a:lnTo>
                    <a:pt x="605" y="17567"/>
                  </a:lnTo>
                  <a:lnTo>
                    <a:pt x="605" y="17394"/>
                  </a:lnTo>
                  <a:close/>
                  <a:moveTo>
                    <a:pt x="14378" y="17394"/>
                  </a:moveTo>
                  <a:lnTo>
                    <a:pt x="14378" y="17567"/>
                  </a:lnTo>
                  <a:lnTo>
                    <a:pt x="10499" y="17567"/>
                  </a:lnTo>
                  <a:lnTo>
                    <a:pt x="10499" y="17394"/>
                  </a:lnTo>
                  <a:close/>
                  <a:moveTo>
                    <a:pt x="4476" y="18578"/>
                  </a:moveTo>
                  <a:lnTo>
                    <a:pt x="4485" y="18759"/>
                  </a:lnTo>
                  <a:lnTo>
                    <a:pt x="605" y="18759"/>
                  </a:lnTo>
                  <a:lnTo>
                    <a:pt x="605" y="18578"/>
                  </a:lnTo>
                  <a:close/>
                  <a:moveTo>
                    <a:pt x="14378" y="18578"/>
                  </a:moveTo>
                  <a:lnTo>
                    <a:pt x="14378" y="18768"/>
                  </a:lnTo>
                  <a:lnTo>
                    <a:pt x="10499" y="18768"/>
                  </a:lnTo>
                  <a:lnTo>
                    <a:pt x="10499" y="18578"/>
                  </a:lnTo>
                  <a:close/>
                  <a:moveTo>
                    <a:pt x="4476" y="19779"/>
                  </a:moveTo>
                  <a:lnTo>
                    <a:pt x="4485" y="19960"/>
                  </a:lnTo>
                  <a:lnTo>
                    <a:pt x="605" y="19960"/>
                  </a:lnTo>
                  <a:lnTo>
                    <a:pt x="605" y="19779"/>
                  </a:lnTo>
                  <a:close/>
                  <a:moveTo>
                    <a:pt x="14378" y="19779"/>
                  </a:moveTo>
                  <a:lnTo>
                    <a:pt x="14378" y="19960"/>
                  </a:lnTo>
                  <a:lnTo>
                    <a:pt x="10499" y="19960"/>
                  </a:lnTo>
                  <a:lnTo>
                    <a:pt x="10499" y="19779"/>
                  </a:lnTo>
                  <a:close/>
                  <a:moveTo>
                    <a:pt x="4476" y="20971"/>
                  </a:moveTo>
                  <a:lnTo>
                    <a:pt x="4485" y="21153"/>
                  </a:lnTo>
                  <a:lnTo>
                    <a:pt x="605" y="21153"/>
                  </a:lnTo>
                  <a:lnTo>
                    <a:pt x="605" y="20971"/>
                  </a:lnTo>
                  <a:close/>
                  <a:moveTo>
                    <a:pt x="14378" y="20971"/>
                  </a:moveTo>
                  <a:lnTo>
                    <a:pt x="14378" y="21161"/>
                  </a:lnTo>
                  <a:lnTo>
                    <a:pt x="10499" y="21161"/>
                  </a:lnTo>
                  <a:lnTo>
                    <a:pt x="10499" y="20971"/>
                  </a:lnTo>
                  <a:close/>
                  <a:moveTo>
                    <a:pt x="4476" y="22164"/>
                  </a:moveTo>
                  <a:lnTo>
                    <a:pt x="4485" y="22354"/>
                  </a:lnTo>
                  <a:lnTo>
                    <a:pt x="605" y="22354"/>
                  </a:lnTo>
                  <a:lnTo>
                    <a:pt x="605" y="22164"/>
                  </a:lnTo>
                  <a:close/>
                  <a:moveTo>
                    <a:pt x="14378" y="22172"/>
                  </a:moveTo>
                  <a:lnTo>
                    <a:pt x="14378" y="22354"/>
                  </a:lnTo>
                  <a:lnTo>
                    <a:pt x="10499" y="22354"/>
                  </a:lnTo>
                  <a:lnTo>
                    <a:pt x="10499" y="22172"/>
                  </a:lnTo>
                  <a:close/>
                  <a:moveTo>
                    <a:pt x="4476" y="23365"/>
                  </a:moveTo>
                  <a:lnTo>
                    <a:pt x="4485" y="23546"/>
                  </a:lnTo>
                  <a:lnTo>
                    <a:pt x="605" y="23546"/>
                  </a:lnTo>
                  <a:lnTo>
                    <a:pt x="605" y="23365"/>
                  </a:lnTo>
                  <a:close/>
                  <a:moveTo>
                    <a:pt x="14378" y="23365"/>
                  </a:moveTo>
                  <a:lnTo>
                    <a:pt x="14378" y="23546"/>
                  </a:lnTo>
                  <a:lnTo>
                    <a:pt x="10499" y="23546"/>
                  </a:lnTo>
                  <a:lnTo>
                    <a:pt x="10499" y="23365"/>
                  </a:lnTo>
                  <a:close/>
                  <a:moveTo>
                    <a:pt x="4476" y="24557"/>
                  </a:moveTo>
                  <a:lnTo>
                    <a:pt x="4485" y="24739"/>
                  </a:lnTo>
                  <a:lnTo>
                    <a:pt x="605" y="24739"/>
                  </a:lnTo>
                  <a:lnTo>
                    <a:pt x="605" y="24557"/>
                  </a:lnTo>
                  <a:close/>
                  <a:moveTo>
                    <a:pt x="14378" y="24566"/>
                  </a:moveTo>
                  <a:lnTo>
                    <a:pt x="14378" y="24747"/>
                  </a:lnTo>
                  <a:lnTo>
                    <a:pt x="10499" y="24747"/>
                  </a:lnTo>
                  <a:lnTo>
                    <a:pt x="10499" y="24566"/>
                  </a:lnTo>
                  <a:close/>
                  <a:moveTo>
                    <a:pt x="5859" y="24531"/>
                  </a:moveTo>
                  <a:lnTo>
                    <a:pt x="5859" y="24955"/>
                  </a:lnTo>
                  <a:lnTo>
                    <a:pt x="5444" y="24955"/>
                  </a:lnTo>
                  <a:lnTo>
                    <a:pt x="5444" y="24531"/>
                  </a:lnTo>
                  <a:close/>
                  <a:moveTo>
                    <a:pt x="7094" y="24531"/>
                  </a:moveTo>
                  <a:lnTo>
                    <a:pt x="7094" y="24955"/>
                  </a:lnTo>
                  <a:lnTo>
                    <a:pt x="6688" y="24955"/>
                  </a:lnTo>
                  <a:lnTo>
                    <a:pt x="6688" y="24531"/>
                  </a:lnTo>
                  <a:close/>
                  <a:moveTo>
                    <a:pt x="8347" y="24531"/>
                  </a:moveTo>
                  <a:lnTo>
                    <a:pt x="8347" y="24955"/>
                  </a:lnTo>
                  <a:lnTo>
                    <a:pt x="7932" y="24955"/>
                  </a:lnTo>
                  <a:lnTo>
                    <a:pt x="7932" y="24531"/>
                  </a:lnTo>
                  <a:close/>
                  <a:moveTo>
                    <a:pt x="9557" y="24531"/>
                  </a:moveTo>
                  <a:lnTo>
                    <a:pt x="9557" y="24955"/>
                  </a:lnTo>
                  <a:lnTo>
                    <a:pt x="9151" y="24955"/>
                  </a:lnTo>
                  <a:lnTo>
                    <a:pt x="9151" y="24531"/>
                  </a:lnTo>
                  <a:close/>
                  <a:moveTo>
                    <a:pt x="4476" y="25750"/>
                  </a:moveTo>
                  <a:lnTo>
                    <a:pt x="4485" y="25940"/>
                  </a:lnTo>
                  <a:lnTo>
                    <a:pt x="605" y="25940"/>
                  </a:lnTo>
                  <a:lnTo>
                    <a:pt x="605" y="25750"/>
                  </a:lnTo>
                  <a:close/>
                  <a:moveTo>
                    <a:pt x="14378" y="25758"/>
                  </a:moveTo>
                  <a:lnTo>
                    <a:pt x="14378" y="25940"/>
                  </a:lnTo>
                  <a:lnTo>
                    <a:pt x="10499" y="25940"/>
                  </a:lnTo>
                  <a:lnTo>
                    <a:pt x="10499" y="25758"/>
                  </a:lnTo>
                  <a:close/>
                  <a:moveTo>
                    <a:pt x="4476" y="26951"/>
                  </a:moveTo>
                  <a:lnTo>
                    <a:pt x="4485" y="27132"/>
                  </a:lnTo>
                  <a:lnTo>
                    <a:pt x="605" y="27132"/>
                  </a:lnTo>
                  <a:lnTo>
                    <a:pt x="605" y="26951"/>
                  </a:lnTo>
                  <a:close/>
                  <a:moveTo>
                    <a:pt x="14378" y="26951"/>
                  </a:moveTo>
                  <a:lnTo>
                    <a:pt x="14378" y="27141"/>
                  </a:lnTo>
                  <a:lnTo>
                    <a:pt x="10499" y="27141"/>
                  </a:lnTo>
                  <a:lnTo>
                    <a:pt x="10499" y="26951"/>
                  </a:lnTo>
                  <a:close/>
                  <a:moveTo>
                    <a:pt x="4476" y="28143"/>
                  </a:moveTo>
                  <a:lnTo>
                    <a:pt x="4485" y="28324"/>
                  </a:lnTo>
                  <a:lnTo>
                    <a:pt x="605" y="28324"/>
                  </a:lnTo>
                  <a:lnTo>
                    <a:pt x="605" y="28143"/>
                  </a:lnTo>
                  <a:close/>
                  <a:moveTo>
                    <a:pt x="14378" y="28152"/>
                  </a:moveTo>
                  <a:lnTo>
                    <a:pt x="14378" y="28333"/>
                  </a:lnTo>
                  <a:lnTo>
                    <a:pt x="10499" y="28333"/>
                  </a:lnTo>
                  <a:lnTo>
                    <a:pt x="10499" y="28152"/>
                  </a:lnTo>
                  <a:close/>
                  <a:moveTo>
                    <a:pt x="9911" y="25473"/>
                  </a:moveTo>
                  <a:lnTo>
                    <a:pt x="9911" y="29111"/>
                  </a:lnTo>
                  <a:lnTo>
                    <a:pt x="7760" y="25473"/>
                  </a:lnTo>
                  <a:close/>
                  <a:moveTo>
                    <a:pt x="7319" y="25482"/>
                  </a:moveTo>
                  <a:lnTo>
                    <a:pt x="5159" y="29137"/>
                  </a:lnTo>
                  <a:lnTo>
                    <a:pt x="5159" y="25482"/>
                  </a:lnTo>
                  <a:close/>
                  <a:moveTo>
                    <a:pt x="4476" y="29344"/>
                  </a:moveTo>
                  <a:lnTo>
                    <a:pt x="4485" y="29525"/>
                  </a:lnTo>
                  <a:lnTo>
                    <a:pt x="605" y="29525"/>
                  </a:lnTo>
                  <a:lnTo>
                    <a:pt x="605" y="29344"/>
                  </a:lnTo>
                  <a:close/>
                  <a:moveTo>
                    <a:pt x="14378" y="29344"/>
                  </a:moveTo>
                  <a:lnTo>
                    <a:pt x="14378" y="29525"/>
                  </a:lnTo>
                  <a:lnTo>
                    <a:pt x="10499" y="29525"/>
                  </a:lnTo>
                  <a:lnTo>
                    <a:pt x="10499" y="29344"/>
                  </a:lnTo>
                  <a:close/>
                  <a:moveTo>
                    <a:pt x="4476" y="30536"/>
                  </a:moveTo>
                  <a:lnTo>
                    <a:pt x="4485" y="30718"/>
                  </a:lnTo>
                  <a:lnTo>
                    <a:pt x="605" y="30718"/>
                  </a:lnTo>
                  <a:lnTo>
                    <a:pt x="605" y="30536"/>
                  </a:lnTo>
                  <a:close/>
                  <a:moveTo>
                    <a:pt x="14378" y="30545"/>
                  </a:moveTo>
                  <a:lnTo>
                    <a:pt x="14378" y="30726"/>
                  </a:lnTo>
                  <a:lnTo>
                    <a:pt x="10499" y="30726"/>
                  </a:lnTo>
                  <a:lnTo>
                    <a:pt x="10499" y="30545"/>
                  </a:lnTo>
                  <a:close/>
                  <a:moveTo>
                    <a:pt x="4476" y="31729"/>
                  </a:moveTo>
                  <a:lnTo>
                    <a:pt x="4485" y="31919"/>
                  </a:lnTo>
                  <a:lnTo>
                    <a:pt x="605" y="31919"/>
                  </a:lnTo>
                  <a:lnTo>
                    <a:pt x="605" y="31729"/>
                  </a:lnTo>
                  <a:close/>
                  <a:moveTo>
                    <a:pt x="14378" y="31737"/>
                  </a:moveTo>
                  <a:lnTo>
                    <a:pt x="14378" y="31919"/>
                  </a:lnTo>
                  <a:lnTo>
                    <a:pt x="10499" y="31919"/>
                  </a:lnTo>
                  <a:lnTo>
                    <a:pt x="10499" y="31737"/>
                  </a:lnTo>
                  <a:close/>
                  <a:moveTo>
                    <a:pt x="4476" y="32930"/>
                  </a:moveTo>
                  <a:lnTo>
                    <a:pt x="4485" y="33111"/>
                  </a:lnTo>
                  <a:lnTo>
                    <a:pt x="605" y="33111"/>
                  </a:lnTo>
                  <a:lnTo>
                    <a:pt x="605" y="32930"/>
                  </a:lnTo>
                  <a:close/>
                  <a:moveTo>
                    <a:pt x="14378" y="32930"/>
                  </a:moveTo>
                  <a:lnTo>
                    <a:pt x="14378" y="33120"/>
                  </a:lnTo>
                  <a:lnTo>
                    <a:pt x="10499" y="33120"/>
                  </a:lnTo>
                  <a:lnTo>
                    <a:pt x="10499" y="32930"/>
                  </a:lnTo>
                  <a:close/>
                  <a:moveTo>
                    <a:pt x="4476" y="34131"/>
                  </a:moveTo>
                  <a:lnTo>
                    <a:pt x="4485" y="34304"/>
                  </a:lnTo>
                  <a:lnTo>
                    <a:pt x="605" y="34304"/>
                  </a:lnTo>
                  <a:lnTo>
                    <a:pt x="605" y="34131"/>
                  </a:lnTo>
                  <a:close/>
                  <a:moveTo>
                    <a:pt x="14378" y="34131"/>
                  </a:moveTo>
                  <a:lnTo>
                    <a:pt x="14378" y="34312"/>
                  </a:lnTo>
                  <a:lnTo>
                    <a:pt x="10499" y="34312"/>
                  </a:lnTo>
                  <a:lnTo>
                    <a:pt x="10499" y="34131"/>
                  </a:lnTo>
                  <a:close/>
                  <a:moveTo>
                    <a:pt x="2575" y="1"/>
                  </a:moveTo>
                  <a:cubicBezTo>
                    <a:pt x="2420" y="1"/>
                    <a:pt x="2437" y="1556"/>
                    <a:pt x="2437" y="1556"/>
                  </a:cubicBezTo>
                  <a:lnTo>
                    <a:pt x="2437" y="2178"/>
                  </a:lnTo>
                  <a:cubicBezTo>
                    <a:pt x="2083" y="2308"/>
                    <a:pt x="2083" y="2809"/>
                    <a:pt x="2437" y="2939"/>
                  </a:cubicBezTo>
                  <a:lnTo>
                    <a:pt x="2437" y="4019"/>
                  </a:lnTo>
                  <a:lnTo>
                    <a:pt x="1875" y="4019"/>
                  </a:lnTo>
                  <a:lnTo>
                    <a:pt x="1875" y="4485"/>
                  </a:lnTo>
                  <a:lnTo>
                    <a:pt x="1573" y="4485"/>
                  </a:lnTo>
                  <a:lnTo>
                    <a:pt x="1573" y="5349"/>
                  </a:lnTo>
                  <a:lnTo>
                    <a:pt x="1305" y="5349"/>
                  </a:lnTo>
                  <a:lnTo>
                    <a:pt x="1305" y="6585"/>
                  </a:lnTo>
                  <a:lnTo>
                    <a:pt x="985" y="6585"/>
                  </a:lnTo>
                  <a:lnTo>
                    <a:pt x="985" y="8374"/>
                  </a:lnTo>
                  <a:lnTo>
                    <a:pt x="657" y="8374"/>
                  </a:lnTo>
                  <a:lnTo>
                    <a:pt x="657" y="12089"/>
                  </a:lnTo>
                  <a:lnTo>
                    <a:pt x="355" y="12089"/>
                  </a:lnTo>
                  <a:lnTo>
                    <a:pt x="355" y="16867"/>
                  </a:lnTo>
                  <a:lnTo>
                    <a:pt x="0" y="16867"/>
                  </a:lnTo>
                  <a:lnTo>
                    <a:pt x="0" y="35142"/>
                  </a:lnTo>
                  <a:lnTo>
                    <a:pt x="5150" y="35142"/>
                  </a:lnTo>
                  <a:lnTo>
                    <a:pt x="5150" y="29543"/>
                  </a:lnTo>
                  <a:lnTo>
                    <a:pt x="7535" y="25499"/>
                  </a:lnTo>
                  <a:lnTo>
                    <a:pt x="9902" y="29517"/>
                  </a:lnTo>
                  <a:lnTo>
                    <a:pt x="9902" y="35142"/>
                  </a:lnTo>
                  <a:lnTo>
                    <a:pt x="15052" y="35142"/>
                  </a:lnTo>
                  <a:lnTo>
                    <a:pt x="15052" y="16867"/>
                  </a:lnTo>
                  <a:lnTo>
                    <a:pt x="14698" y="16867"/>
                  </a:lnTo>
                  <a:lnTo>
                    <a:pt x="14698" y="12089"/>
                  </a:lnTo>
                  <a:lnTo>
                    <a:pt x="14396" y="12089"/>
                  </a:lnTo>
                  <a:lnTo>
                    <a:pt x="14396" y="8374"/>
                  </a:lnTo>
                  <a:lnTo>
                    <a:pt x="14067" y="8374"/>
                  </a:lnTo>
                  <a:lnTo>
                    <a:pt x="14067" y="6585"/>
                  </a:lnTo>
                  <a:lnTo>
                    <a:pt x="13747" y="6585"/>
                  </a:lnTo>
                  <a:lnTo>
                    <a:pt x="13747" y="5349"/>
                  </a:lnTo>
                  <a:lnTo>
                    <a:pt x="13480" y="5349"/>
                  </a:lnTo>
                  <a:lnTo>
                    <a:pt x="13480" y="4485"/>
                  </a:lnTo>
                  <a:lnTo>
                    <a:pt x="13177" y="4485"/>
                  </a:lnTo>
                  <a:lnTo>
                    <a:pt x="13177" y="4019"/>
                  </a:lnTo>
                  <a:lnTo>
                    <a:pt x="12624" y="4019"/>
                  </a:lnTo>
                  <a:lnTo>
                    <a:pt x="12624" y="2939"/>
                  </a:lnTo>
                  <a:cubicBezTo>
                    <a:pt x="12970" y="2809"/>
                    <a:pt x="12970" y="2308"/>
                    <a:pt x="12624" y="2178"/>
                  </a:cubicBezTo>
                  <a:lnTo>
                    <a:pt x="12624" y="1556"/>
                  </a:lnTo>
                  <a:cubicBezTo>
                    <a:pt x="12624" y="1556"/>
                    <a:pt x="12598" y="1"/>
                    <a:pt x="12477" y="1"/>
                  </a:cubicBezTo>
                  <a:cubicBezTo>
                    <a:pt x="12322" y="1"/>
                    <a:pt x="12330" y="1556"/>
                    <a:pt x="12330" y="1556"/>
                  </a:cubicBezTo>
                  <a:lnTo>
                    <a:pt x="12330" y="2178"/>
                  </a:lnTo>
                  <a:cubicBezTo>
                    <a:pt x="11976" y="2308"/>
                    <a:pt x="11976" y="2809"/>
                    <a:pt x="12330" y="2939"/>
                  </a:cubicBezTo>
                  <a:lnTo>
                    <a:pt x="12330" y="4019"/>
                  </a:lnTo>
                  <a:lnTo>
                    <a:pt x="11777" y="4019"/>
                  </a:lnTo>
                  <a:lnTo>
                    <a:pt x="11777" y="4485"/>
                  </a:lnTo>
                  <a:lnTo>
                    <a:pt x="11475" y="4485"/>
                  </a:lnTo>
                  <a:lnTo>
                    <a:pt x="11475" y="5349"/>
                  </a:lnTo>
                  <a:lnTo>
                    <a:pt x="11207" y="5349"/>
                  </a:lnTo>
                  <a:lnTo>
                    <a:pt x="11207" y="6585"/>
                  </a:lnTo>
                  <a:lnTo>
                    <a:pt x="10887" y="6585"/>
                  </a:lnTo>
                  <a:lnTo>
                    <a:pt x="10887" y="8374"/>
                  </a:lnTo>
                  <a:lnTo>
                    <a:pt x="10559" y="8374"/>
                  </a:lnTo>
                  <a:lnTo>
                    <a:pt x="10559" y="12089"/>
                  </a:lnTo>
                  <a:lnTo>
                    <a:pt x="10257" y="12089"/>
                  </a:lnTo>
                  <a:lnTo>
                    <a:pt x="10257" y="16867"/>
                  </a:lnTo>
                  <a:lnTo>
                    <a:pt x="9902" y="16867"/>
                  </a:lnTo>
                  <a:lnTo>
                    <a:pt x="9902" y="24160"/>
                  </a:lnTo>
                  <a:lnTo>
                    <a:pt x="5150" y="24160"/>
                  </a:lnTo>
                  <a:lnTo>
                    <a:pt x="5150" y="16867"/>
                  </a:lnTo>
                  <a:lnTo>
                    <a:pt x="4796" y="16867"/>
                  </a:lnTo>
                  <a:lnTo>
                    <a:pt x="4796" y="12089"/>
                  </a:lnTo>
                  <a:lnTo>
                    <a:pt x="4493" y="12089"/>
                  </a:lnTo>
                  <a:lnTo>
                    <a:pt x="4493" y="8374"/>
                  </a:lnTo>
                  <a:lnTo>
                    <a:pt x="4165" y="8374"/>
                  </a:lnTo>
                  <a:lnTo>
                    <a:pt x="4165" y="6585"/>
                  </a:lnTo>
                  <a:lnTo>
                    <a:pt x="3845" y="6585"/>
                  </a:lnTo>
                  <a:lnTo>
                    <a:pt x="3845" y="5349"/>
                  </a:lnTo>
                  <a:lnTo>
                    <a:pt x="3578" y="5349"/>
                  </a:lnTo>
                  <a:lnTo>
                    <a:pt x="3578" y="4485"/>
                  </a:lnTo>
                  <a:lnTo>
                    <a:pt x="3275" y="4485"/>
                  </a:lnTo>
                  <a:lnTo>
                    <a:pt x="3275" y="4019"/>
                  </a:lnTo>
                  <a:lnTo>
                    <a:pt x="2722" y="4019"/>
                  </a:lnTo>
                  <a:lnTo>
                    <a:pt x="2722" y="2939"/>
                  </a:lnTo>
                  <a:cubicBezTo>
                    <a:pt x="3076" y="2809"/>
                    <a:pt x="3076" y="2308"/>
                    <a:pt x="2722" y="2178"/>
                  </a:cubicBezTo>
                  <a:lnTo>
                    <a:pt x="2722" y="1556"/>
                  </a:lnTo>
                  <a:cubicBezTo>
                    <a:pt x="2722" y="1556"/>
                    <a:pt x="2696" y="1"/>
                    <a:pt x="2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4" name="Google Shape;1494;p61"/>
            <p:cNvGrpSpPr/>
            <p:nvPr/>
          </p:nvGrpSpPr>
          <p:grpSpPr>
            <a:xfrm>
              <a:off x="486460" y="2426570"/>
              <a:ext cx="795680" cy="2394123"/>
              <a:chOff x="3627125" y="1576650"/>
              <a:chExt cx="306125" cy="921100"/>
            </a:xfrm>
          </p:grpSpPr>
          <p:sp>
            <p:nvSpPr>
              <p:cNvPr id="1495" name="Google Shape;1495;p61"/>
              <p:cNvSpPr/>
              <p:nvPr/>
            </p:nvSpPr>
            <p:spPr>
              <a:xfrm>
                <a:off x="3660175" y="1922475"/>
                <a:ext cx="122500" cy="173050"/>
              </a:xfrm>
              <a:custGeom>
                <a:avLst/>
                <a:gdLst/>
                <a:ahLst/>
                <a:cxnLst/>
                <a:rect l="l" t="t" r="r" b="b"/>
                <a:pathLst>
                  <a:path w="4900" h="6922" extrusionOk="0">
                    <a:moveTo>
                      <a:pt x="4900" y="1"/>
                    </a:moveTo>
                    <a:lnTo>
                      <a:pt x="4883" y="9"/>
                    </a:lnTo>
                    <a:cubicBezTo>
                      <a:pt x="4537" y="225"/>
                      <a:pt x="4226" y="519"/>
                      <a:pt x="3924" y="787"/>
                    </a:cubicBezTo>
                    <a:cubicBezTo>
                      <a:pt x="3336" y="1314"/>
                      <a:pt x="2757" y="1850"/>
                      <a:pt x="2196" y="2403"/>
                    </a:cubicBezTo>
                    <a:cubicBezTo>
                      <a:pt x="1625" y="2956"/>
                      <a:pt x="951" y="3457"/>
                      <a:pt x="467" y="4079"/>
                    </a:cubicBezTo>
                    <a:cubicBezTo>
                      <a:pt x="381" y="4191"/>
                      <a:pt x="303" y="4312"/>
                      <a:pt x="234" y="4433"/>
                    </a:cubicBezTo>
                    <a:cubicBezTo>
                      <a:pt x="139" y="4736"/>
                      <a:pt x="87" y="5030"/>
                      <a:pt x="18" y="5315"/>
                    </a:cubicBezTo>
                    <a:lnTo>
                      <a:pt x="1" y="5349"/>
                    </a:lnTo>
                    <a:lnTo>
                      <a:pt x="524" y="6912"/>
                    </a:lnTo>
                    <a:lnTo>
                      <a:pt x="524" y="6912"/>
                    </a:lnTo>
                    <a:cubicBezTo>
                      <a:pt x="955" y="6068"/>
                      <a:pt x="1429" y="5251"/>
                      <a:pt x="1954" y="4459"/>
                    </a:cubicBezTo>
                    <a:cubicBezTo>
                      <a:pt x="2273" y="3984"/>
                      <a:pt x="3466" y="2092"/>
                      <a:pt x="3742" y="1686"/>
                    </a:cubicBezTo>
                    <a:cubicBezTo>
                      <a:pt x="4053" y="1245"/>
                      <a:pt x="4805" y="148"/>
                      <a:pt x="4900" y="1"/>
                    </a:cubicBezTo>
                    <a:close/>
                    <a:moveTo>
                      <a:pt x="524" y="6912"/>
                    </a:moveTo>
                    <a:lnTo>
                      <a:pt x="524" y="6912"/>
                    </a:lnTo>
                    <a:cubicBezTo>
                      <a:pt x="523" y="6915"/>
                      <a:pt x="521" y="6918"/>
                      <a:pt x="519" y="6922"/>
                    </a:cubicBezTo>
                    <a:lnTo>
                      <a:pt x="528" y="6922"/>
                    </a:lnTo>
                    <a:lnTo>
                      <a:pt x="524" y="69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1"/>
              <p:cNvSpPr/>
              <p:nvPr/>
            </p:nvSpPr>
            <p:spPr>
              <a:xfrm>
                <a:off x="3667525" y="1923775"/>
                <a:ext cx="208275" cy="464675"/>
              </a:xfrm>
              <a:custGeom>
                <a:avLst/>
                <a:gdLst/>
                <a:ahLst/>
                <a:cxnLst/>
                <a:rect l="l" t="t" r="r" b="b"/>
                <a:pathLst>
                  <a:path w="8331" h="18587" extrusionOk="0">
                    <a:moveTo>
                      <a:pt x="4865" y="1"/>
                    </a:moveTo>
                    <a:cubicBezTo>
                      <a:pt x="4537" y="389"/>
                      <a:pt x="3638" y="1867"/>
                      <a:pt x="3440" y="2187"/>
                    </a:cubicBezTo>
                    <a:cubicBezTo>
                      <a:pt x="2938" y="2990"/>
                      <a:pt x="2359" y="3725"/>
                      <a:pt x="1850" y="4511"/>
                    </a:cubicBezTo>
                    <a:cubicBezTo>
                      <a:pt x="1314" y="5332"/>
                      <a:pt x="821" y="6179"/>
                      <a:pt x="381" y="7051"/>
                    </a:cubicBezTo>
                    <a:cubicBezTo>
                      <a:pt x="182" y="7440"/>
                      <a:pt x="52" y="7855"/>
                      <a:pt x="1" y="8287"/>
                    </a:cubicBezTo>
                    <a:lnTo>
                      <a:pt x="320" y="11000"/>
                    </a:lnTo>
                    <a:lnTo>
                      <a:pt x="346" y="11173"/>
                    </a:lnTo>
                    <a:cubicBezTo>
                      <a:pt x="830" y="9868"/>
                      <a:pt x="1331" y="8572"/>
                      <a:pt x="1711" y="7233"/>
                    </a:cubicBezTo>
                    <a:cubicBezTo>
                      <a:pt x="1732" y="7189"/>
                      <a:pt x="1768" y="7170"/>
                      <a:pt x="1804" y="7170"/>
                    </a:cubicBezTo>
                    <a:cubicBezTo>
                      <a:pt x="1860" y="7170"/>
                      <a:pt x="1915" y="7216"/>
                      <a:pt x="1910" y="7285"/>
                    </a:cubicBezTo>
                    <a:cubicBezTo>
                      <a:pt x="1495" y="8779"/>
                      <a:pt x="925" y="10214"/>
                      <a:pt x="389" y="11665"/>
                    </a:cubicBezTo>
                    <a:lnTo>
                      <a:pt x="173" y="18586"/>
                    </a:lnTo>
                    <a:cubicBezTo>
                      <a:pt x="433" y="18318"/>
                      <a:pt x="700" y="18076"/>
                      <a:pt x="994" y="17852"/>
                    </a:cubicBezTo>
                    <a:cubicBezTo>
                      <a:pt x="1599" y="17385"/>
                      <a:pt x="2178" y="16884"/>
                      <a:pt x="2800" y="16443"/>
                    </a:cubicBezTo>
                    <a:cubicBezTo>
                      <a:pt x="3396" y="16037"/>
                      <a:pt x="4018" y="15614"/>
                      <a:pt x="4641" y="15260"/>
                    </a:cubicBezTo>
                    <a:cubicBezTo>
                      <a:pt x="4762" y="15191"/>
                      <a:pt x="5245" y="14949"/>
                      <a:pt x="4960" y="14707"/>
                    </a:cubicBezTo>
                    <a:cubicBezTo>
                      <a:pt x="4857" y="14612"/>
                      <a:pt x="4736" y="14525"/>
                      <a:pt x="4615" y="14447"/>
                    </a:cubicBezTo>
                    <a:cubicBezTo>
                      <a:pt x="4494" y="14370"/>
                      <a:pt x="4381" y="14283"/>
                      <a:pt x="4286" y="14180"/>
                    </a:cubicBezTo>
                    <a:cubicBezTo>
                      <a:pt x="4278" y="14171"/>
                      <a:pt x="4278" y="14171"/>
                      <a:pt x="4278" y="14171"/>
                    </a:cubicBezTo>
                    <a:cubicBezTo>
                      <a:pt x="4257" y="14205"/>
                      <a:pt x="4223" y="14220"/>
                      <a:pt x="4188" y="14220"/>
                    </a:cubicBezTo>
                    <a:cubicBezTo>
                      <a:pt x="4134" y="14220"/>
                      <a:pt x="4079" y="14182"/>
                      <a:pt x="4079" y="14119"/>
                    </a:cubicBezTo>
                    <a:cubicBezTo>
                      <a:pt x="4079" y="14119"/>
                      <a:pt x="4044" y="9056"/>
                      <a:pt x="4062" y="8762"/>
                    </a:cubicBezTo>
                    <a:cubicBezTo>
                      <a:pt x="4096" y="8166"/>
                      <a:pt x="4209" y="7578"/>
                      <a:pt x="4381" y="7017"/>
                    </a:cubicBezTo>
                    <a:cubicBezTo>
                      <a:pt x="4528" y="6585"/>
                      <a:pt x="4641" y="6161"/>
                      <a:pt x="4753" y="5729"/>
                    </a:cubicBezTo>
                    <a:cubicBezTo>
                      <a:pt x="4882" y="5280"/>
                      <a:pt x="4882" y="4813"/>
                      <a:pt x="4969" y="4364"/>
                    </a:cubicBezTo>
                    <a:cubicBezTo>
                      <a:pt x="4979" y="4309"/>
                      <a:pt x="5017" y="4285"/>
                      <a:pt x="5058" y="4285"/>
                    </a:cubicBezTo>
                    <a:cubicBezTo>
                      <a:pt x="5118" y="4285"/>
                      <a:pt x="5183" y="4338"/>
                      <a:pt x="5168" y="4416"/>
                    </a:cubicBezTo>
                    <a:cubicBezTo>
                      <a:pt x="5090" y="4874"/>
                      <a:pt x="5073" y="5332"/>
                      <a:pt x="4960" y="5790"/>
                    </a:cubicBezTo>
                    <a:cubicBezTo>
                      <a:pt x="4857" y="6222"/>
                      <a:pt x="4692" y="6636"/>
                      <a:pt x="4589" y="7068"/>
                    </a:cubicBezTo>
                    <a:cubicBezTo>
                      <a:pt x="4269" y="8468"/>
                      <a:pt x="4286" y="8969"/>
                      <a:pt x="4286" y="9013"/>
                    </a:cubicBezTo>
                    <a:lnTo>
                      <a:pt x="4286" y="14033"/>
                    </a:lnTo>
                    <a:lnTo>
                      <a:pt x="4304" y="14015"/>
                    </a:lnTo>
                    <a:cubicBezTo>
                      <a:pt x="4952" y="13523"/>
                      <a:pt x="5712" y="13229"/>
                      <a:pt x="6464" y="12953"/>
                    </a:cubicBezTo>
                    <a:cubicBezTo>
                      <a:pt x="7060" y="12711"/>
                      <a:pt x="7691" y="12555"/>
                      <a:pt x="8330" y="12477"/>
                    </a:cubicBezTo>
                    <a:cubicBezTo>
                      <a:pt x="8114" y="11648"/>
                      <a:pt x="7094" y="7380"/>
                      <a:pt x="7017" y="6896"/>
                    </a:cubicBezTo>
                    <a:cubicBezTo>
                      <a:pt x="6887" y="6135"/>
                      <a:pt x="6809" y="5366"/>
                      <a:pt x="6783" y="4597"/>
                    </a:cubicBezTo>
                    <a:cubicBezTo>
                      <a:pt x="6732" y="3699"/>
                      <a:pt x="6602" y="2947"/>
                      <a:pt x="6135" y="2169"/>
                    </a:cubicBezTo>
                    <a:cubicBezTo>
                      <a:pt x="5703" y="1452"/>
                      <a:pt x="5237" y="752"/>
                      <a:pt x="48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1"/>
              <p:cNvSpPr/>
              <p:nvPr/>
            </p:nvSpPr>
            <p:spPr>
              <a:xfrm>
                <a:off x="3780500" y="2266600"/>
                <a:ext cx="16875" cy="21400"/>
              </a:xfrm>
              <a:custGeom>
                <a:avLst/>
                <a:gdLst/>
                <a:ahLst/>
                <a:cxnLst/>
                <a:rect l="l" t="t" r="r" b="b"/>
                <a:pathLst>
                  <a:path w="675" h="856" extrusionOk="0">
                    <a:moveTo>
                      <a:pt x="675" y="0"/>
                    </a:moveTo>
                    <a:lnTo>
                      <a:pt x="675" y="0"/>
                    </a:lnTo>
                    <a:cubicBezTo>
                      <a:pt x="441" y="121"/>
                      <a:pt x="217" y="259"/>
                      <a:pt x="1" y="406"/>
                    </a:cubicBezTo>
                    <a:cubicBezTo>
                      <a:pt x="182" y="562"/>
                      <a:pt x="441" y="683"/>
                      <a:pt x="605" y="855"/>
                    </a:cubicBezTo>
                    <a:cubicBezTo>
                      <a:pt x="649" y="570"/>
                      <a:pt x="649" y="285"/>
                      <a:pt x="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1"/>
              <p:cNvSpPr/>
              <p:nvPr/>
            </p:nvSpPr>
            <p:spPr>
              <a:xfrm>
                <a:off x="3670125" y="2381500"/>
                <a:ext cx="15350" cy="36100"/>
              </a:xfrm>
              <a:custGeom>
                <a:avLst/>
                <a:gdLst/>
                <a:ahLst/>
                <a:cxnLst/>
                <a:rect l="l" t="t" r="r" b="b"/>
                <a:pathLst>
                  <a:path w="614" h="1444" extrusionOk="0">
                    <a:moveTo>
                      <a:pt x="614" y="1"/>
                    </a:moveTo>
                    <a:cubicBezTo>
                      <a:pt x="562" y="44"/>
                      <a:pt x="510" y="87"/>
                      <a:pt x="450" y="139"/>
                    </a:cubicBezTo>
                    <a:cubicBezTo>
                      <a:pt x="311" y="269"/>
                      <a:pt x="182" y="415"/>
                      <a:pt x="52" y="562"/>
                    </a:cubicBezTo>
                    <a:lnTo>
                      <a:pt x="0" y="1444"/>
                    </a:lnTo>
                    <a:lnTo>
                      <a:pt x="614" y="1444"/>
                    </a:lnTo>
                    <a:lnTo>
                      <a:pt x="6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1"/>
              <p:cNvSpPr/>
              <p:nvPr/>
            </p:nvSpPr>
            <p:spPr>
              <a:xfrm>
                <a:off x="3746375" y="2321875"/>
                <a:ext cx="21400" cy="95725"/>
              </a:xfrm>
              <a:custGeom>
                <a:avLst/>
                <a:gdLst/>
                <a:ahLst/>
                <a:cxnLst/>
                <a:rect l="l" t="t" r="r" b="b"/>
                <a:pathLst>
                  <a:path w="856" h="3829" extrusionOk="0">
                    <a:moveTo>
                      <a:pt x="856" y="1"/>
                    </a:moveTo>
                    <a:cubicBezTo>
                      <a:pt x="562" y="182"/>
                      <a:pt x="286" y="364"/>
                      <a:pt x="0" y="554"/>
                    </a:cubicBezTo>
                    <a:lnTo>
                      <a:pt x="0" y="3829"/>
                    </a:lnTo>
                    <a:lnTo>
                      <a:pt x="856" y="3829"/>
                    </a:lnTo>
                    <a:lnTo>
                      <a:pt x="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1"/>
              <p:cNvSpPr/>
              <p:nvPr/>
            </p:nvSpPr>
            <p:spPr>
              <a:xfrm>
                <a:off x="3772950" y="2305050"/>
                <a:ext cx="20975" cy="112550"/>
              </a:xfrm>
              <a:custGeom>
                <a:avLst/>
                <a:gdLst/>
                <a:ahLst/>
                <a:cxnLst/>
                <a:rect l="l" t="t" r="r" b="b"/>
                <a:pathLst>
                  <a:path w="839" h="4502" extrusionOk="0">
                    <a:moveTo>
                      <a:pt x="838" y="0"/>
                    </a:moveTo>
                    <a:cubicBezTo>
                      <a:pt x="812" y="17"/>
                      <a:pt x="786" y="35"/>
                      <a:pt x="761" y="52"/>
                    </a:cubicBezTo>
                    <a:cubicBezTo>
                      <a:pt x="501" y="207"/>
                      <a:pt x="259" y="372"/>
                      <a:pt x="0" y="536"/>
                    </a:cubicBezTo>
                    <a:lnTo>
                      <a:pt x="0" y="4502"/>
                    </a:lnTo>
                    <a:lnTo>
                      <a:pt x="838" y="4502"/>
                    </a:lnTo>
                    <a:lnTo>
                      <a:pt x="8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1"/>
              <p:cNvSpPr/>
              <p:nvPr/>
            </p:nvSpPr>
            <p:spPr>
              <a:xfrm>
                <a:off x="3799300" y="2257525"/>
                <a:ext cx="18600" cy="160075"/>
              </a:xfrm>
              <a:custGeom>
                <a:avLst/>
                <a:gdLst/>
                <a:ahLst/>
                <a:cxnLst/>
                <a:rect l="l" t="t" r="r" b="b"/>
                <a:pathLst>
                  <a:path w="744" h="6403" extrusionOk="0">
                    <a:moveTo>
                      <a:pt x="743" y="0"/>
                    </a:moveTo>
                    <a:cubicBezTo>
                      <a:pt x="545" y="78"/>
                      <a:pt x="346" y="164"/>
                      <a:pt x="147" y="251"/>
                    </a:cubicBezTo>
                    <a:cubicBezTo>
                      <a:pt x="87" y="691"/>
                      <a:pt x="113" y="1141"/>
                      <a:pt x="0" y="1573"/>
                    </a:cubicBezTo>
                    <a:lnTo>
                      <a:pt x="0" y="1607"/>
                    </a:lnTo>
                    <a:cubicBezTo>
                      <a:pt x="0" y="1616"/>
                      <a:pt x="0" y="1625"/>
                      <a:pt x="0" y="1633"/>
                    </a:cubicBezTo>
                    <a:lnTo>
                      <a:pt x="0" y="6403"/>
                    </a:lnTo>
                    <a:lnTo>
                      <a:pt x="743" y="6403"/>
                    </a:lnTo>
                    <a:lnTo>
                      <a:pt x="7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1"/>
              <p:cNvSpPr/>
              <p:nvPr/>
            </p:nvSpPr>
            <p:spPr>
              <a:xfrm>
                <a:off x="3823050" y="2248225"/>
                <a:ext cx="19900" cy="169375"/>
              </a:xfrm>
              <a:custGeom>
                <a:avLst/>
                <a:gdLst/>
                <a:ahLst/>
                <a:cxnLst/>
                <a:rect l="l" t="t" r="r" b="b"/>
                <a:pathLst>
                  <a:path w="796" h="6775" extrusionOk="0">
                    <a:moveTo>
                      <a:pt x="796" y="1"/>
                    </a:moveTo>
                    <a:cubicBezTo>
                      <a:pt x="571" y="78"/>
                      <a:pt x="355" y="156"/>
                      <a:pt x="130" y="243"/>
                    </a:cubicBezTo>
                    <a:lnTo>
                      <a:pt x="1" y="286"/>
                    </a:lnTo>
                    <a:lnTo>
                      <a:pt x="1" y="6775"/>
                    </a:lnTo>
                    <a:lnTo>
                      <a:pt x="796" y="6775"/>
                    </a:lnTo>
                    <a:lnTo>
                      <a:pt x="7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1"/>
              <p:cNvSpPr/>
              <p:nvPr/>
            </p:nvSpPr>
            <p:spPr>
              <a:xfrm>
                <a:off x="3718725" y="2339375"/>
                <a:ext cx="22475" cy="78225"/>
              </a:xfrm>
              <a:custGeom>
                <a:avLst/>
                <a:gdLst/>
                <a:ahLst/>
                <a:cxnLst/>
                <a:rect l="l" t="t" r="r" b="b"/>
                <a:pathLst>
                  <a:path w="899" h="3129" extrusionOk="0">
                    <a:moveTo>
                      <a:pt x="899" y="1"/>
                    </a:moveTo>
                    <a:cubicBezTo>
                      <a:pt x="597" y="217"/>
                      <a:pt x="294" y="433"/>
                      <a:pt x="0" y="658"/>
                    </a:cubicBezTo>
                    <a:lnTo>
                      <a:pt x="0" y="3129"/>
                    </a:lnTo>
                    <a:lnTo>
                      <a:pt x="899" y="3129"/>
                    </a:lnTo>
                    <a:lnTo>
                      <a:pt x="8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1"/>
              <p:cNvSpPr/>
              <p:nvPr/>
            </p:nvSpPr>
            <p:spPr>
              <a:xfrm>
                <a:off x="3690650" y="2359900"/>
                <a:ext cx="22700" cy="57700"/>
              </a:xfrm>
              <a:custGeom>
                <a:avLst/>
                <a:gdLst/>
                <a:ahLst/>
                <a:cxnLst/>
                <a:rect l="l" t="t" r="r" b="b"/>
                <a:pathLst>
                  <a:path w="908" h="2308" extrusionOk="0">
                    <a:moveTo>
                      <a:pt x="907" y="1"/>
                    </a:moveTo>
                    <a:cubicBezTo>
                      <a:pt x="804" y="78"/>
                      <a:pt x="700" y="165"/>
                      <a:pt x="596" y="243"/>
                    </a:cubicBezTo>
                    <a:cubicBezTo>
                      <a:pt x="406" y="398"/>
                      <a:pt x="199" y="545"/>
                      <a:pt x="0" y="692"/>
                    </a:cubicBezTo>
                    <a:lnTo>
                      <a:pt x="0" y="2308"/>
                    </a:lnTo>
                    <a:lnTo>
                      <a:pt x="907" y="2308"/>
                    </a:lnTo>
                    <a:lnTo>
                      <a:pt x="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1"/>
              <p:cNvSpPr/>
              <p:nvPr/>
            </p:nvSpPr>
            <p:spPr>
              <a:xfrm>
                <a:off x="3627125" y="2456450"/>
                <a:ext cx="280625" cy="41300"/>
              </a:xfrm>
              <a:custGeom>
                <a:avLst/>
                <a:gdLst/>
                <a:ahLst/>
                <a:cxnLst/>
                <a:rect l="l" t="t" r="r" b="b"/>
                <a:pathLst>
                  <a:path w="11225" h="1652" extrusionOk="0">
                    <a:moveTo>
                      <a:pt x="1" y="1"/>
                    </a:moveTo>
                    <a:lnTo>
                      <a:pt x="1" y="1651"/>
                    </a:lnTo>
                    <a:lnTo>
                      <a:pt x="11225" y="1651"/>
                    </a:lnTo>
                    <a:lnTo>
                      <a:pt x="112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1"/>
              <p:cNvSpPr/>
              <p:nvPr/>
            </p:nvSpPr>
            <p:spPr>
              <a:xfrm>
                <a:off x="3648300" y="2422975"/>
                <a:ext cx="238300" cy="28325"/>
              </a:xfrm>
              <a:custGeom>
                <a:avLst/>
                <a:gdLst/>
                <a:ahLst/>
                <a:cxnLst/>
                <a:rect l="l" t="t" r="r" b="b"/>
                <a:pathLst>
                  <a:path w="9532" h="1133" extrusionOk="0">
                    <a:moveTo>
                      <a:pt x="1" y="1"/>
                    </a:moveTo>
                    <a:lnTo>
                      <a:pt x="1" y="1133"/>
                    </a:lnTo>
                    <a:lnTo>
                      <a:pt x="9531" y="1133"/>
                    </a:lnTo>
                    <a:lnTo>
                      <a:pt x="95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1"/>
              <p:cNvSpPr/>
              <p:nvPr/>
            </p:nvSpPr>
            <p:spPr>
              <a:xfrm>
                <a:off x="3794100" y="1921825"/>
                <a:ext cx="65050" cy="108250"/>
              </a:xfrm>
              <a:custGeom>
                <a:avLst/>
                <a:gdLst/>
                <a:ahLst/>
                <a:cxnLst/>
                <a:rect l="l" t="t" r="r" b="b"/>
                <a:pathLst>
                  <a:path w="2602" h="4330" extrusionOk="0">
                    <a:moveTo>
                      <a:pt x="1" y="1"/>
                    </a:moveTo>
                    <a:lnTo>
                      <a:pt x="1" y="1"/>
                    </a:lnTo>
                    <a:cubicBezTo>
                      <a:pt x="398" y="796"/>
                      <a:pt x="900" y="1530"/>
                      <a:pt x="1349" y="2299"/>
                    </a:cubicBezTo>
                    <a:cubicBezTo>
                      <a:pt x="1677" y="2869"/>
                      <a:pt x="1867" y="3518"/>
                      <a:pt x="1902" y="4183"/>
                    </a:cubicBezTo>
                    <a:cubicBezTo>
                      <a:pt x="1902" y="4235"/>
                      <a:pt x="1902" y="4278"/>
                      <a:pt x="1910" y="4330"/>
                    </a:cubicBezTo>
                    <a:cubicBezTo>
                      <a:pt x="2161" y="3984"/>
                      <a:pt x="2386" y="3630"/>
                      <a:pt x="2602" y="3267"/>
                    </a:cubicBezTo>
                    <a:lnTo>
                      <a:pt x="1815" y="1988"/>
                    </a:lnTo>
                    <a:cubicBezTo>
                      <a:pt x="1815" y="1988"/>
                      <a:pt x="1720" y="986"/>
                      <a:pt x="1522" y="727"/>
                    </a:cubicBezTo>
                    <a:cubicBezTo>
                      <a:pt x="1366" y="519"/>
                      <a:pt x="606" y="243"/>
                      <a:pt x="606" y="243"/>
                    </a:cubicBezTo>
                    <a:lnTo>
                      <a:pt x="606" y="234"/>
                    </a:lnTo>
                    <a:cubicBezTo>
                      <a:pt x="407" y="139"/>
                      <a:pt x="208" y="6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1"/>
              <p:cNvSpPr/>
              <p:nvPr/>
            </p:nvSpPr>
            <p:spPr>
              <a:xfrm>
                <a:off x="3842500" y="1974975"/>
                <a:ext cx="90750" cy="158575"/>
              </a:xfrm>
              <a:custGeom>
                <a:avLst/>
                <a:gdLst/>
                <a:ahLst/>
                <a:cxnLst/>
                <a:rect l="l" t="t" r="r" b="b"/>
                <a:pathLst>
                  <a:path w="3630" h="6343" extrusionOk="0">
                    <a:moveTo>
                      <a:pt x="1772" y="0"/>
                    </a:moveTo>
                    <a:lnTo>
                      <a:pt x="856" y="1219"/>
                    </a:lnTo>
                    <a:cubicBezTo>
                      <a:pt x="605" y="1677"/>
                      <a:pt x="320" y="2109"/>
                      <a:pt x="0" y="2515"/>
                    </a:cubicBezTo>
                    <a:cubicBezTo>
                      <a:pt x="44" y="3275"/>
                      <a:pt x="78" y="4044"/>
                      <a:pt x="225" y="4787"/>
                    </a:cubicBezTo>
                    <a:cubicBezTo>
                      <a:pt x="329" y="5340"/>
                      <a:pt x="407" y="5841"/>
                      <a:pt x="614" y="6342"/>
                    </a:cubicBezTo>
                    <a:lnTo>
                      <a:pt x="1115" y="6291"/>
                    </a:lnTo>
                    <a:lnTo>
                      <a:pt x="1970" y="5435"/>
                    </a:lnTo>
                    <a:lnTo>
                      <a:pt x="1780" y="3811"/>
                    </a:lnTo>
                    <a:lnTo>
                      <a:pt x="2256" y="3094"/>
                    </a:lnTo>
                    <a:lnTo>
                      <a:pt x="2316" y="3146"/>
                    </a:lnTo>
                    <a:cubicBezTo>
                      <a:pt x="2351" y="3180"/>
                      <a:pt x="2394" y="3197"/>
                      <a:pt x="2437" y="3197"/>
                    </a:cubicBezTo>
                    <a:cubicBezTo>
                      <a:pt x="2541" y="3197"/>
                      <a:pt x="2618" y="3102"/>
                      <a:pt x="2610" y="2999"/>
                    </a:cubicBezTo>
                    <a:cubicBezTo>
                      <a:pt x="2610" y="2981"/>
                      <a:pt x="2601" y="2955"/>
                      <a:pt x="2593" y="2938"/>
                    </a:cubicBezTo>
                    <a:lnTo>
                      <a:pt x="2618" y="2938"/>
                    </a:lnTo>
                    <a:cubicBezTo>
                      <a:pt x="2748" y="2938"/>
                      <a:pt x="2834" y="2800"/>
                      <a:pt x="2774" y="2688"/>
                    </a:cubicBezTo>
                    <a:lnTo>
                      <a:pt x="2809" y="2688"/>
                    </a:lnTo>
                    <a:cubicBezTo>
                      <a:pt x="2860" y="2688"/>
                      <a:pt x="2904" y="2670"/>
                      <a:pt x="2938" y="2627"/>
                    </a:cubicBezTo>
                    <a:cubicBezTo>
                      <a:pt x="2964" y="2593"/>
                      <a:pt x="2981" y="2549"/>
                      <a:pt x="2981" y="2506"/>
                    </a:cubicBezTo>
                    <a:cubicBezTo>
                      <a:pt x="2981" y="2497"/>
                      <a:pt x="2981" y="2489"/>
                      <a:pt x="2973" y="2480"/>
                    </a:cubicBezTo>
                    <a:lnTo>
                      <a:pt x="3111" y="2385"/>
                    </a:lnTo>
                    <a:cubicBezTo>
                      <a:pt x="3128" y="2394"/>
                      <a:pt x="3146" y="2402"/>
                      <a:pt x="3163" y="2402"/>
                    </a:cubicBezTo>
                    <a:cubicBezTo>
                      <a:pt x="3197" y="2402"/>
                      <a:pt x="3241" y="2385"/>
                      <a:pt x="3267" y="2368"/>
                    </a:cubicBezTo>
                    <a:cubicBezTo>
                      <a:pt x="3344" y="2307"/>
                      <a:pt x="3362" y="2195"/>
                      <a:pt x="3301" y="2117"/>
                    </a:cubicBezTo>
                    <a:lnTo>
                      <a:pt x="3094" y="1841"/>
                    </a:lnTo>
                    <a:lnTo>
                      <a:pt x="3629" y="1072"/>
                    </a:lnTo>
                    <a:lnTo>
                      <a:pt x="17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1"/>
              <p:cNvSpPr/>
              <p:nvPr/>
            </p:nvSpPr>
            <p:spPr>
              <a:xfrm>
                <a:off x="3792375" y="1798050"/>
                <a:ext cx="54025" cy="24875"/>
              </a:xfrm>
              <a:custGeom>
                <a:avLst/>
                <a:gdLst/>
                <a:ahLst/>
                <a:cxnLst/>
                <a:rect l="l" t="t" r="r" b="b"/>
                <a:pathLst>
                  <a:path w="2161" h="995" extrusionOk="0">
                    <a:moveTo>
                      <a:pt x="1841" y="1"/>
                    </a:moveTo>
                    <a:lnTo>
                      <a:pt x="1686" y="182"/>
                    </a:lnTo>
                    <a:lnTo>
                      <a:pt x="1703" y="225"/>
                    </a:lnTo>
                    <a:lnTo>
                      <a:pt x="1" y="597"/>
                    </a:lnTo>
                    <a:cubicBezTo>
                      <a:pt x="104" y="718"/>
                      <a:pt x="200" y="848"/>
                      <a:pt x="286" y="995"/>
                    </a:cubicBezTo>
                    <a:lnTo>
                      <a:pt x="1738" y="321"/>
                    </a:lnTo>
                    <a:lnTo>
                      <a:pt x="1772" y="416"/>
                    </a:lnTo>
                    <a:lnTo>
                      <a:pt x="2005" y="459"/>
                    </a:lnTo>
                    <a:lnTo>
                      <a:pt x="2161" y="269"/>
                    </a:lnTo>
                    <a:lnTo>
                      <a:pt x="2118" y="148"/>
                    </a:lnTo>
                    <a:lnTo>
                      <a:pt x="2126" y="139"/>
                    </a:lnTo>
                    <a:lnTo>
                      <a:pt x="2118" y="139"/>
                    </a:lnTo>
                    <a:lnTo>
                      <a:pt x="2075" y="44"/>
                    </a:lnTo>
                    <a:lnTo>
                      <a:pt x="18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1"/>
              <p:cNvSpPr/>
              <p:nvPr/>
            </p:nvSpPr>
            <p:spPr>
              <a:xfrm>
                <a:off x="3756100" y="1741900"/>
                <a:ext cx="12550" cy="57275"/>
              </a:xfrm>
              <a:custGeom>
                <a:avLst/>
                <a:gdLst/>
                <a:ahLst/>
                <a:cxnLst/>
                <a:rect l="l" t="t" r="r" b="b"/>
                <a:pathLst>
                  <a:path w="502" h="2291" extrusionOk="0">
                    <a:moveTo>
                      <a:pt x="138" y="0"/>
                    </a:moveTo>
                    <a:lnTo>
                      <a:pt x="17" y="208"/>
                    </a:lnTo>
                    <a:lnTo>
                      <a:pt x="138" y="415"/>
                    </a:lnTo>
                    <a:lnTo>
                      <a:pt x="208" y="415"/>
                    </a:lnTo>
                    <a:lnTo>
                      <a:pt x="0" y="2281"/>
                    </a:lnTo>
                    <a:cubicBezTo>
                      <a:pt x="26" y="2281"/>
                      <a:pt x="61" y="2273"/>
                      <a:pt x="95" y="2273"/>
                    </a:cubicBezTo>
                    <a:cubicBezTo>
                      <a:pt x="144" y="2267"/>
                      <a:pt x="193" y="2264"/>
                      <a:pt x="242" y="2264"/>
                    </a:cubicBezTo>
                    <a:cubicBezTo>
                      <a:pt x="330" y="2264"/>
                      <a:pt x="418" y="2273"/>
                      <a:pt x="501" y="2290"/>
                    </a:cubicBezTo>
                    <a:lnTo>
                      <a:pt x="294" y="415"/>
                    </a:lnTo>
                    <a:lnTo>
                      <a:pt x="372" y="415"/>
                    </a:lnTo>
                    <a:lnTo>
                      <a:pt x="493" y="208"/>
                    </a:lnTo>
                    <a:lnTo>
                      <a:pt x="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1"/>
              <p:cNvSpPr/>
              <p:nvPr/>
            </p:nvSpPr>
            <p:spPr>
              <a:xfrm>
                <a:off x="3779000" y="1762850"/>
                <a:ext cx="40400" cy="47975"/>
              </a:xfrm>
              <a:custGeom>
                <a:avLst/>
                <a:gdLst/>
                <a:ahLst/>
                <a:cxnLst/>
                <a:rect l="l" t="t" r="r" b="b"/>
                <a:pathLst>
                  <a:path w="1616" h="1919" extrusionOk="0">
                    <a:moveTo>
                      <a:pt x="1443" y="0"/>
                    </a:moveTo>
                    <a:lnTo>
                      <a:pt x="1218" y="70"/>
                    </a:lnTo>
                    <a:lnTo>
                      <a:pt x="1158" y="303"/>
                    </a:lnTo>
                    <a:lnTo>
                      <a:pt x="1236" y="372"/>
                    </a:lnTo>
                    <a:lnTo>
                      <a:pt x="0" y="1590"/>
                    </a:lnTo>
                    <a:cubicBezTo>
                      <a:pt x="164" y="1677"/>
                      <a:pt x="320" y="1789"/>
                      <a:pt x="449" y="1919"/>
                    </a:cubicBezTo>
                    <a:lnTo>
                      <a:pt x="1313" y="441"/>
                    </a:lnTo>
                    <a:lnTo>
                      <a:pt x="1331" y="467"/>
                    </a:lnTo>
                    <a:lnTo>
                      <a:pt x="1564" y="398"/>
                    </a:lnTo>
                    <a:lnTo>
                      <a:pt x="1616" y="165"/>
                    </a:lnTo>
                    <a:lnTo>
                      <a:pt x="1529" y="78"/>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1"/>
              <p:cNvSpPr/>
              <p:nvPr/>
            </p:nvSpPr>
            <p:spPr>
              <a:xfrm>
                <a:off x="3639450" y="1576650"/>
                <a:ext cx="36950" cy="55975"/>
              </a:xfrm>
              <a:custGeom>
                <a:avLst/>
                <a:gdLst/>
                <a:ahLst/>
                <a:cxnLst/>
                <a:rect l="l" t="t" r="r" b="b"/>
                <a:pathLst>
                  <a:path w="1478" h="2239" extrusionOk="0">
                    <a:moveTo>
                      <a:pt x="761" y="0"/>
                    </a:moveTo>
                    <a:lnTo>
                      <a:pt x="692" y="251"/>
                    </a:lnTo>
                    <a:cubicBezTo>
                      <a:pt x="674" y="320"/>
                      <a:pt x="622" y="493"/>
                      <a:pt x="588" y="648"/>
                    </a:cubicBezTo>
                    <a:lnTo>
                      <a:pt x="424" y="769"/>
                    </a:lnTo>
                    <a:cubicBezTo>
                      <a:pt x="225" y="916"/>
                      <a:pt x="95" y="1132"/>
                      <a:pt x="44" y="1374"/>
                    </a:cubicBezTo>
                    <a:cubicBezTo>
                      <a:pt x="0" y="1668"/>
                      <a:pt x="61" y="1979"/>
                      <a:pt x="216" y="2238"/>
                    </a:cubicBezTo>
                    <a:lnTo>
                      <a:pt x="1383" y="2238"/>
                    </a:lnTo>
                    <a:cubicBezTo>
                      <a:pt x="1435" y="2065"/>
                      <a:pt x="1461" y="1893"/>
                      <a:pt x="1461" y="1720"/>
                    </a:cubicBezTo>
                    <a:cubicBezTo>
                      <a:pt x="1478" y="1366"/>
                      <a:pt x="1158" y="709"/>
                      <a:pt x="890" y="225"/>
                    </a:cubicBezTo>
                    <a:lnTo>
                      <a:pt x="7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1"/>
              <p:cNvSpPr/>
              <p:nvPr/>
            </p:nvSpPr>
            <p:spPr>
              <a:xfrm>
                <a:off x="3646350" y="1843000"/>
                <a:ext cx="18825" cy="38850"/>
              </a:xfrm>
              <a:custGeom>
                <a:avLst/>
                <a:gdLst/>
                <a:ahLst/>
                <a:cxnLst/>
                <a:rect l="l" t="t" r="r" b="b"/>
                <a:pathLst>
                  <a:path w="753" h="1554" extrusionOk="0">
                    <a:moveTo>
                      <a:pt x="467" y="0"/>
                    </a:moveTo>
                    <a:cubicBezTo>
                      <a:pt x="286" y="225"/>
                      <a:pt x="9" y="648"/>
                      <a:pt x="1" y="1132"/>
                    </a:cubicBezTo>
                    <a:cubicBezTo>
                      <a:pt x="1" y="1184"/>
                      <a:pt x="9" y="1236"/>
                      <a:pt x="18" y="1279"/>
                    </a:cubicBezTo>
                    <a:cubicBezTo>
                      <a:pt x="105" y="1408"/>
                      <a:pt x="234" y="1495"/>
                      <a:pt x="381" y="1538"/>
                    </a:cubicBezTo>
                    <a:cubicBezTo>
                      <a:pt x="432" y="1549"/>
                      <a:pt x="484" y="1554"/>
                      <a:pt x="536" y="1554"/>
                    </a:cubicBezTo>
                    <a:cubicBezTo>
                      <a:pt x="609" y="1554"/>
                      <a:pt x="682" y="1544"/>
                      <a:pt x="753" y="1529"/>
                    </a:cubicBezTo>
                    <a:cubicBezTo>
                      <a:pt x="692" y="1132"/>
                      <a:pt x="588" y="743"/>
                      <a:pt x="511" y="337"/>
                    </a:cubicBezTo>
                    <a:cubicBezTo>
                      <a:pt x="493" y="233"/>
                      <a:pt x="476" y="112"/>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1"/>
              <p:cNvSpPr/>
              <p:nvPr/>
            </p:nvSpPr>
            <p:spPr>
              <a:xfrm>
                <a:off x="3640525" y="1661975"/>
                <a:ext cx="91825" cy="217550"/>
              </a:xfrm>
              <a:custGeom>
                <a:avLst/>
                <a:gdLst/>
                <a:ahLst/>
                <a:cxnLst/>
                <a:rect l="l" t="t" r="r" b="b"/>
                <a:pathLst>
                  <a:path w="3673" h="8702" extrusionOk="0">
                    <a:moveTo>
                      <a:pt x="303" y="0"/>
                    </a:moveTo>
                    <a:lnTo>
                      <a:pt x="320" y="381"/>
                    </a:lnTo>
                    <a:lnTo>
                      <a:pt x="182" y="381"/>
                    </a:lnTo>
                    <a:cubicBezTo>
                      <a:pt x="87" y="381"/>
                      <a:pt x="1" y="467"/>
                      <a:pt x="1" y="562"/>
                    </a:cubicBezTo>
                    <a:cubicBezTo>
                      <a:pt x="156" y="597"/>
                      <a:pt x="191" y="795"/>
                      <a:pt x="61" y="873"/>
                    </a:cubicBezTo>
                    <a:cubicBezTo>
                      <a:pt x="208" y="916"/>
                      <a:pt x="234" y="1106"/>
                      <a:pt x="104" y="1193"/>
                    </a:cubicBezTo>
                    <a:cubicBezTo>
                      <a:pt x="104" y="1271"/>
                      <a:pt x="165" y="1340"/>
                      <a:pt x="242" y="1357"/>
                    </a:cubicBezTo>
                    <a:cubicBezTo>
                      <a:pt x="130" y="1469"/>
                      <a:pt x="199" y="1651"/>
                      <a:pt x="355" y="1668"/>
                    </a:cubicBezTo>
                    <a:lnTo>
                      <a:pt x="381" y="1668"/>
                    </a:lnTo>
                    <a:lnTo>
                      <a:pt x="407" y="2290"/>
                    </a:lnTo>
                    <a:lnTo>
                      <a:pt x="519" y="2290"/>
                    </a:lnTo>
                    <a:lnTo>
                      <a:pt x="519" y="2783"/>
                    </a:lnTo>
                    <a:lnTo>
                      <a:pt x="571" y="2783"/>
                    </a:lnTo>
                    <a:lnTo>
                      <a:pt x="571" y="3241"/>
                    </a:lnTo>
                    <a:lnTo>
                      <a:pt x="770" y="3241"/>
                    </a:lnTo>
                    <a:lnTo>
                      <a:pt x="770" y="3301"/>
                    </a:lnTo>
                    <a:cubicBezTo>
                      <a:pt x="770" y="4113"/>
                      <a:pt x="674" y="5513"/>
                      <a:pt x="718" y="5660"/>
                    </a:cubicBezTo>
                    <a:cubicBezTo>
                      <a:pt x="770" y="5772"/>
                      <a:pt x="735" y="5988"/>
                      <a:pt x="752" y="6031"/>
                    </a:cubicBezTo>
                    <a:lnTo>
                      <a:pt x="804" y="6628"/>
                    </a:lnTo>
                    <a:cubicBezTo>
                      <a:pt x="908" y="6973"/>
                      <a:pt x="908" y="7336"/>
                      <a:pt x="986" y="7690"/>
                    </a:cubicBezTo>
                    <a:cubicBezTo>
                      <a:pt x="1063" y="8036"/>
                      <a:pt x="1132" y="8356"/>
                      <a:pt x="1184" y="8701"/>
                    </a:cubicBezTo>
                    <a:cubicBezTo>
                      <a:pt x="1314" y="8641"/>
                      <a:pt x="1435" y="8554"/>
                      <a:pt x="1530" y="8451"/>
                    </a:cubicBezTo>
                    <a:cubicBezTo>
                      <a:pt x="1936" y="8010"/>
                      <a:pt x="2143" y="7267"/>
                      <a:pt x="2109" y="6645"/>
                    </a:cubicBezTo>
                    <a:lnTo>
                      <a:pt x="1936" y="5772"/>
                    </a:lnTo>
                    <a:lnTo>
                      <a:pt x="3396" y="6446"/>
                    </a:lnTo>
                    <a:cubicBezTo>
                      <a:pt x="3474" y="6308"/>
                      <a:pt x="3569" y="6170"/>
                      <a:pt x="3673" y="6049"/>
                    </a:cubicBezTo>
                    <a:lnTo>
                      <a:pt x="1962" y="5677"/>
                    </a:lnTo>
                    <a:lnTo>
                      <a:pt x="1979" y="5634"/>
                    </a:lnTo>
                    <a:lnTo>
                      <a:pt x="1945" y="5591"/>
                    </a:lnTo>
                    <a:cubicBezTo>
                      <a:pt x="1971" y="5444"/>
                      <a:pt x="1996" y="5297"/>
                      <a:pt x="2005" y="5150"/>
                    </a:cubicBezTo>
                    <a:cubicBezTo>
                      <a:pt x="2005" y="4977"/>
                      <a:pt x="1461" y="2342"/>
                      <a:pt x="1357" y="1815"/>
                    </a:cubicBezTo>
                    <a:lnTo>
                      <a:pt x="1331" y="1685"/>
                    </a:lnTo>
                    <a:cubicBezTo>
                      <a:pt x="1348" y="1668"/>
                      <a:pt x="1366" y="1642"/>
                      <a:pt x="1383" y="1625"/>
                    </a:cubicBezTo>
                    <a:cubicBezTo>
                      <a:pt x="1478" y="1487"/>
                      <a:pt x="1504" y="1314"/>
                      <a:pt x="1469" y="1158"/>
                    </a:cubicBezTo>
                    <a:cubicBezTo>
                      <a:pt x="1383" y="908"/>
                      <a:pt x="1271" y="674"/>
                      <a:pt x="1124" y="467"/>
                    </a:cubicBezTo>
                    <a:lnTo>
                      <a:pt x="1124" y="406"/>
                    </a:lnTo>
                    <a:cubicBezTo>
                      <a:pt x="1072" y="346"/>
                      <a:pt x="1020" y="285"/>
                      <a:pt x="977" y="225"/>
                    </a:cubicBezTo>
                    <a:cubicBezTo>
                      <a:pt x="795" y="320"/>
                      <a:pt x="787" y="648"/>
                      <a:pt x="960" y="778"/>
                    </a:cubicBezTo>
                    <a:cubicBezTo>
                      <a:pt x="1029" y="821"/>
                      <a:pt x="1029" y="916"/>
                      <a:pt x="960" y="959"/>
                    </a:cubicBezTo>
                    <a:cubicBezTo>
                      <a:pt x="778" y="1089"/>
                      <a:pt x="787" y="1366"/>
                      <a:pt x="977" y="1495"/>
                    </a:cubicBezTo>
                    <a:cubicBezTo>
                      <a:pt x="1060" y="1563"/>
                      <a:pt x="1004" y="1684"/>
                      <a:pt x="914" y="1684"/>
                    </a:cubicBezTo>
                    <a:cubicBezTo>
                      <a:pt x="901" y="1684"/>
                      <a:pt x="887" y="1682"/>
                      <a:pt x="873" y="1677"/>
                    </a:cubicBezTo>
                    <a:cubicBezTo>
                      <a:pt x="588" y="1495"/>
                      <a:pt x="536" y="1106"/>
                      <a:pt x="752" y="864"/>
                    </a:cubicBezTo>
                    <a:cubicBezTo>
                      <a:pt x="554" y="605"/>
                      <a:pt x="597" y="182"/>
                      <a:pt x="873" y="35"/>
                    </a:cubicBezTo>
                    <a:cubicBezTo>
                      <a:pt x="865" y="26"/>
                      <a:pt x="856" y="9"/>
                      <a:pt x="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1"/>
              <p:cNvSpPr/>
              <p:nvPr/>
            </p:nvSpPr>
            <p:spPr>
              <a:xfrm>
                <a:off x="3631225" y="1637775"/>
                <a:ext cx="54900" cy="18825"/>
              </a:xfrm>
              <a:custGeom>
                <a:avLst/>
                <a:gdLst/>
                <a:ahLst/>
                <a:cxnLst/>
                <a:rect l="l" t="t" r="r" b="b"/>
                <a:pathLst>
                  <a:path w="2196" h="753" extrusionOk="0">
                    <a:moveTo>
                      <a:pt x="1" y="1"/>
                    </a:moveTo>
                    <a:lnTo>
                      <a:pt x="1" y="450"/>
                    </a:lnTo>
                    <a:lnTo>
                      <a:pt x="269" y="450"/>
                    </a:lnTo>
                    <a:lnTo>
                      <a:pt x="269" y="744"/>
                    </a:lnTo>
                    <a:lnTo>
                      <a:pt x="666" y="744"/>
                    </a:lnTo>
                    <a:lnTo>
                      <a:pt x="666" y="752"/>
                    </a:lnTo>
                    <a:lnTo>
                      <a:pt x="1522" y="752"/>
                    </a:lnTo>
                    <a:lnTo>
                      <a:pt x="1522" y="744"/>
                    </a:lnTo>
                    <a:lnTo>
                      <a:pt x="1928" y="744"/>
                    </a:lnTo>
                    <a:lnTo>
                      <a:pt x="1928" y="450"/>
                    </a:lnTo>
                    <a:lnTo>
                      <a:pt x="2196" y="450"/>
                    </a:lnTo>
                    <a:lnTo>
                      <a:pt x="21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1"/>
              <p:cNvSpPr/>
              <p:nvPr/>
            </p:nvSpPr>
            <p:spPr>
              <a:xfrm>
                <a:off x="3646800" y="1825500"/>
                <a:ext cx="125075" cy="187300"/>
              </a:xfrm>
              <a:custGeom>
                <a:avLst/>
                <a:gdLst/>
                <a:ahLst/>
                <a:cxnLst/>
                <a:rect l="l" t="t" r="r" b="b"/>
                <a:pathLst>
                  <a:path w="5003" h="7492" extrusionOk="0">
                    <a:moveTo>
                      <a:pt x="3102" y="0"/>
                    </a:moveTo>
                    <a:lnTo>
                      <a:pt x="2074" y="87"/>
                    </a:lnTo>
                    <a:cubicBezTo>
                      <a:pt x="2108" y="804"/>
                      <a:pt x="1884" y="1746"/>
                      <a:pt x="1322" y="2169"/>
                    </a:cubicBezTo>
                    <a:cubicBezTo>
                      <a:pt x="1055" y="2367"/>
                      <a:pt x="814" y="2455"/>
                      <a:pt x="590" y="2455"/>
                    </a:cubicBezTo>
                    <a:cubicBezTo>
                      <a:pt x="451" y="2455"/>
                      <a:pt x="319" y="2422"/>
                      <a:pt x="190" y="2359"/>
                    </a:cubicBezTo>
                    <a:cubicBezTo>
                      <a:pt x="156" y="2636"/>
                      <a:pt x="0" y="3163"/>
                      <a:pt x="35" y="3361"/>
                    </a:cubicBezTo>
                    <a:cubicBezTo>
                      <a:pt x="61" y="3396"/>
                      <a:pt x="104" y="3422"/>
                      <a:pt x="147" y="3448"/>
                    </a:cubicBezTo>
                    <a:cubicBezTo>
                      <a:pt x="230" y="3485"/>
                      <a:pt x="343" y="3506"/>
                      <a:pt x="458" y="3506"/>
                    </a:cubicBezTo>
                    <a:cubicBezTo>
                      <a:pt x="607" y="3506"/>
                      <a:pt x="759" y="3470"/>
                      <a:pt x="847" y="3387"/>
                    </a:cubicBezTo>
                    <a:cubicBezTo>
                      <a:pt x="869" y="3366"/>
                      <a:pt x="893" y="3356"/>
                      <a:pt x="918" y="3356"/>
                    </a:cubicBezTo>
                    <a:cubicBezTo>
                      <a:pt x="999" y="3356"/>
                      <a:pt x="1074" y="3461"/>
                      <a:pt x="994" y="3534"/>
                    </a:cubicBezTo>
                    <a:cubicBezTo>
                      <a:pt x="844" y="3657"/>
                      <a:pt x="656" y="3721"/>
                      <a:pt x="464" y="3721"/>
                    </a:cubicBezTo>
                    <a:cubicBezTo>
                      <a:pt x="413" y="3721"/>
                      <a:pt x="362" y="3716"/>
                      <a:pt x="311" y="3707"/>
                    </a:cubicBezTo>
                    <a:lnTo>
                      <a:pt x="311" y="3707"/>
                    </a:lnTo>
                    <a:lnTo>
                      <a:pt x="959" y="4951"/>
                    </a:lnTo>
                    <a:cubicBezTo>
                      <a:pt x="1167" y="4804"/>
                      <a:pt x="1348" y="4631"/>
                      <a:pt x="1521" y="4441"/>
                    </a:cubicBezTo>
                    <a:cubicBezTo>
                      <a:pt x="1841" y="4096"/>
                      <a:pt x="2195" y="3750"/>
                      <a:pt x="2333" y="3292"/>
                    </a:cubicBezTo>
                    <a:cubicBezTo>
                      <a:pt x="2354" y="3247"/>
                      <a:pt x="2393" y="3227"/>
                      <a:pt x="2431" y="3227"/>
                    </a:cubicBezTo>
                    <a:cubicBezTo>
                      <a:pt x="2489" y="3227"/>
                      <a:pt x="2546" y="3272"/>
                      <a:pt x="2540" y="3344"/>
                    </a:cubicBezTo>
                    <a:cubicBezTo>
                      <a:pt x="2368" y="3914"/>
                      <a:pt x="1892" y="4398"/>
                      <a:pt x="1478" y="4796"/>
                    </a:cubicBezTo>
                    <a:cubicBezTo>
                      <a:pt x="1339" y="4925"/>
                      <a:pt x="1192" y="5046"/>
                      <a:pt x="1046" y="5150"/>
                    </a:cubicBezTo>
                    <a:lnTo>
                      <a:pt x="821" y="6118"/>
                    </a:lnTo>
                    <a:lnTo>
                      <a:pt x="1132" y="7491"/>
                    </a:lnTo>
                    <a:cubicBezTo>
                      <a:pt x="1676" y="6921"/>
                      <a:pt x="2290" y="6394"/>
                      <a:pt x="2860" y="5858"/>
                    </a:cubicBezTo>
                    <a:cubicBezTo>
                      <a:pt x="3551" y="5193"/>
                      <a:pt x="4243" y="4502"/>
                      <a:pt x="5003" y="3923"/>
                    </a:cubicBezTo>
                    <a:cubicBezTo>
                      <a:pt x="4692" y="3862"/>
                      <a:pt x="4398" y="3716"/>
                      <a:pt x="4165" y="3491"/>
                    </a:cubicBezTo>
                    <a:cubicBezTo>
                      <a:pt x="3681" y="3033"/>
                      <a:pt x="3266" y="2489"/>
                      <a:pt x="2947" y="1901"/>
                    </a:cubicBezTo>
                    <a:lnTo>
                      <a:pt x="2929" y="1884"/>
                    </a:lnTo>
                    <a:lnTo>
                      <a:pt x="2601" y="1962"/>
                    </a:lnTo>
                    <a:cubicBezTo>
                      <a:pt x="2523" y="1426"/>
                      <a:pt x="2411" y="717"/>
                      <a:pt x="2350" y="527"/>
                    </a:cubicBezTo>
                    <a:cubicBezTo>
                      <a:pt x="2324" y="424"/>
                      <a:pt x="2264" y="337"/>
                      <a:pt x="2186" y="268"/>
                    </a:cubicBezTo>
                    <a:lnTo>
                      <a:pt x="2186" y="268"/>
                    </a:lnTo>
                    <a:lnTo>
                      <a:pt x="2947" y="346"/>
                    </a:lnTo>
                    <a:cubicBezTo>
                      <a:pt x="2990" y="225"/>
                      <a:pt x="3042" y="113"/>
                      <a:pt x="3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1"/>
              <p:cNvSpPr/>
              <p:nvPr/>
            </p:nvSpPr>
            <p:spPr>
              <a:xfrm>
                <a:off x="3742700" y="1830450"/>
                <a:ext cx="39125" cy="52100"/>
              </a:xfrm>
              <a:custGeom>
                <a:avLst/>
                <a:gdLst/>
                <a:ahLst/>
                <a:cxnLst/>
                <a:rect l="l" t="t" r="r" b="b"/>
                <a:pathLst>
                  <a:path w="1565" h="2084" extrusionOk="0">
                    <a:moveTo>
                      <a:pt x="726" y="1"/>
                    </a:moveTo>
                    <a:cubicBezTo>
                      <a:pt x="493" y="182"/>
                      <a:pt x="260" y="372"/>
                      <a:pt x="26" y="563"/>
                    </a:cubicBezTo>
                    <a:lnTo>
                      <a:pt x="0" y="580"/>
                    </a:lnTo>
                    <a:lnTo>
                      <a:pt x="0" y="597"/>
                    </a:lnTo>
                    <a:lnTo>
                      <a:pt x="0" y="1556"/>
                    </a:lnTo>
                    <a:cubicBezTo>
                      <a:pt x="0" y="1565"/>
                      <a:pt x="9" y="1573"/>
                      <a:pt x="9" y="1582"/>
                    </a:cubicBezTo>
                    <a:cubicBezTo>
                      <a:pt x="52" y="1720"/>
                      <a:pt x="251" y="1841"/>
                      <a:pt x="363" y="1910"/>
                    </a:cubicBezTo>
                    <a:cubicBezTo>
                      <a:pt x="458" y="1988"/>
                      <a:pt x="571" y="2040"/>
                      <a:pt x="692" y="2083"/>
                    </a:cubicBezTo>
                    <a:cubicBezTo>
                      <a:pt x="709" y="2075"/>
                      <a:pt x="726" y="2075"/>
                      <a:pt x="752" y="2075"/>
                    </a:cubicBezTo>
                    <a:lnTo>
                      <a:pt x="761" y="2075"/>
                    </a:lnTo>
                    <a:cubicBezTo>
                      <a:pt x="774" y="2066"/>
                      <a:pt x="789" y="2062"/>
                      <a:pt x="804" y="2062"/>
                    </a:cubicBezTo>
                    <a:cubicBezTo>
                      <a:pt x="819" y="2062"/>
                      <a:pt x="834" y="2066"/>
                      <a:pt x="847" y="2075"/>
                    </a:cubicBezTo>
                    <a:cubicBezTo>
                      <a:pt x="1141" y="2066"/>
                      <a:pt x="1461" y="1867"/>
                      <a:pt x="1556" y="1591"/>
                    </a:cubicBezTo>
                    <a:cubicBezTo>
                      <a:pt x="1564" y="1591"/>
                      <a:pt x="1564" y="1591"/>
                      <a:pt x="1564" y="1582"/>
                    </a:cubicBezTo>
                    <a:lnTo>
                      <a:pt x="1564" y="588"/>
                    </a:lnTo>
                    <a:lnTo>
                      <a:pt x="1564" y="580"/>
                    </a:lnTo>
                    <a:cubicBezTo>
                      <a:pt x="1478" y="528"/>
                      <a:pt x="1392" y="468"/>
                      <a:pt x="1297" y="416"/>
                    </a:cubicBezTo>
                    <a:cubicBezTo>
                      <a:pt x="1098" y="303"/>
                      <a:pt x="865" y="182"/>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1"/>
              <p:cNvSpPr/>
              <p:nvPr/>
            </p:nvSpPr>
            <p:spPr>
              <a:xfrm>
                <a:off x="3727575" y="1848175"/>
                <a:ext cx="14075" cy="45175"/>
              </a:xfrm>
              <a:custGeom>
                <a:avLst/>
                <a:gdLst/>
                <a:ahLst/>
                <a:cxnLst/>
                <a:rect l="l" t="t" r="r" b="b"/>
                <a:pathLst>
                  <a:path w="563" h="1807" extrusionOk="0">
                    <a:moveTo>
                      <a:pt x="398" y="0"/>
                    </a:moveTo>
                    <a:cubicBezTo>
                      <a:pt x="320" y="35"/>
                      <a:pt x="243" y="61"/>
                      <a:pt x="173" y="95"/>
                    </a:cubicBezTo>
                    <a:lnTo>
                      <a:pt x="173" y="191"/>
                    </a:lnTo>
                    <a:lnTo>
                      <a:pt x="87" y="294"/>
                    </a:lnTo>
                    <a:lnTo>
                      <a:pt x="1" y="1063"/>
                    </a:lnTo>
                    <a:cubicBezTo>
                      <a:pt x="148" y="1322"/>
                      <a:pt x="303" y="1573"/>
                      <a:pt x="485" y="1806"/>
                    </a:cubicBezTo>
                    <a:cubicBezTo>
                      <a:pt x="510" y="1711"/>
                      <a:pt x="528" y="1616"/>
                      <a:pt x="536" y="1513"/>
                    </a:cubicBezTo>
                    <a:cubicBezTo>
                      <a:pt x="554" y="1417"/>
                      <a:pt x="562" y="1322"/>
                      <a:pt x="562" y="1227"/>
                    </a:cubicBezTo>
                    <a:cubicBezTo>
                      <a:pt x="502" y="1201"/>
                      <a:pt x="476" y="1141"/>
                      <a:pt x="502" y="1080"/>
                    </a:cubicBezTo>
                    <a:cubicBezTo>
                      <a:pt x="485" y="1055"/>
                      <a:pt x="467" y="1037"/>
                      <a:pt x="450" y="1011"/>
                    </a:cubicBezTo>
                    <a:cubicBezTo>
                      <a:pt x="415" y="994"/>
                      <a:pt x="398" y="960"/>
                      <a:pt x="398" y="925"/>
                    </a:cubicBezTo>
                    <a:lnTo>
                      <a:pt x="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1"/>
              <p:cNvSpPr/>
              <p:nvPr/>
            </p:nvSpPr>
            <p:spPr>
              <a:xfrm>
                <a:off x="3742925" y="1881225"/>
                <a:ext cx="38250" cy="37900"/>
              </a:xfrm>
              <a:custGeom>
                <a:avLst/>
                <a:gdLst/>
                <a:ahLst/>
                <a:cxnLst/>
                <a:rect l="l" t="t" r="r" b="b"/>
                <a:pathLst>
                  <a:path w="1530" h="1516" extrusionOk="0">
                    <a:moveTo>
                      <a:pt x="147" y="0"/>
                    </a:moveTo>
                    <a:cubicBezTo>
                      <a:pt x="147" y="113"/>
                      <a:pt x="130" y="216"/>
                      <a:pt x="112" y="329"/>
                    </a:cubicBezTo>
                    <a:cubicBezTo>
                      <a:pt x="95" y="450"/>
                      <a:pt x="61" y="562"/>
                      <a:pt x="0" y="666"/>
                    </a:cubicBezTo>
                    <a:cubicBezTo>
                      <a:pt x="374" y="1130"/>
                      <a:pt x="832" y="1516"/>
                      <a:pt x="1279" y="1516"/>
                    </a:cubicBezTo>
                    <a:cubicBezTo>
                      <a:pt x="1349" y="1516"/>
                      <a:pt x="1418" y="1506"/>
                      <a:pt x="1486" y="1487"/>
                    </a:cubicBezTo>
                    <a:lnTo>
                      <a:pt x="1530" y="1478"/>
                    </a:lnTo>
                    <a:cubicBezTo>
                      <a:pt x="1530" y="994"/>
                      <a:pt x="1495" y="519"/>
                      <a:pt x="1426" y="44"/>
                    </a:cubicBezTo>
                    <a:cubicBezTo>
                      <a:pt x="1244" y="182"/>
                      <a:pt x="1020" y="260"/>
                      <a:pt x="795" y="260"/>
                    </a:cubicBezTo>
                    <a:cubicBezTo>
                      <a:pt x="773" y="267"/>
                      <a:pt x="748" y="270"/>
                      <a:pt x="723" y="270"/>
                    </a:cubicBezTo>
                    <a:cubicBezTo>
                      <a:pt x="572" y="270"/>
                      <a:pt x="380" y="153"/>
                      <a:pt x="277" y="87"/>
                    </a:cubicBezTo>
                    <a:lnTo>
                      <a:pt x="1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1"/>
              <p:cNvSpPr/>
              <p:nvPr/>
            </p:nvSpPr>
            <p:spPr>
              <a:xfrm>
                <a:off x="3785475" y="1895050"/>
                <a:ext cx="21625" cy="26150"/>
              </a:xfrm>
              <a:custGeom>
                <a:avLst/>
                <a:gdLst/>
                <a:ahLst/>
                <a:cxnLst/>
                <a:rect l="l" t="t" r="r" b="b"/>
                <a:pathLst>
                  <a:path w="865" h="1046" extrusionOk="0">
                    <a:moveTo>
                      <a:pt x="0" y="0"/>
                    </a:moveTo>
                    <a:lnTo>
                      <a:pt x="0" y="0"/>
                    </a:lnTo>
                    <a:cubicBezTo>
                      <a:pt x="26" y="294"/>
                      <a:pt x="35" y="579"/>
                      <a:pt x="44" y="864"/>
                    </a:cubicBezTo>
                    <a:cubicBezTo>
                      <a:pt x="81" y="860"/>
                      <a:pt x="119" y="857"/>
                      <a:pt x="157" y="857"/>
                    </a:cubicBezTo>
                    <a:cubicBezTo>
                      <a:pt x="385" y="857"/>
                      <a:pt x="612" y="942"/>
                      <a:pt x="864" y="1046"/>
                    </a:cubicBezTo>
                    <a:lnTo>
                      <a:pt x="864" y="1037"/>
                    </a:lnTo>
                    <a:cubicBezTo>
                      <a:pt x="605" y="839"/>
                      <a:pt x="389" y="588"/>
                      <a:pt x="208" y="320"/>
                    </a:cubicBezTo>
                    <a:cubicBezTo>
                      <a:pt x="139" y="208"/>
                      <a:pt x="61" y="10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1"/>
              <p:cNvSpPr/>
              <p:nvPr/>
            </p:nvSpPr>
            <p:spPr>
              <a:xfrm>
                <a:off x="3784400" y="1847750"/>
                <a:ext cx="19250" cy="63100"/>
              </a:xfrm>
              <a:custGeom>
                <a:avLst/>
                <a:gdLst/>
                <a:ahLst/>
                <a:cxnLst/>
                <a:rect l="l" t="t" r="r" b="b"/>
                <a:pathLst>
                  <a:path w="770" h="2524" extrusionOk="0">
                    <a:moveTo>
                      <a:pt x="112" y="0"/>
                    </a:moveTo>
                    <a:lnTo>
                      <a:pt x="112" y="916"/>
                    </a:lnTo>
                    <a:cubicBezTo>
                      <a:pt x="112" y="942"/>
                      <a:pt x="104" y="968"/>
                      <a:pt x="87" y="985"/>
                    </a:cubicBezTo>
                    <a:cubicBezTo>
                      <a:pt x="61" y="1046"/>
                      <a:pt x="35" y="1097"/>
                      <a:pt x="0" y="1141"/>
                    </a:cubicBezTo>
                    <a:cubicBezTo>
                      <a:pt x="35" y="1547"/>
                      <a:pt x="268" y="1858"/>
                      <a:pt x="493" y="2178"/>
                    </a:cubicBezTo>
                    <a:cubicBezTo>
                      <a:pt x="579" y="2299"/>
                      <a:pt x="674" y="2411"/>
                      <a:pt x="769" y="2523"/>
                    </a:cubicBezTo>
                    <a:lnTo>
                      <a:pt x="622" y="2065"/>
                    </a:lnTo>
                    <a:lnTo>
                      <a:pt x="432" y="311"/>
                    </a:lnTo>
                    <a:lnTo>
                      <a:pt x="346" y="208"/>
                    </a:lnTo>
                    <a:lnTo>
                      <a:pt x="346" y="112"/>
                    </a:lnTo>
                    <a:cubicBezTo>
                      <a:pt x="268" y="78"/>
                      <a:pt x="190" y="43"/>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1"/>
              <p:cNvSpPr/>
              <p:nvPr/>
            </p:nvSpPr>
            <p:spPr>
              <a:xfrm>
                <a:off x="3724550" y="1803350"/>
                <a:ext cx="76075" cy="41400"/>
              </a:xfrm>
              <a:custGeom>
                <a:avLst/>
                <a:gdLst/>
                <a:ahLst/>
                <a:cxnLst/>
                <a:rect l="l" t="t" r="r" b="b"/>
                <a:pathLst>
                  <a:path w="3043" h="1656" extrusionOk="0">
                    <a:moveTo>
                      <a:pt x="1478" y="411"/>
                    </a:moveTo>
                    <a:cubicBezTo>
                      <a:pt x="1625" y="411"/>
                      <a:pt x="1625" y="627"/>
                      <a:pt x="1478" y="627"/>
                    </a:cubicBezTo>
                    <a:lnTo>
                      <a:pt x="1470" y="627"/>
                    </a:lnTo>
                    <a:cubicBezTo>
                      <a:pt x="1323" y="627"/>
                      <a:pt x="1323" y="411"/>
                      <a:pt x="1470" y="411"/>
                    </a:cubicBezTo>
                    <a:close/>
                    <a:moveTo>
                      <a:pt x="1962" y="575"/>
                    </a:moveTo>
                    <a:cubicBezTo>
                      <a:pt x="2109" y="575"/>
                      <a:pt x="2109" y="791"/>
                      <a:pt x="1962" y="791"/>
                    </a:cubicBezTo>
                    <a:lnTo>
                      <a:pt x="1953" y="791"/>
                    </a:lnTo>
                    <a:cubicBezTo>
                      <a:pt x="1815" y="791"/>
                      <a:pt x="1815" y="575"/>
                      <a:pt x="1953" y="575"/>
                    </a:cubicBezTo>
                    <a:close/>
                    <a:moveTo>
                      <a:pt x="986" y="584"/>
                    </a:moveTo>
                    <a:cubicBezTo>
                      <a:pt x="1124" y="584"/>
                      <a:pt x="1124" y="800"/>
                      <a:pt x="986" y="800"/>
                    </a:cubicBezTo>
                    <a:cubicBezTo>
                      <a:pt x="839" y="800"/>
                      <a:pt x="839" y="584"/>
                      <a:pt x="986" y="584"/>
                    </a:cubicBezTo>
                    <a:close/>
                    <a:moveTo>
                      <a:pt x="640" y="869"/>
                    </a:moveTo>
                    <a:cubicBezTo>
                      <a:pt x="778" y="869"/>
                      <a:pt x="778" y="1094"/>
                      <a:pt x="640" y="1094"/>
                    </a:cubicBezTo>
                    <a:lnTo>
                      <a:pt x="640" y="1085"/>
                    </a:lnTo>
                    <a:cubicBezTo>
                      <a:pt x="493" y="1085"/>
                      <a:pt x="493" y="869"/>
                      <a:pt x="640" y="869"/>
                    </a:cubicBezTo>
                    <a:close/>
                    <a:moveTo>
                      <a:pt x="2420" y="886"/>
                    </a:moveTo>
                    <a:cubicBezTo>
                      <a:pt x="2558" y="886"/>
                      <a:pt x="2558" y="1102"/>
                      <a:pt x="2420" y="1102"/>
                    </a:cubicBezTo>
                    <a:cubicBezTo>
                      <a:pt x="2273" y="1102"/>
                      <a:pt x="2273" y="886"/>
                      <a:pt x="2420" y="886"/>
                    </a:cubicBezTo>
                    <a:close/>
                    <a:moveTo>
                      <a:pt x="1555" y="0"/>
                    </a:moveTo>
                    <a:cubicBezTo>
                      <a:pt x="1454" y="0"/>
                      <a:pt x="1350" y="15"/>
                      <a:pt x="1245" y="48"/>
                    </a:cubicBezTo>
                    <a:cubicBezTo>
                      <a:pt x="597" y="247"/>
                      <a:pt x="217" y="765"/>
                      <a:pt x="1" y="1379"/>
                    </a:cubicBezTo>
                    <a:lnTo>
                      <a:pt x="269" y="1448"/>
                    </a:lnTo>
                    <a:cubicBezTo>
                      <a:pt x="185" y="1380"/>
                      <a:pt x="248" y="1259"/>
                      <a:pt x="340" y="1259"/>
                    </a:cubicBezTo>
                    <a:cubicBezTo>
                      <a:pt x="353" y="1259"/>
                      <a:pt x="367" y="1261"/>
                      <a:pt x="381" y="1266"/>
                    </a:cubicBezTo>
                    <a:cubicBezTo>
                      <a:pt x="490" y="1309"/>
                      <a:pt x="460" y="1474"/>
                      <a:pt x="346" y="1474"/>
                    </a:cubicBezTo>
                    <a:cubicBezTo>
                      <a:pt x="344" y="1474"/>
                      <a:pt x="341" y="1474"/>
                      <a:pt x="338" y="1474"/>
                    </a:cubicBezTo>
                    <a:cubicBezTo>
                      <a:pt x="333" y="1478"/>
                      <a:pt x="329" y="1480"/>
                      <a:pt x="325" y="1480"/>
                    </a:cubicBezTo>
                    <a:cubicBezTo>
                      <a:pt x="320" y="1480"/>
                      <a:pt x="316" y="1478"/>
                      <a:pt x="312" y="1474"/>
                    </a:cubicBezTo>
                    <a:lnTo>
                      <a:pt x="303" y="1647"/>
                    </a:lnTo>
                    <a:cubicBezTo>
                      <a:pt x="467" y="1577"/>
                      <a:pt x="614" y="1482"/>
                      <a:pt x="752" y="1379"/>
                    </a:cubicBezTo>
                    <a:cubicBezTo>
                      <a:pt x="968" y="1197"/>
                      <a:pt x="1184" y="1033"/>
                      <a:pt x="1400" y="860"/>
                    </a:cubicBezTo>
                    <a:cubicBezTo>
                      <a:pt x="1419" y="842"/>
                      <a:pt x="1445" y="833"/>
                      <a:pt x="1470" y="833"/>
                    </a:cubicBezTo>
                    <a:cubicBezTo>
                      <a:pt x="1492" y="833"/>
                      <a:pt x="1514" y="840"/>
                      <a:pt x="1530" y="852"/>
                    </a:cubicBezTo>
                    <a:cubicBezTo>
                      <a:pt x="1556" y="860"/>
                      <a:pt x="1573" y="878"/>
                      <a:pt x="1582" y="895"/>
                    </a:cubicBezTo>
                    <a:cubicBezTo>
                      <a:pt x="1712" y="1119"/>
                      <a:pt x="1979" y="1223"/>
                      <a:pt x="2187" y="1353"/>
                    </a:cubicBezTo>
                    <a:cubicBezTo>
                      <a:pt x="2351" y="1474"/>
                      <a:pt x="2532" y="1569"/>
                      <a:pt x="2722" y="1655"/>
                    </a:cubicBezTo>
                    <a:lnTo>
                      <a:pt x="2722" y="1534"/>
                    </a:lnTo>
                    <a:cubicBezTo>
                      <a:pt x="2576" y="1534"/>
                      <a:pt x="2576" y="1318"/>
                      <a:pt x="2722" y="1318"/>
                    </a:cubicBezTo>
                    <a:cubicBezTo>
                      <a:pt x="2783" y="1318"/>
                      <a:pt x="2835" y="1370"/>
                      <a:pt x="2826" y="1431"/>
                    </a:cubicBezTo>
                    <a:lnTo>
                      <a:pt x="3042" y="1370"/>
                    </a:lnTo>
                    <a:cubicBezTo>
                      <a:pt x="2831" y="728"/>
                      <a:pt x="2256" y="0"/>
                      <a:pt x="1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1"/>
              <p:cNvSpPr/>
              <p:nvPr/>
            </p:nvSpPr>
            <p:spPr>
              <a:xfrm>
                <a:off x="3801025" y="1824850"/>
                <a:ext cx="40625" cy="10375"/>
              </a:xfrm>
              <a:custGeom>
                <a:avLst/>
                <a:gdLst/>
                <a:ahLst/>
                <a:cxnLst/>
                <a:rect l="l" t="t" r="r" b="b"/>
                <a:pathLst>
                  <a:path w="1625" h="415" extrusionOk="0">
                    <a:moveTo>
                      <a:pt x="1262" y="0"/>
                    </a:moveTo>
                    <a:lnTo>
                      <a:pt x="1167" y="164"/>
                    </a:lnTo>
                    <a:lnTo>
                      <a:pt x="0" y="26"/>
                    </a:lnTo>
                    <a:lnTo>
                      <a:pt x="0" y="26"/>
                    </a:lnTo>
                    <a:cubicBezTo>
                      <a:pt x="61" y="130"/>
                      <a:pt x="104" y="251"/>
                      <a:pt x="147" y="363"/>
                    </a:cubicBezTo>
                    <a:lnTo>
                      <a:pt x="1167" y="251"/>
                    </a:lnTo>
                    <a:lnTo>
                      <a:pt x="1262" y="415"/>
                    </a:lnTo>
                    <a:lnTo>
                      <a:pt x="1504" y="415"/>
                    </a:lnTo>
                    <a:lnTo>
                      <a:pt x="1625" y="208"/>
                    </a:lnTo>
                    <a:lnTo>
                      <a:pt x="1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1"/>
              <p:cNvSpPr/>
              <p:nvPr/>
            </p:nvSpPr>
            <p:spPr>
              <a:xfrm>
                <a:off x="3705325" y="1762625"/>
                <a:ext cx="40425" cy="48425"/>
              </a:xfrm>
              <a:custGeom>
                <a:avLst/>
                <a:gdLst/>
                <a:ahLst/>
                <a:cxnLst/>
                <a:rect l="l" t="t" r="r" b="b"/>
                <a:pathLst>
                  <a:path w="1617" h="1937" extrusionOk="0">
                    <a:moveTo>
                      <a:pt x="173" y="1"/>
                    </a:moveTo>
                    <a:lnTo>
                      <a:pt x="87" y="87"/>
                    </a:lnTo>
                    <a:lnTo>
                      <a:pt x="1" y="165"/>
                    </a:lnTo>
                    <a:lnTo>
                      <a:pt x="53" y="407"/>
                    </a:lnTo>
                    <a:lnTo>
                      <a:pt x="286" y="476"/>
                    </a:lnTo>
                    <a:lnTo>
                      <a:pt x="303" y="459"/>
                    </a:lnTo>
                    <a:lnTo>
                      <a:pt x="1167" y="1936"/>
                    </a:lnTo>
                    <a:cubicBezTo>
                      <a:pt x="1297" y="1798"/>
                      <a:pt x="1444" y="1686"/>
                      <a:pt x="1616" y="1599"/>
                    </a:cubicBezTo>
                    <a:lnTo>
                      <a:pt x="381" y="381"/>
                    </a:lnTo>
                    <a:lnTo>
                      <a:pt x="459" y="303"/>
                    </a:lnTo>
                    <a:lnTo>
                      <a:pt x="398" y="70"/>
                    </a:lnTo>
                    <a:lnTo>
                      <a:pt x="1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5" name="Google Shape;1525;p61"/>
            <p:cNvSpPr/>
            <p:nvPr/>
          </p:nvSpPr>
          <p:spPr>
            <a:xfrm>
              <a:off x="3087425" y="3861250"/>
              <a:ext cx="387071" cy="959448"/>
            </a:xfrm>
            <a:custGeom>
              <a:avLst/>
              <a:gdLst/>
              <a:ahLst/>
              <a:cxnLst/>
              <a:rect l="l" t="t" r="r" b="b"/>
              <a:pathLst>
                <a:path w="5738" h="14223" extrusionOk="0">
                  <a:moveTo>
                    <a:pt x="4459" y="5634"/>
                  </a:moveTo>
                  <a:cubicBezTo>
                    <a:pt x="4563" y="4217"/>
                    <a:pt x="5738" y="1020"/>
                    <a:pt x="4934" y="432"/>
                  </a:cubicBezTo>
                  <a:cubicBezTo>
                    <a:pt x="3629" y="0"/>
                    <a:pt x="2204" y="320"/>
                    <a:pt x="1780" y="1054"/>
                  </a:cubicBezTo>
                  <a:cubicBezTo>
                    <a:pt x="1867" y="1098"/>
                    <a:pt x="2549" y="1322"/>
                    <a:pt x="3258" y="1521"/>
                  </a:cubicBezTo>
                  <a:cubicBezTo>
                    <a:pt x="3975" y="1737"/>
                    <a:pt x="4044" y="1936"/>
                    <a:pt x="3975" y="2014"/>
                  </a:cubicBezTo>
                  <a:cubicBezTo>
                    <a:pt x="3906" y="2091"/>
                    <a:pt x="3491" y="2178"/>
                    <a:pt x="3146" y="2100"/>
                  </a:cubicBezTo>
                  <a:cubicBezTo>
                    <a:pt x="2869" y="2039"/>
                    <a:pt x="2644" y="2100"/>
                    <a:pt x="2662" y="1936"/>
                  </a:cubicBezTo>
                  <a:cubicBezTo>
                    <a:pt x="2688" y="1772"/>
                    <a:pt x="2774" y="1780"/>
                    <a:pt x="2740" y="1685"/>
                  </a:cubicBezTo>
                  <a:cubicBezTo>
                    <a:pt x="2740" y="1677"/>
                    <a:pt x="1988" y="1426"/>
                    <a:pt x="1850" y="1383"/>
                  </a:cubicBezTo>
                  <a:cubicBezTo>
                    <a:pt x="1875" y="1538"/>
                    <a:pt x="1755" y="1737"/>
                    <a:pt x="1720" y="1944"/>
                  </a:cubicBezTo>
                  <a:cubicBezTo>
                    <a:pt x="1262" y="2808"/>
                    <a:pt x="251" y="3154"/>
                    <a:pt x="234" y="3845"/>
                  </a:cubicBezTo>
                  <a:cubicBezTo>
                    <a:pt x="303" y="4061"/>
                    <a:pt x="1253" y="4321"/>
                    <a:pt x="1564" y="4346"/>
                  </a:cubicBezTo>
                  <a:cubicBezTo>
                    <a:pt x="1858" y="4364"/>
                    <a:pt x="2057" y="4450"/>
                    <a:pt x="1953" y="4217"/>
                  </a:cubicBezTo>
                  <a:cubicBezTo>
                    <a:pt x="1841" y="3984"/>
                    <a:pt x="1582" y="3750"/>
                    <a:pt x="1651" y="3534"/>
                  </a:cubicBezTo>
                  <a:cubicBezTo>
                    <a:pt x="1729" y="3318"/>
                    <a:pt x="1668" y="3310"/>
                    <a:pt x="1936" y="3068"/>
                  </a:cubicBezTo>
                  <a:cubicBezTo>
                    <a:pt x="2204" y="2826"/>
                    <a:pt x="1616" y="3439"/>
                    <a:pt x="1988" y="3975"/>
                  </a:cubicBezTo>
                  <a:cubicBezTo>
                    <a:pt x="2187" y="4260"/>
                    <a:pt x="2195" y="4398"/>
                    <a:pt x="2143" y="4485"/>
                  </a:cubicBezTo>
                  <a:cubicBezTo>
                    <a:pt x="2083" y="4580"/>
                    <a:pt x="1884" y="4606"/>
                    <a:pt x="1538" y="4554"/>
                  </a:cubicBezTo>
                  <a:cubicBezTo>
                    <a:pt x="1331" y="4519"/>
                    <a:pt x="1003" y="4493"/>
                    <a:pt x="787" y="4467"/>
                  </a:cubicBezTo>
                  <a:cubicBezTo>
                    <a:pt x="441" y="5124"/>
                    <a:pt x="329" y="5876"/>
                    <a:pt x="441" y="6602"/>
                  </a:cubicBezTo>
                  <a:cubicBezTo>
                    <a:pt x="666" y="6602"/>
                    <a:pt x="882" y="6593"/>
                    <a:pt x="1106" y="6576"/>
                  </a:cubicBezTo>
                  <a:cubicBezTo>
                    <a:pt x="1262" y="6541"/>
                    <a:pt x="1435" y="6602"/>
                    <a:pt x="1538" y="6731"/>
                  </a:cubicBezTo>
                  <a:cubicBezTo>
                    <a:pt x="1858" y="7146"/>
                    <a:pt x="1322" y="8053"/>
                    <a:pt x="1322" y="8053"/>
                  </a:cubicBezTo>
                  <a:lnTo>
                    <a:pt x="1322" y="8053"/>
                  </a:lnTo>
                  <a:cubicBezTo>
                    <a:pt x="623" y="9038"/>
                    <a:pt x="78" y="11172"/>
                    <a:pt x="61" y="12719"/>
                  </a:cubicBezTo>
                  <a:cubicBezTo>
                    <a:pt x="44" y="13877"/>
                    <a:pt x="18" y="14162"/>
                    <a:pt x="0" y="14223"/>
                  </a:cubicBezTo>
                  <a:lnTo>
                    <a:pt x="2126" y="14223"/>
                  </a:lnTo>
                  <a:cubicBezTo>
                    <a:pt x="2757" y="13410"/>
                    <a:pt x="3578" y="9790"/>
                    <a:pt x="3578" y="9790"/>
                  </a:cubicBezTo>
                  <a:cubicBezTo>
                    <a:pt x="3578" y="9790"/>
                    <a:pt x="3197" y="12123"/>
                    <a:pt x="2964" y="13419"/>
                  </a:cubicBezTo>
                  <a:cubicBezTo>
                    <a:pt x="2904" y="13721"/>
                    <a:pt x="2731" y="13989"/>
                    <a:pt x="2575" y="14223"/>
                  </a:cubicBezTo>
                  <a:lnTo>
                    <a:pt x="5617" y="14223"/>
                  </a:lnTo>
                  <a:cubicBezTo>
                    <a:pt x="5720" y="10257"/>
                    <a:pt x="5254" y="7232"/>
                    <a:pt x="4926" y="6688"/>
                  </a:cubicBezTo>
                  <a:cubicBezTo>
                    <a:pt x="4856" y="6541"/>
                    <a:pt x="4424" y="6005"/>
                    <a:pt x="4459" y="56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61"/>
          <p:cNvSpPr/>
          <p:nvPr/>
        </p:nvSpPr>
        <p:spPr>
          <a:xfrm>
            <a:off x="0" y="4820700"/>
            <a:ext cx="9144000" cy="32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7" name="Google Shape;1527;p61"/>
          <p:cNvGrpSpPr/>
          <p:nvPr/>
        </p:nvGrpSpPr>
        <p:grpSpPr>
          <a:xfrm>
            <a:off x="3516450" y="285328"/>
            <a:ext cx="5139221" cy="3919511"/>
            <a:chOff x="3516450" y="285328"/>
            <a:chExt cx="5139221" cy="3919511"/>
          </a:xfrm>
        </p:grpSpPr>
        <p:sp>
          <p:nvSpPr>
            <p:cNvPr id="1528" name="Google Shape;1528;p61"/>
            <p:cNvSpPr/>
            <p:nvPr/>
          </p:nvSpPr>
          <p:spPr>
            <a:xfrm>
              <a:off x="3521809" y="3490629"/>
              <a:ext cx="47964" cy="5493"/>
            </a:xfrm>
            <a:custGeom>
              <a:avLst/>
              <a:gdLst/>
              <a:ahLst/>
              <a:cxnLst/>
              <a:rect l="l" t="t" r="r" b="b"/>
              <a:pathLst>
                <a:path w="358" h="41" extrusionOk="0">
                  <a:moveTo>
                    <a:pt x="358" y="0"/>
                  </a:moveTo>
                  <a:cubicBezTo>
                    <a:pt x="358" y="0"/>
                    <a:pt x="231" y="18"/>
                    <a:pt x="1" y="41"/>
                  </a:cubicBezTo>
                  <a:cubicBezTo>
                    <a:pt x="234" y="18"/>
                    <a:pt x="358" y="0"/>
                    <a:pt x="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1"/>
            <p:cNvSpPr/>
            <p:nvPr/>
          </p:nvSpPr>
          <p:spPr>
            <a:xfrm>
              <a:off x="3516450" y="3495988"/>
              <a:ext cx="5493" cy="804"/>
            </a:xfrm>
            <a:custGeom>
              <a:avLst/>
              <a:gdLst/>
              <a:ahLst/>
              <a:cxnLst/>
              <a:rect l="l" t="t" r="r" b="b"/>
              <a:pathLst>
                <a:path w="41" h="6" extrusionOk="0">
                  <a:moveTo>
                    <a:pt x="41" y="1"/>
                  </a:moveTo>
                  <a:lnTo>
                    <a:pt x="0" y="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1"/>
            <p:cNvSpPr/>
            <p:nvPr/>
          </p:nvSpPr>
          <p:spPr>
            <a:xfrm>
              <a:off x="6749306" y="2129981"/>
              <a:ext cx="94955" cy="94955"/>
            </a:xfrm>
            <a:custGeom>
              <a:avLst/>
              <a:gdLst/>
              <a:ahLst/>
              <a:cxnLst/>
              <a:rect l="l" t="t" r="r" b="b"/>
              <a:pathLst>
                <a:path w="3094" h="3094" extrusionOk="0">
                  <a:moveTo>
                    <a:pt x="1553" y="0"/>
                  </a:moveTo>
                  <a:lnTo>
                    <a:pt x="1553" y="0"/>
                  </a:lnTo>
                  <a:cubicBezTo>
                    <a:pt x="1541" y="1541"/>
                    <a:pt x="0" y="1541"/>
                    <a:pt x="0" y="1541"/>
                  </a:cubicBezTo>
                  <a:cubicBezTo>
                    <a:pt x="1363" y="1541"/>
                    <a:pt x="1521" y="2737"/>
                    <a:pt x="1531" y="3029"/>
                  </a:cubicBezTo>
                  <a:lnTo>
                    <a:pt x="1531" y="3029"/>
                  </a:lnTo>
                  <a:cubicBezTo>
                    <a:pt x="1583" y="1563"/>
                    <a:pt x="3049" y="1552"/>
                    <a:pt x="3093" y="1552"/>
                  </a:cubicBezTo>
                  <a:cubicBezTo>
                    <a:pt x="3093" y="1552"/>
                    <a:pt x="3094" y="1552"/>
                    <a:pt x="3094" y="1552"/>
                  </a:cubicBezTo>
                  <a:cubicBezTo>
                    <a:pt x="1545" y="1541"/>
                    <a:pt x="1553" y="8"/>
                    <a:pt x="1553" y="0"/>
                  </a:cubicBezTo>
                  <a:close/>
                  <a:moveTo>
                    <a:pt x="1531" y="3029"/>
                  </a:moveTo>
                  <a:lnTo>
                    <a:pt x="1531" y="3029"/>
                  </a:lnTo>
                  <a:cubicBezTo>
                    <a:pt x="1530" y="3050"/>
                    <a:pt x="1530" y="3072"/>
                    <a:pt x="1530" y="3093"/>
                  </a:cubicBezTo>
                  <a:cubicBezTo>
                    <a:pt x="1531" y="3093"/>
                    <a:pt x="1533" y="3070"/>
                    <a:pt x="1531" y="3029"/>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1"/>
            <p:cNvSpPr/>
            <p:nvPr/>
          </p:nvSpPr>
          <p:spPr>
            <a:xfrm>
              <a:off x="8273059" y="1786100"/>
              <a:ext cx="191291" cy="191291"/>
            </a:xfrm>
            <a:custGeom>
              <a:avLst/>
              <a:gdLst/>
              <a:ahLst/>
              <a:cxnLst/>
              <a:rect l="l" t="t" r="r" b="b"/>
              <a:pathLst>
                <a:path w="6233" h="6233" extrusionOk="0">
                  <a:moveTo>
                    <a:pt x="3117" y="0"/>
                  </a:moveTo>
                  <a:cubicBezTo>
                    <a:pt x="3117" y="3117"/>
                    <a:pt x="1" y="3117"/>
                    <a:pt x="1" y="3117"/>
                  </a:cubicBezTo>
                  <a:cubicBezTo>
                    <a:pt x="3117" y="3117"/>
                    <a:pt x="3117" y="6233"/>
                    <a:pt x="3117" y="6233"/>
                  </a:cubicBezTo>
                  <a:cubicBezTo>
                    <a:pt x="3117" y="3117"/>
                    <a:pt x="6233" y="3117"/>
                    <a:pt x="6233" y="3117"/>
                  </a:cubicBezTo>
                  <a:cubicBezTo>
                    <a:pt x="3117" y="3117"/>
                    <a:pt x="3117" y="0"/>
                    <a:pt x="3117" y="0"/>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1"/>
            <p:cNvSpPr/>
            <p:nvPr/>
          </p:nvSpPr>
          <p:spPr>
            <a:xfrm>
              <a:off x="8424000" y="2989935"/>
              <a:ext cx="191321" cy="191291"/>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1"/>
            <p:cNvSpPr/>
            <p:nvPr/>
          </p:nvSpPr>
          <p:spPr>
            <a:xfrm>
              <a:off x="8336403" y="285328"/>
              <a:ext cx="191291" cy="190953"/>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1"/>
            <p:cNvSpPr/>
            <p:nvPr/>
          </p:nvSpPr>
          <p:spPr>
            <a:xfrm>
              <a:off x="8464349" y="910361"/>
              <a:ext cx="191321" cy="190953"/>
            </a:xfrm>
            <a:custGeom>
              <a:avLst/>
              <a:gdLst/>
              <a:ahLst/>
              <a:cxnLst/>
              <a:rect l="l" t="t" r="r" b="b"/>
              <a:pathLst>
                <a:path w="6234" h="6222" extrusionOk="0">
                  <a:moveTo>
                    <a:pt x="3117" y="0"/>
                  </a:moveTo>
                  <a:cubicBezTo>
                    <a:pt x="3117" y="3117"/>
                    <a:pt x="1" y="3117"/>
                    <a:pt x="1" y="3117"/>
                  </a:cubicBezTo>
                  <a:cubicBezTo>
                    <a:pt x="3117" y="3117"/>
                    <a:pt x="3117" y="6221"/>
                    <a:pt x="3117" y="6221"/>
                  </a:cubicBezTo>
                  <a:cubicBezTo>
                    <a:pt x="3117" y="3117"/>
                    <a:pt x="6233" y="3117"/>
                    <a:pt x="6233" y="3117"/>
                  </a:cubicBezTo>
                  <a:cubicBezTo>
                    <a:pt x="3117" y="3117"/>
                    <a:pt x="3117" y="0"/>
                    <a:pt x="3117" y="0"/>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1"/>
            <p:cNvSpPr/>
            <p:nvPr/>
          </p:nvSpPr>
          <p:spPr>
            <a:xfrm>
              <a:off x="7171999" y="2532211"/>
              <a:ext cx="191321" cy="190953"/>
            </a:xfrm>
            <a:custGeom>
              <a:avLst/>
              <a:gdLst/>
              <a:ahLst/>
              <a:cxnLst/>
              <a:rect l="l" t="t" r="r" b="b"/>
              <a:pathLst>
                <a:path w="6234" h="6222" extrusionOk="0">
                  <a:moveTo>
                    <a:pt x="3117" y="0"/>
                  </a:moveTo>
                  <a:cubicBezTo>
                    <a:pt x="3117" y="3117"/>
                    <a:pt x="1" y="3117"/>
                    <a:pt x="1" y="3117"/>
                  </a:cubicBezTo>
                  <a:cubicBezTo>
                    <a:pt x="3117" y="3117"/>
                    <a:pt x="3117" y="6221"/>
                    <a:pt x="3117" y="6221"/>
                  </a:cubicBezTo>
                  <a:cubicBezTo>
                    <a:pt x="3117" y="3117"/>
                    <a:pt x="6233" y="3117"/>
                    <a:pt x="6233" y="3117"/>
                  </a:cubicBezTo>
                  <a:cubicBezTo>
                    <a:pt x="3117" y="3117"/>
                    <a:pt x="3117" y="0"/>
                    <a:pt x="3117" y="0"/>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1"/>
            <p:cNvSpPr/>
            <p:nvPr/>
          </p:nvSpPr>
          <p:spPr>
            <a:xfrm>
              <a:off x="5272091" y="2432262"/>
              <a:ext cx="94617" cy="94955"/>
            </a:xfrm>
            <a:custGeom>
              <a:avLst/>
              <a:gdLst/>
              <a:ahLst/>
              <a:cxnLst/>
              <a:rect l="l" t="t" r="r" b="b"/>
              <a:pathLst>
                <a:path w="3083" h="3094" extrusionOk="0">
                  <a:moveTo>
                    <a:pt x="1553" y="0"/>
                  </a:moveTo>
                  <a:lnTo>
                    <a:pt x="1553" y="0"/>
                  </a:lnTo>
                  <a:cubicBezTo>
                    <a:pt x="1542" y="1518"/>
                    <a:pt x="46" y="1529"/>
                    <a:pt x="2" y="1529"/>
                  </a:cubicBezTo>
                  <a:cubicBezTo>
                    <a:pt x="1" y="1529"/>
                    <a:pt x="1" y="1529"/>
                    <a:pt x="1" y="1529"/>
                  </a:cubicBezTo>
                  <a:lnTo>
                    <a:pt x="1" y="1529"/>
                  </a:lnTo>
                  <a:cubicBezTo>
                    <a:pt x="1542" y="1541"/>
                    <a:pt x="1530" y="3093"/>
                    <a:pt x="1530" y="3093"/>
                  </a:cubicBezTo>
                  <a:cubicBezTo>
                    <a:pt x="1542" y="1564"/>
                    <a:pt x="3038" y="1552"/>
                    <a:pt x="3082" y="1552"/>
                  </a:cubicBezTo>
                  <a:cubicBezTo>
                    <a:pt x="3082" y="1552"/>
                    <a:pt x="3083" y="1552"/>
                    <a:pt x="3083" y="1552"/>
                  </a:cubicBezTo>
                  <a:cubicBezTo>
                    <a:pt x="1545" y="1541"/>
                    <a:pt x="1553" y="7"/>
                    <a:pt x="1553" y="0"/>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1"/>
            <p:cNvSpPr/>
            <p:nvPr/>
          </p:nvSpPr>
          <p:spPr>
            <a:xfrm>
              <a:off x="6149391" y="2863832"/>
              <a:ext cx="94986" cy="94617"/>
            </a:xfrm>
            <a:custGeom>
              <a:avLst/>
              <a:gdLst/>
              <a:ahLst/>
              <a:cxnLst/>
              <a:rect l="l" t="t" r="r" b="b"/>
              <a:pathLst>
                <a:path w="3095" h="3083" extrusionOk="0">
                  <a:moveTo>
                    <a:pt x="1553" y="1"/>
                  </a:moveTo>
                  <a:cubicBezTo>
                    <a:pt x="1553" y="1542"/>
                    <a:pt x="1" y="1542"/>
                    <a:pt x="1" y="1542"/>
                  </a:cubicBezTo>
                  <a:cubicBezTo>
                    <a:pt x="1553" y="1542"/>
                    <a:pt x="1553" y="3082"/>
                    <a:pt x="1553" y="3082"/>
                  </a:cubicBezTo>
                  <a:cubicBezTo>
                    <a:pt x="1553" y="1542"/>
                    <a:pt x="3094" y="1542"/>
                    <a:pt x="3094" y="1542"/>
                  </a:cubicBezTo>
                  <a:cubicBezTo>
                    <a:pt x="1553" y="1542"/>
                    <a:pt x="1553" y="1"/>
                    <a:pt x="1553" y="1"/>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1"/>
            <p:cNvSpPr/>
            <p:nvPr/>
          </p:nvSpPr>
          <p:spPr>
            <a:xfrm>
              <a:off x="5904460" y="3230090"/>
              <a:ext cx="191291" cy="191321"/>
            </a:xfrm>
            <a:custGeom>
              <a:avLst/>
              <a:gdLst/>
              <a:ahLst/>
              <a:cxnLst/>
              <a:rect l="l" t="t" r="r" b="b"/>
              <a:pathLst>
                <a:path w="6233"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005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1"/>
            <p:cNvSpPr/>
            <p:nvPr/>
          </p:nvSpPr>
          <p:spPr>
            <a:xfrm>
              <a:off x="7006684" y="3759925"/>
              <a:ext cx="191291" cy="191291"/>
            </a:xfrm>
            <a:custGeom>
              <a:avLst/>
              <a:gdLst/>
              <a:ahLst/>
              <a:cxnLst/>
              <a:rect l="l" t="t" r="r" b="b"/>
              <a:pathLst>
                <a:path w="6233" h="6233" extrusionOk="0">
                  <a:moveTo>
                    <a:pt x="3117" y="0"/>
                  </a:moveTo>
                  <a:cubicBezTo>
                    <a:pt x="3117" y="3117"/>
                    <a:pt x="1" y="3117"/>
                    <a:pt x="1" y="3117"/>
                  </a:cubicBezTo>
                  <a:cubicBezTo>
                    <a:pt x="3117" y="3117"/>
                    <a:pt x="3117" y="6233"/>
                    <a:pt x="3117" y="6233"/>
                  </a:cubicBezTo>
                  <a:cubicBezTo>
                    <a:pt x="3117" y="3117"/>
                    <a:pt x="6233" y="3117"/>
                    <a:pt x="6233" y="3117"/>
                  </a:cubicBezTo>
                  <a:cubicBezTo>
                    <a:pt x="3117" y="3117"/>
                    <a:pt x="3117" y="0"/>
                    <a:pt x="3117" y="0"/>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1"/>
            <p:cNvSpPr/>
            <p:nvPr/>
          </p:nvSpPr>
          <p:spPr>
            <a:xfrm>
              <a:off x="7991299" y="4013886"/>
              <a:ext cx="191321" cy="190953"/>
            </a:xfrm>
            <a:custGeom>
              <a:avLst/>
              <a:gdLst/>
              <a:ahLst/>
              <a:cxnLst/>
              <a:rect l="l" t="t" r="r" b="b"/>
              <a:pathLst>
                <a:path w="6234" h="6222" extrusionOk="0">
                  <a:moveTo>
                    <a:pt x="3117" y="0"/>
                  </a:moveTo>
                  <a:cubicBezTo>
                    <a:pt x="3117" y="3117"/>
                    <a:pt x="1" y="3117"/>
                    <a:pt x="1" y="3117"/>
                  </a:cubicBezTo>
                  <a:cubicBezTo>
                    <a:pt x="3117" y="3117"/>
                    <a:pt x="3117" y="6221"/>
                    <a:pt x="3117" y="6221"/>
                  </a:cubicBezTo>
                  <a:cubicBezTo>
                    <a:pt x="3117" y="3117"/>
                    <a:pt x="6233" y="3117"/>
                    <a:pt x="6233" y="3117"/>
                  </a:cubicBezTo>
                  <a:cubicBezTo>
                    <a:pt x="3117" y="3117"/>
                    <a:pt x="3117" y="0"/>
                    <a:pt x="3117" y="0"/>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1"/>
            <p:cNvSpPr/>
            <p:nvPr/>
          </p:nvSpPr>
          <p:spPr>
            <a:xfrm>
              <a:off x="6844241" y="3230112"/>
              <a:ext cx="94617" cy="94955"/>
            </a:xfrm>
            <a:custGeom>
              <a:avLst/>
              <a:gdLst/>
              <a:ahLst/>
              <a:cxnLst/>
              <a:rect l="l" t="t" r="r" b="b"/>
              <a:pathLst>
                <a:path w="3083" h="3094" extrusionOk="0">
                  <a:moveTo>
                    <a:pt x="1553" y="0"/>
                  </a:moveTo>
                  <a:lnTo>
                    <a:pt x="1553" y="0"/>
                  </a:lnTo>
                  <a:cubicBezTo>
                    <a:pt x="1542" y="1518"/>
                    <a:pt x="46" y="1529"/>
                    <a:pt x="2" y="1529"/>
                  </a:cubicBezTo>
                  <a:cubicBezTo>
                    <a:pt x="1" y="1529"/>
                    <a:pt x="1" y="1529"/>
                    <a:pt x="1" y="1529"/>
                  </a:cubicBezTo>
                  <a:lnTo>
                    <a:pt x="1" y="1529"/>
                  </a:lnTo>
                  <a:cubicBezTo>
                    <a:pt x="1542" y="1541"/>
                    <a:pt x="1530" y="3093"/>
                    <a:pt x="1530" y="3093"/>
                  </a:cubicBezTo>
                  <a:cubicBezTo>
                    <a:pt x="1542" y="1564"/>
                    <a:pt x="3038" y="1552"/>
                    <a:pt x="3082" y="1552"/>
                  </a:cubicBezTo>
                  <a:cubicBezTo>
                    <a:pt x="3082" y="1552"/>
                    <a:pt x="3083" y="1552"/>
                    <a:pt x="3083" y="1552"/>
                  </a:cubicBezTo>
                  <a:cubicBezTo>
                    <a:pt x="1545" y="1541"/>
                    <a:pt x="1553" y="7"/>
                    <a:pt x="1553" y="0"/>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61"/>
          <p:cNvGrpSpPr/>
          <p:nvPr/>
        </p:nvGrpSpPr>
        <p:grpSpPr>
          <a:xfrm>
            <a:off x="548075" y="476278"/>
            <a:ext cx="1153054" cy="618987"/>
            <a:chOff x="548075" y="476278"/>
            <a:chExt cx="1153054" cy="618987"/>
          </a:xfrm>
        </p:grpSpPr>
        <p:sp>
          <p:nvSpPr>
            <p:cNvPr id="1543" name="Google Shape;1543;p61"/>
            <p:cNvSpPr/>
            <p:nvPr/>
          </p:nvSpPr>
          <p:spPr>
            <a:xfrm>
              <a:off x="1078828" y="1000310"/>
              <a:ext cx="94986" cy="94955"/>
            </a:xfrm>
            <a:custGeom>
              <a:avLst/>
              <a:gdLst/>
              <a:ahLst/>
              <a:cxnLst/>
              <a:rect l="l" t="t" r="r" b="b"/>
              <a:pathLst>
                <a:path w="3095" h="3094" extrusionOk="0">
                  <a:moveTo>
                    <a:pt x="1553" y="0"/>
                  </a:moveTo>
                  <a:cubicBezTo>
                    <a:pt x="1553" y="1553"/>
                    <a:pt x="1" y="1553"/>
                    <a:pt x="1" y="1553"/>
                  </a:cubicBezTo>
                  <a:cubicBezTo>
                    <a:pt x="1553" y="1553"/>
                    <a:pt x="1553" y="3094"/>
                    <a:pt x="1553" y="3094"/>
                  </a:cubicBezTo>
                  <a:cubicBezTo>
                    <a:pt x="1553" y="1553"/>
                    <a:pt x="3094" y="1553"/>
                    <a:pt x="3094" y="1553"/>
                  </a:cubicBezTo>
                  <a:cubicBezTo>
                    <a:pt x="1553" y="1553"/>
                    <a:pt x="1553" y="0"/>
                    <a:pt x="1553" y="0"/>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1"/>
            <p:cNvSpPr/>
            <p:nvPr/>
          </p:nvSpPr>
          <p:spPr>
            <a:xfrm>
              <a:off x="548075" y="743987"/>
              <a:ext cx="94617" cy="94617"/>
            </a:xfrm>
            <a:custGeom>
              <a:avLst/>
              <a:gdLst/>
              <a:ahLst/>
              <a:cxnLst/>
              <a:rect l="l" t="t" r="r" b="b"/>
              <a:pathLst>
                <a:path w="3083" h="3083" extrusionOk="0">
                  <a:moveTo>
                    <a:pt x="1541" y="0"/>
                  </a:moveTo>
                  <a:cubicBezTo>
                    <a:pt x="1541" y="1541"/>
                    <a:pt x="0" y="1541"/>
                    <a:pt x="0" y="1541"/>
                  </a:cubicBezTo>
                  <a:cubicBezTo>
                    <a:pt x="1541" y="1541"/>
                    <a:pt x="1541" y="3082"/>
                    <a:pt x="1541" y="3082"/>
                  </a:cubicBezTo>
                  <a:cubicBezTo>
                    <a:pt x="1541" y="1541"/>
                    <a:pt x="3082" y="1541"/>
                    <a:pt x="3082" y="1541"/>
                  </a:cubicBezTo>
                  <a:cubicBezTo>
                    <a:pt x="1541" y="1541"/>
                    <a:pt x="1541" y="0"/>
                    <a:pt x="1541" y="0"/>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1"/>
            <p:cNvSpPr/>
            <p:nvPr/>
          </p:nvSpPr>
          <p:spPr>
            <a:xfrm>
              <a:off x="1509838" y="476278"/>
              <a:ext cx="191291" cy="191321"/>
            </a:xfrm>
            <a:custGeom>
              <a:avLst/>
              <a:gdLst/>
              <a:ahLst/>
              <a:cxnLst/>
              <a:rect l="l" t="t" r="r" b="b"/>
              <a:pathLst>
                <a:path w="6233" h="6234" extrusionOk="0">
                  <a:moveTo>
                    <a:pt x="3139" y="1"/>
                  </a:moveTo>
                  <a:cubicBezTo>
                    <a:pt x="3117" y="3094"/>
                    <a:pt x="46" y="3106"/>
                    <a:pt x="1" y="3106"/>
                  </a:cubicBezTo>
                  <a:cubicBezTo>
                    <a:pt x="0" y="3106"/>
                    <a:pt x="0" y="3106"/>
                    <a:pt x="0" y="3106"/>
                  </a:cubicBezTo>
                  <a:lnTo>
                    <a:pt x="0" y="3106"/>
                  </a:lnTo>
                  <a:cubicBezTo>
                    <a:pt x="3116" y="3117"/>
                    <a:pt x="3093" y="6233"/>
                    <a:pt x="3093" y="6233"/>
                  </a:cubicBezTo>
                  <a:cubicBezTo>
                    <a:pt x="3116" y="3162"/>
                    <a:pt x="6143" y="3140"/>
                    <a:pt x="6231" y="3140"/>
                  </a:cubicBezTo>
                  <a:cubicBezTo>
                    <a:pt x="6232" y="3140"/>
                    <a:pt x="6233" y="3140"/>
                    <a:pt x="6233" y="3140"/>
                  </a:cubicBezTo>
                  <a:cubicBezTo>
                    <a:pt x="3120" y="3117"/>
                    <a:pt x="3139" y="8"/>
                    <a:pt x="3139" y="1"/>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52"/>
          <p:cNvSpPr txBox="1">
            <a:spLocks noGrp="1"/>
          </p:cNvSpPr>
          <p:nvPr>
            <p:ph type="title"/>
          </p:nvPr>
        </p:nvSpPr>
        <p:spPr>
          <a:xfrm>
            <a:off x="0" y="102295"/>
            <a:ext cx="8868654" cy="928200"/>
          </a:xfrm>
          <a:prstGeom prst="rect">
            <a:avLst/>
          </a:prstGeom>
        </p:spPr>
        <p:txBody>
          <a:bodyPr spcFirstLastPara="1" wrap="square" lIns="91425" tIns="91425" rIns="91425" bIns="91425" anchor="t" anchorCtr="0">
            <a:noAutofit/>
          </a:bodyPr>
          <a:lstStyle/>
          <a:p>
            <a:pPr algn="ctr" eaLnBrk="1" hangingPunct="1"/>
            <a:r>
              <a:rPr lang="en-US" altLang="en-VN" sz="2400" dirty="0"/>
              <a:t>What do ‘give advice’, ‘encourage’, ‘empathize’, and ‘assure’ mean? Match the word with the correct definitions.</a:t>
            </a:r>
          </a:p>
        </p:txBody>
      </p:sp>
      <p:sp>
        <p:nvSpPr>
          <p:cNvPr id="907" name="Google Shape;907;p52"/>
          <p:cNvSpPr txBox="1"/>
          <p:nvPr/>
        </p:nvSpPr>
        <p:spPr>
          <a:xfrm flipH="1">
            <a:off x="3065053" y="3367698"/>
            <a:ext cx="1560600" cy="419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a:solidFill>
                  <a:schemeClr val="accent4"/>
                </a:solidFill>
                <a:latin typeface="Sansita"/>
                <a:ea typeface="Sansita"/>
                <a:cs typeface="Sansita"/>
                <a:sym typeface="Sansita"/>
              </a:rPr>
              <a:t>encourage</a:t>
            </a:r>
            <a:endParaRPr sz="1800" b="1" dirty="0">
              <a:solidFill>
                <a:schemeClr val="accent4"/>
              </a:solidFill>
              <a:latin typeface="Sansita"/>
              <a:ea typeface="Sansita"/>
              <a:cs typeface="Sansita"/>
              <a:sym typeface="Sansita"/>
            </a:endParaRPr>
          </a:p>
        </p:txBody>
      </p:sp>
      <p:sp>
        <p:nvSpPr>
          <p:cNvPr id="909" name="Google Shape;909;p52"/>
          <p:cNvSpPr txBox="1"/>
          <p:nvPr/>
        </p:nvSpPr>
        <p:spPr>
          <a:xfrm flipH="1">
            <a:off x="1595616" y="3396067"/>
            <a:ext cx="1560600" cy="419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solidFill>
                  <a:schemeClr val="accent4"/>
                </a:solidFill>
                <a:latin typeface="Sansita"/>
                <a:ea typeface="Sansita"/>
                <a:cs typeface="Sansita"/>
                <a:sym typeface="Sansita"/>
              </a:rPr>
              <a:t>g</a:t>
            </a:r>
            <a:r>
              <a:rPr lang="en-VN" sz="1800" b="1" dirty="0">
                <a:solidFill>
                  <a:schemeClr val="accent4"/>
                </a:solidFill>
                <a:latin typeface="Sansita"/>
                <a:ea typeface="Sansita"/>
                <a:cs typeface="Sansita"/>
                <a:sym typeface="Sansita"/>
              </a:rPr>
              <a:t>ive advice</a:t>
            </a:r>
            <a:endParaRPr sz="1800" b="1" dirty="0">
              <a:solidFill>
                <a:schemeClr val="accent4"/>
              </a:solidFill>
              <a:latin typeface="Sansita"/>
              <a:ea typeface="Sansita"/>
              <a:cs typeface="Sansita"/>
              <a:sym typeface="Sansita"/>
            </a:endParaRPr>
          </a:p>
        </p:txBody>
      </p:sp>
      <p:sp>
        <p:nvSpPr>
          <p:cNvPr id="895" name="Google Shape;895;p52"/>
          <p:cNvSpPr txBox="1"/>
          <p:nvPr/>
        </p:nvSpPr>
        <p:spPr>
          <a:xfrm flipH="1">
            <a:off x="502877" y="1138800"/>
            <a:ext cx="8494170" cy="2105689"/>
          </a:xfrm>
          <a:prstGeom prst="rect">
            <a:avLst/>
          </a:prstGeom>
          <a:noFill/>
          <a:ln>
            <a:noFill/>
          </a:ln>
        </p:spPr>
        <p:txBody>
          <a:bodyPr spcFirstLastPara="1" wrap="square" lIns="91425" tIns="91425" rIns="91425" bIns="91425" anchor="b" anchorCtr="0">
            <a:noAutofit/>
          </a:bodyPr>
          <a:lstStyle/>
          <a:p>
            <a:r>
              <a:rPr lang="en-US" altLang="en-VN" sz="2000" dirty="0"/>
              <a:t>1.</a:t>
            </a:r>
            <a:r>
              <a:rPr lang="en-US" altLang="en-VN" sz="2000" i="1" dirty="0"/>
              <a:t> __________: </a:t>
            </a:r>
            <a:r>
              <a:rPr lang="en-US" altLang="en-VN" sz="2000" dirty="0"/>
              <a:t>to be able to understand how someone else feels</a:t>
            </a:r>
            <a:br>
              <a:rPr lang="en-US" altLang="en-VN" sz="2000" dirty="0"/>
            </a:br>
            <a:r>
              <a:rPr lang="en-US" altLang="en-VN" sz="2000" dirty="0"/>
              <a:t>2. __________</a:t>
            </a:r>
            <a:r>
              <a:rPr lang="en-US" altLang="en-VN" sz="2000" i="1" dirty="0"/>
              <a:t>: </a:t>
            </a:r>
            <a:r>
              <a:rPr lang="en-US" altLang="en-VN" sz="2000" dirty="0"/>
              <a:t>to give someone support and confidence to do something</a:t>
            </a:r>
            <a:br>
              <a:rPr lang="en-US" altLang="en-VN" sz="2000" dirty="0"/>
            </a:br>
            <a:r>
              <a:rPr lang="en-US" altLang="en-VN" sz="2000" dirty="0"/>
              <a:t>3. __________</a:t>
            </a:r>
            <a:r>
              <a:rPr lang="en-US" altLang="en-VN" sz="2000" i="1" dirty="0"/>
              <a:t>: </a:t>
            </a:r>
            <a:r>
              <a:rPr lang="en-US" altLang="en-VN" sz="2000" dirty="0"/>
              <a:t>to give suggestions and ideas to help somebody make a                     		decision</a:t>
            </a:r>
          </a:p>
          <a:p>
            <a:r>
              <a:rPr lang="en-US" altLang="en-VN" sz="2000" dirty="0"/>
              <a:t>4. __________</a:t>
            </a:r>
            <a:r>
              <a:rPr lang="en-US" altLang="en-VN" sz="2000" i="1" dirty="0"/>
              <a:t>: </a:t>
            </a:r>
            <a:r>
              <a:rPr lang="en-US" altLang="en-VN" sz="2000" dirty="0"/>
              <a:t>to tell someone that something is going to be all right, so                        		that they do not worry</a:t>
            </a:r>
          </a:p>
        </p:txBody>
      </p:sp>
      <p:sp>
        <p:nvSpPr>
          <p:cNvPr id="911" name="Google Shape;911;p52"/>
          <p:cNvSpPr txBox="1"/>
          <p:nvPr/>
        </p:nvSpPr>
        <p:spPr>
          <a:xfrm flipH="1">
            <a:off x="4518347" y="3311634"/>
            <a:ext cx="1560600" cy="4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chemeClr val="accent4"/>
                </a:solidFill>
                <a:latin typeface="Sansita"/>
                <a:ea typeface="Sansita"/>
                <a:cs typeface="Sansita"/>
                <a:sym typeface="Sansita"/>
              </a:rPr>
              <a:t>empathize</a:t>
            </a:r>
            <a:endParaRPr sz="1800" b="1" dirty="0">
              <a:solidFill>
                <a:schemeClr val="accent4"/>
              </a:solidFill>
              <a:latin typeface="Sansita"/>
              <a:ea typeface="Sansita"/>
              <a:cs typeface="Sansita"/>
              <a:sym typeface="Sansita"/>
            </a:endParaRPr>
          </a:p>
        </p:txBody>
      </p:sp>
      <p:sp>
        <p:nvSpPr>
          <p:cNvPr id="912" name="Google Shape;912;p52"/>
          <p:cNvSpPr txBox="1"/>
          <p:nvPr/>
        </p:nvSpPr>
        <p:spPr>
          <a:xfrm flipH="1">
            <a:off x="5880478" y="3311634"/>
            <a:ext cx="1560600" cy="4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chemeClr val="accent4"/>
                </a:solidFill>
                <a:latin typeface="Sansita"/>
                <a:ea typeface="Sansita"/>
                <a:cs typeface="Sansita"/>
                <a:sym typeface="Sansita"/>
              </a:rPr>
              <a:t>assure</a:t>
            </a:r>
            <a:endParaRPr sz="1800" b="1" dirty="0">
              <a:solidFill>
                <a:schemeClr val="accent4"/>
              </a:solidFill>
              <a:latin typeface="Sansita"/>
              <a:ea typeface="Sansita"/>
              <a:cs typeface="Sansita"/>
              <a:sym typeface="Sansita"/>
            </a:endParaRPr>
          </a:p>
        </p:txBody>
      </p:sp>
      <p:grpSp>
        <p:nvGrpSpPr>
          <p:cNvPr id="915" name="Google Shape;915;p52"/>
          <p:cNvGrpSpPr/>
          <p:nvPr/>
        </p:nvGrpSpPr>
        <p:grpSpPr>
          <a:xfrm>
            <a:off x="236935" y="355649"/>
            <a:ext cx="8377519" cy="3507296"/>
            <a:chOff x="236935" y="355649"/>
            <a:chExt cx="8377519" cy="3507296"/>
          </a:xfrm>
        </p:grpSpPr>
        <p:sp>
          <p:nvSpPr>
            <p:cNvPr id="916" name="Google Shape;916;p52"/>
            <p:cNvSpPr/>
            <p:nvPr/>
          </p:nvSpPr>
          <p:spPr>
            <a:xfrm>
              <a:off x="8065811" y="355649"/>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2"/>
            <p:cNvSpPr/>
            <p:nvPr/>
          </p:nvSpPr>
          <p:spPr>
            <a:xfrm>
              <a:off x="7997710" y="697965"/>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2"/>
            <p:cNvSpPr/>
            <p:nvPr/>
          </p:nvSpPr>
          <p:spPr>
            <a:xfrm>
              <a:off x="8423163" y="697966"/>
              <a:ext cx="191291" cy="191321"/>
            </a:xfrm>
            <a:custGeom>
              <a:avLst/>
              <a:gdLst/>
              <a:ahLst/>
              <a:cxnLst/>
              <a:rect l="l" t="t" r="r" b="b"/>
              <a:pathLst>
                <a:path w="6233" h="6234" extrusionOk="0">
                  <a:moveTo>
                    <a:pt x="3139" y="1"/>
                  </a:moveTo>
                  <a:cubicBezTo>
                    <a:pt x="3117" y="3094"/>
                    <a:pt x="46" y="3106"/>
                    <a:pt x="1" y="3106"/>
                  </a:cubicBezTo>
                  <a:cubicBezTo>
                    <a:pt x="0" y="3106"/>
                    <a:pt x="0" y="3106"/>
                    <a:pt x="0" y="3106"/>
                  </a:cubicBezTo>
                  <a:lnTo>
                    <a:pt x="0" y="3106"/>
                  </a:lnTo>
                  <a:cubicBezTo>
                    <a:pt x="3116" y="3117"/>
                    <a:pt x="3093" y="6233"/>
                    <a:pt x="3093" y="6233"/>
                  </a:cubicBezTo>
                  <a:cubicBezTo>
                    <a:pt x="3116" y="3162"/>
                    <a:pt x="6143" y="3140"/>
                    <a:pt x="6231" y="3140"/>
                  </a:cubicBezTo>
                  <a:cubicBezTo>
                    <a:pt x="6232" y="3140"/>
                    <a:pt x="6233" y="3140"/>
                    <a:pt x="6233" y="3140"/>
                  </a:cubicBezTo>
                  <a:cubicBezTo>
                    <a:pt x="3120" y="3117"/>
                    <a:pt x="3139" y="8"/>
                    <a:pt x="3139" y="1"/>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2"/>
            <p:cNvSpPr/>
            <p:nvPr/>
          </p:nvSpPr>
          <p:spPr>
            <a:xfrm>
              <a:off x="305036" y="3425674"/>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2"/>
            <p:cNvSpPr/>
            <p:nvPr/>
          </p:nvSpPr>
          <p:spPr>
            <a:xfrm>
              <a:off x="236935" y="3767990"/>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7 2.09877E-6 L -0.40486 -0.40926 " pathEditMode="relative" rAng="0" ptsTypes="AA">
                                      <p:cBhvr>
                                        <p:cTn id="6" dur="2000" fill="hold"/>
                                        <p:tgtEl>
                                          <p:spTgt spid="911"/>
                                        </p:tgtEl>
                                        <p:attrNameLst>
                                          <p:attrName>ppt_x</p:attrName>
                                          <p:attrName>ppt_y</p:attrName>
                                        </p:attrNameLst>
                                      </p:cBhvr>
                                      <p:rCtr x="-20243" y="-2046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L -0.24618 -0.34692 " pathEditMode="relative" ptsTypes="AA">
                                      <p:cBhvr>
                                        <p:cTn id="10" dur="2000" fill="hold"/>
                                        <p:tgtEl>
                                          <p:spTgt spid="90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L -0.08541 -0.28735 " pathEditMode="relative" ptsTypes="AA">
                                      <p:cBhvr>
                                        <p:cTn id="14" dur="2000" fill="hold"/>
                                        <p:tgtEl>
                                          <p:spTgt spid="90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1.38889E-6 2.09877E-6 L -0.55382 -0.15648 " pathEditMode="relative" rAng="0" ptsTypes="AA">
                                      <p:cBhvr>
                                        <p:cTn id="18" dur="2000" fill="hold"/>
                                        <p:tgtEl>
                                          <p:spTgt spid="912"/>
                                        </p:tgtEl>
                                        <p:attrNameLst>
                                          <p:attrName>ppt_x</p:attrName>
                                          <p:attrName>ppt_y</p:attrName>
                                        </p:attrNameLst>
                                      </p:cBhvr>
                                      <p:rCtr x="-27691" y="-78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 grpId="0"/>
      <p:bldP spid="909" grpId="0"/>
      <p:bldP spid="911" grpId="0"/>
      <p:bldP spid="9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52"/>
          <p:cNvSpPr txBox="1">
            <a:spLocks noGrp="1"/>
          </p:cNvSpPr>
          <p:nvPr>
            <p:ph type="title"/>
          </p:nvPr>
        </p:nvSpPr>
        <p:spPr>
          <a:xfrm>
            <a:off x="0" y="102295"/>
            <a:ext cx="8868654" cy="528525"/>
          </a:xfrm>
          <a:prstGeom prst="rect">
            <a:avLst/>
          </a:prstGeom>
        </p:spPr>
        <p:txBody>
          <a:bodyPr spcFirstLastPara="1" wrap="square" lIns="91425" tIns="91425" rIns="91425" bIns="91425" anchor="t" anchorCtr="0">
            <a:noAutofit/>
          </a:bodyPr>
          <a:lstStyle/>
          <a:p>
            <a:r>
              <a:rPr lang="en-US" altLang="en-VN" sz="3200" dirty="0"/>
              <a:t>3. Match the statements with the functions</a:t>
            </a:r>
            <a:r>
              <a:rPr lang="en-US" altLang="en-VN" sz="2400" dirty="0"/>
              <a:t>.</a:t>
            </a:r>
          </a:p>
        </p:txBody>
      </p:sp>
      <p:grpSp>
        <p:nvGrpSpPr>
          <p:cNvPr id="915" name="Google Shape;915;p52"/>
          <p:cNvGrpSpPr/>
          <p:nvPr/>
        </p:nvGrpSpPr>
        <p:grpSpPr>
          <a:xfrm>
            <a:off x="236935" y="355649"/>
            <a:ext cx="8377519" cy="3507296"/>
            <a:chOff x="236935" y="355649"/>
            <a:chExt cx="8377519" cy="3507296"/>
          </a:xfrm>
        </p:grpSpPr>
        <p:sp>
          <p:nvSpPr>
            <p:cNvPr id="916" name="Google Shape;916;p52"/>
            <p:cNvSpPr/>
            <p:nvPr/>
          </p:nvSpPr>
          <p:spPr>
            <a:xfrm>
              <a:off x="8065811" y="355649"/>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2"/>
            <p:cNvSpPr/>
            <p:nvPr/>
          </p:nvSpPr>
          <p:spPr>
            <a:xfrm>
              <a:off x="7997710" y="697965"/>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2"/>
            <p:cNvSpPr/>
            <p:nvPr/>
          </p:nvSpPr>
          <p:spPr>
            <a:xfrm>
              <a:off x="8423163" y="697966"/>
              <a:ext cx="191291" cy="191321"/>
            </a:xfrm>
            <a:custGeom>
              <a:avLst/>
              <a:gdLst/>
              <a:ahLst/>
              <a:cxnLst/>
              <a:rect l="l" t="t" r="r" b="b"/>
              <a:pathLst>
                <a:path w="6233" h="6234" extrusionOk="0">
                  <a:moveTo>
                    <a:pt x="3139" y="1"/>
                  </a:moveTo>
                  <a:cubicBezTo>
                    <a:pt x="3117" y="3094"/>
                    <a:pt x="46" y="3106"/>
                    <a:pt x="1" y="3106"/>
                  </a:cubicBezTo>
                  <a:cubicBezTo>
                    <a:pt x="0" y="3106"/>
                    <a:pt x="0" y="3106"/>
                    <a:pt x="0" y="3106"/>
                  </a:cubicBezTo>
                  <a:lnTo>
                    <a:pt x="0" y="3106"/>
                  </a:lnTo>
                  <a:cubicBezTo>
                    <a:pt x="3116" y="3117"/>
                    <a:pt x="3093" y="6233"/>
                    <a:pt x="3093" y="6233"/>
                  </a:cubicBezTo>
                  <a:cubicBezTo>
                    <a:pt x="3116" y="3162"/>
                    <a:pt x="6143" y="3140"/>
                    <a:pt x="6231" y="3140"/>
                  </a:cubicBezTo>
                  <a:cubicBezTo>
                    <a:pt x="6232" y="3140"/>
                    <a:pt x="6233" y="3140"/>
                    <a:pt x="6233" y="3140"/>
                  </a:cubicBezTo>
                  <a:cubicBezTo>
                    <a:pt x="3120" y="3117"/>
                    <a:pt x="3139" y="8"/>
                    <a:pt x="3139" y="1"/>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2"/>
            <p:cNvSpPr/>
            <p:nvPr/>
          </p:nvSpPr>
          <p:spPr>
            <a:xfrm>
              <a:off x="305036" y="3425674"/>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2"/>
            <p:cNvSpPr/>
            <p:nvPr/>
          </p:nvSpPr>
          <p:spPr>
            <a:xfrm>
              <a:off x="236935" y="3767990"/>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405;p61">
            <a:extLst>
              <a:ext uri="{FF2B5EF4-FFF2-40B4-BE49-F238E27FC236}">
                <a16:creationId xmlns:a16="http://schemas.microsoft.com/office/drawing/2014/main" id="{5C44FB6A-7B9F-9D49-83CD-D8BEBE03EFB8}"/>
              </a:ext>
            </a:extLst>
          </p:cNvPr>
          <p:cNvSpPr txBox="1">
            <a:spLocks/>
          </p:cNvSpPr>
          <p:nvPr/>
        </p:nvSpPr>
        <p:spPr>
          <a:xfrm flipH="1">
            <a:off x="400696" y="871949"/>
            <a:ext cx="7196893" cy="649818"/>
          </a:xfrm>
          <a:prstGeom prst="rect">
            <a:avLst/>
          </a:prstGeom>
          <a:solidFill>
            <a:schemeClr val="accent2"/>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endParaRPr lang="en-US" altLang="en-VN" sz="2000" dirty="0">
              <a:latin typeface="Corsiva Hebrew" pitchFamily="2" charset="-79"/>
              <a:cs typeface="Corsiva Hebrew" pitchFamily="2" charset="-79"/>
            </a:endParaRPr>
          </a:p>
          <a:p>
            <a:pPr eaLnBrk="1" hangingPunct="1"/>
            <a:r>
              <a:rPr lang="en-US" altLang="en-VN" sz="2000" dirty="0">
                <a:solidFill>
                  <a:schemeClr val="bg1"/>
                </a:solidFill>
                <a:latin typeface="Corsiva Hebrew" pitchFamily="2" charset="-79"/>
                <a:cs typeface="Corsiva Hebrew" pitchFamily="2" charset="-79"/>
              </a:rPr>
              <a:t>give advice to someone	           encourage someone</a:t>
            </a:r>
          </a:p>
          <a:p>
            <a:pPr eaLnBrk="1" hangingPunct="1"/>
            <a:r>
              <a:rPr lang="en-US" altLang="en-VN" sz="2000" dirty="0" err="1">
                <a:solidFill>
                  <a:schemeClr val="bg1"/>
                </a:solidFill>
                <a:latin typeface="Corsiva Hebrew" pitchFamily="2" charset="-79"/>
                <a:cs typeface="Corsiva Hebrew" pitchFamily="2" charset="-79"/>
              </a:rPr>
              <a:t>empathise</a:t>
            </a:r>
            <a:r>
              <a:rPr lang="en-US" altLang="en-VN" sz="2000" dirty="0">
                <a:solidFill>
                  <a:schemeClr val="bg1"/>
                </a:solidFill>
                <a:latin typeface="Corsiva Hebrew" pitchFamily="2" charset="-79"/>
                <a:cs typeface="Corsiva Hebrew" pitchFamily="2" charset="-79"/>
              </a:rPr>
              <a:t> with someone.         assure someone</a:t>
            </a:r>
          </a:p>
          <a:p>
            <a:pPr>
              <a:spcBef>
                <a:spcPct val="50000"/>
              </a:spcBef>
            </a:pPr>
            <a:endParaRPr lang="en-US" altLang="en-VN" dirty="0">
              <a:solidFill>
                <a:schemeClr val="tx1"/>
              </a:solidFill>
              <a:latin typeface="Corsiva Hebrew" pitchFamily="2" charset="-79"/>
              <a:cs typeface="Corsiva Hebrew" pitchFamily="2" charset="-79"/>
            </a:endParaRPr>
          </a:p>
        </p:txBody>
      </p:sp>
      <p:sp>
        <p:nvSpPr>
          <p:cNvPr id="17" name="Google Shape;877;p51">
            <a:extLst>
              <a:ext uri="{FF2B5EF4-FFF2-40B4-BE49-F238E27FC236}">
                <a16:creationId xmlns:a16="http://schemas.microsoft.com/office/drawing/2014/main" id="{F3A8E0D9-11F1-B64C-BBC8-8CCCB2476EE0}"/>
              </a:ext>
            </a:extLst>
          </p:cNvPr>
          <p:cNvSpPr txBox="1"/>
          <p:nvPr/>
        </p:nvSpPr>
        <p:spPr>
          <a:xfrm flipH="1">
            <a:off x="496357" y="1645897"/>
            <a:ext cx="5433796" cy="2217048"/>
          </a:xfrm>
          <a:prstGeom prst="rect">
            <a:avLst/>
          </a:prstGeom>
          <a:noFill/>
          <a:ln>
            <a:noFill/>
          </a:ln>
        </p:spPr>
        <p:txBody>
          <a:bodyPr spcFirstLastPara="1" wrap="square" lIns="91425" tIns="91425" rIns="91425" bIns="91425" anchor="t" anchorCtr="0">
            <a:noAutofit/>
          </a:bodyPr>
          <a:lstStyle/>
          <a:p>
            <a:pPr eaLnBrk="1" hangingPunct="1"/>
            <a:r>
              <a:rPr lang="en-US" altLang="en-VN" sz="2000" dirty="0">
                <a:latin typeface="Corsiva Hebrew" pitchFamily="2" charset="-79"/>
                <a:cs typeface="Corsiva Hebrew" pitchFamily="2" charset="-79"/>
              </a:rPr>
              <a:t>1. Go on! I know you can do it!</a:t>
            </a:r>
            <a:br>
              <a:rPr lang="en-US" altLang="en-VN" sz="2000" dirty="0">
                <a:latin typeface="Corsiva Hebrew" pitchFamily="2" charset="-79"/>
                <a:cs typeface="Corsiva Hebrew" pitchFamily="2" charset="-79"/>
              </a:rPr>
            </a:br>
            <a:r>
              <a:rPr lang="en-US" altLang="en-VN" sz="2000" dirty="0">
                <a:latin typeface="Corsiva Hebrew" pitchFamily="2" charset="-79"/>
                <a:cs typeface="Corsiva Hebrew" pitchFamily="2" charset="-79"/>
              </a:rPr>
              <a:t>2. If I were you, I would (get some sleep).</a:t>
            </a:r>
            <a:br>
              <a:rPr lang="en-US" altLang="en-VN" sz="2000" dirty="0">
                <a:latin typeface="Corsiva Hebrew" pitchFamily="2" charset="-79"/>
                <a:cs typeface="Corsiva Hebrew" pitchFamily="2" charset="-79"/>
              </a:rPr>
            </a:br>
            <a:r>
              <a:rPr lang="en-US" altLang="en-VN" sz="2000" dirty="0">
                <a:latin typeface="Corsiva Hebrew" pitchFamily="2" charset="-79"/>
                <a:cs typeface="Corsiva Hebrew" pitchFamily="2" charset="-79"/>
              </a:rPr>
              <a:t>3. You must have been really disappointed.</a:t>
            </a:r>
            <a:br>
              <a:rPr lang="en-US" altLang="en-VN" sz="2000" dirty="0">
                <a:latin typeface="Corsiva Hebrew" pitchFamily="2" charset="-79"/>
                <a:cs typeface="Corsiva Hebrew" pitchFamily="2" charset="-79"/>
              </a:rPr>
            </a:br>
            <a:r>
              <a:rPr lang="en-US" altLang="en-VN" sz="2000" dirty="0">
                <a:latin typeface="Corsiva Hebrew" pitchFamily="2" charset="-79"/>
                <a:cs typeface="Corsiva Hebrew" pitchFamily="2" charset="-79"/>
              </a:rPr>
              <a:t>4. Stay calm. Everything will be alright.</a:t>
            </a:r>
            <a:br>
              <a:rPr lang="en-US" altLang="en-VN" sz="2000" dirty="0">
                <a:latin typeface="Corsiva Hebrew" pitchFamily="2" charset="-79"/>
                <a:cs typeface="Corsiva Hebrew" pitchFamily="2" charset="-79"/>
              </a:rPr>
            </a:br>
            <a:r>
              <a:rPr lang="en-US" altLang="en-VN" sz="2000" dirty="0">
                <a:latin typeface="Corsiva Hebrew" pitchFamily="2" charset="-79"/>
                <a:cs typeface="Corsiva Hebrew" pitchFamily="2" charset="-79"/>
              </a:rPr>
              <a:t>5. I understand how you feel.</a:t>
            </a:r>
          </a:p>
          <a:p>
            <a:pPr eaLnBrk="1" hangingPunct="1"/>
            <a:r>
              <a:rPr lang="en-US" altLang="en-VN" sz="2000" dirty="0">
                <a:latin typeface="Corsiva Hebrew" pitchFamily="2" charset="-79"/>
                <a:cs typeface="Corsiva Hebrew" pitchFamily="2" charset="-79"/>
              </a:rPr>
              <a:t>6. Well done! You did a really great job!</a:t>
            </a:r>
          </a:p>
        </p:txBody>
      </p:sp>
      <p:sp>
        <p:nvSpPr>
          <p:cNvPr id="18" name="Google Shape;877;p51">
            <a:extLst>
              <a:ext uri="{FF2B5EF4-FFF2-40B4-BE49-F238E27FC236}">
                <a16:creationId xmlns:a16="http://schemas.microsoft.com/office/drawing/2014/main" id="{E5B97D34-1C1A-A748-B5CA-E1A295F50BC7}"/>
              </a:ext>
            </a:extLst>
          </p:cNvPr>
          <p:cNvSpPr txBox="1"/>
          <p:nvPr/>
        </p:nvSpPr>
        <p:spPr>
          <a:xfrm flipH="1">
            <a:off x="5435785" y="2232281"/>
            <a:ext cx="3707181" cy="36251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US" sz="2000" dirty="0">
                <a:solidFill>
                  <a:srgbClr val="003B58"/>
                </a:solidFill>
                <a:latin typeface="Mulish"/>
                <a:ea typeface="Mulish"/>
                <a:cs typeface="Mulish"/>
                <a:sym typeface="Mulish"/>
              </a:rPr>
              <a:t>E</a:t>
            </a:r>
            <a:r>
              <a:rPr lang="en-VN" sz="2000" dirty="0">
                <a:solidFill>
                  <a:srgbClr val="003B58"/>
                </a:solidFill>
                <a:latin typeface="Mulish"/>
                <a:ea typeface="Mulish"/>
                <a:cs typeface="Mulish"/>
                <a:sym typeface="Mulish"/>
              </a:rPr>
              <a:t>mpathise with someone</a:t>
            </a:r>
            <a:endParaRPr sz="2000" dirty="0">
              <a:solidFill>
                <a:srgbClr val="003B58"/>
              </a:solidFill>
              <a:latin typeface="Mulish"/>
              <a:ea typeface="Mulish"/>
              <a:cs typeface="Mulish"/>
              <a:sym typeface="Mulish"/>
            </a:endParaRPr>
          </a:p>
        </p:txBody>
      </p:sp>
      <p:sp>
        <p:nvSpPr>
          <p:cNvPr id="20" name="Google Shape;877;p51">
            <a:extLst>
              <a:ext uri="{FF2B5EF4-FFF2-40B4-BE49-F238E27FC236}">
                <a16:creationId xmlns:a16="http://schemas.microsoft.com/office/drawing/2014/main" id="{05D6DB78-D5C5-0C48-B797-2345B72F4A30}"/>
              </a:ext>
            </a:extLst>
          </p:cNvPr>
          <p:cNvSpPr txBox="1"/>
          <p:nvPr/>
        </p:nvSpPr>
        <p:spPr>
          <a:xfrm flipH="1">
            <a:off x="5435786" y="1941578"/>
            <a:ext cx="3081989" cy="36251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US" sz="2000" dirty="0">
                <a:solidFill>
                  <a:srgbClr val="003B58"/>
                </a:solidFill>
                <a:latin typeface="Mulish"/>
                <a:ea typeface="Mulish"/>
                <a:cs typeface="Mulish"/>
                <a:sym typeface="Mulish"/>
              </a:rPr>
              <a:t>G</a:t>
            </a:r>
            <a:r>
              <a:rPr lang="en-VN" sz="2000" dirty="0">
                <a:solidFill>
                  <a:srgbClr val="003B58"/>
                </a:solidFill>
                <a:latin typeface="Mulish"/>
                <a:ea typeface="Mulish"/>
                <a:cs typeface="Mulish"/>
                <a:sym typeface="Mulish"/>
              </a:rPr>
              <a:t>ive advice to someone </a:t>
            </a:r>
            <a:endParaRPr sz="2000" dirty="0">
              <a:solidFill>
                <a:srgbClr val="003B58"/>
              </a:solidFill>
              <a:latin typeface="Mulish"/>
              <a:ea typeface="Mulish"/>
              <a:cs typeface="Mulish"/>
              <a:sym typeface="Mulish"/>
            </a:endParaRPr>
          </a:p>
        </p:txBody>
      </p:sp>
      <p:sp>
        <p:nvSpPr>
          <p:cNvPr id="21" name="Google Shape;877;p51">
            <a:extLst>
              <a:ext uri="{FF2B5EF4-FFF2-40B4-BE49-F238E27FC236}">
                <a16:creationId xmlns:a16="http://schemas.microsoft.com/office/drawing/2014/main" id="{A8C2660B-49D4-5C44-B2CE-7B3E483BCE34}"/>
              </a:ext>
            </a:extLst>
          </p:cNvPr>
          <p:cNvSpPr txBox="1"/>
          <p:nvPr/>
        </p:nvSpPr>
        <p:spPr>
          <a:xfrm flipH="1">
            <a:off x="5435787" y="1606558"/>
            <a:ext cx="3081989" cy="36251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US" sz="2000" dirty="0">
                <a:solidFill>
                  <a:srgbClr val="003B58"/>
                </a:solidFill>
                <a:latin typeface="Mulish"/>
                <a:ea typeface="Mulish"/>
                <a:cs typeface="Mulish"/>
                <a:sym typeface="Mulish"/>
              </a:rPr>
              <a:t>E</a:t>
            </a:r>
            <a:r>
              <a:rPr lang="en" sz="2000" dirty="0" err="1">
                <a:solidFill>
                  <a:srgbClr val="003B58"/>
                </a:solidFill>
                <a:latin typeface="Mulish"/>
                <a:ea typeface="Mulish"/>
                <a:cs typeface="Mulish"/>
                <a:sym typeface="Mulish"/>
              </a:rPr>
              <a:t>ncourage</a:t>
            </a:r>
            <a:r>
              <a:rPr lang="en" sz="2000" dirty="0">
                <a:solidFill>
                  <a:srgbClr val="003B58"/>
                </a:solidFill>
                <a:latin typeface="Mulish"/>
                <a:ea typeface="Mulish"/>
                <a:cs typeface="Mulish"/>
                <a:sym typeface="Mulish"/>
              </a:rPr>
              <a:t> someone</a:t>
            </a:r>
            <a:endParaRPr sz="2000" dirty="0">
              <a:solidFill>
                <a:srgbClr val="003B58"/>
              </a:solidFill>
              <a:latin typeface="Mulish"/>
              <a:ea typeface="Mulish"/>
              <a:cs typeface="Mulish"/>
              <a:sym typeface="Mulish"/>
            </a:endParaRPr>
          </a:p>
        </p:txBody>
      </p:sp>
      <p:sp>
        <p:nvSpPr>
          <p:cNvPr id="22" name="Google Shape;877;p51">
            <a:extLst>
              <a:ext uri="{FF2B5EF4-FFF2-40B4-BE49-F238E27FC236}">
                <a16:creationId xmlns:a16="http://schemas.microsoft.com/office/drawing/2014/main" id="{3273CFE8-9772-C948-9E0E-812F675331CB}"/>
              </a:ext>
            </a:extLst>
          </p:cNvPr>
          <p:cNvSpPr txBox="1"/>
          <p:nvPr/>
        </p:nvSpPr>
        <p:spPr>
          <a:xfrm flipH="1">
            <a:off x="5435786" y="2562815"/>
            <a:ext cx="3081989" cy="36251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solidFill>
                  <a:srgbClr val="003B58"/>
                </a:solidFill>
                <a:latin typeface="Mulish"/>
                <a:ea typeface="Mulish"/>
                <a:cs typeface="Mulish"/>
                <a:sym typeface="Mulish"/>
              </a:rPr>
              <a:t>Assure someone</a:t>
            </a:r>
            <a:endParaRPr sz="2000" dirty="0">
              <a:solidFill>
                <a:srgbClr val="003B58"/>
              </a:solidFill>
              <a:latin typeface="Mulish"/>
              <a:ea typeface="Mulish"/>
              <a:cs typeface="Mulish"/>
              <a:sym typeface="Mulish"/>
            </a:endParaRPr>
          </a:p>
        </p:txBody>
      </p:sp>
      <p:sp>
        <p:nvSpPr>
          <p:cNvPr id="24" name="Google Shape;877;p51">
            <a:extLst>
              <a:ext uri="{FF2B5EF4-FFF2-40B4-BE49-F238E27FC236}">
                <a16:creationId xmlns:a16="http://schemas.microsoft.com/office/drawing/2014/main" id="{7E2BB6B0-C9FB-9349-8A36-3BB26FDCDE1B}"/>
              </a:ext>
            </a:extLst>
          </p:cNvPr>
          <p:cNvSpPr txBox="1"/>
          <p:nvPr/>
        </p:nvSpPr>
        <p:spPr>
          <a:xfrm flipH="1">
            <a:off x="5435784" y="2882346"/>
            <a:ext cx="3707181" cy="36251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US" sz="2000" dirty="0">
                <a:solidFill>
                  <a:srgbClr val="003B58"/>
                </a:solidFill>
                <a:latin typeface="Mulish"/>
                <a:ea typeface="Mulish"/>
                <a:cs typeface="Mulish"/>
                <a:sym typeface="Mulish"/>
              </a:rPr>
              <a:t>E</a:t>
            </a:r>
            <a:r>
              <a:rPr lang="en-VN" sz="2000" dirty="0">
                <a:solidFill>
                  <a:srgbClr val="003B58"/>
                </a:solidFill>
                <a:latin typeface="Mulish"/>
                <a:ea typeface="Mulish"/>
                <a:cs typeface="Mulish"/>
                <a:sym typeface="Mulish"/>
              </a:rPr>
              <a:t>mpathise with someone</a:t>
            </a:r>
            <a:endParaRPr sz="2000" dirty="0">
              <a:solidFill>
                <a:srgbClr val="003B58"/>
              </a:solidFill>
              <a:latin typeface="Mulish"/>
              <a:ea typeface="Mulish"/>
              <a:cs typeface="Mulish"/>
              <a:sym typeface="Mulish"/>
            </a:endParaRPr>
          </a:p>
        </p:txBody>
      </p:sp>
      <p:sp>
        <p:nvSpPr>
          <p:cNvPr id="25" name="Google Shape;877;p51">
            <a:extLst>
              <a:ext uri="{FF2B5EF4-FFF2-40B4-BE49-F238E27FC236}">
                <a16:creationId xmlns:a16="http://schemas.microsoft.com/office/drawing/2014/main" id="{AF74264D-C75E-F441-AAC8-278C8D83B755}"/>
              </a:ext>
            </a:extLst>
          </p:cNvPr>
          <p:cNvSpPr txBox="1"/>
          <p:nvPr/>
        </p:nvSpPr>
        <p:spPr>
          <a:xfrm flipH="1">
            <a:off x="5435784" y="3177664"/>
            <a:ext cx="3081989" cy="36251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US" sz="2000" dirty="0">
                <a:solidFill>
                  <a:srgbClr val="003B58"/>
                </a:solidFill>
                <a:latin typeface="Mulish"/>
                <a:ea typeface="Mulish"/>
                <a:cs typeface="Mulish"/>
                <a:sym typeface="Mulish"/>
              </a:rPr>
              <a:t>E</a:t>
            </a:r>
            <a:r>
              <a:rPr lang="en" sz="2000" dirty="0" err="1">
                <a:solidFill>
                  <a:srgbClr val="003B58"/>
                </a:solidFill>
                <a:latin typeface="Mulish"/>
                <a:ea typeface="Mulish"/>
                <a:cs typeface="Mulish"/>
                <a:sym typeface="Mulish"/>
              </a:rPr>
              <a:t>ncourage</a:t>
            </a:r>
            <a:r>
              <a:rPr lang="en" sz="2000" dirty="0">
                <a:solidFill>
                  <a:srgbClr val="003B58"/>
                </a:solidFill>
                <a:latin typeface="Mulish"/>
                <a:ea typeface="Mulish"/>
                <a:cs typeface="Mulish"/>
                <a:sym typeface="Mulish"/>
              </a:rPr>
              <a:t> someone</a:t>
            </a:r>
            <a:endParaRPr sz="2000" dirty="0">
              <a:solidFill>
                <a:srgbClr val="003B58"/>
              </a:solidFill>
              <a:latin typeface="Mulish"/>
              <a:ea typeface="Mulish"/>
              <a:cs typeface="Mulish"/>
              <a:sym typeface="Mulish"/>
            </a:endParaRPr>
          </a:p>
        </p:txBody>
      </p:sp>
    </p:spTree>
    <p:extLst>
      <p:ext uri="{BB962C8B-B14F-4D97-AF65-F5344CB8AC3E}">
        <p14:creationId xmlns:p14="http://schemas.microsoft.com/office/powerpoint/2010/main" val="803287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pic>
        <p:nvPicPr>
          <p:cNvPr id="785" name="Google Shape;785;p50"/>
          <p:cNvPicPr preferRelativeResize="0"/>
          <p:nvPr/>
        </p:nvPicPr>
        <p:blipFill rotWithShape="1">
          <a:blip r:embed="rId3">
            <a:alphaModFix/>
          </a:blip>
          <a:srcRect l="-29704" t="14576" r="-18224" b="-12798"/>
          <a:stretch/>
        </p:blipFill>
        <p:spPr>
          <a:xfrm>
            <a:off x="-3324225" y="-1952825"/>
            <a:ext cx="8821500" cy="8223600"/>
          </a:xfrm>
          <a:prstGeom prst="triangle">
            <a:avLst>
              <a:gd name="adj" fmla="val 50000"/>
            </a:avLst>
          </a:prstGeom>
          <a:noFill/>
          <a:ln>
            <a:noFill/>
          </a:ln>
        </p:spPr>
      </p:pic>
      <p:sp>
        <p:nvSpPr>
          <p:cNvPr id="788" name="Google Shape;788;p50"/>
          <p:cNvSpPr/>
          <p:nvPr/>
        </p:nvSpPr>
        <p:spPr>
          <a:xfrm>
            <a:off x="5079302" y="3882153"/>
            <a:ext cx="320330" cy="1267174"/>
          </a:xfrm>
          <a:custGeom>
            <a:avLst/>
            <a:gdLst/>
            <a:ahLst/>
            <a:cxnLst/>
            <a:rect l="l" t="t" r="r" b="b"/>
            <a:pathLst>
              <a:path w="9851" h="38969" extrusionOk="0">
                <a:moveTo>
                  <a:pt x="5211" y="6075"/>
                </a:moveTo>
                <a:lnTo>
                  <a:pt x="5211" y="15752"/>
                </a:lnTo>
                <a:lnTo>
                  <a:pt x="4632" y="15752"/>
                </a:lnTo>
                <a:lnTo>
                  <a:pt x="4632" y="6075"/>
                </a:lnTo>
                <a:close/>
                <a:moveTo>
                  <a:pt x="6559" y="6075"/>
                </a:moveTo>
                <a:lnTo>
                  <a:pt x="6559" y="15752"/>
                </a:lnTo>
                <a:lnTo>
                  <a:pt x="5980" y="15752"/>
                </a:lnTo>
                <a:lnTo>
                  <a:pt x="5980" y="6075"/>
                </a:lnTo>
                <a:close/>
                <a:moveTo>
                  <a:pt x="3863" y="6075"/>
                </a:moveTo>
                <a:lnTo>
                  <a:pt x="3863" y="15761"/>
                </a:lnTo>
                <a:lnTo>
                  <a:pt x="3284" y="15761"/>
                </a:lnTo>
                <a:lnTo>
                  <a:pt x="3284" y="6075"/>
                </a:lnTo>
                <a:close/>
                <a:moveTo>
                  <a:pt x="2075" y="17472"/>
                </a:moveTo>
                <a:lnTo>
                  <a:pt x="2075" y="18491"/>
                </a:lnTo>
                <a:lnTo>
                  <a:pt x="1496" y="18491"/>
                </a:lnTo>
                <a:lnTo>
                  <a:pt x="1496" y="17472"/>
                </a:lnTo>
                <a:close/>
                <a:moveTo>
                  <a:pt x="3120" y="17472"/>
                </a:moveTo>
                <a:lnTo>
                  <a:pt x="3120" y="18491"/>
                </a:lnTo>
                <a:lnTo>
                  <a:pt x="2541" y="18491"/>
                </a:lnTo>
                <a:lnTo>
                  <a:pt x="2541" y="17472"/>
                </a:lnTo>
                <a:close/>
                <a:moveTo>
                  <a:pt x="4166" y="17472"/>
                </a:moveTo>
                <a:lnTo>
                  <a:pt x="4166" y="18491"/>
                </a:lnTo>
                <a:lnTo>
                  <a:pt x="3587" y="18491"/>
                </a:lnTo>
                <a:lnTo>
                  <a:pt x="3587" y="17472"/>
                </a:lnTo>
                <a:close/>
                <a:moveTo>
                  <a:pt x="5211" y="17472"/>
                </a:moveTo>
                <a:lnTo>
                  <a:pt x="5211" y="18491"/>
                </a:lnTo>
                <a:lnTo>
                  <a:pt x="4632" y="18491"/>
                </a:lnTo>
                <a:lnTo>
                  <a:pt x="4632" y="17472"/>
                </a:lnTo>
                <a:close/>
                <a:moveTo>
                  <a:pt x="6257" y="17472"/>
                </a:moveTo>
                <a:lnTo>
                  <a:pt x="6257" y="18491"/>
                </a:lnTo>
                <a:lnTo>
                  <a:pt x="5678" y="18491"/>
                </a:lnTo>
                <a:lnTo>
                  <a:pt x="5678" y="17472"/>
                </a:lnTo>
                <a:close/>
                <a:moveTo>
                  <a:pt x="7302" y="17472"/>
                </a:moveTo>
                <a:lnTo>
                  <a:pt x="7302" y="18491"/>
                </a:lnTo>
                <a:lnTo>
                  <a:pt x="6723" y="18491"/>
                </a:lnTo>
                <a:lnTo>
                  <a:pt x="6723" y="17472"/>
                </a:lnTo>
                <a:close/>
                <a:moveTo>
                  <a:pt x="8348" y="17472"/>
                </a:moveTo>
                <a:lnTo>
                  <a:pt x="8348" y="18491"/>
                </a:lnTo>
                <a:lnTo>
                  <a:pt x="7769" y="18491"/>
                </a:lnTo>
                <a:lnTo>
                  <a:pt x="7769" y="17472"/>
                </a:lnTo>
                <a:close/>
                <a:moveTo>
                  <a:pt x="4166" y="19217"/>
                </a:moveTo>
                <a:lnTo>
                  <a:pt x="4166" y="20236"/>
                </a:lnTo>
                <a:lnTo>
                  <a:pt x="3587" y="20236"/>
                </a:lnTo>
                <a:lnTo>
                  <a:pt x="3587" y="19217"/>
                </a:lnTo>
                <a:close/>
                <a:moveTo>
                  <a:pt x="5211" y="19217"/>
                </a:moveTo>
                <a:lnTo>
                  <a:pt x="5211" y="20236"/>
                </a:lnTo>
                <a:lnTo>
                  <a:pt x="4632" y="20236"/>
                </a:lnTo>
                <a:lnTo>
                  <a:pt x="4632" y="19217"/>
                </a:lnTo>
                <a:close/>
                <a:moveTo>
                  <a:pt x="6257" y="19217"/>
                </a:moveTo>
                <a:lnTo>
                  <a:pt x="6257" y="20236"/>
                </a:lnTo>
                <a:lnTo>
                  <a:pt x="5678" y="20236"/>
                </a:lnTo>
                <a:lnTo>
                  <a:pt x="5678" y="19217"/>
                </a:lnTo>
                <a:close/>
                <a:moveTo>
                  <a:pt x="7302" y="19217"/>
                </a:moveTo>
                <a:lnTo>
                  <a:pt x="7302" y="20236"/>
                </a:lnTo>
                <a:lnTo>
                  <a:pt x="6723" y="20236"/>
                </a:lnTo>
                <a:lnTo>
                  <a:pt x="6723" y="19217"/>
                </a:lnTo>
                <a:close/>
                <a:moveTo>
                  <a:pt x="8348" y="19217"/>
                </a:moveTo>
                <a:lnTo>
                  <a:pt x="8348" y="20236"/>
                </a:lnTo>
                <a:lnTo>
                  <a:pt x="7769" y="20236"/>
                </a:lnTo>
                <a:lnTo>
                  <a:pt x="7769" y="19217"/>
                </a:lnTo>
                <a:close/>
                <a:moveTo>
                  <a:pt x="2075" y="19226"/>
                </a:moveTo>
                <a:lnTo>
                  <a:pt x="2075" y="20245"/>
                </a:lnTo>
                <a:lnTo>
                  <a:pt x="1496" y="20245"/>
                </a:lnTo>
                <a:lnTo>
                  <a:pt x="1496" y="19226"/>
                </a:lnTo>
                <a:close/>
                <a:moveTo>
                  <a:pt x="3120" y="19226"/>
                </a:moveTo>
                <a:lnTo>
                  <a:pt x="3120" y="20245"/>
                </a:lnTo>
                <a:lnTo>
                  <a:pt x="2541" y="20245"/>
                </a:lnTo>
                <a:lnTo>
                  <a:pt x="2541" y="19226"/>
                </a:lnTo>
                <a:close/>
                <a:moveTo>
                  <a:pt x="2075" y="20971"/>
                </a:moveTo>
                <a:lnTo>
                  <a:pt x="2075" y="21990"/>
                </a:lnTo>
                <a:lnTo>
                  <a:pt x="1496" y="21990"/>
                </a:lnTo>
                <a:lnTo>
                  <a:pt x="1496" y="20971"/>
                </a:lnTo>
                <a:close/>
                <a:moveTo>
                  <a:pt x="3120" y="20971"/>
                </a:moveTo>
                <a:lnTo>
                  <a:pt x="3120" y="21990"/>
                </a:lnTo>
                <a:lnTo>
                  <a:pt x="2541" y="21990"/>
                </a:lnTo>
                <a:lnTo>
                  <a:pt x="2541" y="20971"/>
                </a:lnTo>
                <a:close/>
                <a:moveTo>
                  <a:pt x="4166" y="20971"/>
                </a:moveTo>
                <a:lnTo>
                  <a:pt x="4166" y="21990"/>
                </a:lnTo>
                <a:lnTo>
                  <a:pt x="3587" y="21990"/>
                </a:lnTo>
                <a:lnTo>
                  <a:pt x="3587" y="20971"/>
                </a:lnTo>
                <a:close/>
                <a:moveTo>
                  <a:pt x="5211" y="20971"/>
                </a:moveTo>
                <a:lnTo>
                  <a:pt x="5211" y="21990"/>
                </a:lnTo>
                <a:lnTo>
                  <a:pt x="4632" y="21990"/>
                </a:lnTo>
                <a:lnTo>
                  <a:pt x="4632" y="20971"/>
                </a:lnTo>
                <a:close/>
                <a:moveTo>
                  <a:pt x="6257" y="20971"/>
                </a:moveTo>
                <a:lnTo>
                  <a:pt x="6257" y="21990"/>
                </a:lnTo>
                <a:lnTo>
                  <a:pt x="5678" y="21990"/>
                </a:lnTo>
                <a:lnTo>
                  <a:pt x="5678" y="20971"/>
                </a:lnTo>
                <a:close/>
                <a:moveTo>
                  <a:pt x="7302" y="20971"/>
                </a:moveTo>
                <a:lnTo>
                  <a:pt x="7302" y="21990"/>
                </a:lnTo>
                <a:lnTo>
                  <a:pt x="6723" y="21990"/>
                </a:lnTo>
                <a:lnTo>
                  <a:pt x="6723" y="20971"/>
                </a:lnTo>
                <a:close/>
                <a:moveTo>
                  <a:pt x="8348" y="20971"/>
                </a:moveTo>
                <a:lnTo>
                  <a:pt x="8348" y="21990"/>
                </a:lnTo>
                <a:lnTo>
                  <a:pt x="7769" y="21990"/>
                </a:lnTo>
                <a:lnTo>
                  <a:pt x="7769" y="20971"/>
                </a:lnTo>
                <a:close/>
                <a:moveTo>
                  <a:pt x="4166" y="22716"/>
                </a:moveTo>
                <a:lnTo>
                  <a:pt x="4166" y="23736"/>
                </a:lnTo>
                <a:lnTo>
                  <a:pt x="3587" y="23736"/>
                </a:lnTo>
                <a:lnTo>
                  <a:pt x="3587" y="22716"/>
                </a:lnTo>
                <a:close/>
                <a:moveTo>
                  <a:pt x="5211" y="22716"/>
                </a:moveTo>
                <a:lnTo>
                  <a:pt x="5211" y="23736"/>
                </a:lnTo>
                <a:lnTo>
                  <a:pt x="4632" y="23736"/>
                </a:lnTo>
                <a:lnTo>
                  <a:pt x="4632" y="22716"/>
                </a:lnTo>
                <a:close/>
                <a:moveTo>
                  <a:pt x="6257" y="22716"/>
                </a:moveTo>
                <a:lnTo>
                  <a:pt x="6257" y="23736"/>
                </a:lnTo>
                <a:lnTo>
                  <a:pt x="5678" y="23736"/>
                </a:lnTo>
                <a:lnTo>
                  <a:pt x="5678" y="22716"/>
                </a:lnTo>
                <a:close/>
                <a:moveTo>
                  <a:pt x="7302" y="22716"/>
                </a:moveTo>
                <a:lnTo>
                  <a:pt x="7302" y="23736"/>
                </a:lnTo>
                <a:lnTo>
                  <a:pt x="6723" y="23736"/>
                </a:lnTo>
                <a:lnTo>
                  <a:pt x="6723" y="22716"/>
                </a:lnTo>
                <a:close/>
                <a:moveTo>
                  <a:pt x="8348" y="22716"/>
                </a:moveTo>
                <a:lnTo>
                  <a:pt x="8348" y="23736"/>
                </a:lnTo>
                <a:lnTo>
                  <a:pt x="7769" y="23736"/>
                </a:lnTo>
                <a:lnTo>
                  <a:pt x="7769" y="22716"/>
                </a:lnTo>
                <a:close/>
                <a:moveTo>
                  <a:pt x="2075" y="22725"/>
                </a:moveTo>
                <a:lnTo>
                  <a:pt x="2075" y="23744"/>
                </a:lnTo>
                <a:lnTo>
                  <a:pt x="1496" y="23744"/>
                </a:lnTo>
                <a:lnTo>
                  <a:pt x="1496" y="22725"/>
                </a:lnTo>
                <a:close/>
                <a:moveTo>
                  <a:pt x="3120" y="22725"/>
                </a:moveTo>
                <a:lnTo>
                  <a:pt x="3120" y="23744"/>
                </a:lnTo>
                <a:lnTo>
                  <a:pt x="2541" y="23744"/>
                </a:lnTo>
                <a:lnTo>
                  <a:pt x="2541" y="22725"/>
                </a:lnTo>
                <a:close/>
                <a:moveTo>
                  <a:pt x="2075" y="24470"/>
                </a:moveTo>
                <a:lnTo>
                  <a:pt x="2075" y="25490"/>
                </a:lnTo>
                <a:lnTo>
                  <a:pt x="1496" y="25490"/>
                </a:lnTo>
                <a:lnTo>
                  <a:pt x="1496" y="24470"/>
                </a:lnTo>
                <a:close/>
                <a:moveTo>
                  <a:pt x="3120" y="24470"/>
                </a:moveTo>
                <a:lnTo>
                  <a:pt x="3120" y="25490"/>
                </a:lnTo>
                <a:lnTo>
                  <a:pt x="2541" y="25490"/>
                </a:lnTo>
                <a:lnTo>
                  <a:pt x="2541" y="24470"/>
                </a:lnTo>
                <a:close/>
                <a:moveTo>
                  <a:pt x="4166" y="24470"/>
                </a:moveTo>
                <a:lnTo>
                  <a:pt x="4166" y="25490"/>
                </a:lnTo>
                <a:lnTo>
                  <a:pt x="3587" y="25490"/>
                </a:lnTo>
                <a:lnTo>
                  <a:pt x="3587" y="24470"/>
                </a:lnTo>
                <a:close/>
                <a:moveTo>
                  <a:pt x="5211" y="24470"/>
                </a:moveTo>
                <a:lnTo>
                  <a:pt x="5211" y="25490"/>
                </a:lnTo>
                <a:lnTo>
                  <a:pt x="4632" y="25490"/>
                </a:lnTo>
                <a:lnTo>
                  <a:pt x="4632" y="24470"/>
                </a:lnTo>
                <a:close/>
                <a:moveTo>
                  <a:pt x="6257" y="24470"/>
                </a:moveTo>
                <a:lnTo>
                  <a:pt x="6257" y="25490"/>
                </a:lnTo>
                <a:lnTo>
                  <a:pt x="5678" y="25490"/>
                </a:lnTo>
                <a:lnTo>
                  <a:pt x="5678" y="24470"/>
                </a:lnTo>
                <a:close/>
                <a:moveTo>
                  <a:pt x="7302" y="24470"/>
                </a:moveTo>
                <a:lnTo>
                  <a:pt x="7302" y="25490"/>
                </a:lnTo>
                <a:lnTo>
                  <a:pt x="6723" y="25490"/>
                </a:lnTo>
                <a:lnTo>
                  <a:pt x="6723" y="24470"/>
                </a:lnTo>
                <a:close/>
                <a:moveTo>
                  <a:pt x="8348" y="24470"/>
                </a:moveTo>
                <a:lnTo>
                  <a:pt x="8348" y="25490"/>
                </a:lnTo>
                <a:lnTo>
                  <a:pt x="7769" y="25490"/>
                </a:lnTo>
                <a:lnTo>
                  <a:pt x="7769" y="24470"/>
                </a:lnTo>
                <a:close/>
                <a:moveTo>
                  <a:pt x="4166" y="26216"/>
                </a:moveTo>
                <a:lnTo>
                  <a:pt x="4166" y="27235"/>
                </a:lnTo>
                <a:lnTo>
                  <a:pt x="3587" y="27235"/>
                </a:lnTo>
                <a:lnTo>
                  <a:pt x="3587" y="26216"/>
                </a:lnTo>
                <a:close/>
                <a:moveTo>
                  <a:pt x="5211" y="26216"/>
                </a:moveTo>
                <a:lnTo>
                  <a:pt x="5211" y="27235"/>
                </a:lnTo>
                <a:lnTo>
                  <a:pt x="4632" y="27235"/>
                </a:lnTo>
                <a:lnTo>
                  <a:pt x="4632" y="26216"/>
                </a:lnTo>
                <a:close/>
                <a:moveTo>
                  <a:pt x="6257" y="26216"/>
                </a:moveTo>
                <a:lnTo>
                  <a:pt x="6257" y="27235"/>
                </a:lnTo>
                <a:lnTo>
                  <a:pt x="5678" y="27235"/>
                </a:lnTo>
                <a:lnTo>
                  <a:pt x="5678" y="26216"/>
                </a:lnTo>
                <a:close/>
                <a:moveTo>
                  <a:pt x="7302" y="26216"/>
                </a:moveTo>
                <a:lnTo>
                  <a:pt x="7302" y="27235"/>
                </a:lnTo>
                <a:lnTo>
                  <a:pt x="6723" y="27235"/>
                </a:lnTo>
                <a:lnTo>
                  <a:pt x="6723" y="26216"/>
                </a:lnTo>
                <a:close/>
                <a:moveTo>
                  <a:pt x="8348" y="26216"/>
                </a:moveTo>
                <a:lnTo>
                  <a:pt x="8348" y="27235"/>
                </a:lnTo>
                <a:lnTo>
                  <a:pt x="7769" y="27235"/>
                </a:lnTo>
                <a:lnTo>
                  <a:pt x="7769" y="26216"/>
                </a:lnTo>
                <a:close/>
                <a:moveTo>
                  <a:pt x="2075" y="26224"/>
                </a:moveTo>
                <a:lnTo>
                  <a:pt x="2075" y="27244"/>
                </a:lnTo>
                <a:lnTo>
                  <a:pt x="1496" y="27244"/>
                </a:lnTo>
                <a:lnTo>
                  <a:pt x="1496" y="26224"/>
                </a:lnTo>
                <a:close/>
                <a:moveTo>
                  <a:pt x="3120" y="26224"/>
                </a:moveTo>
                <a:lnTo>
                  <a:pt x="3120" y="27244"/>
                </a:lnTo>
                <a:lnTo>
                  <a:pt x="2541" y="27244"/>
                </a:lnTo>
                <a:lnTo>
                  <a:pt x="2541" y="26224"/>
                </a:lnTo>
                <a:close/>
                <a:moveTo>
                  <a:pt x="4166" y="27970"/>
                </a:moveTo>
                <a:lnTo>
                  <a:pt x="4166" y="28981"/>
                </a:lnTo>
                <a:lnTo>
                  <a:pt x="3587" y="28981"/>
                </a:lnTo>
                <a:lnTo>
                  <a:pt x="3587" y="27970"/>
                </a:lnTo>
                <a:close/>
                <a:moveTo>
                  <a:pt x="5211" y="27970"/>
                </a:moveTo>
                <a:lnTo>
                  <a:pt x="5211" y="28981"/>
                </a:lnTo>
                <a:lnTo>
                  <a:pt x="4632" y="28981"/>
                </a:lnTo>
                <a:lnTo>
                  <a:pt x="4632" y="27970"/>
                </a:lnTo>
                <a:close/>
                <a:moveTo>
                  <a:pt x="6257" y="27970"/>
                </a:moveTo>
                <a:lnTo>
                  <a:pt x="6257" y="28981"/>
                </a:lnTo>
                <a:lnTo>
                  <a:pt x="5678" y="28981"/>
                </a:lnTo>
                <a:lnTo>
                  <a:pt x="5678" y="27970"/>
                </a:lnTo>
                <a:close/>
                <a:moveTo>
                  <a:pt x="7302" y="27970"/>
                </a:moveTo>
                <a:lnTo>
                  <a:pt x="7302" y="28981"/>
                </a:lnTo>
                <a:lnTo>
                  <a:pt x="6723" y="28981"/>
                </a:lnTo>
                <a:lnTo>
                  <a:pt x="6723" y="27970"/>
                </a:lnTo>
                <a:close/>
                <a:moveTo>
                  <a:pt x="8348" y="27970"/>
                </a:moveTo>
                <a:lnTo>
                  <a:pt x="8348" y="28981"/>
                </a:lnTo>
                <a:lnTo>
                  <a:pt x="7769" y="28981"/>
                </a:lnTo>
                <a:lnTo>
                  <a:pt x="7769" y="27970"/>
                </a:lnTo>
                <a:close/>
                <a:moveTo>
                  <a:pt x="2075" y="27970"/>
                </a:moveTo>
                <a:lnTo>
                  <a:pt x="2075" y="28989"/>
                </a:lnTo>
                <a:lnTo>
                  <a:pt x="1496" y="28989"/>
                </a:lnTo>
                <a:lnTo>
                  <a:pt x="1496" y="27970"/>
                </a:lnTo>
                <a:close/>
                <a:moveTo>
                  <a:pt x="3120" y="27970"/>
                </a:moveTo>
                <a:lnTo>
                  <a:pt x="3120" y="28989"/>
                </a:lnTo>
                <a:lnTo>
                  <a:pt x="2541" y="28989"/>
                </a:lnTo>
                <a:lnTo>
                  <a:pt x="2541" y="27970"/>
                </a:lnTo>
                <a:close/>
                <a:moveTo>
                  <a:pt x="2075" y="29724"/>
                </a:moveTo>
                <a:lnTo>
                  <a:pt x="2075" y="30735"/>
                </a:lnTo>
                <a:lnTo>
                  <a:pt x="1496" y="30735"/>
                </a:lnTo>
                <a:lnTo>
                  <a:pt x="1496" y="29724"/>
                </a:lnTo>
                <a:close/>
                <a:moveTo>
                  <a:pt x="3120" y="29724"/>
                </a:moveTo>
                <a:lnTo>
                  <a:pt x="3120" y="30735"/>
                </a:lnTo>
                <a:lnTo>
                  <a:pt x="2541" y="30735"/>
                </a:lnTo>
                <a:lnTo>
                  <a:pt x="2541" y="29724"/>
                </a:lnTo>
                <a:close/>
                <a:moveTo>
                  <a:pt x="4166" y="29715"/>
                </a:moveTo>
                <a:lnTo>
                  <a:pt x="4166" y="30735"/>
                </a:lnTo>
                <a:lnTo>
                  <a:pt x="3587" y="30735"/>
                </a:lnTo>
                <a:lnTo>
                  <a:pt x="3587" y="29715"/>
                </a:lnTo>
                <a:close/>
                <a:moveTo>
                  <a:pt x="5211" y="29715"/>
                </a:moveTo>
                <a:lnTo>
                  <a:pt x="5211" y="30735"/>
                </a:lnTo>
                <a:lnTo>
                  <a:pt x="4632" y="30735"/>
                </a:lnTo>
                <a:lnTo>
                  <a:pt x="4632" y="29715"/>
                </a:lnTo>
                <a:close/>
                <a:moveTo>
                  <a:pt x="6257" y="29715"/>
                </a:moveTo>
                <a:lnTo>
                  <a:pt x="6257" y="30735"/>
                </a:lnTo>
                <a:lnTo>
                  <a:pt x="5678" y="30735"/>
                </a:lnTo>
                <a:lnTo>
                  <a:pt x="5678" y="29715"/>
                </a:lnTo>
                <a:close/>
                <a:moveTo>
                  <a:pt x="7302" y="29715"/>
                </a:moveTo>
                <a:lnTo>
                  <a:pt x="7302" y="30735"/>
                </a:lnTo>
                <a:lnTo>
                  <a:pt x="6723" y="30735"/>
                </a:lnTo>
                <a:lnTo>
                  <a:pt x="6723" y="29715"/>
                </a:lnTo>
                <a:close/>
                <a:moveTo>
                  <a:pt x="8348" y="29715"/>
                </a:moveTo>
                <a:lnTo>
                  <a:pt x="8348" y="30735"/>
                </a:lnTo>
                <a:lnTo>
                  <a:pt x="7769" y="30735"/>
                </a:lnTo>
                <a:lnTo>
                  <a:pt x="7769" y="29715"/>
                </a:lnTo>
                <a:close/>
                <a:moveTo>
                  <a:pt x="4166" y="31460"/>
                </a:moveTo>
                <a:lnTo>
                  <a:pt x="4166" y="32480"/>
                </a:lnTo>
                <a:lnTo>
                  <a:pt x="3587" y="32480"/>
                </a:lnTo>
                <a:lnTo>
                  <a:pt x="3587" y="31460"/>
                </a:lnTo>
                <a:close/>
                <a:moveTo>
                  <a:pt x="5211" y="31460"/>
                </a:moveTo>
                <a:lnTo>
                  <a:pt x="5211" y="32480"/>
                </a:lnTo>
                <a:lnTo>
                  <a:pt x="4632" y="32480"/>
                </a:lnTo>
                <a:lnTo>
                  <a:pt x="4632" y="31460"/>
                </a:lnTo>
                <a:close/>
                <a:moveTo>
                  <a:pt x="6257" y="31460"/>
                </a:moveTo>
                <a:lnTo>
                  <a:pt x="6257" y="32480"/>
                </a:lnTo>
                <a:lnTo>
                  <a:pt x="5678" y="32480"/>
                </a:lnTo>
                <a:lnTo>
                  <a:pt x="5678" y="31460"/>
                </a:lnTo>
                <a:close/>
                <a:moveTo>
                  <a:pt x="7302" y="31460"/>
                </a:moveTo>
                <a:lnTo>
                  <a:pt x="7302" y="32480"/>
                </a:lnTo>
                <a:lnTo>
                  <a:pt x="6723" y="32480"/>
                </a:lnTo>
                <a:lnTo>
                  <a:pt x="6723" y="31460"/>
                </a:lnTo>
                <a:close/>
                <a:moveTo>
                  <a:pt x="8348" y="31460"/>
                </a:moveTo>
                <a:lnTo>
                  <a:pt x="8348" y="32480"/>
                </a:lnTo>
                <a:lnTo>
                  <a:pt x="7769" y="32480"/>
                </a:lnTo>
                <a:lnTo>
                  <a:pt x="7769" y="31460"/>
                </a:lnTo>
                <a:close/>
                <a:moveTo>
                  <a:pt x="2075" y="31469"/>
                </a:moveTo>
                <a:lnTo>
                  <a:pt x="2075" y="32489"/>
                </a:lnTo>
                <a:lnTo>
                  <a:pt x="1496" y="32489"/>
                </a:lnTo>
                <a:lnTo>
                  <a:pt x="1496" y="31469"/>
                </a:lnTo>
                <a:close/>
                <a:moveTo>
                  <a:pt x="3120" y="31469"/>
                </a:moveTo>
                <a:lnTo>
                  <a:pt x="3120" y="32489"/>
                </a:lnTo>
                <a:lnTo>
                  <a:pt x="2541" y="32489"/>
                </a:lnTo>
                <a:lnTo>
                  <a:pt x="2541" y="31469"/>
                </a:lnTo>
                <a:close/>
                <a:moveTo>
                  <a:pt x="2075" y="33223"/>
                </a:moveTo>
                <a:lnTo>
                  <a:pt x="2075" y="34234"/>
                </a:lnTo>
                <a:lnTo>
                  <a:pt x="1496" y="34234"/>
                </a:lnTo>
                <a:lnTo>
                  <a:pt x="1496" y="33223"/>
                </a:lnTo>
                <a:close/>
                <a:moveTo>
                  <a:pt x="3120" y="33214"/>
                </a:moveTo>
                <a:lnTo>
                  <a:pt x="3120" y="34234"/>
                </a:lnTo>
                <a:lnTo>
                  <a:pt x="2541" y="34234"/>
                </a:lnTo>
                <a:lnTo>
                  <a:pt x="2541" y="33214"/>
                </a:lnTo>
                <a:close/>
                <a:moveTo>
                  <a:pt x="4166" y="33214"/>
                </a:moveTo>
                <a:lnTo>
                  <a:pt x="4166" y="34234"/>
                </a:lnTo>
                <a:lnTo>
                  <a:pt x="3587" y="34234"/>
                </a:lnTo>
                <a:lnTo>
                  <a:pt x="3587" y="33214"/>
                </a:lnTo>
                <a:close/>
                <a:moveTo>
                  <a:pt x="5211" y="33214"/>
                </a:moveTo>
                <a:lnTo>
                  <a:pt x="5211" y="34234"/>
                </a:lnTo>
                <a:lnTo>
                  <a:pt x="4632" y="34234"/>
                </a:lnTo>
                <a:lnTo>
                  <a:pt x="4632" y="33214"/>
                </a:lnTo>
                <a:close/>
                <a:moveTo>
                  <a:pt x="6257" y="33214"/>
                </a:moveTo>
                <a:lnTo>
                  <a:pt x="6257" y="34234"/>
                </a:lnTo>
                <a:lnTo>
                  <a:pt x="5678" y="34234"/>
                </a:lnTo>
                <a:lnTo>
                  <a:pt x="5678" y="33214"/>
                </a:lnTo>
                <a:close/>
                <a:moveTo>
                  <a:pt x="7302" y="33214"/>
                </a:moveTo>
                <a:lnTo>
                  <a:pt x="7302" y="34234"/>
                </a:lnTo>
                <a:lnTo>
                  <a:pt x="6723" y="34234"/>
                </a:lnTo>
                <a:lnTo>
                  <a:pt x="6723" y="33214"/>
                </a:lnTo>
                <a:close/>
                <a:moveTo>
                  <a:pt x="8348" y="33214"/>
                </a:moveTo>
                <a:lnTo>
                  <a:pt x="8348" y="34234"/>
                </a:lnTo>
                <a:lnTo>
                  <a:pt x="7769" y="34234"/>
                </a:lnTo>
                <a:lnTo>
                  <a:pt x="7769" y="33214"/>
                </a:lnTo>
                <a:close/>
                <a:moveTo>
                  <a:pt x="4166" y="34960"/>
                </a:moveTo>
                <a:lnTo>
                  <a:pt x="4166" y="35979"/>
                </a:lnTo>
                <a:lnTo>
                  <a:pt x="3587" y="35979"/>
                </a:lnTo>
                <a:lnTo>
                  <a:pt x="3587" y="34960"/>
                </a:lnTo>
                <a:close/>
                <a:moveTo>
                  <a:pt x="5211" y="34960"/>
                </a:moveTo>
                <a:lnTo>
                  <a:pt x="5211" y="35979"/>
                </a:lnTo>
                <a:lnTo>
                  <a:pt x="4632" y="35979"/>
                </a:lnTo>
                <a:lnTo>
                  <a:pt x="4632" y="34960"/>
                </a:lnTo>
                <a:close/>
                <a:moveTo>
                  <a:pt x="6257" y="34960"/>
                </a:moveTo>
                <a:lnTo>
                  <a:pt x="6257" y="35979"/>
                </a:lnTo>
                <a:lnTo>
                  <a:pt x="5678" y="35979"/>
                </a:lnTo>
                <a:lnTo>
                  <a:pt x="5678" y="34960"/>
                </a:lnTo>
                <a:close/>
                <a:moveTo>
                  <a:pt x="7302" y="34960"/>
                </a:moveTo>
                <a:lnTo>
                  <a:pt x="7302" y="35979"/>
                </a:lnTo>
                <a:lnTo>
                  <a:pt x="6723" y="35979"/>
                </a:lnTo>
                <a:lnTo>
                  <a:pt x="6723" y="34960"/>
                </a:lnTo>
                <a:close/>
                <a:moveTo>
                  <a:pt x="8348" y="34960"/>
                </a:moveTo>
                <a:lnTo>
                  <a:pt x="8348" y="35979"/>
                </a:lnTo>
                <a:lnTo>
                  <a:pt x="7769" y="35979"/>
                </a:lnTo>
                <a:lnTo>
                  <a:pt x="7769" y="34960"/>
                </a:lnTo>
                <a:close/>
                <a:moveTo>
                  <a:pt x="2075" y="34968"/>
                </a:moveTo>
                <a:lnTo>
                  <a:pt x="2075" y="35988"/>
                </a:lnTo>
                <a:lnTo>
                  <a:pt x="1496" y="35988"/>
                </a:lnTo>
                <a:lnTo>
                  <a:pt x="1496" y="34968"/>
                </a:lnTo>
                <a:close/>
                <a:moveTo>
                  <a:pt x="3120" y="34968"/>
                </a:moveTo>
                <a:lnTo>
                  <a:pt x="3120" y="35988"/>
                </a:lnTo>
                <a:lnTo>
                  <a:pt x="2541" y="35988"/>
                </a:lnTo>
                <a:lnTo>
                  <a:pt x="2541" y="34968"/>
                </a:lnTo>
                <a:close/>
                <a:moveTo>
                  <a:pt x="2075" y="36714"/>
                </a:moveTo>
                <a:lnTo>
                  <a:pt x="2075" y="37733"/>
                </a:lnTo>
                <a:lnTo>
                  <a:pt x="1496" y="37733"/>
                </a:lnTo>
                <a:lnTo>
                  <a:pt x="1496" y="36714"/>
                </a:lnTo>
                <a:close/>
                <a:moveTo>
                  <a:pt x="3120" y="36714"/>
                </a:moveTo>
                <a:lnTo>
                  <a:pt x="3120" y="37733"/>
                </a:lnTo>
                <a:lnTo>
                  <a:pt x="2541" y="37733"/>
                </a:lnTo>
                <a:lnTo>
                  <a:pt x="2541" y="36714"/>
                </a:lnTo>
                <a:close/>
                <a:moveTo>
                  <a:pt x="4166" y="36714"/>
                </a:moveTo>
                <a:lnTo>
                  <a:pt x="4166" y="37733"/>
                </a:lnTo>
                <a:lnTo>
                  <a:pt x="3587" y="37733"/>
                </a:lnTo>
                <a:lnTo>
                  <a:pt x="3587" y="36714"/>
                </a:lnTo>
                <a:close/>
                <a:moveTo>
                  <a:pt x="5211" y="36714"/>
                </a:moveTo>
                <a:lnTo>
                  <a:pt x="5211" y="37733"/>
                </a:lnTo>
                <a:lnTo>
                  <a:pt x="4632" y="37733"/>
                </a:lnTo>
                <a:lnTo>
                  <a:pt x="4632" y="36714"/>
                </a:lnTo>
                <a:close/>
                <a:moveTo>
                  <a:pt x="6257" y="36714"/>
                </a:moveTo>
                <a:lnTo>
                  <a:pt x="6257" y="37733"/>
                </a:lnTo>
                <a:lnTo>
                  <a:pt x="5678" y="37733"/>
                </a:lnTo>
                <a:lnTo>
                  <a:pt x="5678" y="36714"/>
                </a:lnTo>
                <a:close/>
                <a:moveTo>
                  <a:pt x="7302" y="36714"/>
                </a:moveTo>
                <a:lnTo>
                  <a:pt x="7302" y="37733"/>
                </a:lnTo>
                <a:lnTo>
                  <a:pt x="6723" y="37733"/>
                </a:lnTo>
                <a:lnTo>
                  <a:pt x="6723" y="36714"/>
                </a:lnTo>
                <a:close/>
                <a:moveTo>
                  <a:pt x="8348" y="36714"/>
                </a:moveTo>
                <a:lnTo>
                  <a:pt x="8348" y="37733"/>
                </a:lnTo>
                <a:lnTo>
                  <a:pt x="7769" y="37733"/>
                </a:lnTo>
                <a:lnTo>
                  <a:pt x="7769" y="36714"/>
                </a:lnTo>
                <a:close/>
                <a:moveTo>
                  <a:pt x="4926" y="0"/>
                </a:moveTo>
                <a:cubicBezTo>
                  <a:pt x="3941" y="0"/>
                  <a:pt x="3137" y="778"/>
                  <a:pt x="3120" y="1763"/>
                </a:cubicBezTo>
                <a:lnTo>
                  <a:pt x="3120" y="5133"/>
                </a:lnTo>
                <a:lnTo>
                  <a:pt x="1971" y="5133"/>
                </a:lnTo>
                <a:lnTo>
                  <a:pt x="1971" y="13177"/>
                </a:lnTo>
                <a:cubicBezTo>
                  <a:pt x="727" y="14102"/>
                  <a:pt x="1" y="15562"/>
                  <a:pt x="1" y="17117"/>
                </a:cubicBezTo>
                <a:lnTo>
                  <a:pt x="1" y="38969"/>
                </a:lnTo>
                <a:lnTo>
                  <a:pt x="9851" y="38969"/>
                </a:lnTo>
                <a:lnTo>
                  <a:pt x="9851" y="17117"/>
                </a:lnTo>
                <a:cubicBezTo>
                  <a:pt x="9851" y="15562"/>
                  <a:pt x="9117" y="14102"/>
                  <a:pt x="7881" y="13177"/>
                </a:cubicBezTo>
                <a:lnTo>
                  <a:pt x="7881" y="5133"/>
                </a:lnTo>
                <a:lnTo>
                  <a:pt x="6732" y="5133"/>
                </a:lnTo>
                <a:lnTo>
                  <a:pt x="6732" y="1763"/>
                </a:lnTo>
                <a:cubicBezTo>
                  <a:pt x="6706" y="778"/>
                  <a:pt x="5902" y="0"/>
                  <a:pt x="4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0"/>
          <p:cNvSpPr/>
          <p:nvPr/>
        </p:nvSpPr>
        <p:spPr>
          <a:xfrm>
            <a:off x="6226950" y="4308109"/>
            <a:ext cx="303193" cy="841228"/>
          </a:xfrm>
          <a:custGeom>
            <a:avLst/>
            <a:gdLst/>
            <a:ahLst/>
            <a:cxnLst/>
            <a:rect l="l" t="t" r="r" b="b"/>
            <a:pathLst>
              <a:path w="9324" h="25870" extrusionOk="0">
                <a:moveTo>
                  <a:pt x="2031" y="2411"/>
                </a:moveTo>
                <a:lnTo>
                  <a:pt x="2031" y="22336"/>
                </a:lnTo>
                <a:lnTo>
                  <a:pt x="1236" y="22336"/>
                </a:lnTo>
                <a:lnTo>
                  <a:pt x="1236" y="2411"/>
                </a:lnTo>
                <a:close/>
                <a:moveTo>
                  <a:pt x="3595" y="3258"/>
                </a:moveTo>
                <a:lnTo>
                  <a:pt x="3595" y="23174"/>
                </a:lnTo>
                <a:lnTo>
                  <a:pt x="2800" y="23174"/>
                </a:lnTo>
                <a:lnTo>
                  <a:pt x="2800" y="3258"/>
                </a:lnTo>
                <a:close/>
                <a:moveTo>
                  <a:pt x="5159" y="4096"/>
                </a:moveTo>
                <a:lnTo>
                  <a:pt x="5159" y="24012"/>
                </a:lnTo>
                <a:lnTo>
                  <a:pt x="4364" y="24012"/>
                </a:lnTo>
                <a:lnTo>
                  <a:pt x="4364" y="4096"/>
                </a:lnTo>
                <a:close/>
                <a:moveTo>
                  <a:pt x="0" y="0"/>
                </a:moveTo>
                <a:lnTo>
                  <a:pt x="0" y="25870"/>
                </a:lnTo>
                <a:lnTo>
                  <a:pt x="9324" y="25870"/>
                </a:lnTo>
                <a:lnTo>
                  <a:pt x="9324" y="4735"/>
                </a:lnTo>
                <a:lnTo>
                  <a:pt x="7958" y="4044"/>
                </a:lnTo>
                <a:lnTo>
                  <a:pt x="7958" y="2558"/>
                </a:lnTo>
                <a:lnTo>
                  <a:pt x="7665" y="2558"/>
                </a:lnTo>
                <a:lnTo>
                  <a:pt x="7665" y="268"/>
                </a:lnTo>
                <a:lnTo>
                  <a:pt x="7362" y="268"/>
                </a:lnTo>
                <a:lnTo>
                  <a:pt x="7362" y="2558"/>
                </a:lnTo>
                <a:lnTo>
                  <a:pt x="7068" y="2558"/>
                </a:lnTo>
                <a:lnTo>
                  <a:pt x="7068" y="358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50"/>
          <p:cNvGrpSpPr/>
          <p:nvPr/>
        </p:nvGrpSpPr>
        <p:grpSpPr>
          <a:xfrm>
            <a:off x="4661005" y="4315246"/>
            <a:ext cx="1901546" cy="834114"/>
            <a:chOff x="3975350" y="2000500"/>
            <a:chExt cx="788075" cy="345675"/>
          </a:xfrm>
        </p:grpSpPr>
        <p:sp>
          <p:nvSpPr>
            <p:cNvPr id="791" name="Google Shape;791;p50"/>
            <p:cNvSpPr/>
            <p:nvPr/>
          </p:nvSpPr>
          <p:spPr>
            <a:xfrm>
              <a:off x="4536000" y="2290250"/>
              <a:ext cx="132350" cy="25925"/>
            </a:xfrm>
            <a:custGeom>
              <a:avLst/>
              <a:gdLst/>
              <a:ahLst/>
              <a:cxnLst/>
              <a:rect l="l" t="t" r="r" b="b"/>
              <a:pathLst>
                <a:path w="5294" h="1037" extrusionOk="0">
                  <a:moveTo>
                    <a:pt x="4651" y="659"/>
                  </a:moveTo>
                  <a:lnTo>
                    <a:pt x="4651" y="862"/>
                  </a:lnTo>
                  <a:lnTo>
                    <a:pt x="4233" y="862"/>
                  </a:lnTo>
                  <a:lnTo>
                    <a:pt x="4233" y="659"/>
                  </a:lnTo>
                  <a:close/>
                  <a:moveTo>
                    <a:pt x="0" y="1"/>
                  </a:moveTo>
                  <a:lnTo>
                    <a:pt x="185" y="1036"/>
                  </a:lnTo>
                  <a:lnTo>
                    <a:pt x="5294" y="1036"/>
                  </a:lnTo>
                  <a:lnTo>
                    <a:pt x="5018" y="18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0"/>
            <p:cNvSpPr/>
            <p:nvPr/>
          </p:nvSpPr>
          <p:spPr>
            <a:xfrm>
              <a:off x="4440300" y="2197925"/>
              <a:ext cx="58750" cy="30025"/>
            </a:xfrm>
            <a:custGeom>
              <a:avLst/>
              <a:gdLst/>
              <a:ahLst/>
              <a:cxnLst/>
              <a:rect l="l" t="t" r="r" b="b"/>
              <a:pathLst>
                <a:path w="2350" h="1201" extrusionOk="0">
                  <a:moveTo>
                    <a:pt x="0" y="0"/>
                  </a:moveTo>
                  <a:lnTo>
                    <a:pt x="96" y="1198"/>
                  </a:lnTo>
                  <a:lnTo>
                    <a:pt x="2349" y="1200"/>
                  </a:lnTo>
                  <a:lnTo>
                    <a:pt x="2139" y="13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0"/>
            <p:cNvSpPr/>
            <p:nvPr/>
          </p:nvSpPr>
          <p:spPr>
            <a:xfrm>
              <a:off x="4286100" y="2014050"/>
              <a:ext cx="166175" cy="24450"/>
            </a:xfrm>
            <a:custGeom>
              <a:avLst/>
              <a:gdLst/>
              <a:ahLst/>
              <a:cxnLst/>
              <a:rect l="l" t="t" r="r" b="b"/>
              <a:pathLst>
                <a:path w="6647" h="978" extrusionOk="0">
                  <a:moveTo>
                    <a:pt x="4560" y="56"/>
                  </a:moveTo>
                  <a:lnTo>
                    <a:pt x="4560" y="256"/>
                  </a:lnTo>
                  <a:lnTo>
                    <a:pt x="4411" y="256"/>
                  </a:lnTo>
                  <a:lnTo>
                    <a:pt x="4411" y="56"/>
                  </a:lnTo>
                  <a:close/>
                  <a:moveTo>
                    <a:pt x="738" y="173"/>
                  </a:moveTo>
                  <a:lnTo>
                    <a:pt x="738" y="373"/>
                  </a:lnTo>
                  <a:lnTo>
                    <a:pt x="586" y="373"/>
                  </a:lnTo>
                  <a:lnTo>
                    <a:pt x="586" y="173"/>
                  </a:lnTo>
                  <a:close/>
                  <a:moveTo>
                    <a:pt x="2507" y="256"/>
                  </a:moveTo>
                  <a:lnTo>
                    <a:pt x="2507" y="456"/>
                  </a:lnTo>
                  <a:lnTo>
                    <a:pt x="2239" y="456"/>
                  </a:lnTo>
                  <a:lnTo>
                    <a:pt x="2239" y="256"/>
                  </a:lnTo>
                  <a:close/>
                  <a:moveTo>
                    <a:pt x="115" y="0"/>
                  </a:moveTo>
                  <a:lnTo>
                    <a:pt x="115" y="590"/>
                  </a:lnTo>
                  <a:lnTo>
                    <a:pt x="1" y="590"/>
                  </a:lnTo>
                  <a:lnTo>
                    <a:pt x="1" y="978"/>
                  </a:lnTo>
                  <a:lnTo>
                    <a:pt x="6647" y="978"/>
                  </a:lnTo>
                  <a:lnTo>
                    <a:pt x="6644" y="590"/>
                  </a:lnTo>
                  <a:lnTo>
                    <a:pt x="6528" y="590"/>
                  </a:lnTo>
                  <a:lnTo>
                    <a:pt x="6528" y="0"/>
                  </a:lnTo>
                  <a:lnTo>
                    <a:pt x="5026" y="0"/>
                  </a:lnTo>
                  <a:lnTo>
                    <a:pt x="5026" y="593"/>
                  </a:lnTo>
                  <a:lnTo>
                    <a:pt x="4925" y="593"/>
                  </a:lnTo>
                  <a:lnTo>
                    <a:pt x="4925" y="0"/>
                  </a:lnTo>
                  <a:lnTo>
                    <a:pt x="1619" y="0"/>
                  </a:lnTo>
                  <a:lnTo>
                    <a:pt x="1619" y="593"/>
                  </a:lnTo>
                  <a:lnTo>
                    <a:pt x="1517" y="593"/>
                  </a:lnTo>
                  <a:lnTo>
                    <a:pt x="15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0"/>
            <p:cNvSpPr/>
            <p:nvPr/>
          </p:nvSpPr>
          <p:spPr>
            <a:xfrm>
              <a:off x="4098200" y="2198225"/>
              <a:ext cx="197625" cy="88450"/>
            </a:xfrm>
            <a:custGeom>
              <a:avLst/>
              <a:gdLst/>
              <a:ahLst/>
              <a:cxnLst/>
              <a:rect l="l" t="t" r="r" b="b"/>
              <a:pathLst>
                <a:path w="7905" h="3538" extrusionOk="0">
                  <a:moveTo>
                    <a:pt x="3327" y="872"/>
                  </a:moveTo>
                  <a:lnTo>
                    <a:pt x="3327" y="1072"/>
                  </a:lnTo>
                  <a:lnTo>
                    <a:pt x="3043" y="1072"/>
                  </a:lnTo>
                  <a:lnTo>
                    <a:pt x="3043" y="872"/>
                  </a:lnTo>
                  <a:close/>
                  <a:moveTo>
                    <a:pt x="6550" y="1889"/>
                  </a:moveTo>
                  <a:lnTo>
                    <a:pt x="6550" y="2089"/>
                  </a:lnTo>
                  <a:lnTo>
                    <a:pt x="6200" y="2089"/>
                  </a:lnTo>
                  <a:lnTo>
                    <a:pt x="6200" y="1889"/>
                  </a:lnTo>
                  <a:close/>
                  <a:moveTo>
                    <a:pt x="2393" y="3041"/>
                  </a:moveTo>
                  <a:lnTo>
                    <a:pt x="2393" y="3241"/>
                  </a:lnTo>
                  <a:lnTo>
                    <a:pt x="2058" y="3241"/>
                  </a:lnTo>
                  <a:lnTo>
                    <a:pt x="2058" y="3041"/>
                  </a:lnTo>
                  <a:close/>
                  <a:moveTo>
                    <a:pt x="7904" y="1"/>
                  </a:moveTo>
                  <a:lnTo>
                    <a:pt x="2912" y="302"/>
                  </a:lnTo>
                  <a:lnTo>
                    <a:pt x="2567" y="1188"/>
                  </a:lnTo>
                  <a:lnTo>
                    <a:pt x="7805" y="1183"/>
                  </a:lnTo>
                  <a:lnTo>
                    <a:pt x="5360" y="1312"/>
                  </a:lnTo>
                  <a:lnTo>
                    <a:pt x="5064" y="2370"/>
                  </a:lnTo>
                  <a:lnTo>
                    <a:pt x="7719" y="2373"/>
                  </a:lnTo>
                  <a:lnTo>
                    <a:pt x="372" y="2697"/>
                  </a:lnTo>
                  <a:lnTo>
                    <a:pt x="0" y="3537"/>
                  </a:lnTo>
                  <a:lnTo>
                    <a:pt x="7633" y="3537"/>
                  </a:lnTo>
                  <a:lnTo>
                    <a:pt x="79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0"/>
            <p:cNvSpPr/>
            <p:nvPr/>
          </p:nvSpPr>
          <p:spPr>
            <a:xfrm>
              <a:off x="4168375" y="2286650"/>
              <a:ext cx="120675" cy="29575"/>
            </a:xfrm>
            <a:custGeom>
              <a:avLst/>
              <a:gdLst/>
              <a:ahLst/>
              <a:cxnLst/>
              <a:rect l="l" t="t" r="r" b="b"/>
              <a:pathLst>
                <a:path w="4827" h="1183" extrusionOk="0">
                  <a:moveTo>
                    <a:pt x="3844" y="606"/>
                  </a:moveTo>
                  <a:lnTo>
                    <a:pt x="3844" y="806"/>
                  </a:lnTo>
                  <a:lnTo>
                    <a:pt x="3310" y="806"/>
                  </a:lnTo>
                  <a:lnTo>
                    <a:pt x="3310" y="606"/>
                  </a:lnTo>
                  <a:close/>
                  <a:moveTo>
                    <a:pt x="4826" y="0"/>
                  </a:moveTo>
                  <a:lnTo>
                    <a:pt x="327" y="175"/>
                  </a:lnTo>
                  <a:lnTo>
                    <a:pt x="1" y="1180"/>
                  </a:lnTo>
                  <a:lnTo>
                    <a:pt x="4735" y="1183"/>
                  </a:lnTo>
                  <a:lnTo>
                    <a:pt x="48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0"/>
            <p:cNvSpPr/>
            <p:nvPr/>
          </p:nvSpPr>
          <p:spPr>
            <a:xfrm>
              <a:off x="3975350" y="2041950"/>
              <a:ext cx="788075" cy="304225"/>
            </a:xfrm>
            <a:custGeom>
              <a:avLst/>
              <a:gdLst/>
              <a:ahLst/>
              <a:cxnLst/>
              <a:rect l="l" t="t" r="r" b="b"/>
              <a:pathLst>
                <a:path w="31523" h="12169" extrusionOk="0">
                  <a:moveTo>
                    <a:pt x="13752" y="87"/>
                  </a:moveTo>
                  <a:lnTo>
                    <a:pt x="13752" y="289"/>
                  </a:lnTo>
                  <a:lnTo>
                    <a:pt x="13585" y="289"/>
                  </a:lnTo>
                  <a:lnTo>
                    <a:pt x="13585" y="87"/>
                  </a:lnTo>
                  <a:close/>
                  <a:moveTo>
                    <a:pt x="18327" y="358"/>
                  </a:moveTo>
                  <a:lnTo>
                    <a:pt x="18327" y="558"/>
                  </a:lnTo>
                  <a:lnTo>
                    <a:pt x="18077" y="558"/>
                  </a:lnTo>
                  <a:lnTo>
                    <a:pt x="18077" y="358"/>
                  </a:lnTo>
                  <a:close/>
                  <a:moveTo>
                    <a:pt x="13203" y="808"/>
                  </a:moveTo>
                  <a:lnTo>
                    <a:pt x="13203" y="1008"/>
                  </a:lnTo>
                  <a:lnTo>
                    <a:pt x="12902" y="1008"/>
                  </a:lnTo>
                  <a:lnTo>
                    <a:pt x="12902" y="808"/>
                  </a:lnTo>
                  <a:close/>
                  <a:moveTo>
                    <a:pt x="17826" y="1122"/>
                  </a:moveTo>
                  <a:lnTo>
                    <a:pt x="17826" y="1325"/>
                  </a:lnTo>
                  <a:lnTo>
                    <a:pt x="17659" y="1325"/>
                  </a:lnTo>
                  <a:lnTo>
                    <a:pt x="17659" y="1122"/>
                  </a:lnTo>
                  <a:close/>
                  <a:moveTo>
                    <a:pt x="14866" y="272"/>
                  </a:moveTo>
                  <a:lnTo>
                    <a:pt x="14866" y="1507"/>
                  </a:lnTo>
                  <a:lnTo>
                    <a:pt x="13952" y="1507"/>
                  </a:lnTo>
                  <a:lnTo>
                    <a:pt x="13952" y="272"/>
                  </a:lnTo>
                  <a:close/>
                  <a:moveTo>
                    <a:pt x="16335" y="272"/>
                  </a:moveTo>
                  <a:lnTo>
                    <a:pt x="16335" y="1507"/>
                  </a:lnTo>
                  <a:lnTo>
                    <a:pt x="15071" y="1507"/>
                  </a:lnTo>
                  <a:lnTo>
                    <a:pt x="15071" y="272"/>
                  </a:lnTo>
                  <a:close/>
                  <a:moveTo>
                    <a:pt x="17449" y="272"/>
                  </a:moveTo>
                  <a:lnTo>
                    <a:pt x="17449" y="1507"/>
                  </a:lnTo>
                  <a:lnTo>
                    <a:pt x="16532" y="1507"/>
                  </a:lnTo>
                  <a:lnTo>
                    <a:pt x="16532" y="272"/>
                  </a:lnTo>
                  <a:close/>
                  <a:moveTo>
                    <a:pt x="17821" y="1750"/>
                  </a:moveTo>
                  <a:lnTo>
                    <a:pt x="17821" y="1849"/>
                  </a:lnTo>
                  <a:lnTo>
                    <a:pt x="13727" y="1849"/>
                  </a:lnTo>
                  <a:lnTo>
                    <a:pt x="13727" y="1750"/>
                  </a:lnTo>
                  <a:close/>
                  <a:moveTo>
                    <a:pt x="18978" y="2011"/>
                  </a:moveTo>
                  <a:lnTo>
                    <a:pt x="18978" y="2211"/>
                  </a:lnTo>
                  <a:lnTo>
                    <a:pt x="18727" y="2211"/>
                  </a:lnTo>
                  <a:lnTo>
                    <a:pt x="18727" y="2011"/>
                  </a:lnTo>
                  <a:close/>
                  <a:moveTo>
                    <a:pt x="17821" y="2135"/>
                  </a:moveTo>
                  <a:lnTo>
                    <a:pt x="17821" y="2234"/>
                  </a:lnTo>
                  <a:lnTo>
                    <a:pt x="13727" y="2234"/>
                  </a:lnTo>
                  <a:lnTo>
                    <a:pt x="13727" y="2135"/>
                  </a:lnTo>
                  <a:close/>
                  <a:moveTo>
                    <a:pt x="11798" y="2345"/>
                  </a:moveTo>
                  <a:lnTo>
                    <a:pt x="11798" y="2545"/>
                  </a:lnTo>
                  <a:lnTo>
                    <a:pt x="11649" y="2545"/>
                  </a:lnTo>
                  <a:lnTo>
                    <a:pt x="11649" y="2345"/>
                  </a:lnTo>
                  <a:close/>
                  <a:moveTo>
                    <a:pt x="17821" y="2520"/>
                  </a:moveTo>
                  <a:lnTo>
                    <a:pt x="17821" y="2621"/>
                  </a:lnTo>
                  <a:lnTo>
                    <a:pt x="13727" y="2621"/>
                  </a:lnTo>
                  <a:lnTo>
                    <a:pt x="13727" y="2520"/>
                  </a:lnTo>
                  <a:close/>
                  <a:moveTo>
                    <a:pt x="17821" y="2905"/>
                  </a:moveTo>
                  <a:lnTo>
                    <a:pt x="17821" y="3009"/>
                  </a:lnTo>
                  <a:lnTo>
                    <a:pt x="13727" y="3006"/>
                  </a:lnTo>
                  <a:lnTo>
                    <a:pt x="13727" y="2905"/>
                  </a:lnTo>
                  <a:close/>
                  <a:moveTo>
                    <a:pt x="17821" y="3292"/>
                  </a:moveTo>
                  <a:lnTo>
                    <a:pt x="17821" y="3393"/>
                  </a:lnTo>
                  <a:lnTo>
                    <a:pt x="13727" y="3391"/>
                  </a:lnTo>
                  <a:lnTo>
                    <a:pt x="13727" y="3292"/>
                  </a:lnTo>
                  <a:close/>
                  <a:moveTo>
                    <a:pt x="19811" y="3247"/>
                  </a:moveTo>
                  <a:lnTo>
                    <a:pt x="19811" y="3447"/>
                  </a:lnTo>
                  <a:lnTo>
                    <a:pt x="19494" y="3447"/>
                  </a:lnTo>
                  <a:lnTo>
                    <a:pt x="19494" y="3247"/>
                  </a:lnTo>
                  <a:close/>
                  <a:moveTo>
                    <a:pt x="12616" y="3279"/>
                  </a:moveTo>
                  <a:lnTo>
                    <a:pt x="12616" y="3479"/>
                  </a:lnTo>
                  <a:lnTo>
                    <a:pt x="12266" y="3479"/>
                  </a:lnTo>
                  <a:lnTo>
                    <a:pt x="12266" y="3279"/>
                  </a:lnTo>
                  <a:close/>
                  <a:moveTo>
                    <a:pt x="17821" y="3674"/>
                  </a:moveTo>
                  <a:lnTo>
                    <a:pt x="17821" y="3776"/>
                  </a:lnTo>
                  <a:lnTo>
                    <a:pt x="13676" y="3776"/>
                  </a:lnTo>
                  <a:lnTo>
                    <a:pt x="13676" y="3674"/>
                  </a:lnTo>
                  <a:close/>
                  <a:moveTo>
                    <a:pt x="17821" y="4062"/>
                  </a:moveTo>
                  <a:lnTo>
                    <a:pt x="17821" y="4160"/>
                  </a:lnTo>
                  <a:lnTo>
                    <a:pt x="13676" y="4160"/>
                  </a:lnTo>
                  <a:lnTo>
                    <a:pt x="13676" y="4062"/>
                  </a:lnTo>
                  <a:close/>
                  <a:moveTo>
                    <a:pt x="17821" y="4444"/>
                  </a:moveTo>
                  <a:lnTo>
                    <a:pt x="17821" y="4545"/>
                  </a:lnTo>
                  <a:lnTo>
                    <a:pt x="13676" y="4545"/>
                  </a:lnTo>
                  <a:lnTo>
                    <a:pt x="13676" y="4444"/>
                  </a:lnTo>
                  <a:close/>
                  <a:moveTo>
                    <a:pt x="19312" y="4548"/>
                  </a:moveTo>
                  <a:lnTo>
                    <a:pt x="19312" y="4750"/>
                  </a:lnTo>
                  <a:lnTo>
                    <a:pt x="18778" y="4750"/>
                  </a:lnTo>
                  <a:lnTo>
                    <a:pt x="18778" y="4548"/>
                  </a:lnTo>
                  <a:close/>
                  <a:moveTo>
                    <a:pt x="9729" y="4598"/>
                  </a:moveTo>
                  <a:lnTo>
                    <a:pt x="9729" y="4798"/>
                  </a:lnTo>
                  <a:lnTo>
                    <a:pt x="9527" y="4798"/>
                  </a:lnTo>
                  <a:lnTo>
                    <a:pt x="9527" y="4598"/>
                  </a:lnTo>
                  <a:close/>
                  <a:moveTo>
                    <a:pt x="17821" y="4831"/>
                  </a:moveTo>
                  <a:lnTo>
                    <a:pt x="17821" y="4930"/>
                  </a:lnTo>
                  <a:lnTo>
                    <a:pt x="13676" y="4930"/>
                  </a:lnTo>
                  <a:lnTo>
                    <a:pt x="13676" y="4831"/>
                  </a:lnTo>
                  <a:close/>
                  <a:moveTo>
                    <a:pt x="17930" y="5214"/>
                  </a:moveTo>
                  <a:lnTo>
                    <a:pt x="17930" y="5317"/>
                  </a:lnTo>
                  <a:lnTo>
                    <a:pt x="13456" y="5317"/>
                  </a:lnTo>
                  <a:lnTo>
                    <a:pt x="13456" y="5214"/>
                  </a:lnTo>
                  <a:close/>
                  <a:moveTo>
                    <a:pt x="17930" y="5601"/>
                  </a:moveTo>
                  <a:lnTo>
                    <a:pt x="17930" y="5700"/>
                  </a:lnTo>
                  <a:lnTo>
                    <a:pt x="13456" y="5700"/>
                  </a:lnTo>
                  <a:lnTo>
                    <a:pt x="13456" y="5601"/>
                  </a:lnTo>
                  <a:close/>
                  <a:moveTo>
                    <a:pt x="11881" y="5517"/>
                  </a:moveTo>
                  <a:lnTo>
                    <a:pt x="11881" y="5717"/>
                  </a:lnTo>
                  <a:lnTo>
                    <a:pt x="11631" y="5717"/>
                  </a:lnTo>
                  <a:lnTo>
                    <a:pt x="11631" y="5517"/>
                  </a:lnTo>
                  <a:close/>
                  <a:moveTo>
                    <a:pt x="20730" y="5667"/>
                  </a:moveTo>
                  <a:lnTo>
                    <a:pt x="20730" y="5867"/>
                  </a:lnTo>
                  <a:lnTo>
                    <a:pt x="20580" y="5867"/>
                  </a:lnTo>
                  <a:lnTo>
                    <a:pt x="20580" y="5667"/>
                  </a:lnTo>
                  <a:close/>
                  <a:moveTo>
                    <a:pt x="17930" y="5986"/>
                  </a:moveTo>
                  <a:lnTo>
                    <a:pt x="17930" y="6085"/>
                  </a:lnTo>
                  <a:lnTo>
                    <a:pt x="13456" y="6085"/>
                  </a:lnTo>
                  <a:lnTo>
                    <a:pt x="13456" y="5986"/>
                  </a:lnTo>
                  <a:close/>
                  <a:moveTo>
                    <a:pt x="17988" y="6409"/>
                  </a:moveTo>
                  <a:lnTo>
                    <a:pt x="17988" y="6510"/>
                  </a:lnTo>
                  <a:lnTo>
                    <a:pt x="13408" y="6510"/>
                  </a:lnTo>
                  <a:lnTo>
                    <a:pt x="13408" y="6409"/>
                  </a:lnTo>
                  <a:close/>
                  <a:moveTo>
                    <a:pt x="17988" y="6793"/>
                  </a:moveTo>
                  <a:lnTo>
                    <a:pt x="17988" y="6895"/>
                  </a:lnTo>
                  <a:lnTo>
                    <a:pt x="13408" y="6895"/>
                  </a:lnTo>
                  <a:lnTo>
                    <a:pt x="13408" y="6793"/>
                  </a:lnTo>
                  <a:close/>
                  <a:moveTo>
                    <a:pt x="17988" y="7178"/>
                  </a:moveTo>
                  <a:lnTo>
                    <a:pt x="17988" y="7280"/>
                  </a:lnTo>
                  <a:lnTo>
                    <a:pt x="13408" y="7280"/>
                  </a:lnTo>
                  <a:lnTo>
                    <a:pt x="13408" y="7178"/>
                  </a:lnTo>
                  <a:close/>
                  <a:moveTo>
                    <a:pt x="22201" y="7221"/>
                  </a:moveTo>
                  <a:lnTo>
                    <a:pt x="22201" y="7421"/>
                  </a:lnTo>
                  <a:lnTo>
                    <a:pt x="22016" y="7421"/>
                  </a:lnTo>
                  <a:lnTo>
                    <a:pt x="22016" y="7221"/>
                  </a:lnTo>
                  <a:close/>
                  <a:moveTo>
                    <a:pt x="17988" y="7566"/>
                  </a:moveTo>
                  <a:lnTo>
                    <a:pt x="17988" y="7664"/>
                  </a:lnTo>
                  <a:lnTo>
                    <a:pt x="13408" y="7664"/>
                  </a:lnTo>
                  <a:lnTo>
                    <a:pt x="13408" y="7566"/>
                  </a:lnTo>
                  <a:close/>
                  <a:moveTo>
                    <a:pt x="18112" y="7950"/>
                  </a:moveTo>
                  <a:lnTo>
                    <a:pt x="18112" y="8049"/>
                  </a:lnTo>
                  <a:lnTo>
                    <a:pt x="13165" y="8049"/>
                  </a:lnTo>
                  <a:lnTo>
                    <a:pt x="13165" y="7950"/>
                  </a:lnTo>
                  <a:close/>
                  <a:moveTo>
                    <a:pt x="5838" y="8004"/>
                  </a:moveTo>
                  <a:lnTo>
                    <a:pt x="5838" y="8204"/>
                  </a:lnTo>
                  <a:lnTo>
                    <a:pt x="5522" y="8204"/>
                  </a:lnTo>
                  <a:lnTo>
                    <a:pt x="5522" y="8004"/>
                  </a:lnTo>
                  <a:close/>
                  <a:moveTo>
                    <a:pt x="20631" y="8072"/>
                  </a:moveTo>
                  <a:lnTo>
                    <a:pt x="20631" y="8272"/>
                  </a:lnTo>
                  <a:lnTo>
                    <a:pt x="20446" y="8272"/>
                  </a:lnTo>
                  <a:lnTo>
                    <a:pt x="20446" y="8072"/>
                  </a:lnTo>
                  <a:close/>
                  <a:moveTo>
                    <a:pt x="18112" y="8335"/>
                  </a:moveTo>
                  <a:lnTo>
                    <a:pt x="18112" y="8434"/>
                  </a:lnTo>
                  <a:lnTo>
                    <a:pt x="13165" y="8434"/>
                  </a:lnTo>
                  <a:lnTo>
                    <a:pt x="13165" y="8335"/>
                  </a:lnTo>
                  <a:close/>
                  <a:moveTo>
                    <a:pt x="25370" y="8305"/>
                  </a:moveTo>
                  <a:lnTo>
                    <a:pt x="25370" y="8505"/>
                  </a:lnTo>
                  <a:lnTo>
                    <a:pt x="24988" y="8505"/>
                  </a:lnTo>
                  <a:lnTo>
                    <a:pt x="24988" y="8305"/>
                  </a:lnTo>
                  <a:close/>
                  <a:moveTo>
                    <a:pt x="18112" y="8720"/>
                  </a:moveTo>
                  <a:lnTo>
                    <a:pt x="18112" y="8821"/>
                  </a:lnTo>
                  <a:lnTo>
                    <a:pt x="13165" y="8821"/>
                  </a:lnTo>
                  <a:lnTo>
                    <a:pt x="13165" y="8720"/>
                  </a:lnTo>
                  <a:close/>
                  <a:moveTo>
                    <a:pt x="18266" y="9105"/>
                  </a:moveTo>
                  <a:lnTo>
                    <a:pt x="18266" y="9206"/>
                  </a:lnTo>
                  <a:lnTo>
                    <a:pt x="13233" y="9206"/>
                  </a:lnTo>
                  <a:lnTo>
                    <a:pt x="13233" y="9105"/>
                  </a:lnTo>
                  <a:close/>
                  <a:moveTo>
                    <a:pt x="20413" y="9275"/>
                  </a:moveTo>
                  <a:lnTo>
                    <a:pt x="20413" y="9475"/>
                  </a:lnTo>
                  <a:lnTo>
                    <a:pt x="19679" y="9475"/>
                  </a:lnTo>
                  <a:lnTo>
                    <a:pt x="19679" y="9275"/>
                  </a:lnTo>
                  <a:close/>
                  <a:moveTo>
                    <a:pt x="18266" y="9490"/>
                  </a:moveTo>
                  <a:lnTo>
                    <a:pt x="18266" y="9591"/>
                  </a:lnTo>
                  <a:lnTo>
                    <a:pt x="13233" y="9591"/>
                  </a:lnTo>
                  <a:lnTo>
                    <a:pt x="13233" y="9490"/>
                  </a:lnTo>
                  <a:close/>
                  <a:moveTo>
                    <a:pt x="4385" y="9457"/>
                  </a:moveTo>
                  <a:lnTo>
                    <a:pt x="4385" y="9657"/>
                  </a:lnTo>
                  <a:lnTo>
                    <a:pt x="4152" y="9657"/>
                  </a:lnTo>
                  <a:lnTo>
                    <a:pt x="4152" y="9457"/>
                  </a:lnTo>
                  <a:close/>
                  <a:moveTo>
                    <a:pt x="25155" y="9490"/>
                  </a:moveTo>
                  <a:lnTo>
                    <a:pt x="25155" y="9690"/>
                  </a:lnTo>
                  <a:lnTo>
                    <a:pt x="24856" y="9690"/>
                  </a:lnTo>
                  <a:lnTo>
                    <a:pt x="24856" y="9490"/>
                  </a:lnTo>
                  <a:close/>
                  <a:moveTo>
                    <a:pt x="18266" y="9877"/>
                  </a:moveTo>
                  <a:lnTo>
                    <a:pt x="18266" y="9976"/>
                  </a:lnTo>
                  <a:lnTo>
                    <a:pt x="13233" y="9976"/>
                  </a:lnTo>
                  <a:lnTo>
                    <a:pt x="13233" y="9877"/>
                  </a:lnTo>
                  <a:close/>
                  <a:moveTo>
                    <a:pt x="18266" y="10262"/>
                  </a:moveTo>
                  <a:lnTo>
                    <a:pt x="18266" y="10361"/>
                  </a:lnTo>
                  <a:lnTo>
                    <a:pt x="13233" y="10361"/>
                  </a:lnTo>
                  <a:lnTo>
                    <a:pt x="13233" y="10262"/>
                  </a:lnTo>
                  <a:close/>
                  <a:moveTo>
                    <a:pt x="3385" y="10358"/>
                  </a:moveTo>
                  <a:lnTo>
                    <a:pt x="3385" y="10558"/>
                  </a:lnTo>
                  <a:lnTo>
                    <a:pt x="3150" y="10558"/>
                  </a:lnTo>
                  <a:lnTo>
                    <a:pt x="3150" y="10358"/>
                  </a:lnTo>
                  <a:close/>
                  <a:moveTo>
                    <a:pt x="18401" y="10649"/>
                  </a:moveTo>
                  <a:lnTo>
                    <a:pt x="18401" y="10748"/>
                  </a:lnTo>
                  <a:lnTo>
                    <a:pt x="12965" y="10748"/>
                  </a:lnTo>
                  <a:lnTo>
                    <a:pt x="12965" y="10649"/>
                  </a:lnTo>
                  <a:close/>
                  <a:moveTo>
                    <a:pt x="6190" y="10591"/>
                  </a:moveTo>
                  <a:lnTo>
                    <a:pt x="6190" y="10794"/>
                  </a:lnTo>
                  <a:lnTo>
                    <a:pt x="5755" y="10794"/>
                  </a:lnTo>
                  <a:lnTo>
                    <a:pt x="5755" y="10591"/>
                  </a:lnTo>
                  <a:close/>
                  <a:moveTo>
                    <a:pt x="18401" y="11034"/>
                  </a:moveTo>
                  <a:lnTo>
                    <a:pt x="18401" y="11133"/>
                  </a:lnTo>
                  <a:lnTo>
                    <a:pt x="12965" y="11133"/>
                  </a:lnTo>
                  <a:lnTo>
                    <a:pt x="12965" y="11034"/>
                  </a:lnTo>
                  <a:close/>
                  <a:moveTo>
                    <a:pt x="18401" y="11419"/>
                  </a:moveTo>
                  <a:lnTo>
                    <a:pt x="18401" y="11520"/>
                  </a:lnTo>
                  <a:lnTo>
                    <a:pt x="12965" y="11520"/>
                  </a:lnTo>
                  <a:lnTo>
                    <a:pt x="12965" y="11419"/>
                  </a:lnTo>
                  <a:close/>
                  <a:moveTo>
                    <a:pt x="8859" y="11525"/>
                  </a:moveTo>
                  <a:lnTo>
                    <a:pt x="8859" y="11725"/>
                  </a:lnTo>
                  <a:lnTo>
                    <a:pt x="8491" y="11725"/>
                  </a:lnTo>
                  <a:lnTo>
                    <a:pt x="8491" y="11525"/>
                  </a:lnTo>
                  <a:close/>
                  <a:moveTo>
                    <a:pt x="22649" y="11545"/>
                  </a:moveTo>
                  <a:lnTo>
                    <a:pt x="22649" y="11745"/>
                  </a:lnTo>
                  <a:lnTo>
                    <a:pt x="22299" y="11745"/>
                  </a:lnTo>
                  <a:lnTo>
                    <a:pt x="22299" y="11545"/>
                  </a:lnTo>
                  <a:close/>
                  <a:moveTo>
                    <a:pt x="18401" y="11806"/>
                  </a:moveTo>
                  <a:lnTo>
                    <a:pt x="18401" y="11905"/>
                  </a:lnTo>
                  <a:lnTo>
                    <a:pt x="12965" y="11905"/>
                  </a:lnTo>
                  <a:lnTo>
                    <a:pt x="12965" y="11806"/>
                  </a:lnTo>
                  <a:close/>
                  <a:moveTo>
                    <a:pt x="2582" y="11859"/>
                  </a:moveTo>
                  <a:lnTo>
                    <a:pt x="2582" y="12059"/>
                  </a:lnTo>
                  <a:lnTo>
                    <a:pt x="2048" y="12059"/>
                  </a:lnTo>
                  <a:lnTo>
                    <a:pt x="2048" y="11859"/>
                  </a:lnTo>
                  <a:close/>
                  <a:moveTo>
                    <a:pt x="13185" y="1512"/>
                  </a:moveTo>
                  <a:lnTo>
                    <a:pt x="13416" y="1530"/>
                  </a:lnTo>
                  <a:lnTo>
                    <a:pt x="12595" y="12163"/>
                  </a:lnTo>
                  <a:lnTo>
                    <a:pt x="12365" y="12145"/>
                  </a:lnTo>
                  <a:lnTo>
                    <a:pt x="12456" y="10971"/>
                  </a:lnTo>
                  <a:lnTo>
                    <a:pt x="1266" y="11351"/>
                  </a:lnTo>
                  <a:lnTo>
                    <a:pt x="1438" y="10966"/>
                  </a:lnTo>
                  <a:lnTo>
                    <a:pt x="7613" y="10968"/>
                  </a:lnTo>
                  <a:lnTo>
                    <a:pt x="7937" y="9966"/>
                  </a:lnTo>
                  <a:lnTo>
                    <a:pt x="7937" y="9966"/>
                  </a:lnTo>
                  <a:lnTo>
                    <a:pt x="2679" y="10171"/>
                  </a:lnTo>
                  <a:lnTo>
                    <a:pt x="2851" y="9786"/>
                  </a:lnTo>
                  <a:lnTo>
                    <a:pt x="4803" y="9786"/>
                  </a:lnTo>
                  <a:lnTo>
                    <a:pt x="5172" y="8953"/>
                  </a:lnTo>
                  <a:lnTo>
                    <a:pt x="5172" y="8953"/>
                  </a:lnTo>
                  <a:lnTo>
                    <a:pt x="4038" y="9004"/>
                  </a:lnTo>
                  <a:lnTo>
                    <a:pt x="4208" y="8619"/>
                  </a:lnTo>
                  <a:lnTo>
                    <a:pt x="9876" y="8621"/>
                  </a:lnTo>
                  <a:lnTo>
                    <a:pt x="10170" y="7568"/>
                  </a:lnTo>
                  <a:lnTo>
                    <a:pt x="5324" y="7824"/>
                  </a:lnTo>
                  <a:lnTo>
                    <a:pt x="5494" y="7439"/>
                  </a:lnTo>
                  <a:lnTo>
                    <a:pt x="7378" y="7437"/>
                  </a:lnTo>
                  <a:lnTo>
                    <a:pt x="7375" y="7437"/>
                  </a:lnTo>
                  <a:lnTo>
                    <a:pt x="7714" y="6561"/>
                  </a:lnTo>
                  <a:lnTo>
                    <a:pt x="6575" y="6629"/>
                  </a:lnTo>
                  <a:lnTo>
                    <a:pt x="6745" y="6244"/>
                  </a:lnTo>
                  <a:lnTo>
                    <a:pt x="10155" y="6247"/>
                  </a:lnTo>
                  <a:lnTo>
                    <a:pt x="10484" y="5229"/>
                  </a:lnTo>
                  <a:lnTo>
                    <a:pt x="7790" y="5439"/>
                  </a:lnTo>
                  <a:lnTo>
                    <a:pt x="7957" y="5054"/>
                  </a:lnTo>
                  <a:lnTo>
                    <a:pt x="12909" y="5042"/>
                  </a:lnTo>
                  <a:lnTo>
                    <a:pt x="10590" y="5221"/>
                  </a:lnTo>
                  <a:lnTo>
                    <a:pt x="10256" y="6247"/>
                  </a:lnTo>
                  <a:lnTo>
                    <a:pt x="12821" y="6252"/>
                  </a:lnTo>
                  <a:lnTo>
                    <a:pt x="13094" y="2690"/>
                  </a:lnTo>
                  <a:lnTo>
                    <a:pt x="11038" y="2960"/>
                  </a:lnTo>
                  <a:lnTo>
                    <a:pt x="10676" y="3869"/>
                  </a:lnTo>
                  <a:lnTo>
                    <a:pt x="12998" y="3864"/>
                  </a:lnTo>
                  <a:lnTo>
                    <a:pt x="9036" y="4259"/>
                  </a:lnTo>
                  <a:lnTo>
                    <a:pt x="9208" y="3874"/>
                  </a:lnTo>
                  <a:lnTo>
                    <a:pt x="10565" y="3869"/>
                  </a:lnTo>
                  <a:lnTo>
                    <a:pt x="10922" y="2976"/>
                  </a:lnTo>
                  <a:lnTo>
                    <a:pt x="10160" y="3079"/>
                  </a:lnTo>
                  <a:lnTo>
                    <a:pt x="10160" y="3079"/>
                  </a:lnTo>
                  <a:lnTo>
                    <a:pt x="10329" y="2692"/>
                  </a:lnTo>
                  <a:lnTo>
                    <a:pt x="13094" y="2687"/>
                  </a:lnTo>
                  <a:lnTo>
                    <a:pt x="13185" y="1512"/>
                  </a:lnTo>
                  <a:close/>
                  <a:moveTo>
                    <a:pt x="12545" y="1"/>
                  </a:moveTo>
                  <a:lnTo>
                    <a:pt x="12545" y="1512"/>
                  </a:lnTo>
                  <a:lnTo>
                    <a:pt x="13173" y="1512"/>
                  </a:lnTo>
                  <a:lnTo>
                    <a:pt x="11327" y="1897"/>
                  </a:lnTo>
                  <a:lnTo>
                    <a:pt x="11497" y="1510"/>
                  </a:lnTo>
                  <a:lnTo>
                    <a:pt x="0" y="12163"/>
                  </a:lnTo>
                  <a:lnTo>
                    <a:pt x="11942" y="12163"/>
                  </a:lnTo>
                  <a:lnTo>
                    <a:pt x="11942" y="12168"/>
                  </a:lnTo>
                  <a:lnTo>
                    <a:pt x="13011" y="12168"/>
                  </a:lnTo>
                  <a:lnTo>
                    <a:pt x="13011" y="12166"/>
                  </a:lnTo>
                  <a:lnTo>
                    <a:pt x="18444" y="12166"/>
                  </a:lnTo>
                  <a:lnTo>
                    <a:pt x="18444" y="12168"/>
                  </a:lnTo>
                  <a:lnTo>
                    <a:pt x="18846" y="12168"/>
                  </a:lnTo>
                  <a:lnTo>
                    <a:pt x="17988" y="1535"/>
                  </a:lnTo>
                  <a:lnTo>
                    <a:pt x="18218" y="1515"/>
                  </a:lnTo>
                  <a:lnTo>
                    <a:pt x="18219" y="1515"/>
                  </a:lnTo>
                  <a:lnTo>
                    <a:pt x="18315" y="2697"/>
                  </a:lnTo>
                  <a:lnTo>
                    <a:pt x="21175" y="2692"/>
                  </a:lnTo>
                  <a:lnTo>
                    <a:pt x="21342" y="3077"/>
                  </a:lnTo>
                  <a:lnTo>
                    <a:pt x="20477" y="2968"/>
                  </a:lnTo>
                  <a:lnTo>
                    <a:pt x="20763" y="3867"/>
                  </a:lnTo>
                  <a:lnTo>
                    <a:pt x="20753" y="3869"/>
                  </a:lnTo>
                  <a:lnTo>
                    <a:pt x="22297" y="3872"/>
                  </a:lnTo>
                  <a:lnTo>
                    <a:pt x="22464" y="4257"/>
                  </a:lnTo>
                  <a:lnTo>
                    <a:pt x="18431" y="3864"/>
                  </a:lnTo>
                  <a:lnTo>
                    <a:pt x="18431" y="3864"/>
                  </a:lnTo>
                  <a:lnTo>
                    <a:pt x="20659" y="3869"/>
                  </a:lnTo>
                  <a:lnTo>
                    <a:pt x="20368" y="2955"/>
                  </a:lnTo>
                  <a:lnTo>
                    <a:pt x="18315" y="2697"/>
                  </a:lnTo>
                  <a:lnTo>
                    <a:pt x="18504" y="5052"/>
                  </a:lnTo>
                  <a:lnTo>
                    <a:pt x="23548" y="5052"/>
                  </a:lnTo>
                  <a:lnTo>
                    <a:pt x="23715" y="5436"/>
                  </a:lnTo>
                  <a:lnTo>
                    <a:pt x="18504" y="5052"/>
                  </a:lnTo>
                  <a:lnTo>
                    <a:pt x="18504" y="5052"/>
                  </a:lnTo>
                  <a:lnTo>
                    <a:pt x="18598" y="6239"/>
                  </a:lnTo>
                  <a:lnTo>
                    <a:pt x="24760" y="6244"/>
                  </a:lnTo>
                  <a:lnTo>
                    <a:pt x="24927" y="6629"/>
                  </a:lnTo>
                  <a:lnTo>
                    <a:pt x="20839" y="6378"/>
                  </a:lnTo>
                  <a:lnTo>
                    <a:pt x="21049" y="7439"/>
                  </a:lnTo>
                  <a:lnTo>
                    <a:pt x="26011" y="7439"/>
                  </a:lnTo>
                  <a:lnTo>
                    <a:pt x="26178" y="7824"/>
                  </a:lnTo>
                  <a:lnTo>
                    <a:pt x="24092" y="7715"/>
                  </a:lnTo>
                  <a:lnTo>
                    <a:pt x="24092" y="7715"/>
                  </a:lnTo>
                  <a:lnTo>
                    <a:pt x="24335" y="8621"/>
                  </a:lnTo>
                  <a:lnTo>
                    <a:pt x="27297" y="8619"/>
                  </a:lnTo>
                  <a:lnTo>
                    <a:pt x="27464" y="9004"/>
                  </a:lnTo>
                  <a:lnTo>
                    <a:pt x="18798" y="8629"/>
                  </a:lnTo>
                  <a:lnTo>
                    <a:pt x="24231" y="8621"/>
                  </a:lnTo>
                  <a:lnTo>
                    <a:pt x="23988" y="7710"/>
                  </a:lnTo>
                  <a:lnTo>
                    <a:pt x="18694" y="7439"/>
                  </a:lnTo>
                  <a:lnTo>
                    <a:pt x="18884" y="9804"/>
                  </a:lnTo>
                  <a:lnTo>
                    <a:pt x="28654" y="9786"/>
                  </a:lnTo>
                  <a:lnTo>
                    <a:pt x="28821" y="10173"/>
                  </a:lnTo>
                  <a:lnTo>
                    <a:pt x="27548" y="10125"/>
                  </a:lnTo>
                  <a:lnTo>
                    <a:pt x="27824" y="10968"/>
                  </a:lnTo>
                  <a:lnTo>
                    <a:pt x="30067" y="10968"/>
                  </a:lnTo>
                  <a:lnTo>
                    <a:pt x="30234" y="11353"/>
                  </a:lnTo>
                  <a:lnTo>
                    <a:pt x="30234" y="11353"/>
                  </a:lnTo>
                  <a:lnTo>
                    <a:pt x="18988" y="10973"/>
                  </a:lnTo>
                  <a:lnTo>
                    <a:pt x="22507" y="10973"/>
                  </a:lnTo>
                  <a:lnTo>
                    <a:pt x="22322" y="9933"/>
                  </a:lnTo>
                  <a:lnTo>
                    <a:pt x="18884" y="9806"/>
                  </a:lnTo>
                  <a:lnTo>
                    <a:pt x="18884" y="9806"/>
                  </a:lnTo>
                  <a:lnTo>
                    <a:pt x="19074" y="12148"/>
                  </a:lnTo>
                  <a:lnTo>
                    <a:pt x="18846" y="12168"/>
                  </a:lnTo>
                  <a:lnTo>
                    <a:pt x="19512" y="12168"/>
                  </a:lnTo>
                  <a:lnTo>
                    <a:pt x="19512" y="12163"/>
                  </a:lnTo>
                  <a:lnTo>
                    <a:pt x="31522" y="12163"/>
                  </a:lnTo>
                  <a:lnTo>
                    <a:pt x="20023" y="1512"/>
                  </a:lnTo>
                  <a:lnTo>
                    <a:pt x="20016" y="1512"/>
                  </a:lnTo>
                  <a:lnTo>
                    <a:pt x="20173" y="1897"/>
                  </a:lnTo>
                  <a:lnTo>
                    <a:pt x="18231" y="1515"/>
                  </a:lnTo>
                  <a:lnTo>
                    <a:pt x="18958" y="1515"/>
                  </a:lnTo>
                  <a:lnTo>
                    <a:pt x="18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0"/>
            <p:cNvSpPr/>
            <p:nvPr/>
          </p:nvSpPr>
          <p:spPr>
            <a:xfrm>
              <a:off x="4286100" y="2000500"/>
              <a:ext cx="166125" cy="10100"/>
            </a:xfrm>
            <a:custGeom>
              <a:avLst/>
              <a:gdLst/>
              <a:ahLst/>
              <a:cxnLst/>
              <a:rect l="l" t="t" r="r" b="b"/>
              <a:pathLst>
                <a:path w="6645" h="404" extrusionOk="0">
                  <a:moveTo>
                    <a:pt x="1" y="1"/>
                  </a:moveTo>
                  <a:lnTo>
                    <a:pt x="1" y="403"/>
                  </a:lnTo>
                  <a:lnTo>
                    <a:pt x="6644" y="403"/>
                  </a:lnTo>
                  <a:lnTo>
                    <a:pt x="6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50"/>
          <p:cNvSpPr/>
          <p:nvPr/>
        </p:nvSpPr>
        <p:spPr>
          <a:xfrm>
            <a:off x="6749450" y="3819524"/>
            <a:ext cx="632269" cy="1323074"/>
          </a:xfrm>
          <a:custGeom>
            <a:avLst/>
            <a:gdLst/>
            <a:ahLst/>
            <a:cxnLst/>
            <a:rect l="l" t="t" r="r" b="b"/>
            <a:pathLst>
              <a:path w="10076" h="21084" extrusionOk="0">
                <a:moveTo>
                  <a:pt x="856" y="4882"/>
                </a:moveTo>
                <a:lnTo>
                  <a:pt x="856" y="5729"/>
                </a:lnTo>
                <a:lnTo>
                  <a:pt x="441" y="5729"/>
                </a:lnTo>
                <a:lnTo>
                  <a:pt x="441" y="4882"/>
                </a:lnTo>
                <a:close/>
                <a:moveTo>
                  <a:pt x="1651" y="4882"/>
                </a:moveTo>
                <a:lnTo>
                  <a:pt x="1651" y="5729"/>
                </a:lnTo>
                <a:lnTo>
                  <a:pt x="1244" y="5729"/>
                </a:lnTo>
                <a:lnTo>
                  <a:pt x="1244" y="4882"/>
                </a:lnTo>
                <a:close/>
                <a:moveTo>
                  <a:pt x="2445" y="4882"/>
                </a:moveTo>
                <a:lnTo>
                  <a:pt x="2445" y="5729"/>
                </a:lnTo>
                <a:lnTo>
                  <a:pt x="2039" y="5729"/>
                </a:lnTo>
                <a:lnTo>
                  <a:pt x="2039" y="4882"/>
                </a:lnTo>
                <a:close/>
                <a:moveTo>
                  <a:pt x="3240" y="4882"/>
                </a:moveTo>
                <a:lnTo>
                  <a:pt x="3240" y="5729"/>
                </a:lnTo>
                <a:lnTo>
                  <a:pt x="2834" y="5729"/>
                </a:lnTo>
                <a:lnTo>
                  <a:pt x="2834" y="4882"/>
                </a:lnTo>
                <a:close/>
                <a:moveTo>
                  <a:pt x="4044" y="4882"/>
                </a:moveTo>
                <a:lnTo>
                  <a:pt x="4044" y="5729"/>
                </a:lnTo>
                <a:lnTo>
                  <a:pt x="3638" y="5729"/>
                </a:lnTo>
                <a:lnTo>
                  <a:pt x="3638" y="4882"/>
                </a:lnTo>
                <a:close/>
                <a:moveTo>
                  <a:pt x="4839" y="4882"/>
                </a:moveTo>
                <a:lnTo>
                  <a:pt x="4839" y="5729"/>
                </a:lnTo>
                <a:lnTo>
                  <a:pt x="4433" y="5729"/>
                </a:lnTo>
                <a:lnTo>
                  <a:pt x="4433" y="4882"/>
                </a:lnTo>
                <a:close/>
                <a:moveTo>
                  <a:pt x="5642" y="4882"/>
                </a:moveTo>
                <a:lnTo>
                  <a:pt x="5642" y="5729"/>
                </a:lnTo>
                <a:lnTo>
                  <a:pt x="5228" y="5729"/>
                </a:lnTo>
                <a:lnTo>
                  <a:pt x="5228" y="4882"/>
                </a:lnTo>
                <a:close/>
                <a:moveTo>
                  <a:pt x="6437" y="4882"/>
                </a:moveTo>
                <a:lnTo>
                  <a:pt x="6437" y="5729"/>
                </a:lnTo>
                <a:lnTo>
                  <a:pt x="6031" y="5729"/>
                </a:lnTo>
                <a:lnTo>
                  <a:pt x="6031" y="4882"/>
                </a:lnTo>
                <a:close/>
                <a:moveTo>
                  <a:pt x="856" y="6342"/>
                </a:moveTo>
                <a:lnTo>
                  <a:pt x="856" y="7189"/>
                </a:lnTo>
                <a:lnTo>
                  <a:pt x="441" y="7189"/>
                </a:lnTo>
                <a:lnTo>
                  <a:pt x="441" y="6342"/>
                </a:lnTo>
                <a:close/>
                <a:moveTo>
                  <a:pt x="1651" y="6342"/>
                </a:moveTo>
                <a:lnTo>
                  <a:pt x="1651" y="7189"/>
                </a:lnTo>
                <a:lnTo>
                  <a:pt x="1244" y="7189"/>
                </a:lnTo>
                <a:lnTo>
                  <a:pt x="1244" y="6342"/>
                </a:lnTo>
                <a:close/>
                <a:moveTo>
                  <a:pt x="2445" y="6342"/>
                </a:moveTo>
                <a:lnTo>
                  <a:pt x="2445" y="7189"/>
                </a:lnTo>
                <a:lnTo>
                  <a:pt x="2039" y="7189"/>
                </a:lnTo>
                <a:lnTo>
                  <a:pt x="2039" y="6342"/>
                </a:lnTo>
                <a:close/>
                <a:moveTo>
                  <a:pt x="3240" y="6342"/>
                </a:moveTo>
                <a:lnTo>
                  <a:pt x="3240" y="7189"/>
                </a:lnTo>
                <a:lnTo>
                  <a:pt x="2834" y="7189"/>
                </a:lnTo>
                <a:lnTo>
                  <a:pt x="2834" y="6342"/>
                </a:lnTo>
                <a:close/>
                <a:moveTo>
                  <a:pt x="4044" y="6342"/>
                </a:moveTo>
                <a:lnTo>
                  <a:pt x="4044" y="7189"/>
                </a:lnTo>
                <a:lnTo>
                  <a:pt x="3638" y="7189"/>
                </a:lnTo>
                <a:lnTo>
                  <a:pt x="3638" y="6342"/>
                </a:lnTo>
                <a:close/>
                <a:moveTo>
                  <a:pt x="4839" y="6342"/>
                </a:moveTo>
                <a:lnTo>
                  <a:pt x="4839" y="7189"/>
                </a:lnTo>
                <a:lnTo>
                  <a:pt x="4433" y="7189"/>
                </a:lnTo>
                <a:lnTo>
                  <a:pt x="4433" y="6342"/>
                </a:lnTo>
                <a:close/>
                <a:moveTo>
                  <a:pt x="5642" y="6342"/>
                </a:moveTo>
                <a:lnTo>
                  <a:pt x="5642" y="7189"/>
                </a:lnTo>
                <a:lnTo>
                  <a:pt x="5228" y="7189"/>
                </a:lnTo>
                <a:lnTo>
                  <a:pt x="5228" y="6342"/>
                </a:lnTo>
                <a:close/>
                <a:moveTo>
                  <a:pt x="6437" y="6342"/>
                </a:moveTo>
                <a:lnTo>
                  <a:pt x="6437" y="7189"/>
                </a:lnTo>
                <a:lnTo>
                  <a:pt x="6031" y="7189"/>
                </a:lnTo>
                <a:lnTo>
                  <a:pt x="6031" y="6342"/>
                </a:lnTo>
                <a:close/>
                <a:moveTo>
                  <a:pt x="873" y="10689"/>
                </a:moveTo>
                <a:lnTo>
                  <a:pt x="873" y="11535"/>
                </a:lnTo>
                <a:lnTo>
                  <a:pt x="441" y="11535"/>
                </a:lnTo>
                <a:lnTo>
                  <a:pt x="441" y="10689"/>
                </a:lnTo>
                <a:close/>
                <a:moveTo>
                  <a:pt x="1728" y="10689"/>
                </a:moveTo>
                <a:lnTo>
                  <a:pt x="1728" y="11535"/>
                </a:lnTo>
                <a:lnTo>
                  <a:pt x="1296" y="11535"/>
                </a:lnTo>
                <a:lnTo>
                  <a:pt x="1296" y="10689"/>
                </a:lnTo>
                <a:close/>
                <a:moveTo>
                  <a:pt x="2575" y="10689"/>
                </a:moveTo>
                <a:lnTo>
                  <a:pt x="2575" y="11535"/>
                </a:lnTo>
                <a:lnTo>
                  <a:pt x="2143" y="11535"/>
                </a:lnTo>
                <a:lnTo>
                  <a:pt x="2143" y="10689"/>
                </a:lnTo>
                <a:close/>
                <a:moveTo>
                  <a:pt x="3422" y="10689"/>
                </a:moveTo>
                <a:lnTo>
                  <a:pt x="3422" y="11535"/>
                </a:lnTo>
                <a:lnTo>
                  <a:pt x="2990" y="11535"/>
                </a:lnTo>
                <a:lnTo>
                  <a:pt x="2990" y="10689"/>
                </a:lnTo>
                <a:close/>
                <a:moveTo>
                  <a:pt x="4269" y="10689"/>
                </a:moveTo>
                <a:lnTo>
                  <a:pt x="4269" y="11535"/>
                </a:lnTo>
                <a:lnTo>
                  <a:pt x="3837" y="11535"/>
                </a:lnTo>
                <a:lnTo>
                  <a:pt x="3837" y="10689"/>
                </a:lnTo>
                <a:close/>
                <a:moveTo>
                  <a:pt x="5115" y="10689"/>
                </a:moveTo>
                <a:lnTo>
                  <a:pt x="5115" y="11535"/>
                </a:lnTo>
                <a:lnTo>
                  <a:pt x="4683" y="11535"/>
                </a:lnTo>
                <a:lnTo>
                  <a:pt x="4683" y="10689"/>
                </a:lnTo>
                <a:close/>
                <a:moveTo>
                  <a:pt x="5962" y="10689"/>
                </a:moveTo>
                <a:lnTo>
                  <a:pt x="5962" y="11535"/>
                </a:lnTo>
                <a:lnTo>
                  <a:pt x="5530" y="11535"/>
                </a:lnTo>
                <a:lnTo>
                  <a:pt x="5530" y="10689"/>
                </a:lnTo>
                <a:close/>
                <a:moveTo>
                  <a:pt x="6809" y="10689"/>
                </a:moveTo>
                <a:lnTo>
                  <a:pt x="6809" y="11535"/>
                </a:lnTo>
                <a:lnTo>
                  <a:pt x="6377" y="11535"/>
                </a:lnTo>
                <a:lnTo>
                  <a:pt x="6377" y="10689"/>
                </a:lnTo>
                <a:close/>
                <a:moveTo>
                  <a:pt x="7656" y="10689"/>
                </a:moveTo>
                <a:lnTo>
                  <a:pt x="7656" y="11535"/>
                </a:lnTo>
                <a:lnTo>
                  <a:pt x="7224" y="11535"/>
                </a:lnTo>
                <a:lnTo>
                  <a:pt x="7224" y="10689"/>
                </a:lnTo>
                <a:close/>
                <a:moveTo>
                  <a:pt x="8502" y="10689"/>
                </a:moveTo>
                <a:lnTo>
                  <a:pt x="8502" y="11535"/>
                </a:lnTo>
                <a:lnTo>
                  <a:pt x="8070" y="11535"/>
                </a:lnTo>
                <a:lnTo>
                  <a:pt x="8070" y="10689"/>
                </a:lnTo>
                <a:close/>
                <a:moveTo>
                  <a:pt x="9358" y="10689"/>
                </a:moveTo>
                <a:lnTo>
                  <a:pt x="9358" y="11535"/>
                </a:lnTo>
                <a:lnTo>
                  <a:pt x="8926" y="11535"/>
                </a:lnTo>
                <a:lnTo>
                  <a:pt x="8926" y="10689"/>
                </a:lnTo>
                <a:close/>
                <a:moveTo>
                  <a:pt x="873" y="11924"/>
                </a:moveTo>
                <a:lnTo>
                  <a:pt x="873" y="12771"/>
                </a:lnTo>
                <a:lnTo>
                  <a:pt x="441" y="12771"/>
                </a:lnTo>
                <a:lnTo>
                  <a:pt x="441" y="11924"/>
                </a:lnTo>
                <a:close/>
                <a:moveTo>
                  <a:pt x="1728" y="11924"/>
                </a:moveTo>
                <a:lnTo>
                  <a:pt x="1728" y="12771"/>
                </a:lnTo>
                <a:lnTo>
                  <a:pt x="1296" y="12771"/>
                </a:lnTo>
                <a:lnTo>
                  <a:pt x="1296" y="11924"/>
                </a:lnTo>
                <a:close/>
                <a:moveTo>
                  <a:pt x="2575" y="11924"/>
                </a:moveTo>
                <a:lnTo>
                  <a:pt x="2575" y="12771"/>
                </a:lnTo>
                <a:lnTo>
                  <a:pt x="2143" y="12771"/>
                </a:lnTo>
                <a:lnTo>
                  <a:pt x="2143" y="11924"/>
                </a:lnTo>
                <a:close/>
                <a:moveTo>
                  <a:pt x="3422" y="11924"/>
                </a:moveTo>
                <a:lnTo>
                  <a:pt x="3422" y="12771"/>
                </a:lnTo>
                <a:lnTo>
                  <a:pt x="2990" y="12771"/>
                </a:lnTo>
                <a:lnTo>
                  <a:pt x="2990" y="11924"/>
                </a:lnTo>
                <a:close/>
                <a:moveTo>
                  <a:pt x="4269" y="11924"/>
                </a:moveTo>
                <a:lnTo>
                  <a:pt x="4269" y="12771"/>
                </a:lnTo>
                <a:lnTo>
                  <a:pt x="3837" y="12771"/>
                </a:lnTo>
                <a:lnTo>
                  <a:pt x="3837" y="11924"/>
                </a:lnTo>
                <a:close/>
                <a:moveTo>
                  <a:pt x="5115" y="11924"/>
                </a:moveTo>
                <a:lnTo>
                  <a:pt x="5115" y="12771"/>
                </a:lnTo>
                <a:lnTo>
                  <a:pt x="4683" y="12771"/>
                </a:lnTo>
                <a:lnTo>
                  <a:pt x="4683" y="11924"/>
                </a:lnTo>
                <a:close/>
                <a:moveTo>
                  <a:pt x="5962" y="11924"/>
                </a:moveTo>
                <a:lnTo>
                  <a:pt x="5962" y="12771"/>
                </a:lnTo>
                <a:lnTo>
                  <a:pt x="5530" y="12771"/>
                </a:lnTo>
                <a:lnTo>
                  <a:pt x="5530" y="11924"/>
                </a:lnTo>
                <a:close/>
                <a:moveTo>
                  <a:pt x="6809" y="11924"/>
                </a:moveTo>
                <a:lnTo>
                  <a:pt x="6809" y="12771"/>
                </a:lnTo>
                <a:lnTo>
                  <a:pt x="6377" y="12771"/>
                </a:lnTo>
                <a:lnTo>
                  <a:pt x="6377" y="11924"/>
                </a:lnTo>
                <a:close/>
                <a:moveTo>
                  <a:pt x="7656" y="11924"/>
                </a:moveTo>
                <a:lnTo>
                  <a:pt x="7656" y="12771"/>
                </a:lnTo>
                <a:lnTo>
                  <a:pt x="7224" y="12771"/>
                </a:lnTo>
                <a:lnTo>
                  <a:pt x="7224" y="11924"/>
                </a:lnTo>
                <a:close/>
                <a:moveTo>
                  <a:pt x="8502" y="11924"/>
                </a:moveTo>
                <a:lnTo>
                  <a:pt x="8502" y="12771"/>
                </a:lnTo>
                <a:lnTo>
                  <a:pt x="8070" y="12771"/>
                </a:lnTo>
                <a:lnTo>
                  <a:pt x="8070" y="11924"/>
                </a:lnTo>
                <a:close/>
                <a:moveTo>
                  <a:pt x="9358" y="11924"/>
                </a:moveTo>
                <a:lnTo>
                  <a:pt x="9358" y="12771"/>
                </a:lnTo>
                <a:lnTo>
                  <a:pt x="8926" y="12771"/>
                </a:lnTo>
                <a:lnTo>
                  <a:pt x="8926" y="11924"/>
                </a:lnTo>
                <a:close/>
                <a:moveTo>
                  <a:pt x="873" y="13151"/>
                </a:moveTo>
                <a:lnTo>
                  <a:pt x="873" y="13998"/>
                </a:lnTo>
                <a:lnTo>
                  <a:pt x="441" y="13998"/>
                </a:lnTo>
                <a:lnTo>
                  <a:pt x="441" y="13151"/>
                </a:lnTo>
                <a:close/>
                <a:moveTo>
                  <a:pt x="1728" y="13151"/>
                </a:moveTo>
                <a:lnTo>
                  <a:pt x="1728" y="13998"/>
                </a:lnTo>
                <a:lnTo>
                  <a:pt x="1296" y="13998"/>
                </a:lnTo>
                <a:lnTo>
                  <a:pt x="1296" y="13151"/>
                </a:lnTo>
                <a:close/>
                <a:moveTo>
                  <a:pt x="2575" y="13151"/>
                </a:moveTo>
                <a:lnTo>
                  <a:pt x="2575" y="13998"/>
                </a:lnTo>
                <a:lnTo>
                  <a:pt x="2143" y="13998"/>
                </a:lnTo>
                <a:lnTo>
                  <a:pt x="2143" y="13151"/>
                </a:lnTo>
                <a:close/>
                <a:moveTo>
                  <a:pt x="3422" y="13151"/>
                </a:moveTo>
                <a:lnTo>
                  <a:pt x="3422" y="13998"/>
                </a:lnTo>
                <a:lnTo>
                  <a:pt x="2990" y="13998"/>
                </a:lnTo>
                <a:lnTo>
                  <a:pt x="2990" y="13151"/>
                </a:lnTo>
                <a:close/>
                <a:moveTo>
                  <a:pt x="4269" y="13151"/>
                </a:moveTo>
                <a:lnTo>
                  <a:pt x="4269" y="13998"/>
                </a:lnTo>
                <a:lnTo>
                  <a:pt x="3837" y="13998"/>
                </a:lnTo>
                <a:lnTo>
                  <a:pt x="3837" y="13151"/>
                </a:lnTo>
                <a:close/>
                <a:moveTo>
                  <a:pt x="5115" y="13151"/>
                </a:moveTo>
                <a:lnTo>
                  <a:pt x="5115" y="13998"/>
                </a:lnTo>
                <a:lnTo>
                  <a:pt x="4683" y="13998"/>
                </a:lnTo>
                <a:lnTo>
                  <a:pt x="4683" y="13151"/>
                </a:lnTo>
                <a:close/>
                <a:moveTo>
                  <a:pt x="5962" y="13151"/>
                </a:moveTo>
                <a:lnTo>
                  <a:pt x="5962" y="13998"/>
                </a:lnTo>
                <a:lnTo>
                  <a:pt x="5530" y="13998"/>
                </a:lnTo>
                <a:lnTo>
                  <a:pt x="5530" y="13151"/>
                </a:lnTo>
                <a:close/>
                <a:moveTo>
                  <a:pt x="6809" y="13151"/>
                </a:moveTo>
                <a:lnTo>
                  <a:pt x="6809" y="13998"/>
                </a:lnTo>
                <a:lnTo>
                  <a:pt x="6377" y="13998"/>
                </a:lnTo>
                <a:lnTo>
                  <a:pt x="6377" y="13151"/>
                </a:lnTo>
                <a:close/>
                <a:moveTo>
                  <a:pt x="7656" y="13151"/>
                </a:moveTo>
                <a:lnTo>
                  <a:pt x="7656" y="13998"/>
                </a:lnTo>
                <a:lnTo>
                  <a:pt x="7224" y="13998"/>
                </a:lnTo>
                <a:lnTo>
                  <a:pt x="7224" y="13151"/>
                </a:lnTo>
                <a:close/>
                <a:moveTo>
                  <a:pt x="8502" y="13151"/>
                </a:moveTo>
                <a:lnTo>
                  <a:pt x="8502" y="13998"/>
                </a:lnTo>
                <a:lnTo>
                  <a:pt x="8070" y="13998"/>
                </a:lnTo>
                <a:lnTo>
                  <a:pt x="8070" y="13151"/>
                </a:lnTo>
                <a:close/>
                <a:moveTo>
                  <a:pt x="9358" y="13151"/>
                </a:moveTo>
                <a:lnTo>
                  <a:pt x="9358" y="13998"/>
                </a:lnTo>
                <a:lnTo>
                  <a:pt x="8926" y="13998"/>
                </a:lnTo>
                <a:lnTo>
                  <a:pt x="8926" y="13151"/>
                </a:lnTo>
                <a:close/>
                <a:moveTo>
                  <a:pt x="873" y="14387"/>
                </a:moveTo>
                <a:lnTo>
                  <a:pt x="873" y="15234"/>
                </a:lnTo>
                <a:lnTo>
                  <a:pt x="441" y="15234"/>
                </a:lnTo>
                <a:lnTo>
                  <a:pt x="441" y="14387"/>
                </a:lnTo>
                <a:close/>
                <a:moveTo>
                  <a:pt x="1728" y="14387"/>
                </a:moveTo>
                <a:lnTo>
                  <a:pt x="1728" y="15234"/>
                </a:lnTo>
                <a:lnTo>
                  <a:pt x="1296" y="15234"/>
                </a:lnTo>
                <a:lnTo>
                  <a:pt x="1296" y="14387"/>
                </a:lnTo>
                <a:close/>
                <a:moveTo>
                  <a:pt x="2575" y="14387"/>
                </a:moveTo>
                <a:lnTo>
                  <a:pt x="2575" y="15234"/>
                </a:lnTo>
                <a:lnTo>
                  <a:pt x="2143" y="15234"/>
                </a:lnTo>
                <a:lnTo>
                  <a:pt x="2143" y="14387"/>
                </a:lnTo>
                <a:close/>
                <a:moveTo>
                  <a:pt x="3422" y="14387"/>
                </a:moveTo>
                <a:lnTo>
                  <a:pt x="3422" y="15234"/>
                </a:lnTo>
                <a:lnTo>
                  <a:pt x="2990" y="15234"/>
                </a:lnTo>
                <a:lnTo>
                  <a:pt x="2990" y="14387"/>
                </a:lnTo>
                <a:close/>
                <a:moveTo>
                  <a:pt x="4269" y="14387"/>
                </a:moveTo>
                <a:lnTo>
                  <a:pt x="4269" y="15234"/>
                </a:lnTo>
                <a:lnTo>
                  <a:pt x="3837" y="15234"/>
                </a:lnTo>
                <a:lnTo>
                  <a:pt x="3837" y="14387"/>
                </a:lnTo>
                <a:close/>
                <a:moveTo>
                  <a:pt x="5115" y="14387"/>
                </a:moveTo>
                <a:lnTo>
                  <a:pt x="5115" y="15234"/>
                </a:lnTo>
                <a:lnTo>
                  <a:pt x="4683" y="15234"/>
                </a:lnTo>
                <a:lnTo>
                  <a:pt x="4683" y="14387"/>
                </a:lnTo>
                <a:close/>
                <a:moveTo>
                  <a:pt x="5962" y="14387"/>
                </a:moveTo>
                <a:lnTo>
                  <a:pt x="5962" y="15234"/>
                </a:lnTo>
                <a:lnTo>
                  <a:pt x="5530" y="15234"/>
                </a:lnTo>
                <a:lnTo>
                  <a:pt x="5530" y="14387"/>
                </a:lnTo>
                <a:close/>
                <a:moveTo>
                  <a:pt x="6809" y="14387"/>
                </a:moveTo>
                <a:lnTo>
                  <a:pt x="6809" y="15234"/>
                </a:lnTo>
                <a:lnTo>
                  <a:pt x="6377" y="15234"/>
                </a:lnTo>
                <a:lnTo>
                  <a:pt x="6377" y="14387"/>
                </a:lnTo>
                <a:close/>
                <a:moveTo>
                  <a:pt x="7656" y="14387"/>
                </a:moveTo>
                <a:lnTo>
                  <a:pt x="7656" y="15234"/>
                </a:lnTo>
                <a:lnTo>
                  <a:pt x="7224" y="15234"/>
                </a:lnTo>
                <a:lnTo>
                  <a:pt x="7224" y="14387"/>
                </a:lnTo>
                <a:close/>
                <a:moveTo>
                  <a:pt x="8502" y="14387"/>
                </a:moveTo>
                <a:lnTo>
                  <a:pt x="8502" y="15234"/>
                </a:lnTo>
                <a:lnTo>
                  <a:pt x="8070" y="15234"/>
                </a:lnTo>
                <a:lnTo>
                  <a:pt x="8070" y="14387"/>
                </a:lnTo>
                <a:close/>
                <a:moveTo>
                  <a:pt x="9358" y="14387"/>
                </a:moveTo>
                <a:lnTo>
                  <a:pt x="9358" y="15234"/>
                </a:lnTo>
                <a:lnTo>
                  <a:pt x="8926" y="15234"/>
                </a:lnTo>
                <a:lnTo>
                  <a:pt x="8926" y="14387"/>
                </a:lnTo>
                <a:close/>
                <a:moveTo>
                  <a:pt x="968" y="0"/>
                </a:moveTo>
                <a:lnTo>
                  <a:pt x="968" y="1296"/>
                </a:lnTo>
                <a:lnTo>
                  <a:pt x="0" y="1296"/>
                </a:lnTo>
                <a:lnTo>
                  <a:pt x="0" y="21083"/>
                </a:lnTo>
                <a:lnTo>
                  <a:pt x="10075" y="21083"/>
                </a:lnTo>
                <a:lnTo>
                  <a:pt x="10075" y="3362"/>
                </a:lnTo>
                <a:lnTo>
                  <a:pt x="7949" y="3362"/>
                </a:lnTo>
                <a:lnTo>
                  <a:pt x="7949" y="2757"/>
                </a:lnTo>
                <a:lnTo>
                  <a:pt x="7224" y="2757"/>
                </a:lnTo>
                <a:lnTo>
                  <a:pt x="7224" y="1296"/>
                </a:lnTo>
                <a:lnTo>
                  <a:pt x="5945" y="1296"/>
                </a:lnTo>
                <a:lnTo>
                  <a:pt x="59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0"/>
          <p:cNvSpPr/>
          <p:nvPr/>
        </p:nvSpPr>
        <p:spPr>
          <a:xfrm>
            <a:off x="7106725" y="4540461"/>
            <a:ext cx="924059" cy="603028"/>
          </a:xfrm>
          <a:custGeom>
            <a:avLst/>
            <a:gdLst/>
            <a:ahLst/>
            <a:cxnLst/>
            <a:rect l="l" t="t" r="r" b="b"/>
            <a:pathLst>
              <a:path w="17187" h="11216" extrusionOk="0">
                <a:moveTo>
                  <a:pt x="15674" y="3319"/>
                </a:moveTo>
                <a:lnTo>
                  <a:pt x="15674" y="3898"/>
                </a:lnTo>
                <a:lnTo>
                  <a:pt x="1513" y="3898"/>
                </a:lnTo>
                <a:lnTo>
                  <a:pt x="1513" y="3319"/>
                </a:lnTo>
                <a:close/>
                <a:moveTo>
                  <a:pt x="15674" y="4442"/>
                </a:moveTo>
                <a:lnTo>
                  <a:pt x="15674" y="5021"/>
                </a:lnTo>
                <a:lnTo>
                  <a:pt x="1513" y="5021"/>
                </a:lnTo>
                <a:lnTo>
                  <a:pt x="1513" y="4442"/>
                </a:lnTo>
                <a:close/>
                <a:moveTo>
                  <a:pt x="15674" y="5574"/>
                </a:moveTo>
                <a:lnTo>
                  <a:pt x="15674" y="6153"/>
                </a:lnTo>
                <a:lnTo>
                  <a:pt x="1513" y="6153"/>
                </a:lnTo>
                <a:lnTo>
                  <a:pt x="1513" y="5574"/>
                </a:lnTo>
                <a:close/>
                <a:moveTo>
                  <a:pt x="15674" y="6697"/>
                </a:moveTo>
                <a:lnTo>
                  <a:pt x="15674" y="7276"/>
                </a:lnTo>
                <a:lnTo>
                  <a:pt x="1513" y="7276"/>
                </a:lnTo>
                <a:lnTo>
                  <a:pt x="1513" y="6697"/>
                </a:lnTo>
                <a:close/>
                <a:moveTo>
                  <a:pt x="1124" y="1"/>
                </a:moveTo>
                <a:lnTo>
                  <a:pt x="1124" y="1815"/>
                </a:lnTo>
                <a:lnTo>
                  <a:pt x="1" y="1815"/>
                </a:lnTo>
                <a:lnTo>
                  <a:pt x="1" y="11216"/>
                </a:lnTo>
                <a:lnTo>
                  <a:pt x="17187" y="11216"/>
                </a:lnTo>
                <a:lnTo>
                  <a:pt x="17187" y="1815"/>
                </a:lnTo>
                <a:lnTo>
                  <a:pt x="11579" y="1815"/>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0"/>
          <p:cNvSpPr/>
          <p:nvPr/>
        </p:nvSpPr>
        <p:spPr>
          <a:xfrm>
            <a:off x="4383375" y="3138725"/>
            <a:ext cx="541043" cy="2004745"/>
          </a:xfrm>
          <a:custGeom>
            <a:avLst/>
            <a:gdLst/>
            <a:ahLst/>
            <a:cxnLst/>
            <a:rect l="l" t="t" r="r" b="b"/>
            <a:pathLst>
              <a:path w="7164" h="26545" extrusionOk="0">
                <a:moveTo>
                  <a:pt x="4338" y="5237"/>
                </a:moveTo>
                <a:lnTo>
                  <a:pt x="4338" y="1"/>
                </a:lnTo>
                <a:lnTo>
                  <a:pt x="1106" y="1"/>
                </a:lnTo>
                <a:lnTo>
                  <a:pt x="1106" y="5246"/>
                </a:lnTo>
                <a:lnTo>
                  <a:pt x="0" y="5246"/>
                </a:lnTo>
                <a:lnTo>
                  <a:pt x="0" y="26544"/>
                </a:lnTo>
                <a:lnTo>
                  <a:pt x="7163" y="26544"/>
                </a:lnTo>
                <a:lnTo>
                  <a:pt x="7163" y="5237"/>
                </a:lnTo>
                <a:close/>
                <a:moveTo>
                  <a:pt x="976" y="18846"/>
                </a:moveTo>
                <a:lnTo>
                  <a:pt x="458" y="18846"/>
                </a:lnTo>
                <a:lnTo>
                  <a:pt x="458" y="17835"/>
                </a:lnTo>
                <a:lnTo>
                  <a:pt x="976" y="17835"/>
                </a:lnTo>
                <a:close/>
                <a:moveTo>
                  <a:pt x="976" y="17152"/>
                </a:moveTo>
                <a:lnTo>
                  <a:pt x="458" y="17152"/>
                </a:lnTo>
                <a:lnTo>
                  <a:pt x="458" y="16141"/>
                </a:lnTo>
                <a:lnTo>
                  <a:pt x="976" y="16141"/>
                </a:lnTo>
                <a:close/>
                <a:moveTo>
                  <a:pt x="976" y="15459"/>
                </a:moveTo>
                <a:lnTo>
                  <a:pt x="458" y="15459"/>
                </a:lnTo>
                <a:lnTo>
                  <a:pt x="458" y="14448"/>
                </a:lnTo>
                <a:lnTo>
                  <a:pt x="976" y="14448"/>
                </a:lnTo>
                <a:close/>
                <a:moveTo>
                  <a:pt x="976" y="13765"/>
                </a:moveTo>
                <a:lnTo>
                  <a:pt x="458" y="13765"/>
                </a:lnTo>
                <a:lnTo>
                  <a:pt x="458" y="12754"/>
                </a:lnTo>
                <a:lnTo>
                  <a:pt x="976" y="12754"/>
                </a:lnTo>
                <a:close/>
                <a:moveTo>
                  <a:pt x="976" y="12072"/>
                </a:moveTo>
                <a:lnTo>
                  <a:pt x="458" y="12072"/>
                </a:lnTo>
                <a:lnTo>
                  <a:pt x="458" y="11061"/>
                </a:lnTo>
                <a:lnTo>
                  <a:pt x="976" y="11061"/>
                </a:lnTo>
                <a:close/>
                <a:moveTo>
                  <a:pt x="976" y="10378"/>
                </a:moveTo>
                <a:lnTo>
                  <a:pt x="458" y="10378"/>
                </a:lnTo>
                <a:lnTo>
                  <a:pt x="458" y="9367"/>
                </a:lnTo>
                <a:lnTo>
                  <a:pt x="976" y="9367"/>
                </a:lnTo>
                <a:close/>
                <a:moveTo>
                  <a:pt x="976" y="8684"/>
                </a:moveTo>
                <a:lnTo>
                  <a:pt x="458" y="8684"/>
                </a:lnTo>
                <a:lnTo>
                  <a:pt x="458" y="7682"/>
                </a:lnTo>
                <a:lnTo>
                  <a:pt x="976" y="7682"/>
                </a:lnTo>
                <a:close/>
                <a:moveTo>
                  <a:pt x="976" y="7000"/>
                </a:moveTo>
                <a:lnTo>
                  <a:pt x="458" y="7000"/>
                </a:lnTo>
                <a:lnTo>
                  <a:pt x="458" y="5989"/>
                </a:lnTo>
                <a:lnTo>
                  <a:pt x="976" y="5989"/>
                </a:lnTo>
                <a:close/>
                <a:moveTo>
                  <a:pt x="2921" y="657"/>
                </a:moveTo>
                <a:lnTo>
                  <a:pt x="3284" y="657"/>
                </a:lnTo>
                <a:lnTo>
                  <a:pt x="3284" y="4347"/>
                </a:lnTo>
                <a:lnTo>
                  <a:pt x="2921" y="4347"/>
                </a:lnTo>
                <a:close/>
                <a:moveTo>
                  <a:pt x="2169" y="657"/>
                </a:moveTo>
                <a:lnTo>
                  <a:pt x="2532" y="657"/>
                </a:lnTo>
                <a:lnTo>
                  <a:pt x="2532" y="4347"/>
                </a:lnTo>
                <a:lnTo>
                  <a:pt x="2169" y="4347"/>
                </a:lnTo>
                <a:close/>
                <a:moveTo>
                  <a:pt x="1417" y="657"/>
                </a:moveTo>
                <a:lnTo>
                  <a:pt x="1780" y="657"/>
                </a:lnTo>
                <a:lnTo>
                  <a:pt x="1780" y="4347"/>
                </a:lnTo>
                <a:lnTo>
                  <a:pt x="1417" y="4347"/>
                </a:lnTo>
                <a:close/>
                <a:moveTo>
                  <a:pt x="1797" y="18837"/>
                </a:moveTo>
                <a:lnTo>
                  <a:pt x="1279" y="18837"/>
                </a:lnTo>
                <a:lnTo>
                  <a:pt x="1279" y="17835"/>
                </a:lnTo>
                <a:lnTo>
                  <a:pt x="1797" y="17835"/>
                </a:lnTo>
                <a:close/>
                <a:moveTo>
                  <a:pt x="1797" y="17152"/>
                </a:moveTo>
                <a:lnTo>
                  <a:pt x="1279" y="17152"/>
                </a:lnTo>
                <a:lnTo>
                  <a:pt x="1279" y="16141"/>
                </a:lnTo>
                <a:lnTo>
                  <a:pt x="1797" y="16141"/>
                </a:lnTo>
                <a:close/>
                <a:moveTo>
                  <a:pt x="1797" y="15459"/>
                </a:moveTo>
                <a:lnTo>
                  <a:pt x="1279" y="15459"/>
                </a:lnTo>
                <a:lnTo>
                  <a:pt x="1279" y="14448"/>
                </a:lnTo>
                <a:lnTo>
                  <a:pt x="1797" y="14448"/>
                </a:lnTo>
                <a:close/>
                <a:moveTo>
                  <a:pt x="1797" y="13765"/>
                </a:moveTo>
                <a:lnTo>
                  <a:pt x="1279" y="13765"/>
                </a:lnTo>
                <a:lnTo>
                  <a:pt x="1279" y="12754"/>
                </a:lnTo>
                <a:lnTo>
                  <a:pt x="1797" y="12754"/>
                </a:lnTo>
                <a:close/>
                <a:moveTo>
                  <a:pt x="1797" y="12072"/>
                </a:moveTo>
                <a:lnTo>
                  <a:pt x="1279" y="12072"/>
                </a:lnTo>
                <a:lnTo>
                  <a:pt x="1279" y="11061"/>
                </a:lnTo>
                <a:lnTo>
                  <a:pt x="1797" y="11061"/>
                </a:lnTo>
                <a:close/>
                <a:moveTo>
                  <a:pt x="1797" y="10378"/>
                </a:moveTo>
                <a:lnTo>
                  <a:pt x="1279" y="10378"/>
                </a:lnTo>
                <a:lnTo>
                  <a:pt x="1279" y="9367"/>
                </a:lnTo>
                <a:lnTo>
                  <a:pt x="1797" y="9367"/>
                </a:lnTo>
                <a:close/>
                <a:moveTo>
                  <a:pt x="1797" y="8684"/>
                </a:moveTo>
                <a:lnTo>
                  <a:pt x="1279" y="8684"/>
                </a:lnTo>
                <a:lnTo>
                  <a:pt x="1279" y="7682"/>
                </a:lnTo>
                <a:lnTo>
                  <a:pt x="1797" y="7682"/>
                </a:lnTo>
                <a:close/>
                <a:moveTo>
                  <a:pt x="1797" y="7000"/>
                </a:moveTo>
                <a:lnTo>
                  <a:pt x="1279" y="7000"/>
                </a:lnTo>
                <a:lnTo>
                  <a:pt x="1279" y="5989"/>
                </a:lnTo>
                <a:lnTo>
                  <a:pt x="1797" y="5989"/>
                </a:lnTo>
                <a:close/>
                <a:moveTo>
                  <a:pt x="2618" y="18837"/>
                </a:moveTo>
                <a:lnTo>
                  <a:pt x="2100" y="18837"/>
                </a:lnTo>
                <a:lnTo>
                  <a:pt x="2100" y="17835"/>
                </a:lnTo>
                <a:lnTo>
                  <a:pt x="2618" y="17835"/>
                </a:lnTo>
                <a:close/>
                <a:moveTo>
                  <a:pt x="2618" y="17152"/>
                </a:moveTo>
                <a:lnTo>
                  <a:pt x="2100" y="17152"/>
                </a:lnTo>
                <a:lnTo>
                  <a:pt x="2100" y="16141"/>
                </a:lnTo>
                <a:lnTo>
                  <a:pt x="2618" y="16141"/>
                </a:lnTo>
                <a:close/>
                <a:moveTo>
                  <a:pt x="2618" y="15459"/>
                </a:moveTo>
                <a:lnTo>
                  <a:pt x="2100" y="15459"/>
                </a:lnTo>
                <a:lnTo>
                  <a:pt x="2100" y="14448"/>
                </a:lnTo>
                <a:lnTo>
                  <a:pt x="2618" y="14448"/>
                </a:lnTo>
                <a:close/>
                <a:moveTo>
                  <a:pt x="2618" y="13765"/>
                </a:moveTo>
                <a:lnTo>
                  <a:pt x="2100" y="13765"/>
                </a:lnTo>
                <a:lnTo>
                  <a:pt x="2100" y="12754"/>
                </a:lnTo>
                <a:lnTo>
                  <a:pt x="2618" y="12754"/>
                </a:lnTo>
                <a:close/>
                <a:moveTo>
                  <a:pt x="2618" y="12072"/>
                </a:moveTo>
                <a:lnTo>
                  <a:pt x="2100" y="12072"/>
                </a:lnTo>
                <a:lnTo>
                  <a:pt x="2100" y="11061"/>
                </a:lnTo>
                <a:lnTo>
                  <a:pt x="2618" y="11061"/>
                </a:lnTo>
                <a:close/>
                <a:moveTo>
                  <a:pt x="2618" y="10378"/>
                </a:moveTo>
                <a:lnTo>
                  <a:pt x="2100" y="10378"/>
                </a:lnTo>
                <a:lnTo>
                  <a:pt x="2100" y="9367"/>
                </a:lnTo>
                <a:lnTo>
                  <a:pt x="2618" y="9367"/>
                </a:lnTo>
                <a:close/>
                <a:moveTo>
                  <a:pt x="2618" y="8684"/>
                </a:moveTo>
                <a:lnTo>
                  <a:pt x="2100" y="8684"/>
                </a:lnTo>
                <a:lnTo>
                  <a:pt x="2100" y="7682"/>
                </a:lnTo>
                <a:lnTo>
                  <a:pt x="2618" y="7682"/>
                </a:lnTo>
                <a:close/>
                <a:moveTo>
                  <a:pt x="2618" y="7000"/>
                </a:moveTo>
                <a:lnTo>
                  <a:pt x="2100" y="7000"/>
                </a:lnTo>
                <a:lnTo>
                  <a:pt x="2100" y="5989"/>
                </a:lnTo>
                <a:lnTo>
                  <a:pt x="2618" y="5989"/>
                </a:lnTo>
                <a:close/>
                <a:moveTo>
                  <a:pt x="3430" y="18837"/>
                </a:moveTo>
                <a:lnTo>
                  <a:pt x="2921" y="18837"/>
                </a:lnTo>
                <a:lnTo>
                  <a:pt x="2921" y="17835"/>
                </a:lnTo>
                <a:lnTo>
                  <a:pt x="3430" y="17835"/>
                </a:lnTo>
                <a:close/>
                <a:moveTo>
                  <a:pt x="3430" y="17152"/>
                </a:moveTo>
                <a:lnTo>
                  <a:pt x="2921" y="17152"/>
                </a:lnTo>
                <a:lnTo>
                  <a:pt x="2921" y="16141"/>
                </a:lnTo>
                <a:lnTo>
                  <a:pt x="3430" y="16141"/>
                </a:lnTo>
                <a:close/>
                <a:moveTo>
                  <a:pt x="3430" y="15459"/>
                </a:moveTo>
                <a:lnTo>
                  <a:pt x="2921" y="15459"/>
                </a:lnTo>
                <a:lnTo>
                  <a:pt x="2921" y="14448"/>
                </a:lnTo>
                <a:lnTo>
                  <a:pt x="3430" y="14448"/>
                </a:lnTo>
                <a:close/>
                <a:moveTo>
                  <a:pt x="3430" y="13765"/>
                </a:moveTo>
                <a:lnTo>
                  <a:pt x="2921" y="13765"/>
                </a:lnTo>
                <a:lnTo>
                  <a:pt x="2921" y="12754"/>
                </a:lnTo>
                <a:lnTo>
                  <a:pt x="3430" y="12754"/>
                </a:lnTo>
                <a:close/>
                <a:moveTo>
                  <a:pt x="3430" y="12072"/>
                </a:moveTo>
                <a:lnTo>
                  <a:pt x="2921" y="12072"/>
                </a:lnTo>
                <a:lnTo>
                  <a:pt x="2921" y="11061"/>
                </a:lnTo>
                <a:lnTo>
                  <a:pt x="3430" y="11061"/>
                </a:lnTo>
                <a:close/>
                <a:moveTo>
                  <a:pt x="3430" y="10378"/>
                </a:moveTo>
                <a:lnTo>
                  <a:pt x="2921" y="10378"/>
                </a:lnTo>
                <a:lnTo>
                  <a:pt x="2921" y="9367"/>
                </a:lnTo>
                <a:lnTo>
                  <a:pt x="3430" y="9367"/>
                </a:lnTo>
                <a:close/>
                <a:moveTo>
                  <a:pt x="3430" y="8684"/>
                </a:moveTo>
                <a:lnTo>
                  <a:pt x="2921" y="8684"/>
                </a:lnTo>
                <a:lnTo>
                  <a:pt x="2921" y="7682"/>
                </a:lnTo>
                <a:lnTo>
                  <a:pt x="3430" y="7682"/>
                </a:lnTo>
                <a:close/>
                <a:moveTo>
                  <a:pt x="3430" y="7000"/>
                </a:moveTo>
                <a:lnTo>
                  <a:pt x="2921" y="7000"/>
                </a:lnTo>
                <a:lnTo>
                  <a:pt x="2921" y="5989"/>
                </a:lnTo>
                <a:lnTo>
                  <a:pt x="3430" y="5989"/>
                </a:lnTo>
                <a:close/>
                <a:moveTo>
                  <a:pt x="3664" y="657"/>
                </a:moveTo>
                <a:lnTo>
                  <a:pt x="4027" y="657"/>
                </a:lnTo>
                <a:lnTo>
                  <a:pt x="4027" y="4347"/>
                </a:lnTo>
                <a:lnTo>
                  <a:pt x="3655" y="4347"/>
                </a:lnTo>
                <a:close/>
                <a:moveTo>
                  <a:pt x="4251" y="18837"/>
                </a:moveTo>
                <a:lnTo>
                  <a:pt x="3733" y="18837"/>
                </a:lnTo>
                <a:lnTo>
                  <a:pt x="3733" y="17835"/>
                </a:lnTo>
                <a:lnTo>
                  <a:pt x="4251" y="17835"/>
                </a:lnTo>
                <a:close/>
                <a:moveTo>
                  <a:pt x="4251" y="17152"/>
                </a:moveTo>
                <a:lnTo>
                  <a:pt x="3733" y="17152"/>
                </a:lnTo>
                <a:lnTo>
                  <a:pt x="3733" y="16141"/>
                </a:lnTo>
                <a:lnTo>
                  <a:pt x="4251" y="16141"/>
                </a:lnTo>
                <a:close/>
                <a:moveTo>
                  <a:pt x="4251" y="15459"/>
                </a:moveTo>
                <a:lnTo>
                  <a:pt x="3733" y="15459"/>
                </a:lnTo>
                <a:lnTo>
                  <a:pt x="3733" y="14448"/>
                </a:lnTo>
                <a:lnTo>
                  <a:pt x="4251" y="14448"/>
                </a:lnTo>
                <a:close/>
                <a:moveTo>
                  <a:pt x="4251" y="13765"/>
                </a:moveTo>
                <a:lnTo>
                  <a:pt x="3733" y="13765"/>
                </a:lnTo>
                <a:lnTo>
                  <a:pt x="3733" y="12754"/>
                </a:lnTo>
                <a:lnTo>
                  <a:pt x="4251" y="12754"/>
                </a:lnTo>
                <a:close/>
                <a:moveTo>
                  <a:pt x="4251" y="12072"/>
                </a:moveTo>
                <a:lnTo>
                  <a:pt x="3733" y="12072"/>
                </a:lnTo>
                <a:lnTo>
                  <a:pt x="3733" y="11061"/>
                </a:lnTo>
                <a:lnTo>
                  <a:pt x="4251" y="11061"/>
                </a:lnTo>
                <a:close/>
                <a:moveTo>
                  <a:pt x="4251" y="10378"/>
                </a:moveTo>
                <a:lnTo>
                  <a:pt x="3733" y="10378"/>
                </a:lnTo>
                <a:lnTo>
                  <a:pt x="3733" y="9367"/>
                </a:lnTo>
                <a:lnTo>
                  <a:pt x="4251" y="9367"/>
                </a:lnTo>
                <a:close/>
                <a:moveTo>
                  <a:pt x="4251" y="8684"/>
                </a:moveTo>
                <a:lnTo>
                  <a:pt x="3733" y="8684"/>
                </a:lnTo>
                <a:lnTo>
                  <a:pt x="3733" y="7682"/>
                </a:lnTo>
                <a:lnTo>
                  <a:pt x="4251" y="7682"/>
                </a:lnTo>
                <a:close/>
                <a:moveTo>
                  <a:pt x="4251" y="7000"/>
                </a:moveTo>
                <a:lnTo>
                  <a:pt x="3733" y="7000"/>
                </a:lnTo>
                <a:lnTo>
                  <a:pt x="3733" y="5989"/>
                </a:lnTo>
                <a:lnTo>
                  <a:pt x="4251" y="5989"/>
                </a:lnTo>
                <a:close/>
                <a:moveTo>
                  <a:pt x="5072" y="18837"/>
                </a:moveTo>
                <a:lnTo>
                  <a:pt x="4554" y="18837"/>
                </a:lnTo>
                <a:lnTo>
                  <a:pt x="4554" y="17835"/>
                </a:lnTo>
                <a:lnTo>
                  <a:pt x="5072" y="17835"/>
                </a:lnTo>
                <a:close/>
                <a:moveTo>
                  <a:pt x="5072" y="17152"/>
                </a:moveTo>
                <a:lnTo>
                  <a:pt x="4554" y="17152"/>
                </a:lnTo>
                <a:lnTo>
                  <a:pt x="4554" y="16141"/>
                </a:lnTo>
                <a:lnTo>
                  <a:pt x="5072" y="16141"/>
                </a:lnTo>
                <a:close/>
                <a:moveTo>
                  <a:pt x="5072" y="15459"/>
                </a:moveTo>
                <a:lnTo>
                  <a:pt x="4554" y="15459"/>
                </a:lnTo>
                <a:lnTo>
                  <a:pt x="4554" y="14448"/>
                </a:lnTo>
                <a:lnTo>
                  <a:pt x="5072" y="14448"/>
                </a:lnTo>
                <a:close/>
                <a:moveTo>
                  <a:pt x="5072" y="13765"/>
                </a:moveTo>
                <a:lnTo>
                  <a:pt x="4554" y="13765"/>
                </a:lnTo>
                <a:lnTo>
                  <a:pt x="4554" y="12754"/>
                </a:lnTo>
                <a:lnTo>
                  <a:pt x="5072" y="12754"/>
                </a:lnTo>
                <a:close/>
                <a:moveTo>
                  <a:pt x="5072" y="12072"/>
                </a:moveTo>
                <a:lnTo>
                  <a:pt x="4554" y="12072"/>
                </a:lnTo>
                <a:lnTo>
                  <a:pt x="4554" y="11061"/>
                </a:lnTo>
                <a:lnTo>
                  <a:pt x="5072" y="11061"/>
                </a:lnTo>
                <a:close/>
                <a:moveTo>
                  <a:pt x="5072" y="10378"/>
                </a:moveTo>
                <a:lnTo>
                  <a:pt x="4554" y="10378"/>
                </a:lnTo>
                <a:lnTo>
                  <a:pt x="4554" y="9367"/>
                </a:lnTo>
                <a:lnTo>
                  <a:pt x="5072" y="9367"/>
                </a:lnTo>
                <a:close/>
                <a:moveTo>
                  <a:pt x="5072" y="8684"/>
                </a:moveTo>
                <a:lnTo>
                  <a:pt x="4554" y="8684"/>
                </a:lnTo>
                <a:lnTo>
                  <a:pt x="4554" y="7682"/>
                </a:lnTo>
                <a:lnTo>
                  <a:pt x="5072" y="7682"/>
                </a:lnTo>
                <a:close/>
                <a:moveTo>
                  <a:pt x="5072" y="7000"/>
                </a:moveTo>
                <a:lnTo>
                  <a:pt x="4554" y="7000"/>
                </a:lnTo>
                <a:lnTo>
                  <a:pt x="4554" y="5989"/>
                </a:lnTo>
                <a:lnTo>
                  <a:pt x="5072" y="5989"/>
                </a:lnTo>
                <a:close/>
                <a:moveTo>
                  <a:pt x="5884" y="18837"/>
                </a:moveTo>
                <a:lnTo>
                  <a:pt x="5375" y="18837"/>
                </a:lnTo>
                <a:lnTo>
                  <a:pt x="5375" y="17835"/>
                </a:lnTo>
                <a:lnTo>
                  <a:pt x="5884" y="17835"/>
                </a:lnTo>
                <a:close/>
                <a:moveTo>
                  <a:pt x="5884" y="17152"/>
                </a:moveTo>
                <a:lnTo>
                  <a:pt x="5375" y="17152"/>
                </a:lnTo>
                <a:lnTo>
                  <a:pt x="5375" y="16141"/>
                </a:lnTo>
                <a:lnTo>
                  <a:pt x="5884" y="16141"/>
                </a:lnTo>
                <a:close/>
                <a:moveTo>
                  <a:pt x="5884" y="15459"/>
                </a:moveTo>
                <a:lnTo>
                  <a:pt x="5375" y="15459"/>
                </a:lnTo>
                <a:lnTo>
                  <a:pt x="5375" y="14448"/>
                </a:lnTo>
                <a:lnTo>
                  <a:pt x="5884" y="14448"/>
                </a:lnTo>
                <a:close/>
                <a:moveTo>
                  <a:pt x="5884" y="13765"/>
                </a:moveTo>
                <a:lnTo>
                  <a:pt x="5375" y="13765"/>
                </a:lnTo>
                <a:lnTo>
                  <a:pt x="5375" y="12754"/>
                </a:lnTo>
                <a:lnTo>
                  <a:pt x="5884" y="12754"/>
                </a:lnTo>
                <a:close/>
                <a:moveTo>
                  <a:pt x="5884" y="12072"/>
                </a:moveTo>
                <a:lnTo>
                  <a:pt x="5375" y="12072"/>
                </a:lnTo>
                <a:lnTo>
                  <a:pt x="5375" y="11061"/>
                </a:lnTo>
                <a:lnTo>
                  <a:pt x="5884" y="11061"/>
                </a:lnTo>
                <a:close/>
                <a:moveTo>
                  <a:pt x="5884" y="10378"/>
                </a:moveTo>
                <a:lnTo>
                  <a:pt x="5375" y="10378"/>
                </a:lnTo>
                <a:lnTo>
                  <a:pt x="5375" y="9367"/>
                </a:lnTo>
                <a:lnTo>
                  <a:pt x="5884" y="9367"/>
                </a:lnTo>
                <a:close/>
                <a:moveTo>
                  <a:pt x="5884" y="8684"/>
                </a:moveTo>
                <a:lnTo>
                  <a:pt x="5375" y="8684"/>
                </a:lnTo>
                <a:lnTo>
                  <a:pt x="5375" y="7682"/>
                </a:lnTo>
                <a:lnTo>
                  <a:pt x="5884" y="7682"/>
                </a:lnTo>
                <a:close/>
                <a:moveTo>
                  <a:pt x="5884" y="7000"/>
                </a:moveTo>
                <a:lnTo>
                  <a:pt x="5375" y="7000"/>
                </a:lnTo>
                <a:lnTo>
                  <a:pt x="5375" y="5989"/>
                </a:lnTo>
                <a:lnTo>
                  <a:pt x="5884" y="5989"/>
                </a:lnTo>
                <a:close/>
                <a:moveTo>
                  <a:pt x="6705" y="18837"/>
                </a:moveTo>
                <a:lnTo>
                  <a:pt x="6187" y="18837"/>
                </a:lnTo>
                <a:lnTo>
                  <a:pt x="6187" y="17835"/>
                </a:lnTo>
                <a:lnTo>
                  <a:pt x="6697" y="17835"/>
                </a:lnTo>
                <a:close/>
                <a:moveTo>
                  <a:pt x="6705" y="17152"/>
                </a:moveTo>
                <a:lnTo>
                  <a:pt x="6187" y="17152"/>
                </a:lnTo>
                <a:lnTo>
                  <a:pt x="6187" y="16141"/>
                </a:lnTo>
                <a:lnTo>
                  <a:pt x="6697" y="16141"/>
                </a:lnTo>
                <a:close/>
                <a:moveTo>
                  <a:pt x="6705" y="15459"/>
                </a:moveTo>
                <a:lnTo>
                  <a:pt x="6187" y="15459"/>
                </a:lnTo>
                <a:lnTo>
                  <a:pt x="6187" y="14448"/>
                </a:lnTo>
                <a:lnTo>
                  <a:pt x="6697" y="14448"/>
                </a:lnTo>
                <a:close/>
                <a:moveTo>
                  <a:pt x="6705" y="13765"/>
                </a:moveTo>
                <a:lnTo>
                  <a:pt x="6187" y="13765"/>
                </a:lnTo>
                <a:lnTo>
                  <a:pt x="6187" y="12754"/>
                </a:lnTo>
                <a:lnTo>
                  <a:pt x="6697" y="12754"/>
                </a:lnTo>
                <a:close/>
                <a:moveTo>
                  <a:pt x="6705" y="12072"/>
                </a:moveTo>
                <a:lnTo>
                  <a:pt x="6187" y="12072"/>
                </a:lnTo>
                <a:lnTo>
                  <a:pt x="6187" y="11061"/>
                </a:lnTo>
                <a:lnTo>
                  <a:pt x="6697" y="11061"/>
                </a:lnTo>
                <a:close/>
                <a:moveTo>
                  <a:pt x="6705" y="10378"/>
                </a:moveTo>
                <a:lnTo>
                  <a:pt x="6187" y="10378"/>
                </a:lnTo>
                <a:lnTo>
                  <a:pt x="6187" y="9367"/>
                </a:lnTo>
                <a:lnTo>
                  <a:pt x="6697" y="9367"/>
                </a:lnTo>
                <a:close/>
                <a:moveTo>
                  <a:pt x="6705" y="8684"/>
                </a:moveTo>
                <a:lnTo>
                  <a:pt x="6187" y="8684"/>
                </a:lnTo>
                <a:lnTo>
                  <a:pt x="6187" y="7682"/>
                </a:lnTo>
                <a:lnTo>
                  <a:pt x="6697" y="7682"/>
                </a:lnTo>
                <a:close/>
                <a:moveTo>
                  <a:pt x="6705" y="7000"/>
                </a:moveTo>
                <a:lnTo>
                  <a:pt x="6187" y="7000"/>
                </a:lnTo>
                <a:lnTo>
                  <a:pt x="6187" y="5989"/>
                </a:lnTo>
                <a:lnTo>
                  <a:pt x="6697" y="598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1" name="Google Shape;801;p50"/>
          <p:cNvGrpSpPr/>
          <p:nvPr/>
        </p:nvGrpSpPr>
        <p:grpSpPr>
          <a:xfrm>
            <a:off x="3001589" y="498525"/>
            <a:ext cx="5898044" cy="4305002"/>
            <a:chOff x="3001589" y="498525"/>
            <a:chExt cx="5898044" cy="4305002"/>
          </a:xfrm>
        </p:grpSpPr>
        <p:sp>
          <p:nvSpPr>
            <p:cNvPr id="802" name="Google Shape;802;p50"/>
            <p:cNvSpPr/>
            <p:nvPr/>
          </p:nvSpPr>
          <p:spPr>
            <a:xfrm>
              <a:off x="3001589" y="724820"/>
              <a:ext cx="265869" cy="265244"/>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0"/>
            <p:cNvSpPr/>
            <p:nvPr/>
          </p:nvSpPr>
          <p:spPr>
            <a:xfrm>
              <a:off x="3412127" y="498525"/>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0"/>
            <p:cNvSpPr/>
            <p:nvPr/>
          </p:nvSpPr>
          <p:spPr>
            <a:xfrm>
              <a:off x="3609902" y="908250"/>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0"/>
            <p:cNvSpPr/>
            <p:nvPr/>
          </p:nvSpPr>
          <p:spPr>
            <a:xfrm>
              <a:off x="8633764" y="4275195"/>
              <a:ext cx="265869" cy="265244"/>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0"/>
            <p:cNvSpPr/>
            <p:nvPr/>
          </p:nvSpPr>
          <p:spPr>
            <a:xfrm>
              <a:off x="8436002" y="4605925"/>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11;p51">
            <a:extLst>
              <a:ext uri="{FF2B5EF4-FFF2-40B4-BE49-F238E27FC236}">
                <a16:creationId xmlns:a16="http://schemas.microsoft.com/office/drawing/2014/main" id="{110337BA-0391-AC42-84C3-E0C23CB3D7EA}"/>
              </a:ext>
            </a:extLst>
          </p:cNvPr>
          <p:cNvSpPr txBox="1">
            <a:spLocks/>
          </p:cNvSpPr>
          <p:nvPr/>
        </p:nvSpPr>
        <p:spPr>
          <a:xfrm>
            <a:off x="3388405" y="411464"/>
            <a:ext cx="5336700" cy="55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Sansita ExtraBold"/>
              <a:buNone/>
              <a:defRPr sz="3000" b="0" i="0" u="none" strike="noStrike" cap="none">
                <a:solidFill>
                  <a:schemeClr val="accent2"/>
                </a:solidFill>
                <a:latin typeface="Sansita ExtraBold"/>
                <a:ea typeface="Sansita ExtraBold"/>
                <a:cs typeface="Sansita ExtraBold"/>
                <a:sym typeface="Sansita ExtraBold"/>
              </a:defRPr>
            </a:lvl1pPr>
            <a:lvl2pPr marR="0" lvl="1"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altLang="en-VN" sz="3200" dirty="0"/>
              <a:t>4. </a:t>
            </a:r>
            <a:r>
              <a:rPr lang="en-US" altLang="en-VN" sz="3200" b="1" i="1" dirty="0"/>
              <a:t>How do you feel today?</a:t>
            </a:r>
            <a:endParaRPr lang="en-US" dirty="0"/>
          </a:p>
        </p:txBody>
      </p:sp>
      <p:sp>
        <p:nvSpPr>
          <p:cNvPr id="29" name="Google Shape;874;p51">
            <a:extLst>
              <a:ext uri="{FF2B5EF4-FFF2-40B4-BE49-F238E27FC236}">
                <a16:creationId xmlns:a16="http://schemas.microsoft.com/office/drawing/2014/main" id="{2E272E4F-316D-AE47-B6CD-25A02DCBCBE8}"/>
              </a:ext>
            </a:extLst>
          </p:cNvPr>
          <p:cNvSpPr txBox="1">
            <a:spLocks noGrp="1"/>
          </p:cNvSpPr>
          <p:nvPr>
            <p:ph type="subTitle" idx="1"/>
          </p:nvPr>
        </p:nvSpPr>
        <p:spPr>
          <a:xfrm flipH="1">
            <a:off x="3534807" y="1286979"/>
            <a:ext cx="5364825" cy="11088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2000" dirty="0">
                <a:solidFill>
                  <a:srgbClr val="003B58"/>
                </a:solidFill>
                <a:latin typeface="Mulish"/>
                <a:ea typeface="Mulish"/>
                <a:cs typeface="Mulish"/>
                <a:sym typeface="Mulish"/>
              </a:rPr>
              <a:t>Work in pairs. Tell your friend how you feel today and what happened that made you feel that way. Your friend responds to you, using one option from the box 3.</a:t>
            </a:r>
            <a:endParaRPr sz="2000" dirty="0">
              <a:solidFill>
                <a:srgbClr val="003B58"/>
              </a:solidFill>
              <a:latin typeface="Mulish"/>
              <a:ea typeface="Mulish"/>
              <a:cs typeface="Mulish"/>
              <a:sym typeface="Mulish"/>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45"/>
          <p:cNvSpPr txBox="1">
            <a:spLocks noGrp="1"/>
          </p:cNvSpPr>
          <p:nvPr>
            <p:ph type="subTitle" idx="1"/>
          </p:nvPr>
        </p:nvSpPr>
        <p:spPr>
          <a:xfrm flipH="1">
            <a:off x="1055456" y="808758"/>
            <a:ext cx="3516544" cy="7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Today, I feel happy and motivated. My English teacher gave me an A+ for my English presentation in class. </a:t>
            </a:r>
            <a:endParaRPr sz="2000" dirty="0"/>
          </a:p>
        </p:txBody>
      </p:sp>
      <p:sp>
        <p:nvSpPr>
          <p:cNvPr id="629" name="Google Shape;629;p45"/>
          <p:cNvSpPr txBox="1">
            <a:spLocks noGrp="1"/>
          </p:cNvSpPr>
          <p:nvPr>
            <p:ph type="subTitle" idx="3"/>
          </p:nvPr>
        </p:nvSpPr>
        <p:spPr>
          <a:xfrm flipH="1">
            <a:off x="110890" y="794418"/>
            <a:ext cx="1204869" cy="4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a:t>
            </a:r>
            <a:endParaRPr dirty="0"/>
          </a:p>
        </p:txBody>
      </p:sp>
      <p:sp>
        <p:nvSpPr>
          <p:cNvPr id="632" name="Google Shape;632;p45"/>
          <p:cNvSpPr txBox="1">
            <a:spLocks noGrp="1"/>
          </p:cNvSpPr>
          <p:nvPr>
            <p:ph type="title" idx="5"/>
          </p:nvPr>
        </p:nvSpPr>
        <p:spPr>
          <a:xfrm>
            <a:off x="621101" y="116644"/>
            <a:ext cx="3465338"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Example</a:t>
            </a:r>
            <a:endParaRPr dirty="0"/>
          </a:p>
        </p:txBody>
      </p:sp>
      <p:sp>
        <p:nvSpPr>
          <p:cNvPr id="633" name="Google Shape;633;p45"/>
          <p:cNvSpPr txBox="1">
            <a:spLocks noGrp="1"/>
          </p:cNvSpPr>
          <p:nvPr>
            <p:ph type="subTitle" idx="6"/>
          </p:nvPr>
        </p:nvSpPr>
        <p:spPr>
          <a:xfrm flipH="1">
            <a:off x="1055456" y="2389932"/>
            <a:ext cx="4283897" cy="7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VN" sz="2000" dirty="0"/>
              <a:t>Well done !</a:t>
            </a:r>
          </a:p>
          <a:p>
            <a:pPr marL="0" lvl="0" indent="0" algn="l" rtl="0">
              <a:spcBef>
                <a:spcPts val="0"/>
              </a:spcBef>
              <a:spcAft>
                <a:spcPts val="0"/>
              </a:spcAft>
              <a:buNone/>
            </a:pPr>
            <a:r>
              <a:rPr lang="en-VN" sz="2000" dirty="0"/>
              <a:t>You did a really great job</a:t>
            </a:r>
            <a:endParaRPr sz="2000" dirty="0"/>
          </a:p>
        </p:txBody>
      </p:sp>
      <p:sp>
        <p:nvSpPr>
          <p:cNvPr id="635" name="Google Shape;635;p45"/>
          <p:cNvSpPr txBox="1">
            <a:spLocks noGrp="1"/>
          </p:cNvSpPr>
          <p:nvPr>
            <p:ph type="subTitle" idx="8"/>
          </p:nvPr>
        </p:nvSpPr>
        <p:spPr>
          <a:xfrm flipH="1">
            <a:off x="-651612" y="2394903"/>
            <a:ext cx="2743200" cy="47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a:t>
            </a:r>
            <a:endParaRPr dirty="0"/>
          </a:p>
        </p:txBody>
      </p:sp>
      <p:sp>
        <p:nvSpPr>
          <p:cNvPr id="639" name="Google Shape;639;p45"/>
          <p:cNvSpPr/>
          <p:nvPr/>
        </p:nvSpPr>
        <p:spPr>
          <a:xfrm>
            <a:off x="36740" y="3024473"/>
            <a:ext cx="1783072" cy="2184868"/>
          </a:xfrm>
          <a:custGeom>
            <a:avLst/>
            <a:gdLst/>
            <a:ahLst/>
            <a:cxnLst/>
            <a:rect l="l" t="t" r="r" b="b"/>
            <a:pathLst>
              <a:path w="9874" h="12099" extrusionOk="0">
                <a:moveTo>
                  <a:pt x="4936" y="379"/>
                </a:moveTo>
                <a:cubicBezTo>
                  <a:pt x="5306" y="379"/>
                  <a:pt x="5679" y="425"/>
                  <a:pt x="6044" y="519"/>
                </a:cubicBezTo>
                <a:lnTo>
                  <a:pt x="6046" y="519"/>
                </a:lnTo>
                <a:lnTo>
                  <a:pt x="5664" y="1974"/>
                </a:lnTo>
                <a:cubicBezTo>
                  <a:pt x="5423" y="1914"/>
                  <a:pt x="5178" y="1884"/>
                  <a:pt x="4934" y="1884"/>
                </a:cubicBezTo>
                <a:cubicBezTo>
                  <a:pt x="4421" y="1884"/>
                  <a:pt x="3914" y="2016"/>
                  <a:pt x="3461" y="2273"/>
                </a:cubicBezTo>
                <a:lnTo>
                  <a:pt x="2702" y="972"/>
                </a:lnTo>
                <a:cubicBezTo>
                  <a:pt x="3387" y="581"/>
                  <a:pt x="4158" y="379"/>
                  <a:pt x="4936" y="379"/>
                </a:cubicBezTo>
                <a:close/>
                <a:moveTo>
                  <a:pt x="6140" y="541"/>
                </a:moveTo>
                <a:cubicBezTo>
                  <a:pt x="7264" y="848"/>
                  <a:pt x="8226" y="1582"/>
                  <a:pt x="8821" y="2584"/>
                </a:cubicBezTo>
                <a:lnTo>
                  <a:pt x="8823" y="2584"/>
                </a:lnTo>
                <a:lnTo>
                  <a:pt x="7525" y="3344"/>
                </a:lnTo>
                <a:cubicBezTo>
                  <a:pt x="7127" y="2686"/>
                  <a:pt x="6494" y="2205"/>
                  <a:pt x="5755" y="1997"/>
                </a:cubicBezTo>
                <a:lnTo>
                  <a:pt x="6140" y="541"/>
                </a:lnTo>
                <a:close/>
                <a:moveTo>
                  <a:pt x="4932" y="1980"/>
                </a:moveTo>
                <a:cubicBezTo>
                  <a:pt x="5169" y="1980"/>
                  <a:pt x="5406" y="2009"/>
                  <a:pt x="5638" y="2068"/>
                </a:cubicBezTo>
                <a:lnTo>
                  <a:pt x="5157" y="3891"/>
                </a:lnTo>
                <a:cubicBezTo>
                  <a:pt x="5087" y="3876"/>
                  <a:pt x="5013" y="3868"/>
                  <a:pt x="4940" y="3868"/>
                </a:cubicBezTo>
                <a:cubicBezTo>
                  <a:pt x="4773" y="3868"/>
                  <a:pt x="4608" y="3909"/>
                  <a:pt x="4459" y="3984"/>
                </a:cubicBezTo>
                <a:lnTo>
                  <a:pt x="3509" y="2357"/>
                </a:lnTo>
                <a:cubicBezTo>
                  <a:pt x="3947" y="2108"/>
                  <a:pt x="4437" y="1980"/>
                  <a:pt x="4932" y="1980"/>
                </a:cubicBezTo>
                <a:close/>
                <a:moveTo>
                  <a:pt x="2621" y="1022"/>
                </a:moveTo>
                <a:lnTo>
                  <a:pt x="3380" y="2321"/>
                </a:lnTo>
                <a:cubicBezTo>
                  <a:pt x="2722" y="2719"/>
                  <a:pt x="2241" y="3352"/>
                  <a:pt x="2033" y="4088"/>
                </a:cubicBezTo>
                <a:lnTo>
                  <a:pt x="578" y="3706"/>
                </a:lnTo>
                <a:cubicBezTo>
                  <a:pt x="884" y="2582"/>
                  <a:pt x="1616" y="1620"/>
                  <a:pt x="2618" y="1022"/>
                </a:cubicBezTo>
                <a:close/>
                <a:moveTo>
                  <a:pt x="5730" y="2091"/>
                </a:moveTo>
                <a:cubicBezTo>
                  <a:pt x="6446" y="2291"/>
                  <a:pt x="7056" y="2757"/>
                  <a:pt x="7438" y="3392"/>
                </a:cubicBezTo>
                <a:lnTo>
                  <a:pt x="5811" y="4344"/>
                </a:lnTo>
                <a:cubicBezTo>
                  <a:pt x="5679" y="4139"/>
                  <a:pt x="5481" y="3987"/>
                  <a:pt x="5249" y="3916"/>
                </a:cubicBezTo>
                <a:lnTo>
                  <a:pt x="5251" y="3916"/>
                </a:lnTo>
                <a:lnTo>
                  <a:pt x="5730" y="2091"/>
                </a:lnTo>
                <a:close/>
                <a:moveTo>
                  <a:pt x="3426" y="2407"/>
                </a:moveTo>
                <a:lnTo>
                  <a:pt x="4375" y="4035"/>
                </a:lnTo>
                <a:cubicBezTo>
                  <a:pt x="4173" y="4167"/>
                  <a:pt x="4021" y="4364"/>
                  <a:pt x="3950" y="4595"/>
                </a:cubicBezTo>
                <a:lnTo>
                  <a:pt x="2127" y="4116"/>
                </a:lnTo>
                <a:cubicBezTo>
                  <a:pt x="2327" y="3402"/>
                  <a:pt x="2793" y="2790"/>
                  <a:pt x="3426" y="2407"/>
                </a:cubicBezTo>
                <a:close/>
                <a:moveTo>
                  <a:pt x="7489" y="3473"/>
                </a:moveTo>
                <a:cubicBezTo>
                  <a:pt x="7853" y="4120"/>
                  <a:pt x="7957" y="4881"/>
                  <a:pt x="7778" y="5602"/>
                </a:cubicBezTo>
                <a:lnTo>
                  <a:pt x="7778" y="5602"/>
                </a:lnTo>
                <a:lnTo>
                  <a:pt x="5955" y="5121"/>
                </a:lnTo>
                <a:cubicBezTo>
                  <a:pt x="6006" y="4886"/>
                  <a:pt x="5973" y="4638"/>
                  <a:pt x="5859" y="4422"/>
                </a:cubicBezTo>
                <a:lnTo>
                  <a:pt x="7489" y="3473"/>
                </a:lnTo>
                <a:close/>
                <a:moveTo>
                  <a:pt x="8871" y="2665"/>
                </a:moveTo>
                <a:cubicBezTo>
                  <a:pt x="9451" y="3680"/>
                  <a:pt x="9615" y="4879"/>
                  <a:pt x="9325" y="6009"/>
                </a:cubicBezTo>
                <a:lnTo>
                  <a:pt x="9325" y="6009"/>
                </a:lnTo>
                <a:lnTo>
                  <a:pt x="7871" y="5628"/>
                </a:lnTo>
                <a:cubicBezTo>
                  <a:pt x="8056" y="4881"/>
                  <a:pt x="7947" y="4093"/>
                  <a:pt x="7570" y="3425"/>
                </a:cubicBezTo>
                <a:lnTo>
                  <a:pt x="8871" y="2665"/>
                </a:lnTo>
                <a:close/>
                <a:moveTo>
                  <a:pt x="2102" y="4207"/>
                </a:moveTo>
                <a:lnTo>
                  <a:pt x="3924" y="4688"/>
                </a:lnTo>
                <a:cubicBezTo>
                  <a:pt x="3874" y="4924"/>
                  <a:pt x="3909" y="5169"/>
                  <a:pt x="4021" y="5385"/>
                </a:cubicBezTo>
                <a:lnTo>
                  <a:pt x="2390" y="6336"/>
                </a:lnTo>
                <a:cubicBezTo>
                  <a:pt x="2023" y="5691"/>
                  <a:pt x="1922" y="4929"/>
                  <a:pt x="2099" y="4207"/>
                </a:cubicBezTo>
                <a:close/>
                <a:moveTo>
                  <a:pt x="555" y="3800"/>
                </a:moveTo>
                <a:lnTo>
                  <a:pt x="2011" y="4182"/>
                </a:lnTo>
                <a:cubicBezTo>
                  <a:pt x="1823" y="4929"/>
                  <a:pt x="1929" y="5716"/>
                  <a:pt x="2309" y="6385"/>
                </a:cubicBezTo>
                <a:lnTo>
                  <a:pt x="1008" y="7142"/>
                </a:lnTo>
                <a:cubicBezTo>
                  <a:pt x="433" y="6129"/>
                  <a:pt x="269" y="4931"/>
                  <a:pt x="555" y="3800"/>
                </a:cubicBezTo>
                <a:close/>
                <a:moveTo>
                  <a:pt x="4069" y="5468"/>
                </a:moveTo>
                <a:cubicBezTo>
                  <a:pt x="4112" y="5531"/>
                  <a:pt x="4160" y="5592"/>
                  <a:pt x="4216" y="5645"/>
                </a:cubicBezTo>
                <a:lnTo>
                  <a:pt x="3094" y="7172"/>
                </a:lnTo>
                <a:cubicBezTo>
                  <a:pt x="2833" y="6962"/>
                  <a:pt x="2611" y="6706"/>
                  <a:pt x="2438" y="6420"/>
                </a:cubicBezTo>
                <a:lnTo>
                  <a:pt x="2438" y="6417"/>
                </a:lnTo>
                <a:lnTo>
                  <a:pt x="4069" y="5468"/>
                </a:lnTo>
                <a:close/>
                <a:moveTo>
                  <a:pt x="5930" y="5217"/>
                </a:moveTo>
                <a:lnTo>
                  <a:pt x="7752" y="5696"/>
                </a:lnTo>
                <a:cubicBezTo>
                  <a:pt x="7590" y="6278"/>
                  <a:pt x="7251" y="6792"/>
                  <a:pt x="6783" y="7172"/>
                </a:cubicBezTo>
                <a:lnTo>
                  <a:pt x="5661" y="5650"/>
                </a:lnTo>
                <a:cubicBezTo>
                  <a:pt x="5785" y="5529"/>
                  <a:pt x="5876" y="5382"/>
                  <a:pt x="5930" y="5217"/>
                </a:cubicBezTo>
                <a:close/>
                <a:moveTo>
                  <a:pt x="5894" y="6445"/>
                </a:moveTo>
                <a:lnTo>
                  <a:pt x="6552" y="7342"/>
                </a:lnTo>
                <a:cubicBezTo>
                  <a:pt x="6522" y="7362"/>
                  <a:pt x="6489" y="7385"/>
                  <a:pt x="6454" y="7405"/>
                </a:cubicBezTo>
                <a:lnTo>
                  <a:pt x="5894" y="6445"/>
                </a:lnTo>
                <a:close/>
                <a:moveTo>
                  <a:pt x="4449" y="5817"/>
                </a:moveTo>
                <a:cubicBezTo>
                  <a:pt x="4507" y="5850"/>
                  <a:pt x="4565" y="5876"/>
                  <a:pt x="4628" y="5896"/>
                </a:cubicBezTo>
                <a:lnTo>
                  <a:pt x="4631" y="5896"/>
                </a:lnTo>
                <a:lnTo>
                  <a:pt x="4150" y="7721"/>
                </a:lnTo>
                <a:cubicBezTo>
                  <a:pt x="3856" y="7638"/>
                  <a:pt x="3580" y="7511"/>
                  <a:pt x="3327" y="7344"/>
                </a:cubicBezTo>
                <a:lnTo>
                  <a:pt x="4449" y="5817"/>
                </a:lnTo>
                <a:close/>
                <a:moveTo>
                  <a:pt x="4722" y="5919"/>
                </a:moveTo>
                <a:cubicBezTo>
                  <a:pt x="4747" y="5924"/>
                  <a:pt x="4773" y="5926"/>
                  <a:pt x="4795" y="5931"/>
                </a:cubicBezTo>
                <a:lnTo>
                  <a:pt x="4795" y="7825"/>
                </a:lnTo>
                <a:cubicBezTo>
                  <a:pt x="4608" y="7815"/>
                  <a:pt x="4423" y="7787"/>
                  <a:pt x="4241" y="7744"/>
                </a:cubicBezTo>
                <a:lnTo>
                  <a:pt x="4722" y="5919"/>
                </a:lnTo>
                <a:close/>
                <a:moveTo>
                  <a:pt x="5421" y="5825"/>
                </a:moveTo>
                <a:lnTo>
                  <a:pt x="6370" y="7453"/>
                </a:lnTo>
                <a:cubicBezTo>
                  <a:pt x="5975" y="7676"/>
                  <a:pt x="5535" y="7802"/>
                  <a:pt x="5084" y="7825"/>
                </a:cubicBezTo>
                <a:lnTo>
                  <a:pt x="5084" y="5934"/>
                </a:lnTo>
                <a:cubicBezTo>
                  <a:pt x="5200" y="5916"/>
                  <a:pt x="5317" y="5878"/>
                  <a:pt x="5421" y="5825"/>
                </a:cubicBezTo>
                <a:close/>
                <a:moveTo>
                  <a:pt x="3269" y="7420"/>
                </a:moveTo>
                <a:cubicBezTo>
                  <a:pt x="3532" y="7595"/>
                  <a:pt x="3821" y="7726"/>
                  <a:pt x="4124" y="7812"/>
                </a:cubicBezTo>
                <a:lnTo>
                  <a:pt x="3740" y="9268"/>
                </a:lnTo>
                <a:cubicBezTo>
                  <a:pt x="3284" y="9144"/>
                  <a:pt x="2851" y="8947"/>
                  <a:pt x="2454" y="8686"/>
                </a:cubicBezTo>
                <a:lnTo>
                  <a:pt x="2228" y="8995"/>
                </a:lnTo>
                <a:cubicBezTo>
                  <a:pt x="2578" y="9225"/>
                  <a:pt x="2955" y="9412"/>
                  <a:pt x="3352" y="9547"/>
                </a:cubicBezTo>
                <a:cubicBezTo>
                  <a:pt x="3423" y="9481"/>
                  <a:pt x="3514" y="9445"/>
                  <a:pt x="3608" y="9445"/>
                </a:cubicBezTo>
                <a:cubicBezTo>
                  <a:pt x="3651" y="9445"/>
                  <a:pt x="3697" y="9453"/>
                  <a:pt x="3737" y="9463"/>
                </a:cubicBezTo>
                <a:cubicBezTo>
                  <a:pt x="3914" y="9511"/>
                  <a:pt x="3998" y="9615"/>
                  <a:pt x="4036" y="9726"/>
                </a:cubicBezTo>
                <a:cubicBezTo>
                  <a:pt x="4254" y="9767"/>
                  <a:pt x="4476" y="9792"/>
                  <a:pt x="4699" y="9802"/>
                </a:cubicBezTo>
                <a:lnTo>
                  <a:pt x="4699" y="9423"/>
                </a:lnTo>
                <a:cubicBezTo>
                  <a:pt x="4408" y="9407"/>
                  <a:pt x="4117" y="9364"/>
                  <a:pt x="3833" y="9291"/>
                </a:cubicBezTo>
                <a:lnTo>
                  <a:pt x="4218" y="7835"/>
                </a:lnTo>
                <a:cubicBezTo>
                  <a:pt x="4408" y="7883"/>
                  <a:pt x="4600" y="7911"/>
                  <a:pt x="4795" y="7921"/>
                </a:cubicBezTo>
                <a:lnTo>
                  <a:pt x="4795" y="11238"/>
                </a:lnTo>
                <a:lnTo>
                  <a:pt x="464" y="11238"/>
                </a:lnTo>
                <a:lnTo>
                  <a:pt x="2094" y="9018"/>
                </a:lnTo>
                <a:lnTo>
                  <a:pt x="2122" y="8982"/>
                </a:lnTo>
                <a:lnTo>
                  <a:pt x="2124" y="8977"/>
                </a:lnTo>
                <a:lnTo>
                  <a:pt x="2405" y="8595"/>
                </a:lnTo>
                <a:lnTo>
                  <a:pt x="3269" y="7420"/>
                </a:lnTo>
                <a:close/>
                <a:moveTo>
                  <a:pt x="6611" y="7420"/>
                </a:moveTo>
                <a:lnTo>
                  <a:pt x="9418" y="11240"/>
                </a:lnTo>
                <a:lnTo>
                  <a:pt x="5084" y="11238"/>
                </a:lnTo>
                <a:lnTo>
                  <a:pt x="5084" y="7921"/>
                </a:lnTo>
                <a:cubicBezTo>
                  <a:pt x="5552" y="7899"/>
                  <a:pt x="6011" y="7767"/>
                  <a:pt x="6418" y="7536"/>
                </a:cubicBezTo>
                <a:lnTo>
                  <a:pt x="7178" y="8838"/>
                </a:lnTo>
                <a:cubicBezTo>
                  <a:pt x="6568" y="9185"/>
                  <a:pt x="5884" y="9385"/>
                  <a:pt x="5180" y="9423"/>
                </a:cubicBezTo>
                <a:lnTo>
                  <a:pt x="5180" y="9805"/>
                </a:lnTo>
                <a:cubicBezTo>
                  <a:pt x="5418" y="9792"/>
                  <a:pt x="5654" y="9764"/>
                  <a:pt x="5887" y="9719"/>
                </a:cubicBezTo>
                <a:cubicBezTo>
                  <a:pt x="5922" y="9607"/>
                  <a:pt x="6006" y="9501"/>
                  <a:pt x="6180" y="9453"/>
                </a:cubicBezTo>
                <a:cubicBezTo>
                  <a:pt x="6226" y="9440"/>
                  <a:pt x="6269" y="9435"/>
                  <a:pt x="6314" y="9435"/>
                </a:cubicBezTo>
                <a:cubicBezTo>
                  <a:pt x="6318" y="9435"/>
                  <a:pt x="6321" y="9435"/>
                  <a:pt x="6324" y="9435"/>
                </a:cubicBezTo>
                <a:cubicBezTo>
                  <a:pt x="6414" y="9435"/>
                  <a:pt x="6502" y="9470"/>
                  <a:pt x="6568" y="9531"/>
                </a:cubicBezTo>
                <a:cubicBezTo>
                  <a:pt x="6950" y="9397"/>
                  <a:pt x="7312" y="9218"/>
                  <a:pt x="7651" y="8995"/>
                </a:cubicBezTo>
                <a:lnTo>
                  <a:pt x="7426" y="8688"/>
                </a:lnTo>
                <a:cubicBezTo>
                  <a:pt x="7373" y="8724"/>
                  <a:pt x="7317" y="8754"/>
                  <a:pt x="7261" y="8787"/>
                </a:cubicBezTo>
                <a:lnTo>
                  <a:pt x="6504" y="7488"/>
                </a:lnTo>
                <a:cubicBezTo>
                  <a:pt x="6540" y="7466"/>
                  <a:pt x="6575" y="7443"/>
                  <a:pt x="6611" y="7420"/>
                </a:cubicBezTo>
                <a:close/>
                <a:moveTo>
                  <a:pt x="4935" y="0"/>
                </a:moveTo>
                <a:cubicBezTo>
                  <a:pt x="4619" y="0"/>
                  <a:pt x="4303" y="31"/>
                  <a:pt x="3993" y="93"/>
                </a:cubicBezTo>
                <a:cubicBezTo>
                  <a:pt x="3957" y="205"/>
                  <a:pt x="3871" y="311"/>
                  <a:pt x="3697" y="357"/>
                </a:cubicBezTo>
                <a:cubicBezTo>
                  <a:pt x="3654" y="369"/>
                  <a:pt x="3608" y="377"/>
                  <a:pt x="3562" y="377"/>
                </a:cubicBezTo>
                <a:cubicBezTo>
                  <a:pt x="3469" y="377"/>
                  <a:pt x="3380" y="344"/>
                  <a:pt x="3312" y="281"/>
                </a:cubicBezTo>
                <a:cubicBezTo>
                  <a:pt x="2724" y="486"/>
                  <a:pt x="2180" y="802"/>
                  <a:pt x="1712" y="1210"/>
                </a:cubicBezTo>
                <a:cubicBezTo>
                  <a:pt x="1735" y="1324"/>
                  <a:pt x="1714" y="1458"/>
                  <a:pt x="1588" y="1587"/>
                </a:cubicBezTo>
                <a:cubicBezTo>
                  <a:pt x="1512" y="1670"/>
                  <a:pt x="1405" y="1719"/>
                  <a:pt x="1294" y="1721"/>
                </a:cubicBezTo>
                <a:cubicBezTo>
                  <a:pt x="1266" y="1721"/>
                  <a:pt x="1238" y="1719"/>
                  <a:pt x="1213" y="1714"/>
                </a:cubicBezTo>
                <a:cubicBezTo>
                  <a:pt x="808" y="2184"/>
                  <a:pt x="497" y="2729"/>
                  <a:pt x="297" y="3319"/>
                </a:cubicBezTo>
                <a:cubicBezTo>
                  <a:pt x="372" y="3405"/>
                  <a:pt x="423" y="3531"/>
                  <a:pt x="378" y="3706"/>
                </a:cubicBezTo>
                <a:cubicBezTo>
                  <a:pt x="329" y="3888"/>
                  <a:pt x="218" y="3969"/>
                  <a:pt x="117" y="4002"/>
                </a:cubicBezTo>
                <a:cubicBezTo>
                  <a:pt x="0" y="4615"/>
                  <a:pt x="3" y="5243"/>
                  <a:pt x="124" y="5853"/>
                </a:cubicBezTo>
                <a:cubicBezTo>
                  <a:pt x="228" y="5883"/>
                  <a:pt x="337" y="5962"/>
                  <a:pt x="388" y="6147"/>
                </a:cubicBezTo>
                <a:cubicBezTo>
                  <a:pt x="436" y="6321"/>
                  <a:pt x="388" y="6448"/>
                  <a:pt x="309" y="6534"/>
                </a:cubicBezTo>
                <a:cubicBezTo>
                  <a:pt x="517" y="7121"/>
                  <a:pt x="833" y="7663"/>
                  <a:pt x="1241" y="8131"/>
                </a:cubicBezTo>
                <a:cubicBezTo>
                  <a:pt x="1269" y="8126"/>
                  <a:pt x="1297" y="8121"/>
                  <a:pt x="1324" y="8121"/>
                </a:cubicBezTo>
                <a:cubicBezTo>
                  <a:pt x="1436" y="8124"/>
                  <a:pt x="1542" y="8172"/>
                  <a:pt x="1618" y="8255"/>
                </a:cubicBezTo>
                <a:cubicBezTo>
                  <a:pt x="1747" y="8382"/>
                  <a:pt x="1767" y="8516"/>
                  <a:pt x="1745" y="8630"/>
                </a:cubicBezTo>
                <a:cubicBezTo>
                  <a:pt x="1775" y="8658"/>
                  <a:pt x="1808" y="8686"/>
                  <a:pt x="1841" y="8711"/>
                </a:cubicBezTo>
                <a:lnTo>
                  <a:pt x="2066" y="8405"/>
                </a:lnTo>
                <a:cubicBezTo>
                  <a:pt x="1664" y="8073"/>
                  <a:pt x="1319" y="7676"/>
                  <a:pt x="1054" y="7228"/>
                </a:cubicBezTo>
                <a:lnTo>
                  <a:pt x="2352" y="6471"/>
                </a:lnTo>
                <a:cubicBezTo>
                  <a:pt x="2532" y="6767"/>
                  <a:pt x="2762" y="7033"/>
                  <a:pt x="3033" y="7250"/>
                </a:cubicBezTo>
                <a:lnTo>
                  <a:pt x="2173" y="8425"/>
                </a:lnTo>
                <a:lnTo>
                  <a:pt x="1859" y="8848"/>
                </a:lnTo>
                <a:lnTo>
                  <a:pt x="59" y="11301"/>
                </a:lnTo>
                <a:cubicBezTo>
                  <a:pt x="51" y="11311"/>
                  <a:pt x="46" y="11321"/>
                  <a:pt x="41" y="11332"/>
                </a:cubicBezTo>
                <a:cubicBezTo>
                  <a:pt x="38" y="11342"/>
                  <a:pt x="36" y="11352"/>
                  <a:pt x="33" y="11362"/>
                </a:cubicBezTo>
                <a:lnTo>
                  <a:pt x="31" y="11382"/>
                </a:lnTo>
                <a:lnTo>
                  <a:pt x="31" y="11954"/>
                </a:lnTo>
                <a:cubicBezTo>
                  <a:pt x="31" y="12033"/>
                  <a:pt x="97" y="12099"/>
                  <a:pt x="175" y="12099"/>
                </a:cubicBezTo>
                <a:lnTo>
                  <a:pt x="9702" y="12099"/>
                </a:lnTo>
                <a:cubicBezTo>
                  <a:pt x="9780" y="12099"/>
                  <a:pt x="9844" y="12033"/>
                  <a:pt x="9844" y="11954"/>
                </a:cubicBezTo>
                <a:lnTo>
                  <a:pt x="9844" y="11372"/>
                </a:lnTo>
                <a:cubicBezTo>
                  <a:pt x="9841" y="11362"/>
                  <a:pt x="9841" y="11352"/>
                  <a:pt x="9839" y="11344"/>
                </a:cubicBezTo>
                <a:lnTo>
                  <a:pt x="9833" y="11332"/>
                </a:lnTo>
                <a:cubicBezTo>
                  <a:pt x="9831" y="11319"/>
                  <a:pt x="9826" y="11309"/>
                  <a:pt x="9818" y="11299"/>
                </a:cubicBezTo>
                <a:lnTo>
                  <a:pt x="9811" y="11286"/>
                </a:lnTo>
                <a:lnTo>
                  <a:pt x="6838" y="7250"/>
                </a:lnTo>
                <a:cubicBezTo>
                  <a:pt x="7325" y="6858"/>
                  <a:pt x="7676" y="6324"/>
                  <a:pt x="7846" y="5721"/>
                </a:cubicBezTo>
                <a:lnTo>
                  <a:pt x="9302" y="6104"/>
                </a:lnTo>
                <a:cubicBezTo>
                  <a:pt x="9056" y="7007"/>
                  <a:pt x="8532" y="7812"/>
                  <a:pt x="7808" y="8405"/>
                </a:cubicBezTo>
                <a:lnTo>
                  <a:pt x="8033" y="8711"/>
                </a:lnTo>
                <a:cubicBezTo>
                  <a:pt x="8076" y="8676"/>
                  <a:pt x="8120" y="8638"/>
                  <a:pt x="8163" y="8602"/>
                </a:cubicBezTo>
                <a:cubicBezTo>
                  <a:pt x="8137" y="8488"/>
                  <a:pt x="8157" y="8354"/>
                  <a:pt x="8287" y="8225"/>
                </a:cubicBezTo>
                <a:cubicBezTo>
                  <a:pt x="8360" y="8142"/>
                  <a:pt x="8466" y="8093"/>
                  <a:pt x="8580" y="8091"/>
                </a:cubicBezTo>
                <a:cubicBezTo>
                  <a:pt x="8608" y="8091"/>
                  <a:pt x="8633" y="8093"/>
                  <a:pt x="8661" y="8101"/>
                </a:cubicBezTo>
                <a:cubicBezTo>
                  <a:pt x="9066" y="7628"/>
                  <a:pt x="9378" y="7083"/>
                  <a:pt x="9578" y="6496"/>
                </a:cubicBezTo>
                <a:cubicBezTo>
                  <a:pt x="9499" y="6407"/>
                  <a:pt x="9449" y="6281"/>
                  <a:pt x="9497" y="6106"/>
                </a:cubicBezTo>
                <a:cubicBezTo>
                  <a:pt x="9545" y="5924"/>
                  <a:pt x="9654" y="5843"/>
                  <a:pt x="9760" y="5810"/>
                </a:cubicBezTo>
                <a:cubicBezTo>
                  <a:pt x="9874" y="5197"/>
                  <a:pt x="9871" y="4569"/>
                  <a:pt x="9750" y="3962"/>
                </a:cubicBezTo>
                <a:cubicBezTo>
                  <a:pt x="9646" y="3929"/>
                  <a:pt x="9537" y="3850"/>
                  <a:pt x="9487" y="3665"/>
                </a:cubicBezTo>
                <a:cubicBezTo>
                  <a:pt x="9439" y="3491"/>
                  <a:pt x="9487" y="3364"/>
                  <a:pt x="9565" y="3278"/>
                </a:cubicBezTo>
                <a:cubicBezTo>
                  <a:pt x="9358" y="2691"/>
                  <a:pt x="9041" y="2149"/>
                  <a:pt x="8633" y="1681"/>
                </a:cubicBezTo>
                <a:cubicBezTo>
                  <a:pt x="8606" y="1686"/>
                  <a:pt x="8578" y="1691"/>
                  <a:pt x="8550" y="1691"/>
                </a:cubicBezTo>
                <a:cubicBezTo>
                  <a:pt x="8436" y="1688"/>
                  <a:pt x="8332" y="1640"/>
                  <a:pt x="8256" y="1557"/>
                </a:cubicBezTo>
                <a:cubicBezTo>
                  <a:pt x="8127" y="1430"/>
                  <a:pt x="8107" y="1296"/>
                  <a:pt x="8130" y="1182"/>
                </a:cubicBezTo>
                <a:cubicBezTo>
                  <a:pt x="7656" y="777"/>
                  <a:pt x="7112" y="465"/>
                  <a:pt x="6522" y="265"/>
                </a:cubicBezTo>
                <a:cubicBezTo>
                  <a:pt x="6454" y="329"/>
                  <a:pt x="6363" y="367"/>
                  <a:pt x="6266" y="367"/>
                </a:cubicBezTo>
                <a:cubicBezTo>
                  <a:pt x="6223" y="364"/>
                  <a:pt x="6178" y="359"/>
                  <a:pt x="6137" y="346"/>
                </a:cubicBezTo>
                <a:cubicBezTo>
                  <a:pt x="5963" y="301"/>
                  <a:pt x="5876" y="195"/>
                  <a:pt x="5841" y="86"/>
                </a:cubicBezTo>
                <a:cubicBezTo>
                  <a:pt x="5541" y="29"/>
                  <a:pt x="5238" y="0"/>
                  <a:pt x="49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45"/>
          <p:cNvGrpSpPr/>
          <p:nvPr/>
        </p:nvGrpSpPr>
        <p:grpSpPr>
          <a:xfrm>
            <a:off x="-309815" y="1791696"/>
            <a:ext cx="897870" cy="3440907"/>
            <a:chOff x="7532350" y="1220150"/>
            <a:chExt cx="813657" cy="3118176"/>
          </a:xfrm>
        </p:grpSpPr>
        <p:sp>
          <p:nvSpPr>
            <p:cNvPr id="641" name="Google Shape;641;p45"/>
            <p:cNvSpPr/>
            <p:nvPr/>
          </p:nvSpPr>
          <p:spPr>
            <a:xfrm>
              <a:off x="7645682" y="1888748"/>
              <a:ext cx="590840" cy="2332257"/>
            </a:xfrm>
            <a:custGeom>
              <a:avLst/>
              <a:gdLst/>
              <a:ahLst/>
              <a:cxnLst/>
              <a:rect l="l" t="t" r="r" b="b"/>
              <a:pathLst>
                <a:path w="3837" h="15146" extrusionOk="0">
                  <a:moveTo>
                    <a:pt x="436" y="1"/>
                  </a:moveTo>
                  <a:cubicBezTo>
                    <a:pt x="581" y="340"/>
                    <a:pt x="920" y="1347"/>
                    <a:pt x="920" y="3380"/>
                  </a:cubicBezTo>
                  <a:lnTo>
                    <a:pt x="920" y="7383"/>
                  </a:lnTo>
                  <a:cubicBezTo>
                    <a:pt x="920" y="9621"/>
                    <a:pt x="110" y="14502"/>
                    <a:pt x="1" y="15145"/>
                  </a:cubicBezTo>
                  <a:lnTo>
                    <a:pt x="294" y="15145"/>
                  </a:lnTo>
                  <a:cubicBezTo>
                    <a:pt x="355" y="14781"/>
                    <a:pt x="540" y="13667"/>
                    <a:pt x="730" y="12330"/>
                  </a:cubicBezTo>
                  <a:lnTo>
                    <a:pt x="735" y="12287"/>
                  </a:lnTo>
                  <a:lnTo>
                    <a:pt x="1776" y="12287"/>
                  </a:lnTo>
                  <a:lnTo>
                    <a:pt x="1776" y="15145"/>
                  </a:lnTo>
                  <a:lnTo>
                    <a:pt x="2062" y="15145"/>
                  </a:lnTo>
                  <a:lnTo>
                    <a:pt x="2062" y="12287"/>
                  </a:lnTo>
                  <a:lnTo>
                    <a:pt x="3102" y="12287"/>
                  </a:lnTo>
                  <a:lnTo>
                    <a:pt x="3110" y="12330"/>
                  </a:lnTo>
                  <a:cubicBezTo>
                    <a:pt x="3297" y="13667"/>
                    <a:pt x="3482" y="14781"/>
                    <a:pt x="3543" y="15145"/>
                  </a:cubicBezTo>
                  <a:lnTo>
                    <a:pt x="3836" y="15145"/>
                  </a:lnTo>
                  <a:cubicBezTo>
                    <a:pt x="3727" y="14505"/>
                    <a:pt x="2917" y="9621"/>
                    <a:pt x="2917" y="7383"/>
                  </a:cubicBezTo>
                  <a:lnTo>
                    <a:pt x="2917" y="3380"/>
                  </a:lnTo>
                  <a:cubicBezTo>
                    <a:pt x="2917" y="1347"/>
                    <a:pt x="3257" y="340"/>
                    <a:pt x="3401" y="1"/>
                  </a:cubicBezTo>
                  <a:lnTo>
                    <a:pt x="3082" y="1"/>
                  </a:lnTo>
                  <a:cubicBezTo>
                    <a:pt x="2907" y="479"/>
                    <a:pt x="2634" y="1532"/>
                    <a:pt x="2634" y="3380"/>
                  </a:cubicBezTo>
                  <a:lnTo>
                    <a:pt x="2634" y="7383"/>
                  </a:lnTo>
                  <a:cubicBezTo>
                    <a:pt x="2634" y="8611"/>
                    <a:pt x="2864" y="10543"/>
                    <a:pt x="3057" y="11948"/>
                  </a:cubicBezTo>
                  <a:lnTo>
                    <a:pt x="3064" y="12003"/>
                  </a:lnTo>
                  <a:lnTo>
                    <a:pt x="2062" y="12003"/>
                  </a:lnTo>
                  <a:lnTo>
                    <a:pt x="2062" y="1"/>
                  </a:lnTo>
                  <a:lnTo>
                    <a:pt x="1776" y="1"/>
                  </a:lnTo>
                  <a:lnTo>
                    <a:pt x="1776" y="12003"/>
                  </a:lnTo>
                  <a:lnTo>
                    <a:pt x="773" y="12003"/>
                  </a:lnTo>
                  <a:lnTo>
                    <a:pt x="778" y="11948"/>
                  </a:lnTo>
                  <a:cubicBezTo>
                    <a:pt x="973" y="10543"/>
                    <a:pt x="1203" y="8611"/>
                    <a:pt x="1203" y="7381"/>
                  </a:cubicBezTo>
                  <a:lnTo>
                    <a:pt x="1203" y="3380"/>
                  </a:lnTo>
                  <a:cubicBezTo>
                    <a:pt x="1203" y="1537"/>
                    <a:pt x="927" y="482"/>
                    <a:pt x="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5"/>
            <p:cNvSpPr/>
            <p:nvPr/>
          </p:nvSpPr>
          <p:spPr>
            <a:xfrm>
              <a:off x="7596253" y="4235618"/>
              <a:ext cx="689391" cy="102708"/>
            </a:xfrm>
            <a:custGeom>
              <a:avLst/>
              <a:gdLst/>
              <a:ahLst/>
              <a:cxnLst/>
              <a:rect l="l" t="t" r="r" b="b"/>
              <a:pathLst>
                <a:path w="4477" h="667" extrusionOk="0">
                  <a:moveTo>
                    <a:pt x="334" y="0"/>
                  </a:moveTo>
                  <a:cubicBezTo>
                    <a:pt x="312" y="0"/>
                    <a:pt x="291" y="3"/>
                    <a:pt x="271" y="8"/>
                  </a:cubicBezTo>
                  <a:cubicBezTo>
                    <a:pt x="147" y="31"/>
                    <a:pt x="0" y="107"/>
                    <a:pt x="0" y="332"/>
                  </a:cubicBezTo>
                  <a:cubicBezTo>
                    <a:pt x="0" y="661"/>
                    <a:pt x="319" y="666"/>
                    <a:pt x="334" y="666"/>
                  </a:cubicBezTo>
                  <a:lnTo>
                    <a:pt x="4145" y="666"/>
                  </a:lnTo>
                  <a:cubicBezTo>
                    <a:pt x="4157" y="666"/>
                    <a:pt x="4476" y="661"/>
                    <a:pt x="4476" y="332"/>
                  </a:cubicBezTo>
                  <a:cubicBezTo>
                    <a:pt x="4476" y="107"/>
                    <a:pt x="4329" y="31"/>
                    <a:pt x="4205" y="8"/>
                  </a:cubicBezTo>
                  <a:cubicBezTo>
                    <a:pt x="4185" y="3"/>
                    <a:pt x="4165" y="0"/>
                    <a:pt x="4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5"/>
            <p:cNvSpPr/>
            <p:nvPr/>
          </p:nvSpPr>
          <p:spPr>
            <a:xfrm>
              <a:off x="7891287" y="1220150"/>
              <a:ext cx="99628" cy="272707"/>
            </a:xfrm>
            <a:custGeom>
              <a:avLst/>
              <a:gdLst/>
              <a:ahLst/>
              <a:cxnLst/>
              <a:rect l="l" t="t" r="r" b="b"/>
              <a:pathLst>
                <a:path w="647" h="1771" extrusionOk="0">
                  <a:moveTo>
                    <a:pt x="322" y="1"/>
                  </a:moveTo>
                  <a:cubicBezTo>
                    <a:pt x="254" y="388"/>
                    <a:pt x="120" y="1117"/>
                    <a:pt x="1" y="1770"/>
                  </a:cubicBezTo>
                  <a:lnTo>
                    <a:pt x="646" y="1770"/>
                  </a:lnTo>
                  <a:cubicBezTo>
                    <a:pt x="527" y="1117"/>
                    <a:pt x="393" y="388"/>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5"/>
            <p:cNvSpPr/>
            <p:nvPr/>
          </p:nvSpPr>
          <p:spPr>
            <a:xfrm>
              <a:off x="7801976" y="1507484"/>
              <a:ext cx="277789" cy="73451"/>
            </a:xfrm>
            <a:custGeom>
              <a:avLst/>
              <a:gdLst/>
              <a:ahLst/>
              <a:cxnLst/>
              <a:rect l="l" t="t" r="r" b="b"/>
              <a:pathLst>
                <a:path w="1804" h="477" extrusionOk="0">
                  <a:moveTo>
                    <a:pt x="523" y="1"/>
                  </a:moveTo>
                  <a:cubicBezTo>
                    <a:pt x="95" y="1"/>
                    <a:pt x="16" y="347"/>
                    <a:pt x="1" y="477"/>
                  </a:cubicBezTo>
                  <a:lnTo>
                    <a:pt x="1804" y="477"/>
                  </a:lnTo>
                  <a:cubicBezTo>
                    <a:pt x="1791" y="345"/>
                    <a:pt x="1712" y="1"/>
                    <a:pt x="1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5"/>
            <p:cNvSpPr/>
            <p:nvPr/>
          </p:nvSpPr>
          <p:spPr>
            <a:xfrm>
              <a:off x="7596561" y="1595563"/>
              <a:ext cx="688621" cy="102708"/>
            </a:xfrm>
            <a:custGeom>
              <a:avLst/>
              <a:gdLst/>
              <a:ahLst/>
              <a:cxnLst/>
              <a:rect l="l" t="t" r="r" b="b"/>
              <a:pathLst>
                <a:path w="4472" h="667" extrusionOk="0">
                  <a:moveTo>
                    <a:pt x="712" y="1"/>
                  </a:moveTo>
                  <a:cubicBezTo>
                    <a:pt x="107" y="1"/>
                    <a:pt x="16" y="507"/>
                    <a:pt x="1" y="667"/>
                  </a:cubicBezTo>
                  <a:lnTo>
                    <a:pt x="4472" y="667"/>
                  </a:lnTo>
                  <a:cubicBezTo>
                    <a:pt x="4459" y="505"/>
                    <a:pt x="4368" y="1"/>
                    <a:pt x="3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5"/>
            <p:cNvSpPr/>
            <p:nvPr/>
          </p:nvSpPr>
          <p:spPr>
            <a:xfrm>
              <a:off x="7532350" y="1712437"/>
              <a:ext cx="813657" cy="44348"/>
            </a:xfrm>
            <a:custGeom>
              <a:avLst/>
              <a:gdLst/>
              <a:ahLst/>
              <a:cxnLst/>
              <a:rect l="l" t="t" r="r" b="b"/>
              <a:pathLst>
                <a:path w="5284" h="288" extrusionOk="0">
                  <a:moveTo>
                    <a:pt x="5141" y="1"/>
                  </a:moveTo>
                  <a:cubicBezTo>
                    <a:pt x="5138" y="1"/>
                    <a:pt x="5135" y="1"/>
                    <a:pt x="5132" y="1"/>
                  </a:cubicBezTo>
                  <a:lnTo>
                    <a:pt x="177" y="1"/>
                  </a:lnTo>
                  <a:cubicBezTo>
                    <a:pt x="0" y="14"/>
                    <a:pt x="0" y="275"/>
                    <a:pt x="177" y="287"/>
                  </a:cubicBezTo>
                  <a:lnTo>
                    <a:pt x="5132" y="287"/>
                  </a:lnTo>
                  <a:cubicBezTo>
                    <a:pt x="5135" y="287"/>
                    <a:pt x="5138" y="288"/>
                    <a:pt x="5141" y="288"/>
                  </a:cubicBezTo>
                  <a:cubicBezTo>
                    <a:pt x="5218" y="288"/>
                    <a:pt x="5284" y="224"/>
                    <a:pt x="5284" y="146"/>
                  </a:cubicBezTo>
                  <a:cubicBezTo>
                    <a:pt x="5284" y="65"/>
                    <a:pt x="5218" y="1"/>
                    <a:pt x="5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5"/>
            <p:cNvSpPr/>
            <p:nvPr/>
          </p:nvSpPr>
          <p:spPr>
            <a:xfrm>
              <a:off x="7625818" y="1771413"/>
              <a:ext cx="630569" cy="44194"/>
            </a:xfrm>
            <a:custGeom>
              <a:avLst/>
              <a:gdLst/>
              <a:ahLst/>
              <a:cxnLst/>
              <a:rect l="l" t="t" r="r" b="b"/>
              <a:pathLst>
                <a:path w="4095" h="287" extrusionOk="0">
                  <a:moveTo>
                    <a:pt x="1" y="1"/>
                  </a:moveTo>
                  <a:lnTo>
                    <a:pt x="1" y="287"/>
                  </a:lnTo>
                  <a:lnTo>
                    <a:pt x="4094" y="287"/>
                  </a:lnTo>
                  <a:lnTo>
                    <a:pt x="40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5"/>
            <p:cNvSpPr/>
            <p:nvPr/>
          </p:nvSpPr>
          <p:spPr>
            <a:xfrm>
              <a:off x="7567766" y="1830234"/>
              <a:ext cx="746673" cy="43886"/>
            </a:xfrm>
            <a:custGeom>
              <a:avLst/>
              <a:gdLst/>
              <a:ahLst/>
              <a:cxnLst/>
              <a:rect l="l" t="t" r="r" b="b"/>
              <a:pathLst>
                <a:path w="4849" h="285" extrusionOk="0">
                  <a:moveTo>
                    <a:pt x="0" y="1"/>
                  </a:moveTo>
                  <a:cubicBezTo>
                    <a:pt x="13" y="92"/>
                    <a:pt x="74" y="284"/>
                    <a:pt x="330" y="284"/>
                  </a:cubicBezTo>
                  <a:lnTo>
                    <a:pt x="4520" y="284"/>
                  </a:lnTo>
                  <a:cubicBezTo>
                    <a:pt x="4775" y="284"/>
                    <a:pt x="4833" y="92"/>
                    <a:pt x="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45"/>
          <p:cNvGrpSpPr/>
          <p:nvPr/>
        </p:nvGrpSpPr>
        <p:grpSpPr>
          <a:xfrm>
            <a:off x="522214" y="239370"/>
            <a:ext cx="8431068" cy="4181150"/>
            <a:chOff x="522214" y="239370"/>
            <a:chExt cx="8431068" cy="4181150"/>
          </a:xfrm>
        </p:grpSpPr>
        <p:sp>
          <p:nvSpPr>
            <p:cNvPr id="650" name="Google Shape;650;p45"/>
            <p:cNvSpPr/>
            <p:nvPr/>
          </p:nvSpPr>
          <p:spPr>
            <a:xfrm>
              <a:off x="522214" y="504625"/>
              <a:ext cx="197774" cy="197602"/>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a:off x="778589" y="239370"/>
              <a:ext cx="265869" cy="265244"/>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a:off x="8605274" y="1983951"/>
              <a:ext cx="231344" cy="230774"/>
            </a:xfrm>
            <a:custGeom>
              <a:avLst/>
              <a:gdLst/>
              <a:ahLst/>
              <a:cxnLst/>
              <a:rect l="l" t="t" r="r" b="b"/>
              <a:pathLst>
                <a:path w="6234" h="6222" extrusionOk="0">
                  <a:moveTo>
                    <a:pt x="3117" y="0"/>
                  </a:moveTo>
                  <a:cubicBezTo>
                    <a:pt x="3117" y="3117"/>
                    <a:pt x="1" y="3117"/>
                    <a:pt x="1" y="3117"/>
                  </a:cubicBezTo>
                  <a:cubicBezTo>
                    <a:pt x="3117" y="3117"/>
                    <a:pt x="3117" y="6221"/>
                    <a:pt x="3117" y="6221"/>
                  </a:cubicBezTo>
                  <a:cubicBezTo>
                    <a:pt x="3117" y="3117"/>
                    <a:pt x="6233" y="3117"/>
                    <a:pt x="6233" y="3117"/>
                  </a:cubicBezTo>
                  <a:cubicBezTo>
                    <a:pt x="3117" y="3117"/>
                    <a:pt x="3117" y="0"/>
                    <a:pt x="3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5"/>
            <p:cNvSpPr/>
            <p:nvPr/>
          </p:nvSpPr>
          <p:spPr>
            <a:xfrm>
              <a:off x="8761961" y="3983249"/>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5"/>
            <p:cNvSpPr/>
            <p:nvPr/>
          </p:nvSpPr>
          <p:spPr>
            <a:xfrm>
              <a:off x="8693860" y="4325565"/>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6FD5030A-BCBB-0A40-BF2D-5EF6AB5CDD5C}"/>
              </a:ext>
            </a:extLst>
          </p:cNvPr>
          <p:cNvSpPr>
            <a:spLocks noGrp="1"/>
          </p:cNvSpPr>
          <p:nvPr>
            <p:ph type="title" idx="15"/>
          </p:nvPr>
        </p:nvSpPr>
        <p:spPr/>
        <p:txBody>
          <a:bodyPr/>
          <a:lstStyle/>
          <a:p>
            <a:endParaRPr lang="en-VN" dirty="0"/>
          </a:p>
        </p:txBody>
      </p:sp>
      <p:pic>
        <p:nvPicPr>
          <p:cNvPr id="48" name="Picture 19" descr="C:\Users\Admin\Downloads\FB_IMG_1475901574301.jpg">
            <a:extLst>
              <a:ext uri="{FF2B5EF4-FFF2-40B4-BE49-F238E27FC236}">
                <a16:creationId xmlns:a16="http://schemas.microsoft.com/office/drawing/2014/main" id="{6B21642D-8069-A04D-9E53-972D07997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622" y="185173"/>
            <a:ext cx="42672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checkerboard(across)">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6"/>
        <p:cNvGrpSpPr/>
        <p:nvPr/>
      </p:nvGrpSpPr>
      <p:grpSpPr>
        <a:xfrm>
          <a:off x="0" y="0"/>
          <a:ext cx="0" cy="0"/>
          <a:chOff x="0" y="0"/>
          <a:chExt cx="0" cy="0"/>
        </a:xfrm>
      </p:grpSpPr>
      <p:grpSp>
        <p:nvGrpSpPr>
          <p:cNvPr id="2188" name="Google Shape;2188;p69"/>
          <p:cNvGrpSpPr/>
          <p:nvPr/>
        </p:nvGrpSpPr>
        <p:grpSpPr>
          <a:xfrm>
            <a:off x="-66075" y="1131607"/>
            <a:ext cx="9295788" cy="3683990"/>
            <a:chOff x="-66075" y="1131607"/>
            <a:chExt cx="9295788" cy="3683990"/>
          </a:xfrm>
        </p:grpSpPr>
        <p:sp>
          <p:nvSpPr>
            <p:cNvPr id="2189" name="Google Shape;2189;p69"/>
            <p:cNvSpPr/>
            <p:nvPr/>
          </p:nvSpPr>
          <p:spPr>
            <a:xfrm>
              <a:off x="2760698" y="2464473"/>
              <a:ext cx="3622605" cy="2351121"/>
            </a:xfrm>
            <a:custGeom>
              <a:avLst/>
              <a:gdLst/>
              <a:ahLst/>
              <a:cxnLst/>
              <a:rect l="l" t="t" r="r" b="b"/>
              <a:pathLst>
                <a:path w="27682" h="17966" extrusionOk="0">
                  <a:moveTo>
                    <a:pt x="25110" y="3935"/>
                  </a:moveTo>
                  <a:close/>
                  <a:moveTo>
                    <a:pt x="5357" y="3935"/>
                  </a:moveTo>
                  <a:close/>
                  <a:moveTo>
                    <a:pt x="23573" y="4479"/>
                  </a:moveTo>
                  <a:lnTo>
                    <a:pt x="23573" y="4233"/>
                  </a:lnTo>
                  <a:cubicBezTo>
                    <a:pt x="23583" y="4127"/>
                    <a:pt x="23416" y="4127"/>
                    <a:pt x="23429" y="4233"/>
                  </a:cubicBezTo>
                  <a:lnTo>
                    <a:pt x="23429" y="4479"/>
                  </a:lnTo>
                  <a:close/>
                  <a:moveTo>
                    <a:pt x="4228" y="4479"/>
                  </a:moveTo>
                  <a:lnTo>
                    <a:pt x="4228" y="4233"/>
                  </a:lnTo>
                  <a:cubicBezTo>
                    <a:pt x="4238" y="4127"/>
                    <a:pt x="4071" y="4127"/>
                    <a:pt x="4084" y="4233"/>
                  </a:cubicBezTo>
                  <a:lnTo>
                    <a:pt x="4084" y="4479"/>
                  </a:lnTo>
                  <a:close/>
                  <a:moveTo>
                    <a:pt x="23775" y="4479"/>
                  </a:moveTo>
                  <a:lnTo>
                    <a:pt x="23775" y="4233"/>
                  </a:lnTo>
                  <a:cubicBezTo>
                    <a:pt x="23788" y="4127"/>
                    <a:pt x="23618" y="4127"/>
                    <a:pt x="23631" y="4233"/>
                  </a:cubicBezTo>
                  <a:lnTo>
                    <a:pt x="23631" y="4479"/>
                  </a:lnTo>
                  <a:close/>
                  <a:moveTo>
                    <a:pt x="3821" y="4479"/>
                  </a:moveTo>
                  <a:lnTo>
                    <a:pt x="3821" y="4233"/>
                  </a:lnTo>
                  <a:cubicBezTo>
                    <a:pt x="3831" y="4127"/>
                    <a:pt x="3664" y="4127"/>
                    <a:pt x="3676" y="4233"/>
                  </a:cubicBezTo>
                  <a:lnTo>
                    <a:pt x="3676" y="4479"/>
                  </a:lnTo>
                  <a:close/>
                  <a:moveTo>
                    <a:pt x="4023" y="4479"/>
                  </a:moveTo>
                  <a:lnTo>
                    <a:pt x="4023" y="4233"/>
                  </a:lnTo>
                  <a:cubicBezTo>
                    <a:pt x="4036" y="4127"/>
                    <a:pt x="3866" y="4127"/>
                    <a:pt x="3879" y="4233"/>
                  </a:cubicBezTo>
                  <a:lnTo>
                    <a:pt x="3879" y="4479"/>
                  </a:lnTo>
                  <a:close/>
                  <a:moveTo>
                    <a:pt x="23978" y="4479"/>
                  </a:moveTo>
                  <a:lnTo>
                    <a:pt x="23978" y="4233"/>
                  </a:lnTo>
                  <a:cubicBezTo>
                    <a:pt x="23991" y="4127"/>
                    <a:pt x="23824" y="4127"/>
                    <a:pt x="23836" y="4233"/>
                  </a:cubicBezTo>
                  <a:lnTo>
                    <a:pt x="23836" y="4479"/>
                  </a:lnTo>
                  <a:close/>
                  <a:moveTo>
                    <a:pt x="23631" y="4816"/>
                  </a:moveTo>
                  <a:lnTo>
                    <a:pt x="23775" y="4816"/>
                  </a:lnTo>
                  <a:lnTo>
                    <a:pt x="23775" y="4555"/>
                  </a:lnTo>
                  <a:lnTo>
                    <a:pt x="23631" y="4555"/>
                  </a:lnTo>
                  <a:close/>
                  <a:moveTo>
                    <a:pt x="4081" y="4816"/>
                  </a:moveTo>
                  <a:lnTo>
                    <a:pt x="4226" y="4816"/>
                  </a:lnTo>
                  <a:lnTo>
                    <a:pt x="4226" y="4555"/>
                  </a:lnTo>
                  <a:lnTo>
                    <a:pt x="4081" y="4555"/>
                  </a:lnTo>
                  <a:close/>
                  <a:moveTo>
                    <a:pt x="3879" y="4816"/>
                  </a:moveTo>
                  <a:lnTo>
                    <a:pt x="4023" y="4816"/>
                  </a:lnTo>
                  <a:lnTo>
                    <a:pt x="4023" y="4555"/>
                  </a:lnTo>
                  <a:lnTo>
                    <a:pt x="3879" y="4555"/>
                  </a:lnTo>
                  <a:close/>
                  <a:moveTo>
                    <a:pt x="3674" y="4816"/>
                  </a:moveTo>
                  <a:lnTo>
                    <a:pt x="3818" y="4816"/>
                  </a:lnTo>
                  <a:lnTo>
                    <a:pt x="3818" y="4555"/>
                  </a:lnTo>
                  <a:lnTo>
                    <a:pt x="3674" y="4555"/>
                  </a:lnTo>
                  <a:close/>
                  <a:moveTo>
                    <a:pt x="23836" y="4816"/>
                  </a:moveTo>
                  <a:lnTo>
                    <a:pt x="23978" y="4816"/>
                  </a:lnTo>
                  <a:lnTo>
                    <a:pt x="23978" y="4555"/>
                  </a:lnTo>
                  <a:lnTo>
                    <a:pt x="23836" y="4555"/>
                  </a:lnTo>
                  <a:close/>
                  <a:moveTo>
                    <a:pt x="23429" y="4816"/>
                  </a:moveTo>
                  <a:lnTo>
                    <a:pt x="23573" y="4816"/>
                  </a:lnTo>
                  <a:lnTo>
                    <a:pt x="23573" y="4555"/>
                  </a:lnTo>
                  <a:lnTo>
                    <a:pt x="23429" y="4555"/>
                  </a:lnTo>
                  <a:close/>
                  <a:moveTo>
                    <a:pt x="4051" y="5866"/>
                  </a:moveTo>
                  <a:lnTo>
                    <a:pt x="4051" y="5623"/>
                  </a:lnTo>
                  <a:cubicBezTo>
                    <a:pt x="4064" y="5514"/>
                    <a:pt x="3894" y="5514"/>
                    <a:pt x="3907" y="5623"/>
                  </a:cubicBezTo>
                  <a:lnTo>
                    <a:pt x="3907" y="5866"/>
                  </a:lnTo>
                  <a:close/>
                  <a:moveTo>
                    <a:pt x="23803" y="5866"/>
                  </a:moveTo>
                  <a:lnTo>
                    <a:pt x="23803" y="5623"/>
                  </a:lnTo>
                  <a:cubicBezTo>
                    <a:pt x="23816" y="5514"/>
                    <a:pt x="23646" y="5514"/>
                    <a:pt x="23659" y="5623"/>
                  </a:cubicBezTo>
                  <a:lnTo>
                    <a:pt x="23659" y="5866"/>
                  </a:lnTo>
                  <a:close/>
                  <a:moveTo>
                    <a:pt x="24006" y="5866"/>
                  </a:moveTo>
                  <a:lnTo>
                    <a:pt x="24006" y="5623"/>
                  </a:lnTo>
                  <a:cubicBezTo>
                    <a:pt x="24019" y="5514"/>
                    <a:pt x="23849" y="5514"/>
                    <a:pt x="23862" y="5623"/>
                  </a:cubicBezTo>
                  <a:lnTo>
                    <a:pt x="23862" y="5866"/>
                  </a:lnTo>
                  <a:close/>
                  <a:moveTo>
                    <a:pt x="4253" y="5866"/>
                  </a:moveTo>
                  <a:lnTo>
                    <a:pt x="4253" y="5623"/>
                  </a:lnTo>
                  <a:cubicBezTo>
                    <a:pt x="4266" y="5514"/>
                    <a:pt x="4096" y="5514"/>
                    <a:pt x="4109" y="5623"/>
                  </a:cubicBezTo>
                  <a:lnTo>
                    <a:pt x="4109" y="5866"/>
                  </a:lnTo>
                  <a:close/>
                  <a:moveTo>
                    <a:pt x="23244" y="5866"/>
                  </a:moveTo>
                  <a:lnTo>
                    <a:pt x="23244" y="5623"/>
                  </a:lnTo>
                  <a:cubicBezTo>
                    <a:pt x="23254" y="5517"/>
                    <a:pt x="23089" y="5517"/>
                    <a:pt x="23099" y="5623"/>
                  </a:cubicBezTo>
                  <a:lnTo>
                    <a:pt x="23099" y="5866"/>
                  </a:lnTo>
                  <a:close/>
                  <a:moveTo>
                    <a:pt x="24358" y="5866"/>
                  </a:moveTo>
                  <a:lnTo>
                    <a:pt x="24358" y="5623"/>
                  </a:lnTo>
                  <a:cubicBezTo>
                    <a:pt x="24368" y="5517"/>
                    <a:pt x="24203" y="5517"/>
                    <a:pt x="24213" y="5623"/>
                  </a:cubicBezTo>
                  <a:lnTo>
                    <a:pt x="24213" y="5866"/>
                  </a:lnTo>
                  <a:close/>
                  <a:moveTo>
                    <a:pt x="3846" y="5866"/>
                  </a:moveTo>
                  <a:lnTo>
                    <a:pt x="3846" y="5623"/>
                  </a:lnTo>
                  <a:cubicBezTo>
                    <a:pt x="3858" y="5514"/>
                    <a:pt x="3689" y="5514"/>
                    <a:pt x="3702" y="5623"/>
                  </a:cubicBezTo>
                  <a:lnTo>
                    <a:pt x="3702" y="5866"/>
                  </a:lnTo>
                  <a:close/>
                  <a:moveTo>
                    <a:pt x="23598" y="5866"/>
                  </a:moveTo>
                  <a:lnTo>
                    <a:pt x="23598" y="5623"/>
                  </a:lnTo>
                  <a:cubicBezTo>
                    <a:pt x="23611" y="5514"/>
                    <a:pt x="23441" y="5514"/>
                    <a:pt x="23454" y="5623"/>
                  </a:cubicBezTo>
                  <a:lnTo>
                    <a:pt x="23454" y="5866"/>
                  </a:lnTo>
                  <a:close/>
                  <a:moveTo>
                    <a:pt x="4605" y="5866"/>
                  </a:moveTo>
                  <a:lnTo>
                    <a:pt x="4605" y="5623"/>
                  </a:lnTo>
                  <a:cubicBezTo>
                    <a:pt x="4618" y="5514"/>
                    <a:pt x="4448" y="5514"/>
                    <a:pt x="4461" y="5623"/>
                  </a:cubicBezTo>
                  <a:lnTo>
                    <a:pt x="4461" y="5866"/>
                  </a:lnTo>
                  <a:close/>
                  <a:moveTo>
                    <a:pt x="3491" y="5866"/>
                  </a:moveTo>
                  <a:lnTo>
                    <a:pt x="3491" y="5623"/>
                  </a:lnTo>
                  <a:cubicBezTo>
                    <a:pt x="3504" y="5514"/>
                    <a:pt x="3334" y="5514"/>
                    <a:pt x="3347" y="5623"/>
                  </a:cubicBezTo>
                  <a:lnTo>
                    <a:pt x="3347" y="5866"/>
                  </a:lnTo>
                  <a:close/>
                  <a:moveTo>
                    <a:pt x="3907" y="6206"/>
                  </a:moveTo>
                  <a:lnTo>
                    <a:pt x="4051" y="6206"/>
                  </a:lnTo>
                  <a:lnTo>
                    <a:pt x="4051" y="5945"/>
                  </a:lnTo>
                  <a:lnTo>
                    <a:pt x="3907" y="5945"/>
                  </a:lnTo>
                  <a:close/>
                  <a:moveTo>
                    <a:pt x="4461" y="6206"/>
                  </a:moveTo>
                  <a:lnTo>
                    <a:pt x="4605" y="6206"/>
                  </a:lnTo>
                  <a:lnTo>
                    <a:pt x="4605" y="5945"/>
                  </a:lnTo>
                  <a:lnTo>
                    <a:pt x="4461" y="5945"/>
                  </a:lnTo>
                  <a:close/>
                  <a:moveTo>
                    <a:pt x="3702" y="6206"/>
                  </a:moveTo>
                  <a:lnTo>
                    <a:pt x="3846" y="6206"/>
                  </a:lnTo>
                  <a:lnTo>
                    <a:pt x="3846" y="5945"/>
                  </a:lnTo>
                  <a:lnTo>
                    <a:pt x="3702" y="5945"/>
                  </a:lnTo>
                  <a:close/>
                  <a:moveTo>
                    <a:pt x="24213" y="6206"/>
                  </a:moveTo>
                  <a:lnTo>
                    <a:pt x="24358" y="6206"/>
                  </a:lnTo>
                  <a:lnTo>
                    <a:pt x="24358" y="5945"/>
                  </a:lnTo>
                  <a:lnTo>
                    <a:pt x="24213" y="5945"/>
                  </a:lnTo>
                  <a:close/>
                  <a:moveTo>
                    <a:pt x="4109" y="6206"/>
                  </a:moveTo>
                  <a:lnTo>
                    <a:pt x="4253" y="6206"/>
                  </a:lnTo>
                  <a:lnTo>
                    <a:pt x="4253" y="5945"/>
                  </a:lnTo>
                  <a:lnTo>
                    <a:pt x="4109" y="5945"/>
                  </a:lnTo>
                  <a:close/>
                  <a:moveTo>
                    <a:pt x="23659" y="6206"/>
                  </a:moveTo>
                  <a:lnTo>
                    <a:pt x="23801" y="6206"/>
                  </a:lnTo>
                  <a:lnTo>
                    <a:pt x="23801" y="5945"/>
                  </a:lnTo>
                  <a:lnTo>
                    <a:pt x="23659" y="5945"/>
                  </a:lnTo>
                  <a:close/>
                  <a:moveTo>
                    <a:pt x="23862" y="6206"/>
                  </a:moveTo>
                  <a:lnTo>
                    <a:pt x="24006" y="6206"/>
                  </a:lnTo>
                  <a:lnTo>
                    <a:pt x="24006" y="5945"/>
                  </a:lnTo>
                  <a:lnTo>
                    <a:pt x="23862" y="5945"/>
                  </a:lnTo>
                  <a:close/>
                  <a:moveTo>
                    <a:pt x="23454" y="6206"/>
                  </a:moveTo>
                  <a:lnTo>
                    <a:pt x="23598" y="6206"/>
                  </a:lnTo>
                  <a:lnTo>
                    <a:pt x="23598" y="5945"/>
                  </a:lnTo>
                  <a:lnTo>
                    <a:pt x="23454" y="5945"/>
                  </a:lnTo>
                  <a:close/>
                  <a:moveTo>
                    <a:pt x="3347" y="6206"/>
                  </a:moveTo>
                  <a:lnTo>
                    <a:pt x="3491" y="6206"/>
                  </a:lnTo>
                  <a:lnTo>
                    <a:pt x="3491" y="5945"/>
                  </a:lnTo>
                  <a:lnTo>
                    <a:pt x="3350" y="5945"/>
                  </a:lnTo>
                  <a:close/>
                  <a:moveTo>
                    <a:pt x="23099" y="6206"/>
                  </a:moveTo>
                  <a:lnTo>
                    <a:pt x="23244" y="6206"/>
                  </a:lnTo>
                  <a:lnTo>
                    <a:pt x="23244" y="5945"/>
                  </a:lnTo>
                  <a:lnTo>
                    <a:pt x="23099" y="5945"/>
                  </a:lnTo>
                  <a:close/>
                  <a:moveTo>
                    <a:pt x="11712" y="5917"/>
                  </a:moveTo>
                  <a:lnTo>
                    <a:pt x="12092" y="6294"/>
                  </a:lnTo>
                  <a:lnTo>
                    <a:pt x="12469" y="5917"/>
                  </a:lnTo>
                  <a:lnTo>
                    <a:pt x="12206" y="5651"/>
                  </a:lnTo>
                  <a:lnTo>
                    <a:pt x="12092" y="5540"/>
                  </a:lnTo>
                  <a:close/>
                  <a:moveTo>
                    <a:pt x="10443" y="5646"/>
                  </a:moveTo>
                  <a:lnTo>
                    <a:pt x="10335" y="5540"/>
                  </a:lnTo>
                  <a:lnTo>
                    <a:pt x="9957" y="5917"/>
                  </a:lnTo>
                  <a:lnTo>
                    <a:pt x="10221" y="6183"/>
                  </a:lnTo>
                  <a:lnTo>
                    <a:pt x="10335" y="6294"/>
                  </a:lnTo>
                  <a:lnTo>
                    <a:pt x="10714" y="5914"/>
                  </a:lnTo>
                  <a:close/>
                  <a:moveTo>
                    <a:pt x="15575" y="6294"/>
                  </a:moveTo>
                  <a:lnTo>
                    <a:pt x="15195" y="5914"/>
                  </a:lnTo>
                  <a:lnTo>
                    <a:pt x="15575" y="5537"/>
                  </a:lnTo>
                  <a:lnTo>
                    <a:pt x="15955" y="5914"/>
                  </a:lnTo>
                  <a:close/>
                  <a:moveTo>
                    <a:pt x="19679" y="6294"/>
                  </a:moveTo>
                  <a:lnTo>
                    <a:pt x="19299" y="5914"/>
                  </a:lnTo>
                  <a:lnTo>
                    <a:pt x="19679" y="5537"/>
                  </a:lnTo>
                  <a:lnTo>
                    <a:pt x="20056" y="5914"/>
                  </a:lnTo>
                  <a:close/>
                  <a:moveTo>
                    <a:pt x="21434" y="6294"/>
                  </a:moveTo>
                  <a:lnTo>
                    <a:pt x="21054" y="5914"/>
                  </a:lnTo>
                  <a:lnTo>
                    <a:pt x="21434" y="5537"/>
                  </a:lnTo>
                  <a:lnTo>
                    <a:pt x="21813" y="5914"/>
                  </a:lnTo>
                  <a:close/>
                  <a:moveTo>
                    <a:pt x="17330" y="6294"/>
                  </a:moveTo>
                  <a:lnTo>
                    <a:pt x="16950" y="5914"/>
                  </a:lnTo>
                  <a:lnTo>
                    <a:pt x="17330" y="5537"/>
                  </a:lnTo>
                  <a:lnTo>
                    <a:pt x="17707" y="5914"/>
                  </a:lnTo>
                  <a:close/>
                  <a:moveTo>
                    <a:pt x="6231" y="6294"/>
                  </a:moveTo>
                  <a:lnTo>
                    <a:pt x="5853" y="5914"/>
                  </a:lnTo>
                  <a:lnTo>
                    <a:pt x="6231" y="5537"/>
                  </a:lnTo>
                  <a:lnTo>
                    <a:pt x="6610" y="5914"/>
                  </a:lnTo>
                  <a:close/>
                  <a:moveTo>
                    <a:pt x="7988" y="6294"/>
                  </a:moveTo>
                  <a:lnTo>
                    <a:pt x="7608" y="5914"/>
                  </a:lnTo>
                  <a:lnTo>
                    <a:pt x="7988" y="5537"/>
                  </a:lnTo>
                  <a:lnTo>
                    <a:pt x="8365" y="5914"/>
                  </a:lnTo>
                  <a:close/>
                  <a:moveTo>
                    <a:pt x="10823" y="5914"/>
                  </a:moveTo>
                  <a:lnTo>
                    <a:pt x="10841" y="5935"/>
                  </a:lnTo>
                  <a:lnTo>
                    <a:pt x="11213" y="6307"/>
                  </a:lnTo>
                  <a:lnTo>
                    <a:pt x="11606" y="5914"/>
                  </a:lnTo>
                  <a:lnTo>
                    <a:pt x="11213" y="5527"/>
                  </a:lnTo>
                  <a:close/>
                  <a:moveTo>
                    <a:pt x="20555" y="6307"/>
                  </a:moveTo>
                  <a:lnTo>
                    <a:pt x="20165" y="5914"/>
                  </a:lnTo>
                  <a:lnTo>
                    <a:pt x="20555" y="5524"/>
                  </a:lnTo>
                  <a:lnTo>
                    <a:pt x="20948" y="5914"/>
                  </a:lnTo>
                  <a:close/>
                  <a:moveTo>
                    <a:pt x="16451" y="6307"/>
                  </a:moveTo>
                  <a:lnTo>
                    <a:pt x="16061" y="5914"/>
                  </a:lnTo>
                  <a:lnTo>
                    <a:pt x="16451" y="5524"/>
                  </a:lnTo>
                  <a:lnTo>
                    <a:pt x="16844" y="5914"/>
                  </a:lnTo>
                  <a:close/>
                  <a:moveTo>
                    <a:pt x="7109" y="6307"/>
                  </a:moveTo>
                  <a:lnTo>
                    <a:pt x="6717" y="5914"/>
                  </a:lnTo>
                  <a:lnTo>
                    <a:pt x="7109" y="5524"/>
                  </a:lnTo>
                  <a:lnTo>
                    <a:pt x="7502" y="5914"/>
                  </a:lnTo>
                  <a:close/>
                  <a:moveTo>
                    <a:pt x="18185" y="5438"/>
                  </a:moveTo>
                  <a:lnTo>
                    <a:pt x="17760" y="5861"/>
                  </a:lnTo>
                  <a:lnTo>
                    <a:pt x="17337" y="5438"/>
                  </a:lnTo>
                  <a:lnTo>
                    <a:pt x="17330" y="5446"/>
                  </a:lnTo>
                  <a:lnTo>
                    <a:pt x="17322" y="5438"/>
                  </a:lnTo>
                  <a:lnTo>
                    <a:pt x="16897" y="5864"/>
                  </a:lnTo>
                  <a:lnTo>
                    <a:pt x="16474" y="5438"/>
                  </a:lnTo>
                  <a:lnTo>
                    <a:pt x="16451" y="5461"/>
                  </a:lnTo>
                  <a:lnTo>
                    <a:pt x="16431" y="5438"/>
                  </a:lnTo>
                  <a:lnTo>
                    <a:pt x="16008" y="5864"/>
                  </a:lnTo>
                  <a:lnTo>
                    <a:pt x="15585" y="5438"/>
                  </a:lnTo>
                  <a:lnTo>
                    <a:pt x="15575" y="5446"/>
                  </a:lnTo>
                  <a:lnTo>
                    <a:pt x="15568" y="5438"/>
                  </a:lnTo>
                  <a:lnTo>
                    <a:pt x="15145" y="5864"/>
                  </a:lnTo>
                  <a:lnTo>
                    <a:pt x="14720" y="5438"/>
                  </a:lnTo>
                  <a:lnTo>
                    <a:pt x="14666" y="5494"/>
                  </a:lnTo>
                  <a:lnTo>
                    <a:pt x="15092" y="5917"/>
                  </a:lnTo>
                  <a:lnTo>
                    <a:pt x="14666" y="6342"/>
                  </a:lnTo>
                  <a:lnTo>
                    <a:pt x="14720" y="6395"/>
                  </a:lnTo>
                  <a:lnTo>
                    <a:pt x="15145" y="5970"/>
                  </a:lnTo>
                  <a:lnTo>
                    <a:pt x="15568" y="6395"/>
                  </a:lnTo>
                  <a:lnTo>
                    <a:pt x="15575" y="6388"/>
                  </a:lnTo>
                  <a:lnTo>
                    <a:pt x="15585" y="6395"/>
                  </a:lnTo>
                  <a:lnTo>
                    <a:pt x="16008" y="5970"/>
                  </a:lnTo>
                  <a:lnTo>
                    <a:pt x="16433" y="6393"/>
                  </a:lnTo>
                  <a:lnTo>
                    <a:pt x="16454" y="6373"/>
                  </a:lnTo>
                  <a:lnTo>
                    <a:pt x="16477" y="6393"/>
                  </a:lnTo>
                  <a:lnTo>
                    <a:pt x="16899" y="5970"/>
                  </a:lnTo>
                  <a:lnTo>
                    <a:pt x="17322" y="6393"/>
                  </a:lnTo>
                  <a:lnTo>
                    <a:pt x="17332" y="6385"/>
                  </a:lnTo>
                  <a:lnTo>
                    <a:pt x="17340" y="6393"/>
                  </a:lnTo>
                  <a:lnTo>
                    <a:pt x="17763" y="5970"/>
                  </a:lnTo>
                  <a:lnTo>
                    <a:pt x="18188" y="6393"/>
                  </a:lnTo>
                  <a:lnTo>
                    <a:pt x="18241" y="6340"/>
                  </a:lnTo>
                  <a:lnTo>
                    <a:pt x="17816" y="5917"/>
                  </a:lnTo>
                  <a:lnTo>
                    <a:pt x="18241" y="5492"/>
                  </a:lnTo>
                  <a:close/>
                  <a:moveTo>
                    <a:pt x="22289" y="5438"/>
                  </a:moveTo>
                  <a:lnTo>
                    <a:pt x="22236" y="5489"/>
                  </a:lnTo>
                  <a:lnTo>
                    <a:pt x="22236" y="5489"/>
                  </a:lnTo>
                  <a:lnTo>
                    <a:pt x="21867" y="5861"/>
                  </a:lnTo>
                  <a:lnTo>
                    <a:pt x="21441" y="5438"/>
                  </a:lnTo>
                  <a:lnTo>
                    <a:pt x="21434" y="5446"/>
                  </a:lnTo>
                  <a:lnTo>
                    <a:pt x="21426" y="5438"/>
                  </a:lnTo>
                  <a:lnTo>
                    <a:pt x="21001" y="5861"/>
                  </a:lnTo>
                  <a:lnTo>
                    <a:pt x="20578" y="5438"/>
                  </a:lnTo>
                  <a:lnTo>
                    <a:pt x="20555" y="5459"/>
                  </a:lnTo>
                  <a:lnTo>
                    <a:pt x="20535" y="5438"/>
                  </a:lnTo>
                  <a:lnTo>
                    <a:pt x="20110" y="5861"/>
                  </a:lnTo>
                  <a:lnTo>
                    <a:pt x="19687" y="5438"/>
                  </a:lnTo>
                  <a:lnTo>
                    <a:pt x="19679" y="5446"/>
                  </a:lnTo>
                  <a:lnTo>
                    <a:pt x="19672" y="5438"/>
                  </a:lnTo>
                  <a:lnTo>
                    <a:pt x="19246" y="5861"/>
                  </a:lnTo>
                  <a:lnTo>
                    <a:pt x="18823" y="5438"/>
                  </a:lnTo>
                  <a:lnTo>
                    <a:pt x="18768" y="5492"/>
                  </a:lnTo>
                  <a:lnTo>
                    <a:pt x="19193" y="5914"/>
                  </a:lnTo>
                  <a:lnTo>
                    <a:pt x="18768" y="6340"/>
                  </a:lnTo>
                  <a:lnTo>
                    <a:pt x="18823" y="6393"/>
                  </a:lnTo>
                  <a:lnTo>
                    <a:pt x="19246" y="5970"/>
                  </a:lnTo>
                  <a:lnTo>
                    <a:pt x="19672" y="6393"/>
                  </a:lnTo>
                  <a:lnTo>
                    <a:pt x="19679" y="6385"/>
                  </a:lnTo>
                  <a:lnTo>
                    <a:pt x="19687" y="6393"/>
                  </a:lnTo>
                  <a:lnTo>
                    <a:pt x="20110" y="5970"/>
                  </a:lnTo>
                  <a:lnTo>
                    <a:pt x="20535" y="6393"/>
                  </a:lnTo>
                  <a:lnTo>
                    <a:pt x="20555" y="6373"/>
                  </a:lnTo>
                  <a:lnTo>
                    <a:pt x="20578" y="6393"/>
                  </a:lnTo>
                  <a:lnTo>
                    <a:pt x="21001" y="5970"/>
                  </a:lnTo>
                  <a:lnTo>
                    <a:pt x="21426" y="6393"/>
                  </a:lnTo>
                  <a:lnTo>
                    <a:pt x="21434" y="6385"/>
                  </a:lnTo>
                  <a:lnTo>
                    <a:pt x="21441" y="6393"/>
                  </a:lnTo>
                  <a:lnTo>
                    <a:pt x="21867" y="5970"/>
                  </a:lnTo>
                  <a:lnTo>
                    <a:pt x="22289" y="6393"/>
                  </a:lnTo>
                  <a:lnTo>
                    <a:pt x="22345" y="6340"/>
                  </a:lnTo>
                  <a:lnTo>
                    <a:pt x="21920" y="5917"/>
                  </a:lnTo>
                  <a:lnTo>
                    <a:pt x="22345" y="5492"/>
                  </a:lnTo>
                  <a:lnTo>
                    <a:pt x="22345" y="5489"/>
                  </a:lnTo>
                  <a:lnTo>
                    <a:pt x="22821" y="5489"/>
                  </a:lnTo>
                  <a:lnTo>
                    <a:pt x="22821" y="5489"/>
                  </a:lnTo>
                  <a:lnTo>
                    <a:pt x="22345" y="5489"/>
                  </a:lnTo>
                  <a:close/>
                  <a:moveTo>
                    <a:pt x="5322" y="5492"/>
                  </a:moveTo>
                  <a:lnTo>
                    <a:pt x="5745" y="5914"/>
                  </a:lnTo>
                  <a:lnTo>
                    <a:pt x="5322" y="6340"/>
                  </a:lnTo>
                  <a:lnTo>
                    <a:pt x="5375" y="6393"/>
                  </a:lnTo>
                  <a:lnTo>
                    <a:pt x="5800" y="5970"/>
                  </a:lnTo>
                  <a:lnTo>
                    <a:pt x="6223" y="6393"/>
                  </a:lnTo>
                  <a:lnTo>
                    <a:pt x="6231" y="6385"/>
                  </a:lnTo>
                  <a:lnTo>
                    <a:pt x="6241" y="6393"/>
                  </a:lnTo>
                  <a:lnTo>
                    <a:pt x="6664" y="5970"/>
                  </a:lnTo>
                  <a:lnTo>
                    <a:pt x="7086" y="6393"/>
                  </a:lnTo>
                  <a:lnTo>
                    <a:pt x="7109" y="6373"/>
                  </a:lnTo>
                  <a:lnTo>
                    <a:pt x="7129" y="6393"/>
                  </a:lnTo>
                  <a:lnTo>
                    <a:pt x="7555" y="5970"/>
                  </a:lnTo>
                  <a:lnTo>
                    <a:pt x="7978" y="6393"/>
                  </a:lnTo>
                  <a:lnTo>
                    <a:pt x="7988" y="6385"/>
                  </a:lnTo>
                  <a:lnTo>
                    <a:pt x="7995" y="6393"/>
                  </a:lnTo>
                  <a:lnTo>
                    <a:pt x="8418" y="5970"/>
                  </a:lnTo>
                  <a:lnTo>
                    <a:pt x="8841" y="6393"/>
                  </a:lnTo>
                  <a:lnTo>
                    <a:pt x="8897" y="6340"/>
                  </a:lnTo>
                  <a:lnTo>
                    <a:pt x="8471" y="5914"/>
                  </a:lnTo>
                  <a:lnTo>
                    <a:pt x="8897" y="5492"/>
                  </a:lnTo>
                  <a:lnTo>
                    <a:pt x="8841" y="5438"/>
                  </a:lnTo>
                  <a:lnTo>
                    <a:pt x="8418" y="5861"/>
                  </a:lnTo>
                  <a:lnTo>
                    <a:pt x="7995" y="5438"/>
                  </a:lnTo>
                  <a:lnTo>
                    <a:pt x="7988" y="5446"/>
                  </a:lnTo>
                  <a:lnTo>
                    <a:pt x="7978" y="5438"/>
                  </a:lnTo>
                  <a:lnTo>
                    <a:pt x="7555" y="5861"/>
                  </a:lnTo>
                  <a:lnTo>
                    <a:pt x="7129" y="5438"/>
                  </a:lnTo>
                  <a:lnTo>
                    <a:pt x="7109" y="5459"/>
                  </a:lnTo>
                  <a:lnTo>
                    <a:pt x="7086" y="5438"/>
                  </a:lnTo>
                  <a:lnTo>
                    <a:pt x="6664" y="5861"/>
                  </a:lnTo>
                  <a:lnTo>
                    <a:pt x="6241" y="5438"/>
                  </a:lnTo>
                  <a:lnTo>
                    <a:pt x="6231" y="5446"/>
                  </a:lnTo>
                  <a:lnTo>
                    <a:pt x="6223" y="5438"/>
                  </a:lnTo>
                  <a:lnTo>
                    <a:pt x="5800" y="5861"/>
                  </a:lnTo>
                  <a:lnTo>
                    <a:pt x="5375" y="5438"/>
                  </a:lnTo>
                  <a:lnTo>
                    <a:pt x="5324" y="5489"/>
                  </a:lnTo>
                  <a:lnTo>
                    <a:pt x="4896" y="5489"/>
                  </a:lnTo>
                  <a:lnTo>
                    <a:pt x="4896" y="5489"/>
                  </a:lnTo>
                  <a:lnTo>
                    <a:pt x="5322" y="5489"/>
                  </a:lnTo>
                  <a:close/>
                  <a:moveTo>
                    <a:pt x="12522" y="5861"/>
                  </a:moveTo>
                  <a:lnTo>
                    <a:pt x="12947" y="5436"/>
                  </a:lnTo>
                  <a:lnTo>
                    <a:pt x="13000" y="5492"/>
                  </a:lnTo>
                  <a:lnTo>
                    <a:pt x="13000" y="5492"/>
                  </a:lnTo>
                  <a:lnTo>
                    <a:pt x="12745" y="5745"/>
                  </a:lnTo>
                  <a:lnTo>
                    <a:pt x="12575" y="5914"/>
                  </a:lnTo>
                  <a:lnTo>
                    <a:pt x="13000" y="6337"/>
                  </a:lnTo>
                  <a:lnTo>
                    <a:pt x="13000" y="6337"/>
                  </a:lnTo>
                  <a:lnTo>
                    <a:pt x="12965" y="6373"/>
                  </a:lnTo>
                  <a:lnTo>
                    <a:pt x="12945" y="6393"/>
                  </a:lnTo>
                  <a:lnTo>
                    <a:pt x="12945" y="6393"/>
                  </a:lnTo>
                  <a:lnTo>
                    <a:pt x="12525" y="5970"/>
                  </a:lnTo>
                  <a:lnTo>
                    <a:pt x="12099" y="6393"/>
                  </a:lnTo>
                  <a:lnTo>
                    <a:pt x="12099" y="6393"/>
                  </a:lnTo>
                  <a:lnTo>
                    <a:pt x="12099" y="6393"/>
                  </a:lnTo>
                  <a:lnTo>
                    <a:pt x="12097" y="6388"/>
                  </a:lnTo>
                  <a:lnTo>
                    <a:pt x="12092" y="6385"/>
                  </a:lnTo>
                  <a:lnTo>
                    <a:pt x="12087" y="6390"/>
                  </a:lnTo>
                  <a:lnTo>
                    <a:pt x="12084" y="6393"/>
                  </a:lnTo>
                  <a:lnTo>
                    <a:pt x="12084" y="6393"/>
                  </a:lnTo>
                  <a:lnTo>
                    <a:pt x="11661" y="5970"/>
                  </a:lnTo>
                  <a:lnTo>
                    <a:pt x="11236" y="6393"/>
                  </a:lnTo>
                  <a:lnTo>
                    <a:pt x="11236" y="6393"/>
                  </a:lnTo>
                  <a:lnTo>
                    <a:pt x="11236" y="6393"/>
                  </a:lnTo>
                  <a:lnTo>
                    <a:pt x="11216" y="6373"/>
                  </a:lnTo>
                  <a:lnTo>
                    <a:pt x="11195" y="6393"/>
                  </a:lnTo>
                  <a:lnTo>
                    <a:pt x="11195" y="6393"/>
                  </a:lnTo>
                  <a:lnTo>
                    <a:pt x="11195" y="6393"/>
                  </a:lnTo>
                  <a:lnTo>
                    <a:pt x="11028" y="6228"/>
                  </a:lnTo>
                  <a:lnTo>
                    <a:pt x="10770" y="5970"/>
                  </a:lnTo>
                  <a:lnTo>
                    <a:pt x="10347" y="6393"/>
                  </a:lnTo>
                  <a:lnTo>
                    <a:pt x="10347" y="6393"/>
                  </a:lnTo>
                  <a:lnTo>
                    <a:pt x="10345" y="6390"/>
                  </a:lnTo>
                  <a:lnTo>
                    <a:pt x="10340" y="6385"/>
                  </a:lnTo>
                  <a:lnTo>
                    <a:pt x="10332" y="6393"/>
                  </a:lnTo>
                  <a:lnTo>
                    <a:pt x="10332" y="6393"/>
                  </a:lnTo>
                  <a:lnTo>
                    <a:pt x="10332" y="6393"/>
                  </a:lnTo>
                  <a:lnTo>
                    <a:pt x="10036" y="6097"/>
                  </a:lnTo>
                  <a:lnTo>
                    <a:pt x="9909" y="5970"/>
                  </a:lnTo>
                  <a:lnTo>
                    <a:pt x="9484" y="6393"/>
                  </a:lnTo>
                  <a:lnTo>
                    <a:pt x="9484" y="6393"/>
                  </a:lnTo>
                  <a:lnTo>
                    <a:pt x="9454" y="6362"/>
                  </a:lnTo>
                  <a:lnTo>
                    <a:pt x="9431" y="6342"/>
                  </a:lnTo>
                  <a:lnTo>
                    <a:pt x="9431" y="6342"/>
                  </a:lnTo>
                  <a:lnTo>
                    <a:pt x="9431" y="6342"/>
                  </a:lnTo>
                  <a:lnTo>
                    <a:pt x="9856" y="5917"/>
                  </a:lnTo>
                  <a:lnTo>
                    <a:pt x="9560" y="5621"/>
                  </a:lnTo>
                  <a:lnTo>
                    <a:pt x="9433" y="5494"/>
                  </a:lnTo>
                  <a:lnTo>
                    <a:pt x="9433" y="5494"/>
                  </a:lnTo>
                  <a:lnTo>
                    <a:pt x="9486" y="5438"/>
                  </a:lnTo>
                  <a:lnTo>
                    <a:pt x="9909" y="5864"/>
                  </a:lnTo>
                  <a:lnTo>
                    <a:pt x="10335" y="5438"/>
                  </a:lnTo>
                  <a:lnTo>
                    <a:pt x="10342" y="5449"/>
                  </a:lnTo>
                  <a:lnTo>
                    <a:pt x="10350" y="5438"/>
                  </a:lnTo>
                  <a:lnTo>
                    <a:pt x="10775" y="5864"/>
                  </a:lnTo>
                  <a:lnTo>
                    <a:pt x="11147" y="5492"/>
                  </a:lnTo>
                  <a:lnTo>
                    <a:pt x="11198" y="5438"/>
                  </a:lnTo>
                  <a:lnTo>
                    <a:pt x="11221" y="5461"/>
                  </a:lnTo>
                  <a:lnTo>
                    <a:pt x="11241" y="5438"/>
                  </a:lnTo>
                  <a:lnTo>
                    <a:pt x="11666" y="5864"/>
                  </a:lnTo>
                  <a:lnTo>
                    <a:pt x="12074" y="5456"/>
                  </a:lnTo>
                  <a:lnTo>
                    <a:pt x="12089" y="5438"/>
                  </a:lnTo>
                  <a:lnTo>
                    <a:pt x="12097" y="5449"/>
                  </a:lnTo>
                  <a:lnTo>
                    <a:pt x="12104" y="5438"/>
                  </a:lnTo>
                  <a:close/>
                  <a:moveTo>
                    <a:pt x="4534" y="8155"/>
                  </a:moveTo>
                  <a:lnTo>
                    <a:pt x="4534" y="7909"/>
                  </a:lnTo>
                  <a:cubicBezTo>
                    <a:pt x="4547" y="7803"/>
                    <a:pt x="4380" y="7803"/>
                    <a:pt x="4393" y="7909"/>
                  </a:cubicBezTo>
                  <a:lnTo>
                    <a:pt x="4393" y="8155"/>
                  </a:lnTo>
                  <a:close/>
                  <a:moveTo>
                    <a:pt x="24287" y="8155"/>
                  </a:moveTo>
                  <a:lnTo>
                    <a:pt x="24287" y="7909"/>
                  </a:lnTo>
                  <a:cubicBezTo>
                    <a:pt x="24297" y="7806"/>
                    <a:pt x="24135" y="7806"/>
                    <a:pt x="24145" y="7909"/>
                  </a:cubicBezTo>
                  <a:lnTo>
                    <a:pt x="24145" y="8155"/>
                  </a:lnTo>
                  <a:close/>
                  <a:moveTo>
                    <a:pt x="23796" y="8155"/>
                  </a:moveTo>
                  <a:lnTo>
                    <a:pt x="23796" y="7909"/>
                  </a:lnTo>
                  <a:cubicBezTo>
                    <a:pt x="23806" y="7803"/>
                    <a:pt x="23639" y="7803"/>
                    <a:pt x="23651" y="7909"/>
                  </a:cubicBezTo>
                  <a:lnTo>
                    <a:pt x="23651" y="8155"/>
                  </a:lnTo>
                  <a:close/>
                  <a:moveTo>
                    <a:pt x="23302" y="8155"/>
                  </a:moveTo>
                  <a:lnTo>
                    <a:pt x="23302" y="7909"/>
                  </a:lnTo>
                  <a:cubicBezTo>
                    <a:pt x="23312" y="7803"/>
                    <a:pt x="23145" y="7803"/>
                    <a:pt x="23158" y="7909"/>
                  </a:cubicBezTo>
                  <a:lnTo>
                    <a:pt x="23158" y="8155"/>
                  </a:lnTo>
                  <a:close/>
                  <a:moveTo>
                    <a:pt x="4041" y="8155"/>
                  </a:moveTo>
                  <a:lnTo>
                    <a:pt x="4041" y="7909"/>
                  </a:lnTo>
                  <a:cubicBezTo>
                    <a:pt x="4053" y="7803"/>
                    <a:pt x="3886" y="7803"/>
                    <a:pt x="3899" y="7909"/>
                  </a:cubicBezTo>
                  <a:lnTo>
                    <a:pt x="3899" y="8155"/>
                  </a:lnTo>
                  <a:close/>
                  <a:moveTo>
                    <a:pt x="3550" y="8155"/>
                  </a:moveTo>
                  <a:lnTo>
                    <a:pt x="3550" y="7909"/>
                  </a:lnTo>
                  <a:cubicBezTo>
                    <a:pt x="3560" y="7803"/>
                    <a:pt x="3393" y="7803"/>
                    <a:pt x="3405" y="7909"/>
                  </a:cubicBezTo>
                  <a:lnTo>
                    <a:pt x="3405" y="8155"/>
                  </a:lnTo>
                  <a:close/>
                  <a:moveTo>
                    <a:pt x="2377" y="7023"/>
                  </a:moveTo>
                  <a:cubicBezTo>
                    <a:pt x="2258" y="7145"/>
                    <a:pt x="1896" y="7507"/>
                    <a:pt x="1372" y="7968"/>
                  </a:cubicBezTo>
                  <a:lnTo>
                    <a:pt x="1372" y="8226"/>
                  </a:lnTo>
                  <a:cubicBezTo>
                    <a:pt x="1788" y="7866"/>
                    <a:pt x="2109" y="7560"/>
                    <a:pt x="2301" y="7373"/>
                  </a:cubicBezTo>
                  <a:lnTo>
                    <a:pt x="2289" y="7352"/>
                  </a:lnTo>
                  <a:lnTo>
                    <a:pt x="2289" y="7352"/>
                  </a:lnTo>
                  <a:lnTo>
                    <a:pt x="2377" y="7279"/>
                  </a:lnTo>
                  <a:close/>
                  <a:moveTo>
                    <a:pt x="25322" y="7276"/>
                  </a:moveTo>
                  <a:lnTo>
                    <a:pt x="25322" y="7276"/>
                  </a:lnTo>
                  <a:lnTo>
                    <a:pt x="25408" y="7352"/>
                  </a:lnTo>
                  <a:lnTo>
                    <a:pt x="25408" y="7352"/>
                  </a:lnTo>
                  <a:lnTo>
                    <a:pt x="25391" y="7380"/>
                  </a:lnTo>
                  <a:cubicBezTo>
                    <a:pt x="25583" y="7570"/>
                    <a:pt x="25902" y="7871"/>
                    <a:pt x="26310" y="8226"/>
                  </a:cubicBezTo>
                  <a:lnTo>
                    <a:pt x="26310" y="7968"/>
                  </a:lnTo>
                  <a:cubicBezTo>
                    <a:pt x="25803" y="7525"/>
                    <a:pt x="25451" y="7175"/>
                    <a:pt x="25320" y="7038"/>
                  </a:cubicBezTo>
                  <a:close/>
                  <a:moveTo>
                    <a:pt x="1258" y="8066"/>
                  </a:moveTo>
                  <a:cubicBezTo>
                    <a:pt x="1208" y="8109"/>
                    <a:pt x="1155" y="8152"/>
                    <a:pt x="1101" y="8198"/>
                  </a:cubicBezTo>
                  <a:lnTo>
                    <a:pt x="1101" y="8456"/>
                  </a:lnTo>
                  <a:cubicBezTo>
                    <a:pt x="1155" y="8411"/>
                    <a:pt x="1208" y="8368"/>
                    <a:pt x="1258" y="8325"/>
                  </a:cubicBezTo>
                  <a:close/>
                  <a:moveTo>
                    <a:pt x="26426" y="8066"/>
                  </a:moveTo>
                  <a:lnTo>
                    <a:pt x="26426" y="8325"/>
                  </a:lnTo>
                  <a:cubicBezTo>
                    <a:pt x="26477" y="8368"/>
                    <a:pt x="26530" y="8411"/>
                    <a:pt x="26583" y="8456"/>
                  </a:cubicBezTo>
                  <a:lnTo>
                    <a:pt x="26583" y="8198"/>
                  </a:lnTo>
                  <a:cubicBezTo>
                    <a:pt x="26527" y="8155"/>
                    <a:pt x="26477" y="8109"/>
                    <a:pt x="26426" y="8066"/>
                  </a:cubicBezTo>
                  <a:close/>
                  <a:moveTo>
                    <a:pt x="4393" y="8492"/>
                  </a:moveTo>
                  <a:lnTo>
                    <a:pt x="4537" y="8492"/>
                  </a:lnTo>
                  <a:lnTo>
                    <a:pt x="4537" y="8231"/>
                  </a:lnTo>
                  <a:lnTo>
                    <a:pt x="4393" y="8231"/>
                  </a:lnTo>
                  <a:close/>
                  <a:moveTo>
                    <a:pt x="24145" y="8492"/>
                  </a:moveTo>
                  <a:lnTo>
                    <a:pt x="24289" y="8492"/>
                  </a:lnTo>
                  <a:lnTo>
                    <a:pt x="24289" y="8231"/>
                  </a:lnTo>
                  <a:lnTo>
                    <a:pt x="24145" y="8231"/>
                  </a:lnTo>
                  <a:close/>
                  <a:moveTo>
                    <a:pt x="23651" y="8492"/>
                  </a:moveTo>
                  <a:lnTo>
                    <a:pt x="23793" y="8492"/>
                  </a:lnTo>
                  <a:lnTo>
                    <a:pt x="23793" y="8231"/>
                  </a:lnTo>
                  <a:lnTo>
                    <a:pt x="23649" y="8231"/>
                  </a:lnTo>
                  <a:close/>
                  <a:moveTo>
                    <a:pt x="23158" y="8492"/>
                  </a:moveTo>
                  <a:lnTo>
                    <a:pt x="23302" y="8492"/>
                  </a:lnTo>
                  <a:lnTo>
                    <a:pt x="23302" y="8231"/>
                  </a:lnTo>
                  <a:lnTo>
                    <a:pt x="23158" y="8231"/>
                  </a:lnTo>
                  <a:close/>
                  <a:moveTo>
                    <a:pt x="3405" y="8492"/>
                  </a:moveTo>
                  <a:lnTo>
                    <a:pt x="3550" y="8492"/>
                  </a:lnTo>
                  <a:lnTo>
                    <a:pt x="3550" y="8231"/>
                  </a:lnTo>
                  <a:lnTo>
                    <a:pt x="3405" y="8231"/>
                  </a:lnTo>
                  <a:close/>
                  <a:moveTo>
                    <a:pt x="3899" y="8492"/>
                  </a:moveTo>
                  <a:lnTo>
                    <a:pt x="4043" y="8492"/>
                  </a:lnTo>
                  <a:lnTo>
                    <a:pt x="4043" y="8231"/>
                  </a:lnTo>
                  <a:lnTo>
                    <a:pt x="3899" y="8231"/>
                  </a:lnTo>
                  <a:close/>
                  <a:moveTo>
                    <a:pt x="2362" y="7471"/>
                  </a:moveTo>
                  <a:cubicBezTo>
                    <a:pt x="2155" y="7674"/>
                    <a:pt x="1813" y="7998"/>
                    <a:pt x="1372" y="8378"/>
                  </a:cubicBezTo>
                  <a:lnTo>
                    <a:pt x="1372" y="8598"/>
                  </a:lnTo>
                  <a:cubicBezTo>
                    <a:pt x="1942" y="8041"/>
                    <a:pt x="2350" y="7608"/>
                    <a:pt x="2360" y="7598"/>
                  </a:cubicBezTo>
                  <a:lnTo>
                    <a:pt x="2377" y="7616"/>
                  </a:lnTo>
                  <a:lnTo>
                    <a:pt x="2377" y="7497"/>
                  </a:lnTo>
                  <a:lnTo>
                    <a:pt x="2380" y="7497"/>
                  </a:lnTo>
                  <a:lnTo>
                    <a:pt x="2380" y="7497"/>
                  </a:lnTo>
                  <a:lnTo>
                    <a:pt x="2377" y="7497"/>
                  </a:lnTo>
                  <a:close/>
                  <a:moveTo>
                    <a:pt x="25325" y="7494"/>
                  </a:moveTo>
                  <a:lnTo>
                    <a:pt x="25322" y="7494"/>
                  </a:lnTo>
                  <a:lnTo>
                    <a:pt x="25322" y="7494"/>
                  </a:lnTo>
                  <a:lnTo>
                    <a:pt x="25325" y="7494"/>
                  </a:lnTo>
                  <a:lnTo>
                    <a:pt x="25325" y="7598"/>
                  </a:lnTo>
                  <a:lnTo>
                    <a:pt x="25325" y="7595"/>
                  </a:lnTo>
                  <a:cubicBezTo>
                    <a:pt x="25335" y="7606"/>
                    <a:pt x="25743" y="8038"/>
                    <a:pt x="26312" y="8593"/>
                  </a:cubicBezTo>
                  <a:lnTo>
                    <a:pt x="26312" y="8375"/>
                  </a:lnTo>
                  <a:cubicBezTo>
                    <a:pt x="25879" y="8003"/>
                    <a:pt x="25540" y="7684"/>
                    <a:pt x="25332" y="7481"/>
                  </a:cubicBezTo>
                  <a:close/>
                  <a:moveTo>
                    <a:pt x="988" y="8294"/>
                  </a:moveTo>
                  <a:cubicBezTo>
                    <a:pt x="894" y="8373"/>
                    <a:pt x="798" y="8451"/>
                    <a:pt x="696" y="8532"/>
                  </a:cubicBezTo>
                  <a:lnTo>
                    <a:pt x="696" y="8785"/>
                  </a:lnTo>
                  <a:cubicBezTo>
                    <a:pt x="798" y="8707"/>
                    <a:pt x="894" y="8628"/>
                    <a:pt x="988" y="8550"/>
                  </a:cubicBezTo>
                  <a:close/>
                  <a:moveTo>
                    <a:pt x="26697" y="8294"/>
                  </a:moveTo>
                  <a:lnTo>
                    <a:pt x="26697" y="8550"/>
                  </a:lnTo>
                  <a:cubicBezTo>
                    <a:pt x="26791" y="8628"/>
                    <a:pt x="26887" y="8707"/>
                    <a:pt x="26988" y="8785"/>
                  </a:cubicBezTo>
                  <a:lnTo>
                    <a:pt x="26988" y="8532"/>
                  </a:lnTo>
                  <a:cubicBezTo>
                    <a:pt x="26887" y="8454"/>
                    <a:pt x="26788" y="8375"/>
                    <a:pt x="26695" y="8297"/>
                  </a:cubicBezTo>
                  <a:close/>
                  <a:moveTo>
                    <a:pt x="1258" y="8474"/>
                  </a:moveTo>
                  <a:lnTo>
                    <a:pt x="1101" y="8603"/>
                  </a:lnTo>
                  <a:lnTo>
                    <a:pt x="1101" y="8856"/>
                  </a:lnTo>
                  <a:lnTo>
                    <a:pt x="1258" y="8707"/>
                  </a:lnTo>
                  <a:close/>
                  <a:moveTo>
                    <a:pt x="26426" y="8474"/>
                  </a:moveTo>
                  <a:lnTo>
                    <a:pt x="26426" y="8707"/>
                  </a:lnTo>
                  <a:cubicBezTo>
                    <a:pt x="26477" y="8755"/>
                    <a:pt x="26530" y="8806"/>
                    <a:pt x="26583" y="8856"/>
                  </a:cubicBezTo>
                  <a:lnTo>
                    <a:pt x="26583" y="8603"/>
                  </a:lnTo>
                  <a:cubicBezTo>
                    <a:pt x="26530" y="8563"/>
                    <a:pt x="26477" y="8519"/>
                    <a:pt x="26426" y="8476"/>
                  </a:cubicBezTo>
                  <a:close/>
                  <a:moveTo>
                    <a:pt x="582" y="8623"/>
                  </a:moveTo>
                  <a:cubicBezTo>
                    <a:pt x="529" y="8666"/>
                    <a:pt x="479" y="8707"/>
                    <a:pt x="425" y="8747"/>
                  </a:cubicBezTo>
                  <a:lnTo>
                    <a:pt x="425" y="8998"/>
                  </a:lnTo>
                  <a:cubicBezTo>
                    <a:pt x="479" y="8957"/>
                    <a:pt x="532" y="8917"/>
                    <a:pt x="582" y="8876"/>
                  </a:cubicBezTo>
                  <a:close/>
                  <a:moveTo>
                    <a:pt x="27102" y="8623"/>
                  </a:moveTo>
                  <a:lnTo>
                    <a:pt x="27102" y="8876"/>
                  </a:lnTo>
                  <a:cubicBezTo>
                    <a:pt x="27155" y="8917"/>
                    <a:pt x="27208" y="8957"/>
                    <a:pt x="27262" y="9001"/>
                  </a:cubicBezTo>
                  <a:lnTo>
                    <a:pt x="27262" y="8750"/>
                  </a:lnTo>
                  <a:cubicBezTo>
                    <a:pt x="27206" y="8709"/>
                    <a:pt x="27153" y="8669"/>
                    <a:pt x="27102" y="8626"/>
                  </a:cubicBezTo>
                  <a:close/>
                  <a:moveTo>
                    <a:pt x="2380" y="7742"/>
                  </a:moveTo>
                  <a:cubicBezTo>
                    <a:pt x="2236" y="7894"/>
                    <a:pt x="1853" y="8287"/>
                    <a:pt x="1372" y="8755"/>
                  </a:cubicBezTo>
                  <a:lnTo>
                    <a:pt x="1372" y="9082"/>
                  </a:lnTo>
                  <a:cubicBezTo>
                    <a:pt x="1917" y="8550"/>
                    <a:pt x="2319" y="8127"/>
                    <a:pt x="2380" y="8064"/>
                  </a:cubicBezTo>
                  <a:close/>
                  <a:moveTo>
                    <a:pt x="25322" y="8000"/>
                  </a:moveTo>
                  <a:lnTo>
                    <a:pt x="25322" y="7998"/>
                  </a:lnTo>
                  <a:lnTo>
                    <a:pt x="25322" y="8079"/>
                  </a:lnTo>
                  <a:cubicBezTo>
                    <a:pt x="25416" y="8178"/>
                    <a:pt x="25803" y="8580"/>
                    <a:pt x="26315" y="9082"/>
                  </a:cubicBezTo>
                  <a:lnTo>
                    <a:pt x="26315" y="8755"/>
                  </a:lnTo>
                  <a:cubicBezTo>
                    <a:pt x="25851" y="8304"/>
                    <a:pt x="25482" y="7922"/>
                    <a:pt x="25325" y="7760"/>
                  </a:cubicBezTo>
                  <a:close/>
                  <a:moveTo>
                    <a:pt x="990" y="8697"/>
                  </a:moveTo>
                  <a:cubicBezTo>
                    <a:pt x="894" y="8775"/>
                    <a:pt x="800" y="8851"/>
                    <a:pt x="699" y="8932"/>
                  </a:cubicBezTo>
                  <a:lnTo>
                    <a:pt x="699" y="9239"/>
                  </a:lnTo>
                  <a:cubicBezTo>
                    <a:pt x="798" y="9147"/>
                    <a:pt x="894" y="9056"/>
                    <a:pt x="990" y="8965"/>
                  </a:cubicBezTo>
                  <a:close/>
                  <a:moveTo>
                    <a:pt x="26697" y="8697"/>
                  </a:moveTo>
                  <a:lnTo>
                    <a:pt x="26697" y="8965"/>
                  </a:lnTo>
                  <a:cubicBezTo>
                    <a:pt x="26793" y="9056"/>
                    <a:pt x="26889" y="9147"/>
                    <a:pt x="26988" y="9239"/>
                  </a:cubicBezTo>
                  <a:lnTo>
                    <a:pt x="26988" y="8930"/>
                  </a:lnTo>
                  <a:cubicBezTo>
                    <a:pt x="26887" y="8856"/>
                    <a:pt x="26791" y="8778"/>
                    <a:pt x="26695" y="8699"/>
                  </a:cubicBezTo>
                  <a:close/>
                  <a:moveTo>
                    <a:pt x="1258" y="8864"/>
                  </a:moveTo>
                  <a:lnTo>
                    <a:pt x="1104" y="9013"/>
                  </a:lnTo>
                  <a:lnTo>
                    <a:pt x="1104" y="9342"/>
                  </a:lnTo>
                  <a:lnTo>
                    <a:pt x="1258" y="9190"/>
                  </a:lnTo>
                  <a:close/>
                  <a:moveTo>
                    <a:pt x="26429" y="8864"/>
                  </a:moveTo>
                  <a:lnTo>
                    <a:pt x="26429" y="9190"/>
                  </a:lnTo>
                  <a:cubicBezTo>
                    <a:pt x="26479" y="9241"/>
                    <a:pt x="26530" y="9292"/>
                    <a:pt x="26583" y="9342"/>
                  </a:cubicBezTo>
                  <a:lnTo>
                    <a:pt x="26583" y="9013"/>
                  </a:lnTo>
                  <a:cubicBezTo>
                    <a:pt x="26530" y="8965"/>
                    <a:pt x="26477" y="8917"/>
                    <a:pt x="26426" y="8866"/>
                  </a:cubicBezTo>
                  <a:close/>
                  <a:moveTo>
                    <a:pt x="585" y="9021"/>
                  </a:moveTo>
                  <a:lnTo>
                    <a:pt x="425" y="9142"/>
                  </a:lnTo>
                  <a:lnTo>
                    <a:pt x="425" y="9489"/>
                  </a:lnTo>
                  <a:cubicBezTo>
                    <a:pt x="479" y="9444"/>
                    <a:pt x="532" y="9393"/>
                    <a:pt x="585" y="9345"/>
                  </a:cubicBezTo>
                  <a:close/>
                  <a:moveTo>
                    <a:pt x="27105" y="9021"/>
                  </a:moveTo>
                  <a:lnTo>
                    <a:pt x="27105" y="9345"/>
                  </a:lnTo>
                  <a:cubicBezTo>
                    <a:pt x="27155" y="9393"/>
                    <a:pt x="27208" y="9441"/>
                    <a:pt x="27262" y="9489"/>
                  </a:cubicBezTo>
                  <a:lnTo>
                    <a:pt x="27262" y="9142"/>
                  </a:lnTo>
                  <a:cubicBezTo>
                    <a:pt x="27206" y="9104"/>
                    <a:pt x="27153" y="9064"/>
                    <a:pt x="27102" y="9023"/>
                  </a:cubicBezTo>
                  <a:close/>
                  <a:moveTo>
                    <a:pt x="990" y="9122"/>
                  </a:moveTo>
                  <a:cubicBezTo>
                    <a:pt x="894" y="9213"/>
                    <a:pt x="798" y="9304"/>
                    <a:pt x="699" y="9395"/>
                  </a:cubicBezTo>
                  <a:lnTo>
                    <a:pt x="699" y="9725"/>
                  </a:lnTo>
                  <a:cubicBezTo>
                    <a:pt x="798" y="9631"/>
                    <a:pt x="894" y="9540"/>
                    <a:pt x="990" y="9451"/>
                  </a:cubicBezTo>
                  <a:close/>
                  <a:moveTo>
                    <a:pt x="26700" y="9122"/>
                  </a:moveTo>
                  <a:lnTo>
                    <a:pt x="26700" y="9451"/>
                  </a:lnTo>
                  <a:cubicBezTo>
                    <a:pt x="26793" y="9540"/>
                    <a:pt x="26892" y="9631"/>
                    <a:pt x="26991" y="9725"/>
                  </a:cubicBezTo>
                  <a:lnTo>
                    <a:pt x="26991" y="9395"/>
                  </a:lnTo>
                  <a:cubicBezTo>
                    <a:pt x="26887" y="9307"/>
                    <a:pt x="26791" y="9216"/>
                    <a:pt x="26695" y="9125"/>
                  </a:cubicBezTo>
                  <a:close/>
                  <a:moveTo>
                    <a:pt x="585" y="9499"/>
                  </a:moveTo>
                  <a:cubicBezTo>
                    <a:pt x="532" y="9547"/>
                    <a:pt x="479" y="9595"/>
                    <a:pt x="425" y="9644"/>
                  </a:cubicBezTo>
                  <a:lnTo>
                    <a:pt x="425" y="9973"/>
                  </a:lnTo>
                  <a:cubicBezTo>
                    <a:pt x="479" y="9925"/>
                    <a:pt x="532" y="9879"/>
                    <a:pt x="585" y="9828"/>
                  </a:cubicBezTo>
                  <a:close/>
                  <a:moveTo>
                    <a:pt x="27105" y="9499"/>
                  </a:moveTo>
                  <a:lnTo>
                    <a:pt x="27105" y="9831"/>
                  </a:lnTo>
                  <a:cubicBezTo>
                    <a:pt x="27158" y="9879"/>
                    <a:pt x="27211" y="9927"/>
                    <a:pt x="27262" y="9975"/>
                  </a:cubicBezTo>
                  <a:lnTo>
                    <a:pt x="27262" y="9646"/>
                  </a:lnTo>
                  <a:cubicBezTo>
                    <a:pt x="27206" y="9598"/>
                    <a:pt x="27153" y="9552"/>
                    <a:pt x="27102" y="9504"/>
                  </a:cubicBezTo>
                  <a:close/>
                  <a:moveTo>
                    <a:pt x="3939" y="10504"/>
                  </a:moveTo>
                  <a:lnTo>
                    <a:pt x="3939" y="10218"/>
                  </a:lnTo>
                  <a:cubicBezTo>
                    <a:pt x="3939" y="10168"/>
                    <a:pt x="3907" y="10125"/>
                    <a:pt x="3866" y="10125"/>
                  </a:cubicBezTo>
                  <a:cubicBezTo>
                    <a:pt x="3826" y="10125"/>
                    <a:pt x="3795" y="10168"/>
                    <a:pt x="3795" y="10218"/>
                  </a:cubicBezTo>
                  <a:lnTo>
                    <a:pt x="3795" y="10504"/>
                  </a:lnTo>
                  <a:close/>
                  <a:moveTo>
                    <a:pt x="23294" y="10504"/>
                  </a:moveTo>
                  <a:lnTo>
                    <a:pt x="23294" y="10218"/>
                  </a:lnTo>
                  <a:cubicBezTo>
                    <a:pt x="23294" y="10168"/>
                    <a:pt x="23262" y="10125"/>
                    <a:pt x="23221" y="10125"/>
                  </a:cubicBezTo>
                  <a:cubicBezTo>
                    <a:pt x="23181" y="10125"/>
                    <a:pt x="23150" y="10168"/>
                    <a:pt x="23150" y="10218"/>
                  </a:cubicBezTo>
                  <a:lnTo>
                    <a:pt x="23150" y="10504"/>
                  </a:lnTo>
                  <a:close/>
                  <a:moveTo>
                    <a:pt x="23907" y="10504"/>
                  </a:moveTo>
                  <a:lnTo>
                    <a:pt x="23907" y="10218"/>
                  </a:lnTo>
                  <a:cubicBezTo>
                    <a:pt x="23907" y="10168"/>
                    <a:pt x="23877" y="10125"/>
                    <a:pt x="23836" y="10125"/>
                  </a:cubicBezTo>
                  <a:cubicBezTo>
                    <a:pt x="23796" y="10125"/>
                    <a:pt x="23763" y="10168"/>
                    <a:pt x="23763" y="10218"/>
                  </a:cubicBezTo>
                  <a:lnTo>
                    <a:pt x="23763" y="10504"/>
                  </a:lnTo>
                  <a:close/>
                  <a:moveTo>
                    <a:pt x="4155" y="10504"/>
                  </a:moveTo>
                  <a:lnTo>
                    <a:pt x="4155" y="10218"/>
                  </a:lnTo>
                  <a:cubicBezTo>
                    <a:pt x="4155" y="10168"/>
                    <a:pt x="4124" y="10125"/>
                    <a:pt x="4084" y="10125"/>
                  </a:cubicBezTo>
                  <a:cubicBezTo>
                    <a:pt x="4043" y="10125"/>
                    <a:pt x="4013" y="10168"/>
                    <a:pt x="4013" y="10218"/>
                  </a:cubicBezTo>
                  <a:lnTo>
                    <a:pt x="4013" y="10504"/>
                  </a:lnTo>
                  <a:close/>
                  <a:moveTo>
                    <a:pt x="4552" y="10504"/>
                  </a:moveTo>
                  <a:lnTo>
                    <a:pt x="4552" y="10218"/>
                  </a:lnTo>
                  <a:cubicBezTo>
                    <a:pt x="4552" y="10168"/>
                    <a:pt x="4522" y="10125"/>
                    <a:pt x="4481" y="10125"/>
                  </a:cubicBezTo>
                  <a:cubicBezTo>
                    <a:pt x="4441" y="10125"/>
                    <a:pt x="4410" y="10168"/>
                    <a:pt x="4410" y="10218"/>
                  </a:cubicBezTo>
                  <a:lnTo>
                    <a:pt x="4410" y="10504"/>
                  </a:lnTo>
                  <a:close/>
                  <a:moveTo>
                    <a:pt x="24305" y="10504"/>
                  </a:moveTo>
                  <a:lnTo>
                    <a:pt x="24305" y="10218"/>
                  </a:lnTo>
                  <a:cubicBezTo>
                    <a:pt x="24305" y="10168"/>
                    <a:pt x="24274" y="10125"/>
                    <a:pt x="24234" y="10125"/>
                  </a:cubicBezTo>
                  <a:cubicBezTo>
                    <a:pt x="24193" y="10125"/>
                    <a:pt x="24163" y="10168"/>
                    <a:pt x="24163" y="10218"/>
                  </a:cubicBezTo>
                  <a:lnTo>
                    <a:pt x="24163" y="10504"/>
                  </a:lnTo>
                  <a:close/>
                  <a:moveTo>
                    <a:pt x="3542" y="10504"/>
                  </a:moveTo>
                  <a:lnTo>
                    <a:pt x="3542" y="10218"/>
                  </a:lnTo>
                  <a:cubicBezTo>
                    <a:pt x="3542" y="10168"/>
                    <a:pt x="3509" y="10125"/>
                    <a:pt x="3469" y="10125"/>
                  </a:cubicBezTo>
                  <a:cubicBezTo>
                    <a:pt x="3431" y="10125"/>
                    <a:pt x="3398" y="10168"/>
                    <a:pt x="3398" y="10218"/>
                  </a:cubicBezTo>
                  <a:lnTo>
                    <a:pt x="3398" y="10504"/>
                  </a:lnTo>
                  <a:close/>
                  <a:moveTo>
                    <a:pt x="23692" y="10504"/>
                  </a:moveTo>
                  <a:lnTo>
                    <a:pt x="23692" y="10218"/>
                  </a:lnTo>
                  <a:cubicBezTo>
                    <a:pt x="23692" y="10168"/>
                    <a:pt x="23659" y="10125"/>
                    <a:pt x="23621" y="10125"/>
                  </a:cubicBezTo>
                  <a:cubicBezTo>
                    <a:pt x="23581" y="10125"/>
                    <a:pt x="23548" y="10168"/>
                    <a:pt x="23548" y="10218"/>
                  </a:cubicBezTo>
                  <a:lnTo>
                    <a:pt x="23548" y="10504"/>
                  </a:lnTo>
                  <a:close/>
                  <a:moveTo>
                    <a:pt x="23548" y="10902"/>
                  </a:moveTo>
                  <a:lnTo>
                    <a:pt x="23692" y="10902"/>
                  </a:lnTo>
                  <a:lnTo>
                    <a:pt x="23692" y="10596"/>
                  </a:lnTo>
                  <a:lnTo>
                    <a:pt x="23548" y="10596"/>
                  </a:lnTo>
                  <a:close/>
                  <a:moveTo>
                    <a:pt x="3795" y="10902"/>
                  </a:moveTo>
                  <a:lnTo>
                    <a:pt x="3939" y="10902"/>
                  </a:lnTo>
                  <a:lnTo>
                    <a:pt x="3939" y="10596"/>
                  </a:lnTo>
                  <a:lnTo>
                    <a:pt x="3793" y="10596"/>
                  </a:lnTo>
                  <a:close/>
                  <a:moveTo>
                    <a:pt x="4410" y="10902"/>
                  </a:moveTo>
                  <a:lnTo>
                    <a:pt x="4552" y="10902"/>
                  </a:lnTo>
                  <a:lnTo>
                    <a:pt x="4552" y="10596"/>
                  </a:lnTo>
                  <a:lnTo>
                    <a:pt x="4408" y="10596"/>
                  </a:lnTo>
                  <a:close/>
                  <a:moveTo>
                    <a:pt x="23150" y="10902"/>
                  </a:moveTo>
                  <a:lnTo>
                    <a:pt x="23294" y="10902"/>
                  </a:lnTo>
                  <a:lnTo>
                    <a:pt x="23294" y="10596"/>
                  </a:lnTo>
                  <a:lnTo>
                    <a:pt x="23150" y="10596"/>
                  </a:lnTo>
                  <a:close/>
                  <a:moveTo>
                    <a:pt x="24163" y="10902"/>
                  </a:moveTo>
                  <a:lnTo>
                    <a:pt x="24307" y="10902"/>
                  </a:lnTo>
                  <a:lnTo>
                    <a:pt x="24307" y="10596"/>
                  </a:lnTo>
                  <a:lnTo>
                    <a:pt x="24163" y="10596"/>
                  </a:lnTo>
                  <a:close/>
                  <a:moveTo>
                    <a:pt x="4013" y="10902"/>
                  </a:moveTo>
                  <a:lnTo>
                    <a:pt x="4157" y="10902"/>
                  </a:lnTo>
                  <a:lnTo>
                    <a:pt x="4157" y="10596"/>
                  </a:lnTo>
                  <a:lnTo>
                    <a:pt x="4013" y="10596"/>
                  </a:lnTo>
                  <a:close/>
                  <a:moveTo>
                    <a:pt x="3398" y="10902"/>
                  </a:moveTo>
                  <a:lnTo>
                    <a:pt x="3539" y="10902"/>
                  </a:lnTo>
                  <a:lnTo>
                    <a:pt x="3539" y="10596"/>
                  </a:lnTo>
                  <a:lnTo>
                    <a:pt x="3395" y="10596"/>
                  </a:lnTo>
                  <a:close/>
                  <a:moveTo>
                    <a:pt x="23765" y="10902"/>
                  </a:moveTo>
                  <a:lnTo>
                    <a:pt x="23910" y="10902"/>
                  </a:lnTo>
                  <a:lnTo>
                    <a:pt x="23910" y="10596"/>
                  </a:lnTo>
                  <a:lnTo>
                    <a:pt x="23763" y="10596"/>
                  </a:lnTo>
                  <a:close/>
                  <a:moveTo>
                    <a:pt x="3570" y="12603"/>
                  </a:moveTo>
                  <a:lnTo>
                    <a:pt x="3570" y="12408"/>
                  </a:lnTo>
                  <a:cubicBezTo>
                    <a:pt x="3570" y="12358"/>
                    <a:pt x="3539" y="12317"/>
                    <a:pt x="3499" y="12317"/>
                  </a:cubicBezTo>
                  <a:cubicBezTo>
                    <a:pt x="3458" y="12317"/>
                    <a:pt x="3426" y="12358"/>
                    <a:pt x="3426" y="12408"/>
                  </a:cubicBezTo>
                  <a:lnTo>
                    <a:pt x="3426" y="12603"/>
                  </a:lnTo>
                  <a:close/>
                  <a:moveTo>
                    <a:pt x="4504" y="12603"/>
                  </a:moveTo>
                  <a:lnTo>
                    <a:pt x="4504" y="12408"/>
                  </a:lnTo>
                  <a:cubicBezTo>
                    <a:pt x="4504" y="12358"/>
                    <a:pt x="4474" y="12317"/>
                    <a:pt x="4433" y="12317"/>
                  </a:cubicBezTo>
                  <a:cubicBezTo>
                    <a:pt x="4393" y="12317"/>
                    <a:pt x="4362" y="12358"/>
                    <a:pt x="4362" y="12408"/>
                  </a:cubicBezTo>
                  <a:lnTo>
                    <a:pt x="4362" y="12603"/>
                  </a:lnTo>
                  <a:close/>
                  <a:moveTo>
                    <a:pt x="23322" y="12603"/>
                  </a:moveTo>
                  <a:lnTo>
                    <a:pt x="23322" y="12408"/>
                  </a:lnTo>
                  <a:cubicBezTo>
                    <a:pt x="23322" y="12358"/>
                    <a:pt x="23292" y="12317"/>
                    <a:pt x="23251" y="12317"/>
                  </a:cubicBezTo>
                  <a:cubicBezTo>
                    <a:pt x="23208" y="12317"/>
                    <a:pt x="23178" y="12358"/>
                    <a:pt x="23178" y="12408"/>
                  </a:cubicBezTo>
                  <a:lnTo>
                    <a:pt x="23178" y="12603"/>
                  </a:lnTo>
                  <a:close/>
                  <a:moveTo>
                    <a:pt x="24259" y="12603"/>
                  </a:moveTo>
                  <a:lnTo>
                    <a:pt x="24259" y="12408"/>
                  </a:lnTo>
                  <a:cubicBezTo>
                    <a:pt x="24259" y="12358"/>
                    <a:pt x="24226" y="12317"/>
                    <a:pt x="24186" y="12317"/>
                  </a:cubicBezTo>
                  <a:cubicBezTo>
                    <a:pt x="24145" y="12317"/>
                    <a:pt x="24115" y="12358"/>
                    <a:pt x="24115" y="12408"/>
                  </a:cubicBezTo>
                  <a:lnTo>
                    <a:pt x="24115" y="12603"/>
                  </a:lnTo>
                  <a:close/>
                  <a:moveTo>
                    <a:pt x="3942" y="12694"/>
                  </a:moveTo>
                  <a:lnTo>
                    <a:pt x="3942" y="12411"/>
                  </a:lnTo>
                  <a:cubicBezTo>
                    <a:pt x="3942" y="12358"/>
                    <a:pt x="3909" y="12317"/>
                    <a:pt x="3869" y="12317"/>
                  </a:cubicBezTo>
                  <a:cubicBezTo>
                    <a:pt x="3828" y="12317"/>
                    <a:pt x="3798" y="12358"/>
                    <a:pt x="3798" y="12411"/>
                  </a:cubicBezTo>
                  <a:lnTo>
                    <a:pt x="3798" y="12694"/>
                  </a:lnTo>
                  <a:close/>
                  <a:moveTo>
                    <a:pt x="23694" y="12694"/>
                  </a:moveTo>
                  <a:lnTo>
                    <a:pt x="23694" y="12411"/>
                  </a:lnTo>
                  <a:cubicBezTo>
                    <a:pt x="23694" y="12358"/>
                    <a:pt x="23662" y="12317"/>
                    <a:pt x="23621" y="12317"/>
                  </a:cubicBezTo>
                  <a:cubicBezTo>
                    <a:pt x="23581" y="12317"/>
                    <a:pt x="23550" y="12358"/>
                    <a:pt x="23550" y="12411"/>
                  </a:cubicBezTo>
                  <a:lnTo>
                    <a:pt x="23550" y="12694"/>
                  </a:lnTo>
                  <a:close/>
                  <a:moveTo>
                    <a:pt x="23910" y="12694"/>
                  </a:moveTo>
                  <a:lnTo>
                    <a:pt x="23910" y="12411"/>
                  </a:lnTo>
                  <a:cubicBezTo>
                    <a:pt x="23910" y="12358"/>
                    <a:pt x="23877" y="12317"/>
                    <a:pt x="23836" y="12317"/>
                  </a:cubicBezTo>
                  <a:cubicBezTo>
                    <a:pt x="23798" y="12317"/>
                    <a:pt x="23765" y="12358"/>
                    <a:pt x="23765" y="12411"/>
                  </a:cubicBezTo>
                  <a:lnTo>
                    <a:pt x="23765" y="12694"/>
                  </a:lnTo>
                  <a:close/>
                  <a:moveTo>
                    <a:pt x="4157" y="12694"/>
                  </a:moveTo>
                  <a:lnTo>
                    <a:pt x="4157" y="12411"/>
                  </a:lnTo>
                  <a:cubicBezTo>
                    <a:pt x="4157" y="12358"/>
                    <a:pt x="4124" y="12317"/>
                    <a:pt x="4084" y="12317"/>
                  </a:cubicBezTo>
                  <a:cubicBezTo>
                    <a:pt x="4043" y="12317"/>
                    <a:pt x="4013" y="12358"/>
                    <a:pt x="4013" y="12411"/>
                  </a:cubicBezTo>
                  <a:lnTo>
                    <a:pt x="4013" y="12694"/>
                  </a:lnTo>
                  <a:close/>
                  <a:moveTo>
                    <a:pt x="23320" y="13036"/>
                  </a:moveTo>
                  <a:lnTo>
                    <a:pt x="23320" y="12844"/>
                  </a:lnTo>
                  <a:cubicBezTo>
                    <a:pt x="23320" y="12793"/>
                    <a:pt x="23287" y="12750"/>
                    <a:pt x="23246" y="12750"/>
                  </a:cubicBezTo>
                  <a:cubicBezTo>
                    <a:pt x="23206" y="12750"/>
                    <a:pt x="23175" y="12793"/>
                    <a:pt x="23175" y="12844"/>
                  </a:cubicBezTo>
                  <a:lnTo>
                    <a:pt x="23175" y="13036"/>
                  </a:lnTo>
                  <a:close/>
                  <a:moveTo>
                    <a:pt x="3565" y="13036"/>
                  </a:moveTo>
                  <a:lnTo>
                    <a:pt x="3565" y="12844"/>
                  </a:lnTo>
                  <a:cubicBezTo>
                    <a:pt x="3565" y="12793"/>
                    <a:pt x="3534" y="12750"/>
                    <a:pt x="3494" y="12750"/>
                  </a:cubicBezTo>
                  <a:cubicBezTo>
                    <a:pt x="3453" y="12750"/>
                    <a:pt x="3423" y="12793"/>
                    <a:pt x="3423" y="12844"/>
                  </a:cubicBezTo>
                  <a:lnTo>
                    <a:pt x="3423" y="13036"/>
                  </a:lnTo>
                  <a:close/>
                  <a:moveTo>
                    <a:pt x="4502" y="13036"/>
                  </a:moveTo>
                  <a:lnTo>
                    <a:pt x="4502" y="12844"/>
                  </a:lnTo>
                  <a:cubicBezTo>
                    <a:pt x="4502" y="12793"/>
                    <a:pt x="4469" y="12750"/>
                    <a:pt x="4428" y="12750"/>
                  </a:cubicBezTo>
                  <a:cubicBezTo>
                    <a:pt x="4388" y="12750"/>
                    <a:pt x="4357" y="12793"/>
                    <a:pt x="4357" y="12844"/>
                  </a:cubicBezTo>
                  <a:lnTo>
                    <a:pt x="4357" y="13036"/>
                  </a:lnTo>
                  <a:close/>
                  <a:moveTo>
                    <a:pt x="24254" y="13036"/>
                  </a:moveTo>
                  <a:lnTo>
                    <a:pt x="24254" y="12844"/>
                  </a:lnTo>
                  <a:cubicBezTo>
                    <a:pt x="24254" y="12793"/>
                    <a:pt x="24221" y="12750"/>
                    <a:pt x="24181" y="12750"/>
                  </a:cubicBezTo>
                  <a:cubicBezTo>
                    <a:pt x="24140" y="12750"/>
                    <a:pt x="24110" y="12793"/>
                    <a:pt x="24110" y="12844"/>
                  </a:cubicBezTo>
                  <a:lnTo>
                    <a:pt x="24110" y="13036"/>
                  </a:lnTo>
                  <a:close/>
                  <a:moveTo>
                    <a:pt x="3793" y="13094"/>
                  </a:moveTo>
                  <a:lnTo>
                    <a:pt x="3937" y="13094"/>
                  </a:lnTo>
                  <a:lnTo>
                    <a:pt x="3937" y="12788"/>
                  </a:lnTo>
                  <a:lnTo>
                    <a:pt x="3793" y="12788"/>
                  </a:lnTo>
                  <a:close/>
                  <a:moveTo>
                    <a:pt x="23545" y="13094"/>
                  </a:moveTo>
                  <a:lnTo>
                    <a:pt x="23689" y="13094"/>
                  </a:lnTo>
                  <a:lnTo>
                    <a:pt x="23689" y="12788"/>
                  </a:lnTo>
                  <a:lnTo>
                    <a:pt x="23545" y="12788"/>
                  </a:lnTo>
                  <a:close/>
                  <a:moveTo>
                    <a:pt x="4010" y="13094"/>
                  </a:moveTo>
                  <a:lnTo>
                    <a:pt x="4152" y="13094"/>
                  </a:lnTo>
                  <a:lnTo>
                    <a:pt x="4152" y="12788"/>
                  </a:lnTo>
                  <a:lnTo>
                    <a:pt x="4010" y="12788"/>
                  </a:lnTo>
                  <a:close/>
                  <a:moveTo>
                    <a:pt x="23760" y="13094"/>
                  </a:moveTo>
                  <a:lnTo>
                    <a:pt x="23905" y="13094"/>
                  </a:lnTo>
                  <a:lnTo>
                    <a:pt x="23905" y="12788"/>
                  </a:lnTo>
                  <a:lnTo>
                    <a:pt x="23763" y="12788"/>
                  </a:lnTo>
                  <a:close/>
                  <a:moveTo>
                    <a:pt x="3423" y="13494"/>
                  </a:moveTo>
                  <a:lnTo>
                    <a:pt x="3567" y="13494"/>
                  </a:lnTo>
                  <a:lnTo>
                    <a:pt x="3567" y="13191"/>
                  </a:lnTo>
                  <a:lnTo>
                    <a:pt x="3423" y="13191"/>
                  </a:lnTo>
                  <a:close/>
                  <a:moveTo>
                    <a:pt x="23760" y="13494"/>
                  </a:moveTo>
                  <a:lnTo>
                    <a:pt x="23905" y="13494"/>
                  </a:lnTo>
                  <a:lnTo>
                    <a:pt x="23905" y="13191"/>
                  </a:lnTo>
                  <a:lnTo>
                    <a:pt x="23763" y="13191"/>
                  </a:lnTo>
                  <a:close/>
                  <a:moveTo>
                    <a:pt x="4357" y="13494"/>
                  </a:moveTo>
                  <a:lnTo>
                    <a:pt x="4502" y="13494"/>
                  </a:lnTo>
                  <a:lnTo>
                    <a:pt x="4502" y="13191"/>
                  </a:lnTo>
                  <a:lnTo>
                    <a:pt x="4357" y="13191"/>
                  </a:lnTo>
                  <a:close/>
                  <a:moveTo>
                    <a:pt x="24110" y="13494"/>
                  </a:moveTo>
                  <a:lnTo>
                    <a:pt x="24254" y="13494"/>
                  </a:lnTo>
                  <a:lnTo>
                    <a:pt x="24254" y="13191"/>
                  </a:lnTo>
                  <a:lnTo>
                    <a:pt x="24110" y="13191"/>
                  </a:lnTo>
                  <a:close/>
                  <a:moveTo>
                    <a:pt x="4010" y="13494"/>
                  </a:moveTo>
                  <a:lnTo>
                    <a:pt x="4152" y="13494"/>
                  </a:lnTo>
                  <a:lnTo>
                    <a:pt x="4152" y="13191"/>
                  </a:lnTo>
                  <a:lnTo>
                    <a:pt x="4010" y="13191"/>
                  </a:lnTo>
                  <a:close/>
                  <a:moveTo>
                    <a:pt x="3793" y="13494"/>
                  </a:moveTo>
                  <a:lnTo>
                    <a:pt x="3937" y="13494"/>
                  </a:lnTo>
                  <a:lnTo>
                    <a:pt x="3937" y="13191"/>
                  </a:lnTo>
                  <a:lnTo>
                    <a:pt x="3793" y="13191"/>
                  </a:lnTo>
                  <a:close/>
                  <a:moveTo>
                    <a:pt x="23545" y="13494"/>
                  </a:moveTo>
                  <a:lnTo>
                    <a:pt x="23689" y="13494"/>
                  </a:lnTo>
                  <a:lnTo>
                    <a:pt x="23689" y="13191"/>
                  </a:lnTo>
                  <a:lnTo>
                    <a:pt x="23545" y="13191"/>
                  </a:lnTo>
                  <a:close/>
                  <a:moveTo>
                    <a:pt x="23175" y="13494"/>
                  </a:moveTo>
                  <a:lnTo>
                    <a:pt x="23320" y="13494"/>
                  </a:lnTo>
                  <a:lnTo>
                    <a:pt x="23320" y="13191"/>
                  </a:lnTo>
                  <a:lnTo>
                    <a:pt x="23175" y="13191"/>
                  </a:lnTo>
                  <a:close/>
                  <a:moveTo>
                    <a:pt x="25320" y="8760"/>
                  </a:moveTo>
                  <a:lnTo>
                    <a:pt x="25322" y="8760"/>
                  </a:lnTo>
                  <a:lnTo>
                    <a:pt x="25408" y="8833"/>
                  </a:lnTo>
                  <a:lnTo>
                    <a:pt x="25408" y="8833"/>
                  </a:lnTo>
                  <a:lnTo>
                    <a:pt x="25320" y="8978"/>
                  </a:lnTo>
                  <a:lnTo>
                    <a:pt x="25320" y="8978"/>
                  </a:lnTo>
                  <a:lnTo>
                    <a:pt x="25320" y="9314"/>
                  </a:lnTo>
                  <a:lnTo>
                    <a:pt x="25322" y="9314"/>
                  </a:lnTo>
                  <a:lnTo>
                    <a:pt x="25411" y="9390"/>
                  </a:lnTo>
                  <a:lnTo>
                    <a:pt x="25411" y="9390"/>
                  </a:lnTo>
                  <a:lnTo>
                    <a:pt x="25325" y="9532"/>
                  </a:lnTo>
                  <a:lnTo>
                    <a:pt x="25320" y="9532"/>
                  </a:lnTo>
                  <a:lnTo>
                    <a:pt x="25320" y="11228"/>
                  </a:lnTo>
                  <a:lnTo>
                    <a:pt x="25322" y="11228"/>
                  </a:lnTo>
                  <a:lnTo>
                    <a:pt x="25411" y="11302"/>
                  </a:lnTo>
                  <a:lnTo>
                    <a:pt x="25320" y="11302"/>
                  </a:lnTo>
                  <a:lnTo>
                    <a:pt x="25320" y="11302"/>
                  </a:lnTo>
                  <a:lnTo>
                    <a:pt x="25411" y="11302"/>
                  </a:lnTo>
                  <a:lnTo>
                    <a:pt x="25320" y="11446"/>
                  </a:lnTo>
                  <a:lnTo>
                    <a:pt x="25320" y="11446"/>
                  </a:lnTo>
                  <a:lnTo>
                    <a:pt x="25320" y="11783"/>
                  </a:lnTo>
                  <a:lnTo>
                    <a:pt x="25322" y="11783"/>
                  </a:lnTo>
                  <a:lnTo>
                    <a:pt x="25411" y="11856"/>
                  </a:lnTo>
                  <a:lnTo>
                    <a:pt x="25320" y="11856"/>
                  </a:lnTo>
                  <a:lnTo>
                    <a:pt x="25320" y="11856"/>
                  </a:lnTo>
                  <a:lnTo>
                    <a:pt x="25411" y="11856"/>
                  </a:lnTo>
                  <a:lnTo>
                    <a:pt x="25325" y="12001"/>
                  </a:lnTo>
                  <a:lnTo>
                    <a:pt x="25320" y="12001"/>
                  </a:lnTo>
                  <a:lnTo>
                    <a:pt x="25320" y="14631"/>
                  </a:lnTo>
                  <a:lnTo>
                    <a:pt x="26312" y="14631"/>
                  </a:lnTo>
                  <a:lnTo>
                    <a:pt x="26312" y="9241"/>
                  </a:lnTo>
                  <a:cubicBezTo>
                    <a:pt x="25859" y="8801"/>
                    <a:pt x="25492" y="8423"/>
                    <a:pt x="25320" y="8246"/>
                  </a:cubicBezTo>
                  <a:close/>
                  <a:moveTo>
                    <a:pt x="2377" y="8231"/>
                  </a:moveTo>
                  <a:cubicBezTo>
                    <a:pt x="2213" y="8403"/>
                    <a:pt x="1838" y="8788"/>
                    <a:pt x="1372" y="9241"/>
                  </a:cubicBezTo>
                  <a:lnTo>
                    <a:pt x="1372" y="14634"/>
                  </a:lnTo>
                  <a:lnTo>
                    <a:pt x="2377" y="14634"/>
                  </a:lnTo>
                  <a:lnTo>
                    <a:pt x="2377" y="12001"/>
                  </a:lnTo>
                  <a:lnTo>
                    <a:pt x="2375" y="12001"/>
                  </a:lnTo>
                  <a:lnTo>
                    <a:pt x="2289" y="11859"/>
                  </a:lnTo>
                  <a:lnTo>
                    <a:pt x="2377" y="11859"/>
                  </a:lnTo>
                  <a:lnTo>
                    <a:pt x="2377" y="11859"/>
                  </a:lnTo>
                  <a:lnTo>
                    <a:pt x="2289" y="11859"/>
                  </a:lnTo>
                  <a:lnTo>
                    <a:pt x="2377" y="11785"/>
                  </a:lnTo>
                  <a:lnTo>
                    <a:pt x="2377" y="11444"/>
                  </a:lnTo>
                  <a:lnTo>
                    <a:pt x="2289" y="11304"/>
                  </a:lnTo>
                  <a:lnTo>
                    <a:pt x="2377" y="11304"/>
                  </a:lnTo>
                  <a:lnTo>
                    <a:pt x="2377" y="11304"/>
                  </a:lnTo>
                  <a:lnTo>
                    <a:pt x="2289" y="11304"/>
                  </a:lnTo>
                  <a:lnTo>
                    <a:pt x="2377" y="11231"/>
                  </a:lnTo>
                  <a:lnTo>
                    <a:pt x="2377" y="9535"/>
                  </a:lnTo>
                  <a:lnTo>
                    <a:pt x="2375" y="9535"/>
                  </a:lnTo>
                  <a:lnTo>
                    <a:pt x="2289" y="9390"/>
                  </a:lnTo>
                  <a:lnTo>
                    <a:pt x="2289" y="9390"/>
                  </a:lnTo>
                  <a:lnTo>
                    <a:pt x="2377" y="9317"/>
                  </a:lnTo>
                  <a:lnTo>
                    <a:pt x="2377" y="8975"/>
                  </a:lnTo>
                  <a:lnTo>
                    <a:pt x="2289" y="8836"/>
                  </a:lnTo>
                  <a:lnTo>
                    <a:pt x="2289" y="8836"/>
                  </a:lnTo>
                  <a:lnTo>
                    <a:pt x="2377" y="8763"/>
                  </a:lnTo>
                  <a:close/>
                  <a:moveTo>
                    <a:pt x="22130" y="6725"/>
                  </a:moveTo>
                  <a:lnTo>
                    <a:pt x="5572" y="6725"/>
                  </a:lnTo>
                  <a:lnTo>
                    <a:pt x="5659" y="6798"/>
                  </a:lnTo>
                  <a:lnTo>
                    <a:pt x="5659" y="6798"/>
                  </a:lnTo>
                  <a:lnTo>
                    <a:pt x="5567" y="6942"/>
                  </a:lnTo>
                  <a:lnTo>
                    <a:pt x="5567" y="7279"/>
                  </a:lnTo>
                  <a:lnTo>
                    <a:pt x="5567" y="7279"/>
                  </a:lnTo>
                  <a:lnTo>
                    <a:pt x="5656" y="7352"/>
                  </a:lnTo>
                  <a:lnTo>
                    <a:pt x="5656" y="7352"/>
                  </a:lnTo>
                  <a:lnTo>
                    <a:pt x="5570" y="7497"/>
                  </a:lnTo>
                  <a:lnTo>
                    <a:pt x="5567" y="7497"/>
                  </a:lnTo>
                  <a:lnTo>
                    <a:pt x="5567" y="7497"/>
                  </a:lnTo>
                  <a:lnTo>
                    <a:pt x="5570" y="7497"/>
                  </a:lnTo>
                  <a:lnTo>
                    <a:pt x="5567" y="8003"/>
                  </a:lnTo>
                  <a:lnTo>
                    <a:pt x="5567" y="8000"/>
                  </a:lnTo>
                  <a:lnTo>
                    <a:pt x="5567" y="8760"/>
                  </a:lnTo>
                  <a:lnTo>
                    <a:pt x="5570" y="8760"/>
                  </a:lnTo>
                  <a:lnTo>
                    <a:pt x="5659" y="8833"/>
                  </a:lnTo>
                  <a:lnTo>
                    <a:pt x="5659" y="8833"/>
                  </a:lnTo>
                  <a:lnTo>
                    <a:pt x="5567" y="8978"/>
                  </a:lnTo>
                  <a:lnTo>
                    <a:pt x="5567" y="8978"/>
                  </a:lnTo>
                  <a:lnTo>
                    <a:pt x="5567" y="9314"/>
                  </a:lnTo>
                  <a:lnTo>
                    <a:pt x="5570" y="9314"/>
                  </a:lnTo>
                  <a:lnTo>
                    <a:pt x="5659" y="9388"/>
                  </a:lnTo>
                  <a:lnTo>
                    <a:pt x="5659" y="9388"/>
                  </a:lnTo>
                  <a:lnTo>
                    <a:pt x="5572" y="9532"/>
                  </a:lnTo>
                  <a:lnTo>
                    <a:pt x="5567" y="9532"/>
                  </a:lnTo>
                  <a:lnTo>
                    <a:pt x="5567" y="11228"/>
                  </a:lnTo>
                  <a:lnTo>
                    <a:pt x="5570" y="11228"/>
                  </a:lnTo>
                  <a:lnTo>
                    <a:pt x="5659" y="11302"/>
                  </a:lnTo>
                  <a:lnTo>
                    <a:pt x="5567" y="11302"/>
                  </a:lnTo>
                  <a:lnTo>
                    <a:pt x="5567" y="11302"/>
                  </a:lnTo>
                  <a:lnTo>
                    <a:pt x="5659" y="11302"/>
                  </a:lnTo>
                  <a:lnTo>
                    <a:pt x="5570" y="11446"/>
                  </a:lnTo>
                  <a:lnTo>
                    <a:pt x="5570" y="11446"/>
                  </a:lnTo>
                  <a:lnTo>
                    <a:pt x="5570" y="11783"/>
                  </a:lnTo>
                  <a:lnTo>
                    <a:pt x="5570" y="11783"/>
                  </a:lnTo>
                  <a:lnTo>
                    <a:pt x="5659" y="11856"/>
                  </a:lnTo>
                  <a:lnTo>
                    <a:pt x="5570" y="11856"/>
                  </a:lnTo>
                  <a:lnTo>
                    <a:pt x="5570" y="11856"/>
                  </a:lnTo>
                  <a:lnTo>
                    <a:pt x="5659" y="11856"/>
                  </a:lnTo>
                  <a:lnTo>
                    <a:pt x="5572" y="12001"/>
                  </a:lnTo>
                  <a:lnTo>
                    <a:pt x="5570" y="12001"/>
                  </a:lnTo>
                  <a:lnTo>
                    <a:pt x="5570" y="14631"/>
                  </a:lnTo>
                  <a:lnTo>
                    <a:pt x="6656" y="14631"/>
                  </a:lnTo>
                  <a:lnTo>
                    <a:pt x="6656" y="14634"/>
                  </a:lnTo>
                  <a:lnTo>
                    <a:pt x="21117" y="14634"/>
                  </a:lnTo>
                  <a:lnTo>
                    <a:pt x="21117" y="14631"/>
                  </a:lnTo>
                  <a:lnTo>
                    <a:pt x="22132" y="14631"/>
                  </a:lnTo>
                  <a:lnTo>
                    <a:pt x="22132" y="12001"/>
                  </a:lnTo>
                  <a:lnTo>
                    <a:pt x="22132" y="12001"/>
                  </a:lnTo>
                  <a:lnTo>
                    <a:pt x="22046" y="11856"/>
                  </a:lnTo>
                  <a:lnTo>
                    <a:pt x="22135" y="11856"/>
                  </a:lnTo>
                  <a:lnTo>
                    <a:pt x="22135" y="11856"/>
                  </a:lnTo>
                  <a:lnTo>
                    <a:pt x="22046" y="11856"/>
                  </a:lnTo>
                  <a:lnTo>
                    <a:pt x="22135" y="11783"/>
                  </a:lnTo>
                  <a:lnTo>
                    <a:pt x="22135" y="11446"/>
                  </a:lnTo>
                  <a:lnTo>
                    <a:pt x="22046" y="11304"/>
                  </a:lnTo>
                  <a:lnTo>
                    <a:pt x="22135" y="11304"/>
                  </a:lnTo>
                  <a:lnTo>
                    <a:pt x="22135" y="11304"/>
                  </a:lnTo>
                  <a:lnTo>
                    <a:pt x="22046" y="11304"/>
                  </a:lnTo>
                  <a:lnTo>
                    <a:pt x="22135" y="11231"/>
                  </a:lnTo>
                  <a:lnTo>
                    <a:pt x="22135" y="9535"/>
                  </a:lnTo>
                  <a:lnTo>
                    <a:pt x="22135" y="9535"/>
                  </a:lnTo>
                  <a:lnTo>
                    <a:pt x="22046" y="9390"/>
                  </a:lnTo>
                  <a:lnTo>
                    <a:pt x="22046" y="9390"/>
                  </a:lnTo>
                  <a:lnTo>
                    <a:pt x="22135" y="9317"/>
                  </a:lnTo>
                  <a:lnTo>
                    <a:pt x="22135" y="8978"/>
                  </a:lnTo>
                  <a:lnTo>
                    <a:pt x="22046" y="8836"/>
                  </a:lnTo>
                  <a:lnTo>
                    <a:pt x="22046" y="8836"/>
                  </a:lnTo>
                  <a:lnTo>
                    <a:pt x="22135" y="8763"/>
                  </a:lnTo>
                  <a:lnTo>
                    <a:pt x="22135" y="7778"/>
                  </a:lnTo>
                  <a:lnTo>
                    <a:pt x="22135" y="7499"/>
                  </a:lnTo>
                  <a:lnTo>
                    <a:pt x="22135" y="7499"/>
                  </a:lnTo>
                  <a:lnTo>
                    <a:pt x="22135" y="7499"/>
                  </a:lnTo>
                  <a:lnTo>
                    <a:pt x="22135" y="7499"/>
                  </a:lnTo>
                  <a:lnTo>
                    <a:pt x="22049" y="7355"/>
                  </a:lnTo>
                  <a:lnTo>
                    <a:pt x="22049" y="7355"/>
                  </a:lnTo>
                  <a:lnTo>
                    <a:pt x="22137" y="7281"/>
                  </a:lnTo>
                  <a:lnTo>
                    <a:pt x="22137" y="6942"/>
                  </a:lnTo>
                  <a:lnTo>
                    <a:pt x="22049" y="6800"/>
                  </a:lnTo>
                  <a:lnTo>
                    <a:pt x="22049" y="6800"/>
                  </a:lnTo>
                  <a:close/>
                  <a:moveTo>
                    <a:pt x="1256" y="9352"/>
                  </a:moveTo>
                  <a:cubicBezTo>
                    <a:pt x="1205" y="9403"/>
                    <a:pt x="1155" y="9451"/>
                    <a:pt x="1101" y="9502"/>
                  </a:cubicBezTo>
                  <a:lnTo>
                    <a:pt x="1101" y="14636"/>
                  </a:lnTo>
                  <a:lnTo>
                    <a:pt x="1256" y="14636"/>
                  </a:lnTo>
                  <a:close/>
                  <a:moveTo>
                    <a:pt x="988" y="9611"/>
                  </a:moveTo>
                  <a:cubicBezTo>
                    <a:pt x="891" y="9699"/>
                    <a:pt x="795" y="9790"/>
                    <a:pt x="696" y="9882"/>
                  </a:cubicBezTo>
                  <a:lnTo>
                    <a:pt x="696" y="14636"/>
                  </a:lnTo>
                  <a:lnTo>
                    <a:pt x="988" y="14636"/>
                  </a:lnTo>
                  <a:close/>
                  <a:moveTo>
                    <a:pt x="582" y="9988"/>
                  </a:moveTo>
                  <a:cubicBezTo>
                    <a:pt x="529" y="10033"/>
                    <a:pt x="476" y="10082"/>
                    <a:pt x="423" y="10130"/>
                  </a:cubicBezTo>
                  <a:lnTo>
                    <a:pt x="423" y="14636"/>
                  </a:lnTo>
                  <a:lnTo>
                    <a:pt x="582" y="14636"/>
                  </a:lnTo>
                  <a:close/>
                  <a:moveTo>
                    <a:pt x="26695" y="9611"/>
                  </a:moveTo>
                  <a:lnTo>
                    <a:pt x="26695" y="14636"/>
                  </a:lnTo>
                  <a:lnTo>
                    <a:pt x="26986" y="14636"/>
                  </a:lnTo>
                  <a:lnTo>
                    <a:pt x="26986" y="9882"/>
                  </a:lnTo>
                  <a:cubicBezTo>
                    <a:pt x="26887" y="9790"/>
                    <a:pt x="26791" y="9699"/>
                    <a:pt x="26695" y="9611"/>
                  </a:cubicBezTo>
                  <a:close/>
                  <a:moveTo>
                    <a:pt x="26426" y="9350"/>
                  </a:moveTo>
                  <a:lnTo>
                    <a:pt x="26426" y="14636"/>
                  </a:lnTo>
                  <a:lnTo>
                    <a:pt x="26581" y="14636"/>
                  </a:lnTo>
                  <a:lnTo>
                    <a:pt x="26581" y="9502"/>
                  </a:lnTo>
                  <a:cubicBezTo>
                    <a:pt x="26527" y="9451"/>
                    <a:pt x="26477" y="9403"/>
                    <a:pt x="26426" y="9352"/>
                  </a:cubicBezTo>
                  <a:close/>
                  <a:moveTo>
                    <a:pt x="27100" y="9985"/>
                  </a:moveTo>
                  <a:lnTo>
                    <a:pt x="27100" y="14636"/>
                  </a:lnTo>
                  <a:lnTo>
                    <a:pt x="27259" y="14636"/>
                  </a:lnTo>
                  <a:lnTo>
                    <a:pt x="27259" y="10130"/>
                  </a:lnTo>
                  <a:cubicBezTo>
                    <a:pt x="27206" y="10084"/>
                    <a:pt x="27153" y="10036"/>
                    <a:pt x="27102" y="9988"/>
                  </a:cubicBezTo>
                  <a:close/>
                  <a:moveTo>
                    <a:pt x="23429" y="14730"/>
                  </a:moveTo>
                  <a:lnTo>
                    <a:pt x="24026" y="14730"/>
                  </a:lnTo>
                  <a:lnTo>
                    <a:pt x="24026" y="14644"/>
                  </a:lnTo>
                  <a:lnTo>
                    <a:pt x="23429" y="14644"/>
                  </a:lnTo>
                  <a:close/>
                  <a:moveTo>
                    <a:pt x="3676" y="14730"/>
                  </a:moveTo>
                  <a:lnTo>
                    <a:pt x="4271" y="14730"/>
                  </a:lnTo>
                  <a:lnTo>
                    <a:pt x="4271" y="14644"/>
                  </a:lnTo>
                  <a:lnTo>
                    <a:pt x="3676" y="14644"/>
                  </a:lnTo>
                  <a:close/>
                  <a:moveTo>
                    <a:pt x="3205" y="14758"/>
                  </a:moveTo>
                  <a:lnTo>
                    <a:pt x="3514" y="14758"/>
                  </a:lnTo>
                  <a:lnTo>
                    <a:pt x="3514" y="14699"/>
                  </a:lnTo>
                  <a:lnTo>
                    <a:pt x="3205" y="14699"/>
                  </a:lnTo>
                  <a:close/>
                  <a:moveTo>
                    <a:pt x="22958" y="14758"/>
                  </a:moveTo>
                  <a:lnTo>
                    <a:pt x="23267" y="14758"/>
                  </a:lnTo>
                  <a:lnTo>
                    <a:pt x="23267" y="14699"/>
                  </a:lnTo>
                  <a:lnTo>
                    <a:pt x="22958" y="14699"/>
                  </a:lnTo>
                  <a:close/>
                  <a:moveTo>
                    <a:pt x="4431" y="14758"/>
                  </a:moveTo>
                  <a:lnTo>
                    <a:pt x="4740" y="14758"/>
                  </a:lnTo>
                  <a:lnTo>
                    <a:pt x="4740" y="14699"/>
                  </a:lnTo>
                  <a:lnTo>
                    <a:pt x="4431" y="14699"/>
                  </a:lnTo>
                  <a:close/>
                  <a:moveTo>
                    <a:pt x="24186" y="14758"/>
                  </a:moveTo>
                  <a:lnTo>
                    <a:pt x="24492" y="14758"/>
                  </a:lnTo>
                  <a:lnTo>
                    <a:pt x="24492" y="14699"/>
                  </a:lnTo>
                  <a:lnTo>
                    <a:pt x="24186" y="14699"/>
                  </a:lnTo>
                  <a:close/>
                  <a:moveTo>
                    <a:pt x="4780" y="14818"/>
                  </a:moveTo>
                  <a:lnTo>
                    <a:pt x="4780" y="14294"/>
                  </a:lnTo>
                  <a:cubicBezTo>
                    <a:pt x="4780" y="14168"/>
                    <a:pt x="4694" y="14066"/>
                    <a:pt x="4585" y="14066"/>
                  </a:cubicBezTo>
                  <a:cubicBezTo>
                    <a:pt x="4479" y="14066"/>
                    <a:pt x="4390" y="14170"/>
                    <a:pt x="4390" y="14294"/>
                  </a:cubicBezTo>
                  <a:lnTo>
                    <a:pt x="4390" y="14818"/>
                  </a:lnTo>
                  <a:close/>
                  <a:moveTo>
                    <a:pt x="23307" y="14818"/>
                  </a:moveTo>
                  <a:lnTo>
                    <a:pt x="23307" y="14294"/>
                  </a:lnTo>
                  <a:cubicBezTo>
                    <a:pt x="23307" y="14168"/>
                    <a:pt x="23221" y="14066"/>
                    <a:pt x="23112" y="14066"/>
                  </a:cubicBezTo>
                  <a:cubicBezTo>
                    <a:pt x="23006" y="14066"/>
                    <a:pt x="22917" y="14170"/>
                    <a:pt x="22917" y="14294"/>
                  </a:cubicBezTo>
                  <a:lnTo>
                    <a:pt x="22917" y="14818"/>
                  </a:lnTo>
                  <a:close/>
                  <a:moveTo>
                    <a:pt x="3555" y="14818"/>
                  </a:moveTo>
                  <a:lnTo>
                    <a:pt x="3555" y="14294"/>
                  </a:lnTo>
                  <a:cubicBezTo>
                    <a:pt x="3555" y="14168"/>
                    <a:pt x="3469" y="14066"/>
                    <a:pt x="3360" y="14066"/>
                  </a:cubicBezTo>
                  <a:cubicBezTo>
                    <a:pt x="3253" y="14066"/>
                    <a:pt x="3165" y="14170"/>
                    <a:pt x="3165" y="14294"/>
                  </a:cubicBezTo>
                  <a:lnTo>
                    <a:pt x="3165" y="14818"/>
                  </a:lnTo>
                  <a:close/>
                  <a:moveTo>
                    <a:pt x="24532" y="14818"/>
                  </a:moveTo>
                  <a:lnTo>
                    <a:pt x="24532" y="14294"/>
                  </a:lnTo>
                  <a:cubicBezTo>
                    <a:pt x="24532" y="14168"/>
                    <a:pt x="24446" y="14066"/>
                    <a:pt x="24337" y="14066"/>
                  </a:cubicBezTo>
                  <a:cubicBezTo>
                    <a:pt x="24231" y="14066"/>
                    <a:pt x="24143" y="14170"/>
                    <a:pt x="24143" y="14294"/>
                  </a:cubicBezTo>
                  <a:lnTo>
                    <a:pt x="24143" y="14818"/>
                  </a:lnTo>
                  <a:close/>
                  <a:moveTo>
                    <a:pt x="4352" y="14818"/>
                  </a:moveTo>
                  <a:lnTo>
                    <a:pt x="4352" y="14044"/>
                  </a:lnTo>
                  <a:cubicBezTo>
                    <a:pt x="4352" y="13856"/>
                    <a:pt x="4183" y="13704"/>
                    <a:pt x="3975" y="13704"/>
                  </a:cubicBezTo>
                  <a:cubicBezTo>
                    <a:pt x="3767" y="13704"/>
                    <a:pt x="3598" y="13856"/>
                    <a:pt x="3598" y="14044"/>
                  </a:cubicBezTo>
                  <a:lnTo>
                    <a:pt x="3598" y="14818"/>
                  </a:lnTo>
                  <a:close/>
                  <a:moveTo>
                    <a:pt x="24105" y="14818"/>
                  </a:moveTo>
                  <a:lnTo>
                    <a:pt x="24105" y="14044"/>
                  </a:lnTo>
                  <a:cubicBezTo>
                    <a:pt x="24105" y="13856"/>
                    <a:pt x="23935" y="13704"/>
                    <a:pt x="23727" y="13704"/>
                  </a:cubicBezTo>
                  <a:cubicBezTo>
                    <a:pt x="23520" y="13704"/>
                    <a:pt x="23350" y="13856"/>
                    <a:pt x="23350" y="14044"/>
                  </a:cubicBezTo>
                  <a:lnTo>
                    <a:pt x="23350" y="14818"/>
                  </a:lnTo>
                  <a:close/>
                  <a:moveTo>
                    <a:pt x="6653" y="15173"/>
                  </a:moveTo>
                  <a:close/>
                  <a:moveTo>
                    <a:pt x="5666" y="15469"/>
                  </a:moveTo>
                  <a:lnTo>
                    <a:pt x="5798" y="15469"/>
                  </a:lnTo>
                  <a:lnTo>
                    <a:pt x="5798" y="15294"/>
                  </a:lnTo>
                  <a:lnTo>
                    <a:pt x="5666" y="15294"/>
                  </a:lnTo>
                  <a:close/>
                  <a:moveTo>
                    <a:pt x="5018" y="15469"/>
                  </a:moveTo>
                  <a:lnTo>
                    <a:pt x="5150" y="15469"/>
                  </a:lnTo>
                  <a:lnTo>
                    <a:pt x="5150" y="15294"/>
                  </a:lnTo>
                  <a:lnTo>
                    <a:pt x="5018" y="15294"/>
                  </a:lnTo>
                  <a:close/>
                  <a:moveTo>
                    <a:pt x="3476" y="15469"/>
                  </a:moveTo>
                  <a:lnTo>
                    <a:pt x="3608" y="15469"/>
                  </a:lnTo>
                  <a:lnTo>
                    <a:pt x="3608" y="15294"/>
                  </a:lnTo>
                  <a:lnTo>
                    <a:pt x="3476" y="15294"/>
                  </a:lnTo>
                  <a:close/>
                  <a:moveTo>
                    <a:pt x="2180" y="15469"/>
                  </a:moveTo>
                  <a:lnTo>
                    <a:pt x="2312" y="15469"/>
                  </a:lnTo>
                  <a:lnTo>
                    <a:pt x="2312" y="15294"/>
                  </a:lnTo>
                  <a:lnTo>
                    <a:pt x="2180" y="15294"/>
                  </a:lnTo>
                  <a:close/>
                  <a:moveTo>
                    <a:pt x="21284" y="15469"/>
                  </a:moveTo>
                  <a:lnTo>
                    <a:pt x="21416" y="15469"/>
                  </a:lnTo>
                  <a:lnTo>
                    <a:pt x="21416" y="15294"/>
                  </a:lnTo>
                  <a:lnTo>
                    <a:pt x="21284" y="15294"/>
                  </a:lnTo>
                  <a:close/>
                  <a:moveTo>
                    <a:pt x="21932" y="15469"/>
                  </a:moveTo>
                  <a:lnTo>
                    <a:pt x="22064" y="15469"/>
                  </a:lnTo>
                  <a:lnTo>
                    <a:pt x="22064" y="15294"/>
                  </a:lnTo>
                  <a:lnTo>
                    <a:pt x="21932" y="15294"/>
                  </a:lnTo>
                  <a:close/>
                  <a:moveTo>
                    <a:pt x="22580" y="15469"/>
                  </a:moveTo>
                  <a:lnTo>
                    <a:pt x="22712" y="15469"/>
                  </a:lnTo>
                  <a:lnTo>
                    <a:pt x="22712" y="15294"/>
                  </a:lnTo>
                  <a:lnTo>
                    <a:pt x="22580" y="15294"/>
                  </a:lnTo>
                  <a:close/>
                  <a:moveTo>
                    <a:pt x="24125" y="15469"/>
                  </a:moveTo>
                  <a:lnTo>
                    <a:pt x="24254" y="15469"/>
                  </a:lnTo>
                  <a:lnTo>
                    <a:pt x="24254" y="15294"/>
                  </a:lnTo>
                  <a:lnTo>
                    <a:pt x="24125" y="15294"/>
                  </a:lnTo>
                  <a:close/>
                  <a:moveTo>
                    <a:pt x="4372" y="15469"/>
                  </a:moveTo>
                  <a:lnTo>
                    <a:pt x="4502" y="15469"/>
                  </a:lnTo>
                  <a:lnTo>
                    <a:pt x="4502" y="15294"/>
                  </a:lnTo>
                  <a:lnTo>
                    <a:pt x="4372" y="15294"/>
                  </a:lnTo>
                  <a:close/>
                  <a:moveTo>
                    <a:pt x="2828" y="15469"/>
                  </a:moveTo>
                  <a:lnTo>
                    <a:pt x="2960" y="15469"/>
                  </a:lnTo>
                  <a:lnTo>
                    <a:pt x="2960" y="15294"/>
                  </a:lnTo>
                  <a:lnTo>
                    <a:pt x="2828" y="15294"/>
                  </a:lnTo>
                  <a:close/>
                  <a:moveTo>
                    <a:pt x="6314" y="15469"/>
                  </a:moveTo>
                  <a:lnTo>
                    <a:pt x="6446" y="15469"/>
                  </a:lnTo>
                  <a:lnTo>
                    <a:pt x="6446" y="15294"/>
                  </a:lnTo>
                  <a:lnTo>
                    <a:pt x="6314" y="15294"/>
                  </a:lnTo>
                  <a:close/>
                  <a:moveTo>
                    <a:pt x="23229" y="15469"/>
                  </a:moveTo>
                  <a:lnTo>
                    <a:pt x="23360" y="15469"/>
                  </a:lnTo>
                  <a:lnTo>
                    <a:pt x="23360" y="15294"/>
                  </a:lnTo>
                  <a:lnTo>
                    <a:pt x="23229" y="15294"/>
                  </a:lnTo>
                  <a:close/>
                  <a:moveTo>
                    <a:pt x="24773" y="15469"/>
                  </a:moveTo>
                  <a:lnTo>
                    <a:pt x="24902" y="15469"/>
                  </a:lnTo>
                  <a:lnTo>
                    <a:pt x="24902" y="15294"/>
                  </a:lnTo>
                  <a:lnTo>
                    <a:pt x="24773" y="15294"/>
                  </a:lnTo>
                  <a:close/>
                  <a:moveTo>
                    <a:pt x="22753" y="3218"/>
                  </a:moveTo>
                  <a:lnTo>
                    <a:pt x="22788" y="3327"/>
                  </a:lnTo>
                  <a:lnTo>
                    <a:pt x="22788" y="3329"/>
                  </a:lnTo>
                  <a:lnTo>
                    <a:pt x="23084" y="3329"/>
                  </a:lnTo>
                  <a:lnTo>
                    <a:pt x="23606" y="1461"/>
                  </a:lnTo>
                  <a:cubicBezTo>
                    <a:pt x="23578" y="1456"/>
                    <a:pt x="23555" y="1431"/>
                    <a:pt x="23555" y="1403"/>
                  </a:cubicBezTo>
                  <a:cubicBezTo>
                    <a:pt x="23555" y="1370"/>
                    <a:pt x="23583" y="1345"/>
                    <a:pt x="23613" y="1345"/>
                  </a:cubicBezTo>
                  <a:lnTo>
                    <a:pt x="23639" y="1345"/>
                  </a:lnTo>
                  <a:cubicBezTo>
                    <a:pt x="23626" y="1329"/>
                    <a:pt x="23621" y="1312"/>
                    <a:pt x="23621" y="1294"/>
                  </a:cubicBezTo>
                  <a:cubicBezTo>
                    <a:pt x="23621" y="1269"/>
                    <a:pt x="23631" y="1246"/>
                    <a:pt x="23651" y="1231"/>
                  </a:cubicBezTo>
                  <a:lnTo>
                    <a:pt x="23651" y="329"/>
                  </a:lnTo>
                  <a:lnTo>
                    <a:pt x="23588" y="329"/>
                  </a:lnTo>
                  <a:cubicBezTo>
                    <a:pt x="23525" y="334"/>
                    <a:pt x="23525" y="236"/>
                    <a:pt x="23588" y="243"/>
                  </a:cubicBezTo>
                  <a:lnTo>
                    <a:pt x="23651" y="243"/>
                  </a:lnTo>
                  <a:lnTo>
                    <a:pt x="23651" y="155"/>
                  </a:lnTo>
                  <a:cubicBezTo>
                    <a:pt x="23651" y="152"/>
                    <a:pt x="23651" y="150"/>
                    <a:pt x="23651" y="147"/>
                  </a:cubicBezTo>
                  <a:cubicBezTo>
                    <a:pt x="23634" y="132"/>
                    <a:pt x="23624" y="112"/>
                    <a:pt x="23624" y="89"/>
                  </a:cubicBezTo>
                  <a:cubicBezTo>
                    <a:pt x="23624" y="36"/>
                    <a:pt x="23682" y="0"/>
                    <a:pt x="23730" y="26"/>
                  </a:cubicBezTo>
                  <a:cubicBezTo>
                    <a:pt x="23778" y="51"/>
                    <a:pt x="23783" y="119"/>
                    <a:pt x="23737" y="150"/>
                  </a:cubicBezTo>
                  <a:lnTo>
                    <a:pt x="23737" y="243"/>
                  </a:lnTo>
                  <a:lnTo>
                    <a:pt x="23803" y="243"/>
                  </a:lnTo>
                  <a:cubicBezTo>
                    <a:pt x="23867" y="236"/>
                    <a:pt x="23867" y="334"/>
                    <a:pt x="23803" y="329"/>
                  </a:cubicBezTo>
                  <a:lnTo>
                    <a:pt x="23737" y="329"/>
                  </a:lnTo>
                  <a:lnTo>
                    <a:pt x="23737" y="1226"/>
                  </a:lnTo>
                  <a:cubicBezTo>
                    <a:pt x="23763" y="1238"/>
                    <a:pt x="23778" y="1264"/>
                    <a:pt x="23778" y="1294"/>
                  </a:cubicBezTo>
                  <a:cubicBezTo>
                    <a:pt x="23778" y="1312"/>
                    <a:pt x="23773" y="1329"/>
                    <a:pt x="23760" y="1345"/>
                  </a:cubicBezTo>
                  <a:lnTo>
                    <a:pt x="23783" y="1345"/>
                  </a:lnTo>
                  <a:cubicBezTo>
                    <a:pt x="23856" y="1347"/>
                    <a:pt x="23859" y="1453"/>
                    <a:pt x="23788" y="1461"/>
                  </a:cubicBezTo>
                  <a:lnTo>
                    <a:pt x="24348" y="3327"/>
                  </a:lnTo>
                  <a:lnTo>
                    <a:pt x="24654" y="3327"/>
                  </a:lnTo>
                  <a:lnTo>
                    <a:pt x="24740" y="3023"/>
                  </a:lnTo>
                  <a:lnTo>
                    <a:pt x="24781" y="2884"/>
                  </a:lnTo>
                  <a:lnTo>
                    <a:pt x="24788" y="2864"/>
                  </a:lnTo>
                  <a:lnTo>
                    <a:pt x="24907" y="2451"/>
                  </a:lnTo>
                  <a:lnTo>
                    <a:pt x="24912" y="2367"/>
                  </a:lnTo>
                  <a:lnTo>
                    <a:pt x="24869" y="2367"/>
                  </a:lnTo>
                  <a:cubicBezTo>
                    <a:pt x="24851" y="2367"/>
                    <a:pt x="24831" y="2357"/>
                    <a:pt x="24824" y="2340"/>
                  </a:cubicBezTo>
                  <a:cubicBezTo>
                    <a:pt x="24819" y="2332"/>
                    <a:pt x="24813" y="2322"/>
                    <a:pt x="24816" y="2312"/>
                  </a:cubicBezTo>
                  <a:lnTo>
                    <a:pt x="24816" y="2312"/>
                  </a:lnTo>
                  <a:cubicBezTo>
                    <a:pt x="24813" y="2304"/>
                    <a:pt x="24819" y="2294"/>
                    <a:pt x="24824" y="2286"/>
                  </a:cubicBezTo>
                  <a:cubicBezTo>
                    <a:pt x="24831" y="2269"/>
                    <a:pt x="24849" y="2259"/>
                    <a:pt x="24869" y="2259"/>
                  </a:cubicBezTo>
                  <a:lnTo>
                    <a:pt x="24902" y="2259"/>
                  </a:lnTo>
                  <a:lnTo>
                    <a:pt x="24902" y="2084"/>
                  </a:lnTo>
                  <a:lnTo>
                    <a:pt x="24763" y="2084"/>
                  </a:lnTo>
                  <a:cubicBezTo>
                    <a:pt x="24758" y="2086"/>
                    <a:pt x="24753" y="2084"/>
                    <a:pt x="24748" y="2081"/>
                  </a:cubicBezTo>
                  <a:cubicBezTo>
                    <a:pt x="24730" y="2074"/>
                    <a:pt x="24720" y="2059"/>
                    <a:pt x="24720" y="2041"/>
                  </a:cubicBezTo>
                  <a:cubicBezTo>
                    <a:pt x="24720" y="2018"/>
                    <a:pt x="24740" y="1998"/>
                    <a:pt x="24763" y="1998"/>
                  </a:cubicBezTo>
                  <a:lnTo>
                    <a:pt x="24902" y="1998"/>
                  </a:lnTo>
                  <a:lnTo>
                    <a:pt x="24902" y="1714"/>
                  </a:lnTo>
                  <a:cubicBezTo>
                    <a:pt x="24897" y="1712"/>
                    <a:pt x="24894" y="1709"/>
                    <a:pt x="24892" y="1704"/>
                  </a:cubicBezTo>
                  <a:cubicBezTo>
                    <a:pt x="24879" y="1691"/>
                    <a:pt x="24872" y="1674"/>
                    <a:pt x="24872" y="1656"/>
                  </a:cubicBezTo>
                  <a:cubicBezTo>
                    <a:pt x="24872" y="1638"/>
                    <a:pt x="24879" y="1621"/>
                    <a:pt x="24892" y="1608"/>
                  </a:cubicBezTo>
                  <a:cubicBezTo>
                    <a:pt x="24905" y="1593"/>
                    <a:pt x="24925" y="1585"/>
                    <a:pt x="24945" y="1585"/>
                  </a:cubicBezTo>
                  <a:lnTo>
                    <a:pt x="24945" y="1585"/>
                  </a:lnTo>
                  <a:cubicBezTo>
                    <a:pt x="25013" y="1585"/>
                    <a:pt x="25044" y="1674"/>
                    <a:pt x="24988" y="1714"/>
                  </a:cubicBezTo>
                  <a:lnTo>
                    <a:pt x="24988" y="1998"/>
                  </a:lnTo>
                  <a:lnTo>
                    <a:pt x="25122" y="1998"/>
                  </a:lnTo>
                  <a:cubicBezTo>
                    <a:pt x="25175" y="2003"/>
                    <a:pt x="25175" y="2081"/>
                    <a:pt x="25122" y="2084"/>
                  </a:cubicBezTo>
                  <a:lnTo>
                    <a:pt x="24991" y="2084"/>
                  </a:lnTo>
                  <a:lnTo>
                    <a:pt x="24991" y="2259"/>
                  </a:lnTo>
                  <a:lnTo>
                    <a:pt x="25031" y="2259"/>
                  </a:lnTo>
                  <a:cubicBezTo>
                    <a:pt x="25062" y="2259"/>
                    <a:pt x="25087" y="2284"/>
                    <a:pt x="25087" y="2314"/>
                  </a:cubicBezTo>
                  <a:cubicBezTo>
                    <a:pt x="25087" y="2345"/>
                    <a:pt x="25062" y="2367"/>
                    <a:pt x="25031" y="2367"/>
                  </a:cubicBezTo>
                  <a:lnTo>
                    <a:pt x="24975" y="2367"/>
                  </a:lnTo>
                  <a:lnTo>
                    <a:pt x="24978" y="2408"/>
                  </a:lnTo>
                  <a:lnTo>
                    <a:pt x="25069" y="2709"/>
                  </a:lnTo>
                  <a:lnTo>
                    <a:pt x="25082" y="2750"/>
                  </a:lnTo>
                  <a:lnTo>
                    <a:pt x="25125" y="2889"/>
                  </a:lnTo>
                  <a:lnTo>
                    <a:pt x="25130" y="2907"/>
                  </a:lnTo>
                  <a:lnTo>
                    <a:pt x="25163" y="3018"/>
                  </a:lnTo>
                  <a:lnTo>
                    <a:pt x="25163" y="3018"/>
                  </a:lnTo>
                  <a:lnTo>
                    <a:pt x="25175" y="3061"/>
                  </a:lnTo>
                  <a:lnTo>
                    <a:pt x="25213" y="3195"/>
                  </a:lnTo>
                  <a:lnTo>
                    <a:pt x="25221" y="3216"/>
                  </a:lnTo>
                  <a:lnTo>
                    <a:pt x="25254" y="3327"/>
                  </a:lnTo>
                  <a:lnTo>
                    <a:pt x="25254" y="3327"/>
                  </a:lnTo>
                  <a:lnTo>
                    <a:pt x="25267" y="3370"/>
                  </a:lnTo>
                  <a:lnTo>
                    <a:pt x="25297" y="3481"/>
                  </a:lnTo>
                  <a:lnTo>
                    <a:pt x="25310" y="3524"/>
                  </a:lnTo>
                  <a:lnTo>
                    <a:pt x="25348" y="3646"/>
                  </a:lnTo>
                  <a:lnTo>
                    <a:pt x="25358" y="3679"/>
                  </a:lnTo>
                  <a:lnTo>
                    <a:pt x="25391" y="3788"/>
                  </a:lnTo>
                  <a:lnTo>
                    <a:pt x="25434" y="3932"/>
                  </a:lnTo>
                  <a:lnTo>
                    <a:pt x="25434" y="3932"/>
                  </a:lnTo>
                  <a:lnTo>
                    <a:pt x="25426" y="3942"/>
                  </a:lnTo>
                  <a:lnTo>
                    <a:pt x="25355" y="4041"/>
                  </a:lnTo>
                  <a:lnTo>
                    <a:pt x="25355" y="4041"/>
                  </a:lnTo>
                  <a:lnTo>
                    <a:pt x="25355" y="4205"/>
                  </a:lnTo>
                  <a:lnTo>
                    <a:pt x="25383" y="4205"/>
                  </a:lnTo>
                  <a:lnTo>
                    <a:pt x="25383" y="4294"/>
                  </a:lnTo>
                  <a:lnTo>
                    <a:pt x="25355" y="4294"/>
                  </a:lnTo>
                  <a:lnTo>
                    <a:pt x="25355" y="5274"/>
                  </a:lnTo>
                  <a:lnTo>
                    <a:pt x="25046" y="5274"/>
                  </a:lnTo>
                  <a:lnTo>
                    <a:pt x="25046" y="5274"/>
                  </a:lnTo>
                  <a:lnTo>
                    <a:pt x="25363" y="5274"/>
                  </a:lnTo>
                  <a:lnTo>
                    <a:pt x="25439" y="5347"/>
                  </a:lnTo>
                  <a:lnTo>
                    <a:pt x="25338" y="5464"/>
                  </a:lnTo>
                  <a:lnTo>
                    <a:pt x="25315" y="5492"/>
                  </a:lnTo>
                  <a:lnTo>
                    <a:pt x="24649" y="5492"/>
                  </a:lnTo>
                  <a:lnTo>
                    <a:pt x="24649" y="5492"/>
                  </a:lnTo>
                  <a:lnTo>
                    <a:pt x="25320" y="5492"/>
                  </a:lnTo>
                  <a:lnTo>
                    <a:pt x="25320" y="6722"/>
                  </a:lnTo>
                  <a:lnTo>
                    <a:pt x="25320" y="6722"/>
                  </a:lnTo>
                  <a:lnTo>
                    <a:pt x="25408" y="6798"/>
                  </a:lnTo>
                  <a:lnTo>
                    <a:pt x="25408" y="6798"/>
                  </a:lnTo>
                  <a:lnTo>
                    <a:pt x="25345" y="6902"/>
                  </a:lnTo>
                  <a:cubicBezTo>
                    <a:pt x="26072" y="7636"/>
                    <a:pt x="26851" y="8312"/>
                    <a:pt x="27682" y="8927"/>
                  </a:cubicBezTo>
                  <a:lnTo>
                    <a:pt x="27682" y="9069"/>
                  </a:lnTo>
                  <a:cubicBezTo>
                    <a:pt x="27578" y="8993"/>
                    <a:pt x="27474" y="8914"/>
                    <a:pt x="27373" y="8838"/>
                  </a:cubicBezTo>
                  <a:lnTo>
                    <a:pt x="27373" y="9087"/>
                  </a:lnTo>
                  <a:cubicBezTo>
                    <a:pt x="27474" y="9163"/>
                    <a:pt x="27578" y="9239"/>
                    <a:pt x="27682" y="9314"/>
                  </a:cubicBezTo>
                  <a:lnTo>
                    <a:pt x="27682" y="9456"/>
                  </a:lnTo>
                  <a:cubicBezTo>
                    <a:pt x="27578" y="9380"/>
                    <a:pt x="27474" y="9304"/>
                    <a:pt x="27373" y="9228"/>
                  </a:cubicBezTo>
                  <a:lnTo>
                    <a:pt x="27373" y="9595"/>
                  </a:lnTo>
                  <a:cubicBezTo>
                    <a:pt x="27477" y="9687"/>
                    <a:pt x="27581" y="9778"/>
                    <a:pt x="27682" y="9869"/>
                  </a:cubicBezTo>
                  <a:lnTo>
                    <a:pt x="27682" y="10021"/>
                  </a:lnTo>
                  <a:cubicBezTo>
                    <a:pt x="27581" y="9932"/>
                    <a:pt x="27477" y="9841"/>
                    <a:pt x="27373" y="9750"/>
                  </a:cubicBezTo>
                  <a:lnTo>
                    <a:pt x="27373" y="10079"/>
                  </a:lnTo>
                  <a:cubicBezTo>
                    <a:pt x="27477" y="10173"/>
                    <a:pt x="27581" y="10264"/>
                    <a:pt x="27682" y="10352"/>
                  </a:cubicBezTo>
                  <a:lnTo>
                    <a:pt x="27682" y="10502"/>
                  </a:lnTo>
                  <a:cubicBezTo>
                    <a:pt x="27581" y="10413"/>
                    <a:pt x="27477" y="10325"/>
                    <a:pt x="27373" y="10233"/>
                  </a:cubicBezTo>
                  <a:lnTo>
                    <a:pt x="27373" y="14636"/>
                  </a:lnTo>
                  <a:lnTo>
                    <a:pt x="27682" y="14636"/>
                  </a:lnTo>
                  <a:lnTo>
                    <a:pt x="27682" y="15175"/>
                  </a:lnTo>
                  <a:lnTo>
                    <a:pt x="26403" y="15175"/>
                  </a:lnTo>
                  <a:lnTo>
                    <a:pt x="26403" y="17965"/>
                  </a:lnTo>
                  <a:lnTo>
                    <a:pt x="21117" y="17965"/>
                  </a:lnTo>
                  <a:lnTo>
                    <a:pt x="21117" y="16505"/>
                  </a:lnTo>
                  <a:lnTo>
                    <a:pt x="13952" y="15175"/>
                  </a:lnTo>
                  <a:lnTo>
                    <a:pt x="13816" y="15175"/>
                  </a:lnTo>
                  <a:lnTo>
                    <a:pt x="6653" y="16505"/>
                  </a:lnTo>
                  <a:lnTo>
                    <a:pt x="6653" y="17965"/>
                  </a:lnTo>
                  <a:lnTo>
                    <a:pt x="1365" y="17965"/>
                  </a:lnTo>
                  <a:lnTo>
                    <a:pt x="1365" y="15175"/>
                  </a:lnTo>
                  <a:lnTo>
                    <a:pt x="0" y="15175"/>
                  </a:lnTo>
                  <a:lnTo>
                    <a:pt x="0" y="14639"/>
                  </a:lnTo>
                  <a:lnTo>
                    <a:pt x="309" y="14639"/>
                  </a:lnTo>
                  <a:lnTo>
                    <a:pt x="309" y="10231"/>
                  </a:lnTo>
                  <a:cubicBezTo>
                    <a:pt x="205" y="10325"/>
                    <a:pt x="104" y="10413"/>
                    <a:pt x="0" y="10502"/>
                  </a:cubicBezTo>
                  <a:lnTo>
                    <a:pt x="0" y="10352"/>
                  </a:lnTo>
                  <a:cubicBezTo>
                    <a:pt x="104" y="10264"/>
                    <a:pt x="208" y="10170"/>
                    <a:pt x="309" y="10079"/>
                  </a:cubicBezTo>
                  <a:lnTo>
                    <a:pt x="309" y="9750"/>
                  </a:lnTo>
                  <a:cubicBezTo>
                    <a:pt x="205" y="9841"/>
                    <a:pt x="104" y="9932"/>
                    <a:pt x="0" y="10021"/>
                  </a:cubicBezTo>
                  <a:lnTo>
                    <a:pt x="0" y="9869"/>
                  </a:lnTo>
                  <a:cubicBezTo>
                    <a:pt x="104" y="9780"/>
                    <a:pt x="208" y="9689"/>
                    <a:pt x="309" y="9595"/>
                  </a:cubicBezTo>
                  <a:lnTo>
                    <a:pt x="309" y="9231"/>
                  </a:lnTo>
                  <a:cubicBezTo>
                    <a:pt x="208" y="9304"/>
                    <a:pt x="104" y="9383"/>
                    <a:pt x="0" y="9456"/>
                  </a:cubicBezTo>
                  <a:lnTo>
                    <a:pt x="0" y="9317"/>
                  </a:lnTo>
                  <a:cubicBezTo>
                    <a:pt x="104" y="9239"/>
                    <a:pt x="208" y="9163"/>
                    <a:pt x="309" y="9087"/>
                  </a:cubicBezTo>
                  <a:lnTo>
                    <a:pt x="309" y="8838"/>
                  </a:lnTo>
                  <a:cubicBezTo>
                    <a:pt x="208" y="8914"/>
                    <a:pt x="106" y="8993"/>
                    <a:pt x="0" y="9069"/>
                  </a:cubicBezTo>
                  <a:lnTo>
                    <a:pt x="0" y="8927"/>
                  </a:lnTo>
                  <a:cubicBezTo>
                    <a:pt x="831" y="8312"/>
                    <a:pt x="1610" y="7636"/>
                    <a:pt x="2337" y="6902"/>
                  </a:cubicBezTo>
                  <a:lnTo>
                    <a:pt x="2377" y="6940"/>
                  </a:lnTo>
                  <a:lnTo>
                    <a:pt x="2377" y="6940"/>
                  </a:lnTo>
                  <a:lnTo>
                    <a:pt x="2289" y="6800"/>
                  </a:lnTo>
                  <a:lnTo>
                    <a:pt x="2289" y="6800"/>
                  </a:lnTo>
                  <a:lnTo>
                    <a:pt x="2377" y="6725"/>
                  </a:lnTo>
                  <a:lnTo>
                    <a:pt x="2377" y="5492"/>
                  </a:lnTo>
                  <a:lnTo>
                    <a:pt x="3069" y="5492"/>
                  </a:lnTo>
                  <a:lnTo>
                    <a:pt x="3069" y="5492"/>
                  </a:lnTo>
                  <a:lnTo>
                    <a:pt x="2377" y="5492"/>
                  </a:lnTo>
                  <a:lnTo>
                    <a:pt x="2274" y="5362"/>
                  </a:lnTo>
                  <a:lnTo>
                    <a:pt x="2261" y="5350"/>
                  </a:lnTo>
                  <a:lnTo>
                    <a:pt x="2342" y="5274"/>
                  </a:lnTo>
                  <a:lnTo>
                    <a:pt x="2590" y="5274"/>
                  </a:lnTo>
                  <a:lnTo>
                    <a:pt x="2590" y="5274"/>
                  </a:lnTo>
                  <a:lnTo>
                    <a:pt x="2345" y="5274"/>
                  </a:lnTo>
                  <a:lnTo>
                    <a:pt x="2345" y="4294"/>
                  </a:lnTo>
                  <a:lnTo>
                    <a:pt x="2301" y="4294"/>
                  </a:lnTo>
                  <a:lnTo>
                    <a:pt x="2301" y="4205"/>
                  </a:lnTo>
                  <a:lnTo>
                    <a:pt x="2345" y="4205"/>
                  </a:lnTo>
                  <a:lnTo>
                    <a:pt x="2345" y="4043"/>
                  </a:lnTo>
                  <a:lnTo>
                    <a:pt x="2345" y="4043"/>
                  </a:lnTo>
                  <a:lnTo>
                    <a:pt x="2261" y="3935"/>
                  </a:lnTo>
                  <a:lnTo>
                    <a:pt x="2261" y="3935"/>
                  </a:lnTo>
                  <a:lnTo>
                    <a:pt x="2261" y="3932"/>
                  </a:lnTo>
                  <a:lnTo>
                    <a:pt x="2291" y="3831"/>
                  </a:lnTo>
                  <a:lnTo>
                    <a:pt x="2291" y="3790"/>
                  </a:lnTo>
                  <a:lnTo>
                    <a:pt x="2301" y="3790"/>
                  </a:lnTo>
                  <a:lnTo>
                    <a:pt x="2522" y="3031"/>
                  </a:lnTo>
                  <a:lnTo>
                    <a:pt x="2524" y="3018"/>
                  </a:lnTo>
                  <a:lnTo>
                    <a:pt x="2560" y="2894"/>
                  </a:lnTo>
                  <a:lnTo>
                    <a:pt x="2570" y="2864"/>
                  </a:lnTo>
                  <a:lnTo>
                    <a:pt x="2686" y="2459"/>
                  </a:lnTo>
                  <a:lnTo>
                    <a:pt x="2694" y="2370"/>
                  </a:lnTo>
                  <a:lnTo>
                    <a:pt x="2651" y="2370"/>
                  </a:lnTo>
                  <a:cubicBezTo>
                    <a:pt x="2633" y="2370"/>
                    <a:pt x="2618" y="2362"/>
                    <a:pt x="2608" y="2350"/>
                  </a:cubicBezTo>
                  <a:cubicBezTo>
                    <a:pt x="2598" y="2340"/>
                    <a:pt x="2595" y="2329"/>
                    <a:pt x="2595" y="2317"/>
                  </a:cubicBezTo>
                  <a:cubicBezTo>
                    <a:pt x="2595" y="2286"/>
                    <a:pt x="2620" y="2261"/>
                    <a:pt x="2648" y="2261"/>
                  </a:cubicBezTo>
                  <a:lnTo>
                    <a:pt x="2681" y="2261"/>
                  </a:lnTo>
                  <a:lnTo>
                    <a:pt x="2681" y="2089"/>
                  </a:lnTo>
                  <a:lnTo>
                    <a:pt x="2545" y="2089"/>
                  </a:lnTo>
                  <a:cubicBezTo>
                    <a:pt x="2537" y="2089"/>
                    <a:pt x="2534" y="2086"/>
                    <a:pt x="2529" y="2086"/>
                  </a:cubicBezTo>
                  <a:cubicBezTo>
                    <a:pt x="2512" y="2079"/>
                    <a:pt x="2499" y="2061"/>
                    <a:pt x="2499" y="2043"/>
                  </a:cubicBezTo>
                  <a:cubicBezTo>
                    <a:pt x="2499" y="2021"/>
                    <a:pt x="2519" y="2000"/>
                    <a:pt x="2542" y="2000"/>
                  </a:cubicBezTo>
                  <a:lnTo>
                    <a:pt x="2686" y="2000"/>
                  </a:lnTo>
                  <a:lnTo>
                    <a:pt x="2686" y="1717"/>
                  </a:lnTo>
                  <a:cubicBezTo>
                    <a:pt x="2681" y="1714"/>
                    <a:pt x="2679" y="1712"/>
                    <a:pt x="2674" y="1707"/>
                  </a:cubicBezTo>
                  <a:cubicBezTo>
                    <a:pt x="2664" y="1694"/>
                    <a:pt x="2656" y="1676"/>
                    <a:pt x="2656" y="1659"/>
                  </a:cubicBezTo>
                  <a:cubicBezTo>
                    <a:pt x="2656" y="1621"/>
                    <a:pt x="2689" y="1588"/>
                    <a:pt x="2729" y="1588"/>
                  </a:cubicBezTo>
                  <a:lnTo>
                    <a:pt x="2729" y="1588"/>
                  </a:lnTo>
                  <a:cubicBezTo>
                    <a:pt x="2798" y="1588"/>
                    <a:pt x="2828" y="1676"/>
                    <a:pt x="2770" y="1717"/>
                  </a:cubicBezTo>
                  <a:lnTo>
                    <a:pt x="2770" y="2000"/>
                  </a:lnTo>
                  <a:lnTo>
                    <a:pt x="2901" y="2000"/>
                  </a:lnTo>
                  <a:cubicBezTo>
                    <a:pt x="2955" y="2005"/>
                    <a:pt x="2955" y="2084"/>
                    <a:pt x="2901" y="2089"/>
                  </a:cubicBezTo>
                  <a:lnTo>
                    <a:pt x="2770" y="2089"/>
                  </a:lnTo>
                  <a:lnTo>
                    <a:pt x="2770" y="2261"/>
                  </a:lnTo>
                  <a:lnTo>
                    <a:pt x="2813" y="2261"/>
                  </a:lnTo>
                  <a:cubicBezTo>
                    <a:pt x="2841" y="2261"/>
                    <a:pt x="2866" y="2286"/>
                    <a:pt x="2866" y="2317"/>
                  </a:cubicBezTo>
                  <a:cubicBezTo>
                    <a:pt x="2866" y="2345"/>
                    <a:pt x="2841" y="2370"/>
                    <a:pt x="2813" y="2370"/>
                  </a:cubicBezTo>
                  <a:lnTo>
                    <a:pt x="2755" y="2370"/>
                  </a:lnTo>
                  <a:lnTo>
                    <a:pt x="2757" y="2410"/>
                  </a:lnTo>
                  <a:lnTo>
                    <a:pt x="2848" y="2712"/>
                  </a:lnTo>
                  <a:lnTo>
                    <a:pt x="2861" y="2752"/>
                  </a:lnTo>
                  <a:lnTo>
                    <a:pt x="2904" y="2891"/>
                  </a:lnTo>
                  <a:lnTo>
                    <a:pt x="2909" y="2912"/>
                  </a:lnTo>
                  <a:lnTo>
                    <a:pt x="2909" y="2912"/>
                  </a:lnTo>
                  <a:lnTo>
                    <a:pt x="2942" y="3021"/>
                  </a:lnTo>
                  <a:lnTo>
                    <a:pt x="2942" y="3021"/>
                  </a:lnTo>
                  <a:lnTo>
                    <a:pt x="2955" y="3064"/>
                  </a:lnTo>
                  <a:lnTo>
                    <a:pt x="2995" y="3198"/>
                  </a:lnTo>
                  <a:lnTo>
                    <a:pt x="3003" y="3218"/>
                  </a:lnTo>
                  <a:lnTo>
                    <a:pt x="3033" y="3329"/>
                  </a:lnTo>
                  <a:lnTo>
                    <a:pt x="3033" y="3332"/>
                  </a:lnTo>
                  <a:lnTo>
                    <a:pt x="3332" y="3332"/>
                  </a:lnTo>
                  <a:lnTo>
                    <a:pt x="3853" y="1461"/>
                  </a:lnTo>
                  <a:cubicBezTo>
                    <a:pt x="3826" y="1459"/>
                    <a:pt x="3803" y="1433"/>
                    <a:pt x="3803" y="1405"/>
                  </a:cubicBezTo>
                  <a:cubicBezTo>
                    <a:pt x="3803" y="1372"/>
                    <a:pt x="3828" y="1347"/>
                    <a:pt x="3861" y="1347"/>
                  </a:cubicBezTo>
                  <a:lnTo>
                    <a:pt x="3884" y="1347"/>
                  </a:lnTo>
                  <a:cubicBezTo>
                    <a:pt x="3874" y="1332"/>
                    <a:pt x="3866" y="1314"/>
                    <a:pt x="3866" y="1297"/>
                  </a:cubicBezTo>
                  <a:cubicBezTo>
                    <a:pt x="3866" y="1271"/>
                    <a:pt x="3879" y="1248"/>
                    <a:pt x="3899" y="1233"/>
                  </a:cubicBezTo>
                  <a:lnTo>
                    <a:pt x="3899" y="332"/>
                  </a:lnTo>
                  <a:lnTo>
                    <a:pt x="3833" y="332"/>
                  </a:lnTo>
                  <a:cubicBezTo>
                    <a:pt x="3770" y="337"/>
                    <a:pt x="3770" y="238"/>
                    <a:pt x="3833" y="243"/>
                  </a:cubicBezTo>
                  <a:lnTo>
                    <a:pt x="3899" y="243"/>
                  </a:lnTo>
                  <a:lnTo>
                    <a:pt x="3899" y="157"/>
                  </a:lnTo>
                  <a:cubicBezTo>
                    <a:pt x="3899" y="155"/>
                    <a:pt x="3899" y="152"/>
                    <a:pt x="3899" y="147"/>
                  </a:cubicBezTo>
                  <a:cubicBezTo>
                    <a:pt x="3881" y="134"/>
                    <a:pt x="3871" y="114"/>
                    <a:pt x="3871" y="91"/>
                  </a:cubicBezTo>
                  <a:cubicBezTo>
                    <a:pt x="3871" y="38"/>
                    <a:pt x="3929" y="0"/>
                    <a:pt x="3977" y="26"/>
                  </a:cubicBezTo>
                  <a:cubicBezTo>
                    <a:pt x="4026" y="53"/>
                    <a:pt x="4031" y="122"/>
                    <a:pt x="3985" y="152"/>
                  </a:cubicBezTo>
                  <a:lnTo>
                    <a:pt x="3985" y="243"/>
                  </a:lnTo>
                  <a:lnTo>
                    <a:pt x="4051" y="243"/>
                  </a:lnTo>
                  <a:cubicBezTo>
                    <a:pt x="4114" y="236"/>
                    <a:pt x="4114" y="334"/>
                    <a:pt x="4051" y="329"/>
                  </a:cubicBezTo>
                  <a:lnTo>
                    <a:pt x="3985" y="329"/>
                  </a:lnTo>
                  <a:lnTo>
                    <a:pt x="3985" y="1226"/>
                  </a:lnTo>
                  <a:cubicBezTo>
                    <a:pt x="4010" y="1238"/>
                    <a:pt x="4026" y="1266"/>
                    <a:pt x="4026" y="1294"/>
                  </a:cubicBezTo>
                  <a:cubicBezTo>
                    <a:pt x="4026" y="1312"/>
                    <a:pt x="4021" y="1329"/>
                    <a:pt x="4008" y="1345"/>
                  </a:cubicBezTo>
                  <a:lnTo>
                    <a:pt x="4031" y="1345"/>
                  </a:lnTo>
                  <a:cubicBezTo>
                    <a:pt x="4064" y="1345"/>
                    <a:pt x="4089" y="1370"/>
                    <a:pt x="4089" y="1403"/>
                  </a:cubicBezTo>
                  <a:lnTo>
                    <a:pt x="4089" y="1403"/>
                  </a:lnTo>
                  <a:cubicBezTo>
                    <a:pt x="4089" y="1433"/>
                    <a:pt x="4066" y="1459"/>
                    <a:pt x="4036" y="1461"/>
                  </a:cubicBezTo>
                  <a:lnTo>
                    <a:pt x="4595" y="3327"/>
                  </a:lnTo>
                  <a:lnTo>
                    <a:pt x="4902" y="3327"/>
                  </a:lnTo>
                  <a:lnTo>
                    <a:pt x="4988" y="3023"/>
                  </a:lnTo>
                  <a:lnTo>
                    <a:pt x="5026" y="2894"/>
                  </a:lnTo>
                  <a:lnTo>
                    <a:pt x="5033" y="2864"/>
                  </a:lnTo>
                  <a:lnTo>
                    <a:pt x="5066" y="2752"/>
                  </a:lnTo>
                  <a:lnTo>
                    <a:pt x="5079" y="2709"/>
                  </a:lnTo>
                  <a:lnTo>
                    <a:pt x="5152" y="2451"/>
                  </a:lnTo>
                  <a:lnTo>
                    <a:pt x="5160" y="2365"/>
                  </a:lnTo>
                  <a:lnTo>
                    <a:pt x="5117" y="2365"/>
                  </a:lnTo>
                  <a:cubicBezTo>
                    <a:pt x="5096" y="2365"/>
                    <a:pt x="5079" y="2355"/>
                    <a:pt x="5069" y="2340"/>
                  </a:cubicBezTo>
                  <a:cubicBezTo>
                    <a:pt x="5064" y="2332"/>
                    <a:pt x="5061" y="2322"/>
                    <a:pt x="5061" y="2312"/>
                  </a:cubicBezTo>
                  <a:lnTo>
                    <a:pt x="5061" y="2312"/>
                  </a:lnTo>
                  <a:cubicBezTo>
                    <a:pt x="5061" y="2281"/>
                    <a:pt x="5086" y="2259"/>
                    <a:pt x="5117" y="2259"/>
                  </a:cubicBezTo>
                  <a:lnTo>
                    <a:pt x="5147" y="2259"/>
                  </a:lnTo>
                  <a:lnTo>
                    <a:pt x="5147" y="2084"/>
                  </a:lnTo>
                  <a:lnTo>
                    <a:pt x="5010" y="2084"/>
                  </a:lnTo>
                  <a:cubicBezTo>
                    <a:pt x="5005" y="2084"/>
                    <a:pt x="4998" y="2084"/>
                    <a:pt x="4993" y="2081"/>
                  </a:cubicBezTo>
                  <a:cubicBezTo>
                    <a:pt x="4950" y="2061"/>
                    <a:pt x="4962" y="1998"/>
                    <a:pt x="5010" y="1995"/>
                  </a:cubicBezTo>
                  <a:lnTo>
                    <a:pt x="5147" y="1995"/>
                  </a:lnTo>
                  <a:lnTo>
                    <a:pt x="5147" y="1714"/>
                  </a:lnTo>
                  <a:cubicBezTo>
                    <a:pt x="5145" y="1709"/>
                    <a:pt x="5142" y="1707"/>
                    <a:pt x="5137" y="1704"/>
                  </a:cubicBezTo>
                  <a:cubicBezTo>
                    <a:pt x="5124" y="1691"/>
                    <a:pt x="5119" y="1674"/>
                    <a:pt x="5119" y="1656"/>
                  </a:cubicBezTo>
                  <a:cubicBezTo>
                    <a:pt x="5119" y="1616"/>
                    <a:pt x="5152" y="1583"/>
                    <a:pt x="5193" y="1583"/>
                  </a:cubicBezTo>
                  <a:lnTo>
                    <a:pt x="5193" y="1583"/>
                  </a:lnTo>
                  <a:cubicBezTo>
                    <a:pt x="5231" y="1583"/>
                    <a:pt x="5264" y="1616"/>
                    <a:pt x="5264" y="1656"/>
                  </a:cubicBezTo>
                  <a:cubicBezTo>
                    <a:pt x="5264" y="1679"/>
                    <a:pt x="5253" y="1699"/>
                    <a:pt x="5236" y="1714"/>
                  </a:cubicBezTo>
                  <a:lnTo>
                    <a:pt x="5236" y="1995"/>
                  </a:lnTo>
                  <a:lnTo>
                    <a:pt x="5365" y="1995"/>
                  </a:lnTo>
                  <a:cubicBezTo>
                    <a:pt x="5418" y="2000"/>
                    <a:pt x="5418" y="2079"/>
                    <a:pt x="5365" y="2084"/>
                  </a:cubicBezTo>
                  <a:lnTo>
                    <a:pt x="5236" y="2084"/>
                  </a:lnTo>
                  <a:lnTo>
                    <a:pt x="5236" y="2259"/>
                  </a:lnTo>
                  <a:lnTo>
                    <a:pt x="5281" y="2259"/>
                  </a:lnTo>
                  <a:cubicBezTo>
                    <a:pt x="5309" y="2259"/>
                    <a:pt x="5334" y="2281"/>
                    <a:pt x="5334" y="2312"/>
                  </a:cubicBezTo>
                  <a:cubicBezTo>
                    <a:pt x="5334" y="2342"/>
                    <a:pt x="5309" y="2367"/>
                    <a:pt x="5281" y="2367"/>
                  </a:cubicBezTo>
                  <a:lnTo>
                    <a:pt x="5223" y="2367"/>
                  </a:lnTo>
                  <a:lnTo>
                    <a:pt x="5228" y="2405"/>
                  </a:lnTo>
                  <a:lnTo>
                    <a:pt x="5319" y="2709"/>
                  </a:lnTo>
                  <a:lnTo>
                    <a:pt x="5319" y="2709"/>
                  </a:lnTo>
                  <a:lnTo>
                    <a:pt x="5329" y="2750"/>
                  </a:lnTo>
                  <a:lnTo>
                    <a:pt x="5375" y="2902"/>
                  </a:lnTo>
                  <a:lnTo>
                    <a:pt x="5378" y="2909"/>
                  </a:lnTo>
                  <a:lnTo>
                    <a:pt x="5410" y="3018"/>
                  </a:lnTo>
                  <a:lnTo>
                    <a:pt x="5410" y="3018"/>
                  </a:lnTo>
                  <a:lnTo>
                    <a:pt x="5423" y="3064"/>
                  </a:lnTo>
                  <a:lnTo>
                    <a:pt x="5466" y="3205"/>
                  </a:lnTo>
                  <a:lnTo>
                    <a:pt x="5469" y="3218"/>
                  </a:lnTo>
                  <a:lnTo>
                    <a:pt x="5507" y="3340"/>
                  </a:lnTo>
                  <a:lnTo>
                    <a:pt x="5517" y="3370"/>
                  </a:lnTo>
                  <a:lnTo>
                    <a:pt x="5550" y="3481"/>
                  </a:lnTo>
                  <a:lnTo>
                    <a:pt x="5562" y="3524"/>
                  </a:lnTo>
                  <a:lnTo>
                    <a:pt x="5643" y="3790"/>
                  </a:lnTo>
                  <a:lnTo>
                    <a:pt x="5686" y="3935"/>
                  </a:lnTo>
                  <a:lnTo>
                    <a:pt x="5686" y="3935"/>
                  </a:lnTo>
                  <a:lnTo>
                    <a:pt x="5679" y="3945"/>
                  </a:lnTo>
                  <a:lnTo>
                    <a:pt x="5608" y="4043"/>
                  </a:lnTo>
                  <a:lnTo>
                    <a:pt x="5608" y="4043"/>
                  </a:lnTo>
                  <a:lnTo>
                    <a:pt x="5608" y="4205"/>
                  </a:lnTo>
                  <a:lnTo>
                    <a:pt x="5638" y="4205"/>
                  </a:lnTo>
                  <a:lnTo>
                    <a:pt x="5638" y="4294"/>
                  </a:lnTo>
                  <a:lnTo>
                    <a:pt x="5608" y="4294"/>
                  </a:lnTo>
                  <a:lnTo>
                    <a:pt x="5608" y="5274"/>
                  </a:lnTo>
                  <a:lnTo>
                    <a:pt x="5299" y="5274"/>
                  </a:lnTo>
                  <a:lnTo>
                    <a:pt x="5299" y="5274"/>
                  </a:lnTo>
                  <a:lnTo>
                    <a:pt x="5615" y="5274"/>
                  </a:lnTo>
                  <a:lnTo>
                    <a:pt x="5686" y="5342"/>
                  </a:lnTo>
                  <a:lnTo>
                    <a:pt x="12899" y="5342"/>
                  </a:lnTo>
                  <a:lnTo>
                    <a:pt x="12899" y="5122"/>
                  </a:lnTo>
                  <a:cubicBezTo>
                    <a:pt x="12811" y="5071"/>
                    <a:pt x="12846" y="4937"/>
                    <a:pt x="12950" y="4937"/>
                  </a:cubicBezTo>
                  <a:lnTo>
                    <a:pt x="12950" y="4937"/>
                  </a:lnTo>
                  <a:cubicBezTo>
                    <a:pt x="13049" y="4937"/>
                    <a:pt x="13087" y="5066"/>
                    <a:pt x="13003" y="5119"/>
                  </a:cubicBezTo>
                  <a:lnTo>
                    <a:pt x="13687" y="5119"/>
                  </a:lnTo>
                  <a:cubicBezTo>
                    <a:pt x="13684" y="5112"/>
                    <a:pt x="13682" y="5104"/>
                    <a:pt x="13682" y="5097"/>
                  </a:cubicBezTo>
                  <a:lnTo>
                    <a:pt x="13682" y="5097"/>
                  </a:lnTo>
                  <a:cubicBezTo>
                    <a:pt x="13682" y="5084"/>
                    <a:pt x="13687" y="5074"/>
                    <a:pt x="13694" y="5064"/>
                  </a:cubicBezTo>
                  <a:cubicBezTo>
                    <a:pt x="13704" y="5051"/>
                    <a:pt x="13719" y="5043"/>
                    <a:pt x="13737" y="5043"/>
                  </a:cubicBezTo>
                  <a:lnTo>
                    <a:pt x="13768" y="5043"/>
                  </a:lnTo>
                  <a:lnTo>
                    <a:pt x="13768" y="4869"/>
                  </a:lnTo>
                  <a:lnTo>
                    <a:pt x="13631" y="4869"/>
                  </a:lnTo>
                  <a:cubicBezTo>
                    <a:pt x="13626" y="4869"/>
                    <a:pt x="13618" y="4866"/>
                    <a:pt x="13613" y="4866"/>
                  </a:cubicBezTo>
                  <a:cubicBezTo>
                    <a:pt x="13598" y="4859"/>
                    <a:pt x="13588" y="4843"/>
                    <a:pt x="13588" y="4826"/>
                  </a:cubicBezTo>
                  <a:cubicBezTo>
                    <a:pt x="13588" y="4800"/>
                    <a:pt x="13606" y="4783"/>
                    <a:pt x="13631" y="4780"/>
                  </a:cubicBezTo>
                  <a:lnTo>
                    <a:pt x="13768" y="4780"/>
                  </a:lnTo>
                  <a:lnTo>
                    <a:pt x="13768" y="4499"/>
                  </a:lnTo>
                  <a:cubicBezTo>
                    <a:pt x="13714" y="4456"/>
                    <a:pt x="13742" y="4367"/>
                    <a:pt x="13813" y="4367"/>
                  </a:cubicBezTo>
                  <a:lnTo>
                    <a:pt x="13813" y="4367"/>
                  </a:lnTo>
                  <a:cubicBezTo>
                    <a:pt x="13851" y="4367"/>
                    <a:pt x="13884" y="4400"/>
                    <a:pt x="13884" y="4441"/>
                  </a:cubicBezTo>
                  <a:cubicBezTo>
                    <a:pt x="13884" y="4464"/>
                    <a:pt x="13874" y="4484"/>
                    <a:pt x="13854" y="4499"/>
                  </a:cubicBezTo>
                  <a:lnTo>
                    <a:pt x="13854" y="4780"/>
                  </a:lnTo>
                  <a:lnTo>
                    <a:pt x="13985" y="4780"/>
                  </a:lnTo>
                  <a:cubicBezTo>
                    <a:pt x="14011" y="4780"/>
                    <a:pt x="14028" y="4800"/>
                    <a:pt x="14028" y="4826"/>
                  </a:cubicBezTo>
                  <a:cubicBezTo>
                    <a:pt x="14028" y="4849"/>
                    <a:pt x="14011" y="4869"/>
                    <a:pt x="13985" y="4869"/>
                  </a:cubicBezTo>
                  <a:lnTo>
                    <a:pt x="13856" y="4869"/>
                  </a:lnTo>
                  <a:lnTo>
                    <a:pt x="13856" y="5043"/>
                  </a:lnTo>
                  <a:lnTo>
                    <a:pt x="13897" y="5043"/>
                  </a:lnTo>
                  <a:cubicBezTo>
                    <a:pt x="13927" y="5043"/>
                    <a:pt x="13950" y="5066"/>
                    <a:pt x="13950" y="5097"/>
                  </a:cubicBezTo>
                  <a:cubicBezTo>
                    <a:pt x="13950" y="5107"/>
                    <a:pt x="13947" y="5114"/>
                    <a:pt x="13945" y="5122"/>
                  </a:cubicBezTo>
                  <a:lnTo>
                    <a:pt x="14623" y="5122"/>
                  </a:lnTo>
                  <a:cubicBezTo>
                    <a:pt x="14540" y="5069"/>
                    <a:pt x="14578" y="4937"/>
                    <a:pt x="14676" y="4937"/>
                  </a:cubicBezTo>
                  <a:lnTo>
                    <a:pt x="14676" y="4937"/>
                  </a:lnTo>
                  <a:cubicBezTo>
                    <a:pt x="14732" y="4937"/>
                    <a:pt x="14778" y="4983"/>
                    <a:pt x="14778" y="5038"/>
                  </a:cubicBezTo>
                  <a:cubicBezTo>
                    <a:pt x="14778" y="5071"/>
                    <a:pt x="14758" y="5104"/>
                    <a:pt x="14730" y="5122"/>
                  </a:cubicBezTo>
                  <a:lnTo>
                    <a:pt x="14730" y="5342"/>
                  </a:lnTo>
                  <a:lnTo>
                    <a:pt x="22021" y="5342"/>
                  </a:lnTo>
                  <a:lnTo>
                    <a:pt x="22094" y="5274"/>
                  </a:lnTo>
                  <a:lnTo>
                    <a:pt x="22343" y="5274"/>
                  </a:lnTo>
                  <a:lnTo>
                    <a:pt x="22343" y="5274"/>
                  </a:lnTo>
                  <a:lnTo>
                    <a:pt x="22094" y="5274"/>
                  </a:lnTo>
                  <a:lnTo>
                    <a:pt x="22094" y="4294"/>
                  </a:lnTo>
                  <a:lnTo>
                    <a:pt x="22054" y="4294"/>
                  </a:lnTo>
                  <a:lnTo>
                    <a:pt x="22054" y="4205"/>
                  </a:lnTo>
                  <a:lnTo>
                    <a:pt x="22097" y="4205"/>
                  </a:lnTo>
                  <a:lnTo>
                    <a:pt x="22097" y="4043"/>
                  </a:lnTo>
                  <a:lnTo>
                    <a:pt x="22097" y="4043"/>
                  </a:lnTo>
                  <a:lnTo>
                    <a:pt x="22013" y="3935"/>
                  </a:lnTo>
                  <a:lnTo>
                    <a:pt x="22013" y="3935"/>
                  </a:lnTo>
                  <a:lnTo>
                    <a:pt x="22013" y="3932"/>
                  </a:lnTo>
                  <a:lnTo>
                    <a:pt x="22013" y="3932"/>
                  </a:lnTo>
                  <a:lnTo>
                    <a:pt x="22044" y="3831"/>
                  </a:lnTo>
                  <a:lnTo>
                    <a:pt x="22044" y="3790"/>
                  </a:lnTo>
                  <a:lnTo>
                    <a:pt x="22056" y="3790"/>
                  </a:lnTo>
                  <a:lnTo>
                    <a:pt x="22277" y="3026"/>
                  </a:lnTo>
                  <a:lnTo>
                    <a:pt x="22441" y="2451"/>
                  </a:lnTo>
                  <a:lnTo>
                    <a:pt x="22449" y="2367"/>
                  </a:lnTo>
                  <a:lnTo>
                    <a:pt x="22406" y="2367"/>
                  </a:lnTo>
                  <a:cubicBezTo>
                    <a:pt x="22375" y="2367"/>
                    <a:pt x="22353" y="2345"/>
                    <a:pt x="22353" y="2314"/>
                  </a:cubicBezTo>
                  <a:cubicBezTo>
                    <a:pt x="22350" y="2284"/>
                    <a:pt x="22375" y="2259"/>
                    <a:pt x="22406" y="2259"/>
                  </a:cubicBezTo>
                  <a:lnTo>
                    <a:pt x="22439" y="2259"/>
                  </a:lnTo>
                  <a:lnTo>
                    <a:pt x="22439" y="2086"/>
                  </a:lnTo>
                  <a:lnTo>
                    <a:pt x="22299" y="2086"/>
                  </a:lnTo>
                  <a:cubicBezTo>
                    <a:pt x="22294" y="2084"/>
                    <a:pt x="22289" y="2084"/>
                    <a:pt x="22284" y="2084"/>
                  </a:cubicBezTo>
                  <a:cubicBezTo>
                    <a:pt x="22267" y="2076"/>
                    <a:pt x="22256" y="2059"/>
                    <a:pt x="22256" y="2041"/>
                  </a:cubicBezTo>
                  <a:cubicBezTo>
                    <a:pt x="22256" y="2018"/>
                    <a:pt x="22274" y="1998"/>
                    <a:pt x="22299" y="1998"/>
                  </a:cubicBezTo>
                  <a:lnTo>
                    <a:pt x="22439" y="1998"/>
                  </a:lnTo>
                  <a:lnTo>
                    <a:pt x="22439" y="1714"/>
                  </a:lnTo>
                  <a:cubicBezTo>
                    <a:pt x="22380" y="1674"/>
                    <a:pt x="22411" y="1585"/>
                    <a:pt x="22482" y="1585"/>
                  </a:cubicBezTo>
                  <a:lnTo>
                    <a:pt x="22482" y="1585"/>
                  </a:lnTo>
                  <a:cubicBezTo>
                    <a:pt x="22520" y="1585"/>
                    <a:pt x="22553" y="1616"/>
                    <a:pt x="22553" y="1656"/>
                  </a:cubicBezTo>
                  <a:cubicBezTo>
                    <a:pt x="22553" y="1679"/>
                    <a:pt x="22543" y="1702"/>
                    <a:pt x="22525" y="1714"/>
                  </a:cubicBezTo>
                  <a:lnTo>
                    <a:pt x="22525" y="1998"/>
                  </a:lnTo>
                  <a:lnTo>
                    <a:pt x="22654" y="1998"/>
                  </a:lnTo>
                  <a:cubicBezTo>
                    <a:pt x="22707" y="2003"/>
                    <a:pt x="22707" y="2081"/>
                    <a:pt x="22654" y="2086"/>
                  </a:cubicBezTo>
                  <a:lnTo>
                    <a:pt x="22522" y="2086"/>
                  </a:lnTo>
                  <a:lnTo>
                    <a:pt x="22522" y="2259"/>
                  </a:lnTo>
                  <a:lnTo>
                    <a:pt x="22565" y="2259"/>
                  </a:lnTo>
                  <a:cubicBezTo>
                    <a:pt x="22593" y="2259"/>
                    <a:pt x="22618" y="2284"/>
                    <a:pt x="22618" y="2314"/>
                  </a:cubicBezTo>
                  <a:cubicBezTo>
                    <a:pt x="22618" y="2345"/>
                    <a:pt x="22593" y="2367"/>
                    <a:pt x="22565" y="2367"/>
                  </a:cubicBezTo>
                  <a:lnTo>
                    <a:pt x="22507" y="2367"/>
                  </a:lnTo>
                  <a:lnTo>
                    <a:pt x="22510" y="2408"/>
                  </a:lnTo>
                  <a:lnTo>
                    <a:pt x="22555" y="2557"/>
                  </a:lnTo>
                  <a:lnTo>
                    <a:pt x="22560" y="2578"/>
                  </a:lnTo>
                  <a:lnTo>
                    <a:pt x="22601" y="2709"/>
                  </a:lnTo>
                  <a:lnTo>
                    <a:pt x="22608" y="2729"/>
                  </a:lnTo>
                  <a:lnTo>
                    <a:pt x="22654" y="2884"/>
                  </a:lnTo>
                  <a:lnTo>
                    <a:pt x="22662" y="2907"/>
                  </a:lnTo>
                  <a:lnTo>
                    <a:pt x="22694" y="3018"/>
                  </a:lnTo>
                  <a:lnTo>
                    <a:pt x="22694" y="3018"/>
                  </a:lnTo>
                  <a:lnTo>
                    <a:pt x="22702" y="3043"/>
                  </a:lnTo>
                  <a:lnTo>
                    <a:pt x="22748" y="3195"/>
                  </a:lnTo>
                  <a:lnTo>
                    <a:pt x="22755" y="321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69"/>
            <p:cNvSpPr/>
            <p:nvPr/>
          </p:nvSpPr>
          <p:spPr>
            <a:xfrm>
              <a:off x="5715225" y="3511029"/>
              <a:ext cx="3514488" cy="1304567"/>
            </a:xfrm>
            <a:custGeom>
              <a:avLst/>
              <a:gdLst/>
              <a:ahLst/>
              <a:cxnLst/>
              <a:rect l="l" t="t" r="r" b="b"/>
              <a:pathLst>
                <a:path w="32802" h="12176" extrusionOk="0">
                  <a:moveTo>
                    <a:pt x="9467" y="125"/>
                  </a:moveTo>
                  <a:cubicBezTo>
                    <a:pt x="9474" y="117"/>
                    <a:pt x="9479" y="112"/>
                    <a:pt x="9482" y="110"/>
                  </a:cubicBezTo>
                  <a:close/>
                  <a:moveTo>
                    <a:pt x="9459" y="135"/>
                  </a:moveTo>
                  <a:lnTo>
                    <a:pt x="9439" y="160"/>
                  </a:lnTo>
                  <a:lnTo>
                    <a:pt x="9441" y="158"/>
                  </a:lnTo>
                  <a:close/>
                  <a:moveTo>
                    <a:pt x="9424" y="178"/>
                  </a:moveTo>
                  <a:lnTo>
                    <a:pt x="9396" y="211"/>
                  </a:lnTo>
                  <a:lnTo>
                    <a:pt x="9401" y="203"/>
                  </a:lnTo>
                  <a:close/>
                  <a:moveTo>
                    <a:pt x="9350" y="264"/>
                  </a:moveTo>
                  <a:lnTo>
                    <a:pt x="9340" y="277"/>
                  </a:lnTo>
                  <a:close/>
                  <a:moveTo>
                    <a:pt x="9325" y="295"/>
                  </a:moveTo>
                  <a:lnTo>
                    <a:pt x="9307" y="317"/>
                  </a:lnTo>
                  <a:lnTo>
                    <a:pt x="9317" y="305"/>
                  </a:lnTo>
                  <a:close/>
                  <a:moveTo>
                    <a:pt x="9292" y="335"/>
                  </a:moveTo>
                  <a:lnTo>
                    <a:pt x="9272" y="360"/>
                  </a:lnTo>
                  <a:lnTo>
                    <a:pt x="9284" y="345"/>
                  </a:lnTo>
                  <a:close/>
                  <a:moveTo>
                    <a:pt x="9256" y="381"/>
                  </a:moveTo>
                  <a:lnTo>
                    <a:pt x="9236" y="406"/>
                  </a:lnTo>
                  <a:lnTo>
                    <a:pt x="9249" y="388"/>
                  </a:lnTo>
                  <a:close/>
                  <a:moveTo>
                    <a:pt x="9218" y="429"/>
                  </a:moveTo>
                  <a:lnTo>
                    <a:pt x="9193" y="459"/>
                  </a:lnTo>
                  <a:lnTo>
                    <a:pt x="9211" y="436"/>
                  </a:lnTo>
                  <a:close/>
                  <a:moveTo>
                    <a:pt x="9175" y="482"/>
                  </a:moveTo>
                  <a:lnTo>
                    <a:pt x="9150" y="512"/>
                  </a:lnTo>
                  <a:lnTo>
                    <a:pt x="9170" y="487"/>
                  </a:lnTo>
                  <a:close/>
                  <a:moveTo>
                    <a:pt x="9132" y="535"/>
                  </a:moveTo>
                  <a:lnTo>
                    <a:pt x="9105" y="573"/>
                  </a:lnTo>
                  <a:lnTo>
                    <a:pt x="9130" y="543"/>
                  </a:lnTo>
                  <a:close/>
                  <a:moveTo>
                    <a:pt x="9087" y="593"/>
                  </a:moveTo>
                  <a:lnTo>
                    <a:pt x="9046" y="646"/>
                  </a:lnTo>
                  <a:lnTo>
                    <a:pt x="9084" y="598"/>
                  </a:lnTo>
                  <a:close/>
                  <a:moveTo>
                    <a:pt x="9041" y="657"/>
                  </a:moveTo>
                  <a:lnTo>
                    <a:pt x="8991" y="720"/>
                  </a:lnTo>
                  <a:close/>
                  <a:moveTo>
                    <a:pt x="8978" y="740"/>
                  </a:moveTo>
                  <a:lnTo>
                    <a:pt x="8942" y="788"/>
                  </a:lnTo>
                  <a:lnTo>
                    <a:pt x="8945" y="783"/>
                  </a:lnTo>
                  <a:close/>
                  <a:moveTo>
                    <a:pt x="8922" y="814"/>
                  </a:moveTo>
                  <a:lnTo>
                    <a:pt x="8889" y="857"/>
                  </a:lnTo>
                  <a:lnTo>
                    <a:pt x="8894" y="852"/>
                  </a:lnTo>
                  <a:close/>
                  <a:moveTo>
                    <a:pt x="8867" y="887"/>
                  </a:moveTo>
                  <a:lnTo>
                    <a:pt x="8836" y="930"/>
                  </a:lnTo>
                  <a:lnTo>
                    <a:pt x="8844" y="922"/>
                  </a:lnTo>
                  <a:close/>
                  <a:moveTo>
                    <a:pt x="8813" y="963"/>
                  </a:moveTo>
                  <a:lnTo>
                    <a:pt x="8780" y="1006"/>
                  </a:lnTo>
                  <a:lnTo>
                    <a:pt x="8788" y="993"/>
                  </a:lnTo>
                  <a:close/>
                  <a:moveTo>
                    <a:pt x="8758" y="1041"/>
                  </a:moveTo>
                  <a:lnTo>
                    <a:pt x="8725" y="1084"/>
                  </a:lnTo>
                  <a:lnTo>
                    <a:pt x="8735" y="1069"/>
                  </a:lnTo>
                  <a:close/>
                  <a:moveTo>
                    <a:pt x="8684" y="1145"/>
                  </a:moveTo>
                  <a:lnTo>
                    <a:pt x="8679" y="1150"/>
                  </a:lnTo>
                  <a:close/>
                  <a:moveTo>
                    <a:pt x="8629" y="1226"/>
                  </a:moveTo>
                  <a:lnTo>
                    <a:pt x="8598" y="1267"/>
                  </a:lnTo>
                  <a:cubicBezTo>
                    <a:pt x="8606" y="1254"/>
                    <a:pt x="8616" y="1239"/>
                    <a:pt x="8626" y="1226"/>
                  </a:cubicBezTo>
                  <a:close/>
                  <a:moveTo>
                    <a:pt x="8593" y="1274"/>
                  </a:moveTo>
                  <a:lnTo>
                    <a:pt x="8570" y="1310"/>
                  </a:lnTo>
                  <a:close/>
                  <a:moveTo>
                    <a:pt x="8560" y="1325"/>
                  </a:moveTo>
                  <a:lnTo>
                    <a:pt x="8540" y="1353"/>
                  </a:lnTo>
                  <a:close/>
                  <a:moveTo>
                    <a:pt x="8527" y="1368"/>
                  </a:moveTo>
                  <a:lnTo>
                    <a:pt x="8512" y="1396"/>
                  </a:lnTo>
                  <a:close/>
                  <a:moveTo>
                    <a:pt x="8499" y="1414"/>
                  </a:moveTo>
                  <a:lnTo>
                    <a:pt x="8482" y="1439"/>
                  </a:lnTo>
                  <a:lnTo>
                    <a:pt x="8487" y="1431"/>
                  </a:lnTo>
                  <a:close/>
                  <a:moveTo>
                    <a:pt x="8469" y="1459"/>
                  </a:moveTo>
                  <a:lnTo>
                    <a:pt x="8451" y="1484"/>
                  </a:lnTo>
                  <a:lnTo>
                    <a:pt x="8456" y="1474"/>
                  </a:lnTo>
                  <a:close/>
                  <a:moveTo>
                    <a:pt x="8439" y="1502"/>
                  </a:moveTo>
                  <a:lnTo>
                    <a:pt x="8423" y="1528"/>
                  </a:lnTo>
                  <a:lnTo>
                    <a:pt x="8429" y="1517"/>
                  </a:lnTo>
                  <a:close/>
                  <a:moveTo>
                    <a:pt x="7436" y="1462"/>
                  </a:moveTo>
                  <a:lnTo>
                    <a:pt x="7365" y="1553"/>
                  </a:lnTo>
                  <a:lnTo>
                    <a:pt x="7353" y="1568"/>
                  </a:lnTo>
                  <a:lnTo>
                    <a:pt x="7365" y="1553"/>
                  </a:lnTo>
                  <a:close/>
                  <a:moveTo>
                    <a:pt x="8411" y="1548"/>
                  </a:moveTo>
                  <a:lnTo>
                    <a:pt x="8393" y="1573"/>
                  </a:lnTo>
                  <a:lnTo>
                    <a:pt x="8401" y="1563"/>
                  </a:lnTo>
                  <a:close/>
                  <a:moveTo>
                    <a:pt x="7348" y="1578"/>
                  </a:moveTo>
                  <a:lnTo>
                    <a:pt x="7325" y="1606"/>
                  </a:lnTo>
                  <a:lnTo>
                    <a:pt x="7327" y="1601"/>
                  </a:lnTo>
                  <a:close/>
                  <a:moveTo>
                    <a:pt x="8380" y="1593"/>
                  </a:moveTo>
                  <a:lnTo>
                    <a:pt x="8365" y="1619"/>
                  </a:lnTo>
                  <a:lnTo>
                    <a:pt x="8373" y="1606"/>
                  </a:lnTo>
                  <a:close/>
                  <a:moveTo>
                    <a:pt x="7312" y="1624"/>
                  </a:moveTo>
                  <a:lnTo>
                    <a:pt x="7284" y="1662"/>
                  </a:lnTo>
                  <a:lnTo>
                    <a:pt x="7289" y="1652"/>
                  </a:lnTo>
                  <a:close/>
                  <a:moveTo>
                    <a:pt x="8353" y="1639"/>
                  </a:moveTo>
                  <a:lnTo>
                    <a:pt x="8335" y="1664"/>
                  </a:lnTo>
                  <a:lnTo>
                    <a:pt x="8345" y="1652"/>
                  </a:lnTo>
                  <a:close/>
                  <a:moveTo>
                    <a:pt x="7274" y="1674"/>
                  </a:moveTo>
                  <a:lnTo>
                    <a:pt x="7261" y="1692"/>
                  </a:lnTo>
                  <a:close/>
                  <a:moveTo>
                    <a:pt x="8322" y="1687"/>
                  </a:moveTo>
                  <a:lnTo>
                    <a:pt x="8307" y="1712"/>
                  </a:lnTo>
                  <a:lnTo>
                    <a:pt x="8317" y="1695"/>
                  </a:lnTo>
                  <a:close/>
                  <a:moveTo>
                    <a:pt x="7249" y="1710"/>
                  </a:moveTo>
                  <a:lnTo>
                    <a:pt x="7234" y="1730"/>
                  </a:lnTo>
                  <a:lnTo>
                    <a:pt x="7239" y="1720"/>
                  </a:lnTo>
                  <a:close/>
                  <a:moveTo>
                    <a:pt x="8292" y="1733"/>
                  </a:moveTo>
                  <a:lnTo>
                    <a:pt x="8277" y="1760"/>
                  </a:lnTo>
                  <a:lnTo>
                    <a:pt x="8287" y="1740"/>
                  </a:lnTo>
                  <a:close/>
                  <a:moveTo>
                    <a:pt x="7218" y="1748"/>
                  </a:moveTo>
                  <a:lnTo>
                    <a:pt x="7201" y="1773"/>
                  </a:lnTo>
                  <a:lnTo>
                    <a:pt x="7211" y="1760"/>
                  </a:lnTo>
                  <a:close/>
                  <a:moveTo>
                    <a:pt x="8261" y="1781"/>
                  </a:moveTo>
                  <a:lnTo>
                    <a:pt x="8246" y="1809"/>
                  </a:lnTo>
                  <a:lnTo>
                    <a:pt x="8259" y="1786"/>
                  </a:lnTo>
                  <a:close/>
                  <a:moveTo>
                    <a:pt x="7185" y="1793"/>
                  </a:moveTo>
                  <a:lnTo>
                    <a:pt x="7168" y="1819"/>
                  </a:lnTo>
                  <a:lnTo>
                    <a:pt x="7178" y="1803"/>
                  </a:lnTo>
                  <a:close/>
                  <a:moveTo>
                    <a:pt x="8234" y="1829"/>
                  </a:moveTo>
                  <a:lnTo>
                    <a:pt x="8216" y="1857"/>
                  </a:lnTo>
                  <a:lnTo>
                    <a:pt x="8231" y="1831"/>
                  </a:lnTo>
                  <a:close/>
                  <a:moveTo>
                    <a:pt x="7153" y="1839"/>
                  </a:moveTo>
                  <a:lnTo>
                    <a:pt x="7132" y="1867"/>
                  </a:lnTo>
                  <a:lnTo>
                    <a:pt x="7145" y="1849"/>
                  </a:lnTo>
                  <a:close/>
                  <a:moveTo>
                    <a:pt x="8203" y="1877"/>
                  </a:moveTo>
                  <a:lnTo>
                    <a:pt x="8186" y="1910"/>
                  </a:lnTo>
                  <a:close/>
                  <a:moveTo>
                    <a:pt x="7117" y="1892"/>
                  </a:moveTo>
                  <a:lnTo>
                    <a:pt x="7094" y="1922"/>
                  </a:lnTo>
                  <a:lnTo>
                    <a:pt x="7112" y="1900"/>
                  </a:lnTo>
                  <a:close/>
                  <a:moveTo>
                    <a:pt x="7079" y="1945"/>
                  </a:moveTo>
                  <a:lnTo>
                    <a:pt x="7054" y="1981"/>
                  </a:lnTo>
                  <a:lnTo>
                    <a:pt x="7074" y="1953"/>
                  </a:lnTo>
                  <a:close/>
                  <a:moveTo>
                    <a:pt x="7039" y="2003"/>
                  </a:moveTo>
                  <a:lnTo>
                    <a:pt x="7011" y="2041"/>
                  </a:lnTo>
                  <a:lnTo>
                    <a:pt x="7034" y="2009"/>
                  </a:lnTo>
                  <a:close/>
                  <a:moveTo>
                    <a:pt x="6996" y="2064"/>
                  </a:moveTo>
                  <a:lnTo>
                    <a:pt x="6963" y="2117"/>
                  </a:lnTo>
                  <a:lnTo>
                    <a:pt x="6993" y="2067"/>
                  </a:lnTo>
                  <a:close/>
                  <a:moveTo>
                    <a:pt x="7449" y="1459"/>
                  </a:moveTo>
                  <a:lnTo>
                    <a:pt x="7454" y="1444"/>
                  </a:lnTo>
                  <a:cubicBezTo>
                    <a:pt x="7454" y="1444"/>
                    <a:pt x="7732" y="1588"/>
                    <a:pt x="8175" y="1925"/>
                  </a:cubicBezTo>
                  <a:lnTo>
                    <a:pt x="8175" y="1925"/>
                  </a:lnTo>
                  <a:cubicBezTo>
                    <a:pt x="8135" y="1991"/>
                    <a:pt x="8097" y="2059"/>
                    <a:pt x="8059" y="2125"/>
                  </a:cubicBezTo>
                  <a:cubicBezTo>
                    <a:pt x="7894" y="1917"/>
                    <a:pt x="7717" y="1722"/>
                    <a:pt x="7530" y="1538"/>
                  </a:cubicBezTo>
                  <a:cubicBezTo>
                    <a:pt x="7525" y="1533"/>
                    <a:pt x="7522" y="1528"/>
                    <a:pt x="7517" y="1525"/>
                  </a:cubicBezTo>
                  <a:lnTo>
                    <a:pt x="7466" y="1477"/>
                  </a:lnTo>
                  <a:close/>
                  <a:moveTo>
                    <a:pt x="6953" y="2130"/>
                  </a:moveTo>
                  <a:lnTo>
                    <a:pt x="6907" y="2198"/>
                  </a:lnTo>
                  <a:close/>
                  <a:moveTo>
                    <a:pt x="6894" y="2216"/>
                  </a:moveTo>
                  <a:lnTo>
                    <a:pt x="6861" y="2267"/>
                  </a:lnTo>
                  <a:lnTo>
                    <a:pt x="6864" y="2264"/>
                  </a:lnTo>
                  <a:close/>
                  <a:moveTo>
                    <a:pt x="6844" y="2295"/>
                  </a:moveTo>
                  <a:lnTo>
                    <a:pt x="6813" y="2340"/>
                  </a:lnTo>
                  <a:lnTo>
                    <a:pt x="6816" y="2335"/>
                  </a:lnTo>
                  <a:close/>
                  <a:moveTo>
                    <a:pt x="6793" y="2373"/>
                  </a:moveTo>
                  <a:lnTo>
                    <a:pt x="6765" y="2416"/>
                  </a:lnTo>
                  <a:lnTo>
                    <a:pt x="6770" y="2409"/>
                  </a:lnTo>
                  <a:close/>
                  <a:moveTo>
                    <a:pt x="6742" y="2452"/>
                  </a:moveTo>
                  <a:lnTo>
                    <a:pt x="6715" y="2495"/>
                  </a:lnTo>
                  <a:lnTo>
                    <a:pt x="6722" y="2482"/>
                  </a:lnTo>
                  <a:close/>
                  <a:moveTo>
                    <a:pt x="6677" y="2558"/>
                  </a:moveTo>
                  <a:lnTo>
                    <a:pt x="6669" y="2568"/>
                  </a:lnTo>
                  <a:close/>
                  <a:moveTo>
                    <a:pt x="6626" y="2639"/>
                  </a:moveTo>
                  <a:lnTo>
                    <a:pt x="6611" y="2662"/>
                  </a:lnTo>
                  <a:close/>
                  <a:moveTo>
                    <a:pt x="6601" y="2679"/>
                  </a:moveTo>
                  <a:lnTo>
                    <a:pt x="6585" y="2707"/>
                  </a:lnTo>
                  <a:close/>
                  <a:moveTo>
                    <a:pt x="6575" y="2723"/>
                  </a:moveTo>
                  <a:lnTo>
                    <a:pt x="6550" y="2763"/>
                  </a:lnTo>
                  <a:close/>
                  <a:moveTo>
                    <a:pt x="6547" y="2768"/>
                  </a:moveTo>
                  <a:lnTo>
                    <a:pt x="6525" y="2809"/>
                  </a:lnTo>
                  <a:close/>
                  <a:moveTo>
                    <a:pt x="6515" y="2824"/>
                  </a:moveTo>
                  <a:lnTo>
                    <a:pt x="6499" y="2852"/>
                  </a:lnTo>
                  <a:close/>
                  <a:moveTo>
                    <a:pt x="6487" y="2872"/>
                  </a:moveTo>
                  <a:lnTo>
                    <a:pt x="6472" y="2897"/>
                  </a:lnTo>
                  <a:close/>
                  <a:moveTo>
                    <a:pt x="6461" y="2917"/>
                  </a:moveTo>
                  <a:lnTo>
                    <a:pt x="6446" y="2943"/>
                  </a:lnTo>
                  <a:lnTo>
                    <a:pt x="6449" y="2935"/>
                  </a:lnTo>
                  <a:close/>
                  <a:moveTo>
                    <a:pt x="6436" y="2963"/>
                  </a:moveTo>
                  <a:lnTo>
                    <a:pt x="6421" y="2988"/>
                  </a:lnTo>
                  <a:lnTo>
                    <a:pt x="6423" y="2981"/>
                  </a:lnTo>
                  <a:close/>
                  <a:moveTo>
                    <a:pt x="6408" y="3009"/>
                  </a:moveTo>
                  <a:lnTo>
                    <a:pt x="6396" y="3034"/>
                  </a:lnTo>
                  <a:lnTo>
                    <a:pt x="6401" y="3024"/>
                  </a:lnTo>
                  <a:close/>
                  <a:moveTo>
                    <a:pt x="6383" y="3054"/>
                  </a:moveTo>
                  <a:lnTo>
                    <a:pt x="6368" y="3079"/>
                  </a:lnTo>
                  <a:lnTo>
                    <a:pt x="6375" y="3069"/>
                  </a:lnTo>
                  <a:close/>
                  <a:moveTo>
                    <a:pt x="6358" y="3102"/>
                  </a:moveTo>
                  <a:lnTo>
                    <a:pt x="6342" y="3128"/>
                  </a:lnTo>
                  <a:lnTo>
                    <a:pt x="6350" y="3115"/>
                  </a:lnTo>
                  <a:close/>
                  <a:moveTo>
                    <a:pt x="6332" y="3148"/>
                  </a:moveTo>
                  <a:lnTo>
                    <a:pt x="6317" y="3176"/>
                  </a:lnTo>
                  <a:lnTo>
                    <a:pt x="6325" y="3160"/>
                  </a:lnTo>
                  <a:close/>
                  <a:moveTo>
                    <a:pt x="6307" y="3196"/>
                  </a:moveTo>
                  <a:lnTo>
                    <a:pt x="6292" y="3221"/>
                  </a:lnTo>
                  <a:lnTo>
                    <a:pt x="6302" y="3206"/>
                  </a:lnTo>
                  <a:close/>
                  <a:moveTo>
                    <a:pt x="6279" y="3244"/>
                  </a:moveTo>
                  <a:lnTo>
                    <a:pt x="6266" y="3269"/>
                  </a:lnTo>
                  <a:lnTo>
                    <a:pt x="6277" y="3252"/>
                  </a:lnTo>
                  <a:close/>
                  <a:moveTo>
                    <a:pt x="6254" y="3292"/>
                  </a:moveTo>
                  <a:lnTo>
                    <a:pt x="6241" y="3320"/>
                  </a:lnTo>
                  <a:lnTo>
                    <a:pt x="6251" y="3300"/>
                  </a:lnTo>
                  <a:close/>
                  <a:moveTo>
                    <a:pt x="6231" y="3340"/>
                  </a:moveTo>
                  <a:lnTo>
                    <a:pt x="6216" y="3368"/>
                  </a:lnTo>
                  <a:lnTo>
                    <a:pt x="6226" y="3345"/>
                  </a:lnTo>
                  <a:close/>
                  <a:moveTo>
                    <a:pt x="6206" y="3388"/>
                  </a:moveTo>
                  <a:lnTo>
                    <a:pt x="6191" y="3419"/>
                  </a:lnTo>
                  <a:lnTo>
                    <a:pt x="6203" y="3393"/>
                  </a:lnTo>
                  <a:close/>
                  <a:moveTo>
                    <a:pt x="4988" y="2938"/>
                  </a:moveTo>
                  <a:lnTo>
                    <a:pt x="4988" y="2923"/>
                  </a:lnTo>
                  <a:cubicBezTo>
                    <a:pt x="4988" y="2923"/>
                    <a:pt x="5461" y="3057"/>
                    <a:pt x="6178" y="3439"/>
                  </a:cubicBezTo>
                  <a:lnTo>
                    <a:pt x="6178" y="3439"/>
                  </a:lnTo>
                  <a:cubicBezTo>
                    <a:pt x="6145" y="3507"/>
                    <a:pt x="6112" y="3573"/>
                    <a:pt x="6079" y="3642"/>
                  </a:cubicBezTo>
                  <a:cubicBezTo>
                    <a:pt x="5702" y="4442"/>
                    <a:pt x="6064" y="3487"/>
                    <a:pt x="5932" y="3905"/>
                  </a:cubicBezTo>
                  <a:lnTo>
                    <a:pt x="6036" y="3735"/>
                  </a:lnTo>
                  <a:lnTo>
                    <a:pt x="6036" y="3735"/>
                  </a:lnTo>
                  <a:lnTo>
                    <a:pt x="6079" y="3642"/>
                  </a:lnTo>
                  <a:cubicBezTo>
                    <a:pt x="5702" y="4442"/>
                    <a:pt x="6064" y="3487"/>
                    <a:pt x="5932" y="3905"/>
                  </a:cubicBezTo>
                  <a:lnTo>
                    <a:pt x="6036" y="3735"/>
                  </a:lnTo>
                  <a:lnTo>
                    <a:pt x="6036" y="3735"/>
                  </a:lnTo>
                  <a:cubicBezTo>
                    <a:pt x="5502" y="3247"/>
                    <a:pt x="5089" y="2998"/>
                    <a:pt x="5061" y="2983"/>
                  </a:cubicBezTo>
                  <a:close/>
                  <a:moveTo>
                    <a:pt x="9512" y="393"/>
                  </a:moveTo>
                  <a:cubicBezTo>
                    <a:pt x="9277" y="682"/>
                    <a:pt x="8715" y="1684"/>
                    <a:pt x="8287" y="2419"/>
                  </a:cubicBezTo>
                  <a:cubicBezTo>
                    <a:pt x="8694" y="2971"/>
                    <a:pt x="9046" y="3563"/>
                    <a:pt x="9335" y="4188"/>
                  </a:cubicBezTo>
                  <a:cubicBezTo>
                    <a:pt x="9563" y="3715"/>
                    <a:pt x="9824" y="3257"/>
                    <a:pt x="10115" y="2821"/>
                  </a:cubicBezTo>
                  <a:lnTo>
                    <a:pt x="10180" y="2725"/>
                  </a:lnTo>
                  <a:lnTo>
                    <a:pt x="10264" y="2773"/>
                  </a:lnTo>
                  <a:cubicBezTo>
                    <a:pt x="10279" y="2783"/>
                    <a:pt x="10416" y="2864"/>
                    <a:pt x="10624" y="3019"/>
                  </a:cubicBezTo>
                  <a:cubicBezTo>
                    <a:pt x="10143" y="1945"/>
                    <a:pt x="9743" y="753"/>
                    <a:pt x="9515" y="393"/>
                  </a:cubicBezTo>
                  <a:close/>
                  <a:moveTo>
                    <a:pt x="3866" y="5011"/>
                  </a:moveTo>
                  <a:lnTo>
                    <a:pt x="3861" y="5024"/>
                  </a:lnTo>
                  <a:close/>
                  <a:moveTo>
                    <a:pt x="3849" y="5054"/>
                  </a:moveTo>
                  <a:lnTo>
                    <a:pt x="3844" y="5067"/>
                  </a:lnTo>
                  <a:close/>
                  <a:moveTo>
                    <a:pt x="3831" y="5100"/>
                  </a:moveTo>
                  <a:lnTo>
                    <a:pt x="3828" y="5107"/>
                  </a:lnTo>
                  <a:close/>
                  <a:moveTo>
                    <a:pt x="3826" y="5115"/>
                  </a:moveTo>
                  <a:lnTo>
                    <a:pt x="3806" y="5173"/>
                  </a:lnTo>
                  <a:lnTo>
                    <a:pt x="3813" y="5153"/>
                  </a:lnTo>
                  <a:close/>
                  <a:moveTo>
                    <a:pt x="3801" y="5188"/>
                  </a:moveTo>
                  <a:lnTo>
                    <a:pt x="3778" y="5252"/>
                  </a:lnTo>
                  <a:cubicBezTo>
                    <a:pt x="3785" y="5229"/>
                    <a:pt x="3793" y="5209"/>
                    <a:pt x="3801" y="5188"/>
                  </a:cubicBezTo>
                  <a:close/>
                  <a:moveTo>
                    <a:pt x="3775" y="5262"/>
                  </a:moveTo>
                  <a:lnTo>
                    <a:pt x="3755" y="5318"/>
                  </a:lnTo>
                  <a:lnTo>
                    <a:pt x="3763" y="5295"/>
                  </a:lnTo>
                  <a:close/>
                  <a:moveTo>
                    <a:pt x="3750" y="5333"/>
                  </a:moveTo>
                  <a:lnTo>
                    <a:pt x="3730" y="5399"/>
                  </a:lnTo>
                  <a:cubicBezTo>
                    <a:pt x="3737" y="5376"/>
                    <a:pt x="3745" y="5355"/>
                    <a:pt x="3750" y="5333"/>
                  </a:cubicBezTo>
                  <a:close/>
                  <a:moveTo>
                    <a:pt x="3725" y="5411"/>
                  </a:moveTo>
                  <a:lnTo>
                    <a:pt x="3707" y="5467"/>
                  </a:lnTo>
                  <a:lnTo>
                    <a:pt x="3715" y="5439"/>
                  </a:lnTo>
                  <a:close/>
                  <a:moveTo>
                    <a:pt x="3702" y="5480"/>
                  </a:moveTo>
                  <a:lnTo>
                    <a:pt x="3682" y="5545"/>
                  </a:lnTo>
                  <a:cubicBezTo>
                    <a:pt x="3689" y="5525"/>
                    <a:pt x="3694" y="5502"/>
                    <a:pt x="3702" y="5480"/>
                  </a:cubicBezTo>
                  <a:close/>
                  <a:moveTo>
                    <a:pt x="3677" y="5561"/>
                  </a:moveTo>
                  <a:lnTo>
                    <a:pt x="3659" y="5619"/>
                  </a:lnTo>
                  <a:lnTo>
                    <a:pt x="3669" y="5588"/>
                  </a:lnTo>
                  <a:close/>
                  <a:moveTo>
                    <a:pt x="3656" y="5631"/>
                  </a:moveTo>
                  <a:lnTo>
                    <a:pt x="3636" y="5697"/>
                  </a:lnTo>
                  <a:cubicBezTo>
                    <a:pt x="3641" y="5674"/>
                    <a:pt x="3649" y="5652"/>
                    <a:pt x="3656" y="5631"/>
                  </a:cubicBezTo>
                  <a:close/>
                  <a:moveTo>
                    <a:pt x="3631" y="5712"/>
                  </a:moveTo>
                  <a:lnTo>
                    <a:pt x="3618" y="5750"/>
                  </a:lnTo>
                  <a:lnTo>
                    <a:pt x="3623" y="5735"/>
                  </a:lnTo>
                  <a:close/>
                  <a:moveTo>
                    <a:pt x="3598" y="5816"/>
                  </a:moveTo>
                  <a:lnTo>
                    <a:pt x="3590" y="5842"/>
                  </a:lnTo>
                  <a:lnTo>
                    <a:pt x="3593" y="5834"/>
                  </a:lnTo>
                  <a:close/>
                  <a:moveTo>
                    <a:pt x="3565" y="5930"/>
                  </a:moveTo>
                  <a:lnTo>
                    <a:pt x="3563" y="5938"/>
                  </a:lnTo>
                  <a:close/>
                  <a:moveTo>
                    <a:pt x="3540" y="6016"/>
                  </a:moveTo>
                  <a:lnTo>
                    <a:pt x="3532" y="6044"/>
                  </a:lnTo>
                  <a:lnTo>
                    <a:pt x="3537" y="6026"/>
                  </a:lnTo>
                  <a:close/>
                  <a:moveTo>
                    <a:pt x="3514" y="6107"/>
                  </a:moveTo>
                  <a:lnTo>
                    <a:pt x="3509" y="6133"/>
                  </a:lnTo>
                  <a:lnTo>
                    <a:pt x="3512" y="6123"/>
                  </a:lnTo>
                  <a:close/>
                  <a:moveTo>
                    <a:pt x="3489" y="6209"/>
                  </a:moveTo>
                  <a:lnTo>
                    <a:pt x="3484" y="6219"/>
                  </a:lnTo>
                  <a:close/>
                  <a:moveTo>
                    <a:pt x="3464" y="6302"/>
                  </a:moveTo>
                  <a:lnTo>
                    <a:pt x="3456" y="6325"/>
                  </a:lnTo>
                  <a:close/>
                  <a:moveTo>
                    <a:pt x="3441" y="6386"/>
                  </a:moveTo>
                  <a:lnTo>
                    <a:pt x="3436" y="6411"/>
                  </a:lnTo>
                  <a:lnTo>
                    <a:pt x="3439" y="6399"/>
                  </a:lnTo>
                  <a:close/>
                  <a:moveTo>
                    <a:pt x="7884" y="7067"/>
                  </a:moveTo>
                  <a:cubicBezTo>
                    <a:pt x="7882" y="7049"/>
                    <a:pt x="7879" y="7031"/>
                    <a:pt x="7877" y="7016"/>
                  </a:cubicBezTo>
                  <a:cubicBezTo>
                    <a:pt x="7780" y="6500"/>
                    <a:pt x="7398" y="5943"/>
                    <a:pt x="7026" y="5414"/>
                  </a:cubicBezTo>
                  <a:cubicBezTo>
                    <a:pt x="6244" y="4300"/>
                    <a:pt x="5309" y="3333"/>
                    <a:pt x="5031" y="3148"/>
                  </a:cubicBezTo>
                  <a:cubicBezTo>
                    <a:pt x="4864" y="3406"/>
                    <a:pt x="4423" y="4449"/>
                    <a:pt x="4125" y="5211"/>
                  </a:cubicBezTo>
                  <a:cubicBezTo>
                    <a:pt x="3892" y="5811"/>
                    <a:pt x="3684" y="6634"/>
                    <a:pt x="3583" y="7067"/>
                  </a:cubicBezTo>
                  <a:close/>
                  <a:moveTo>
                    <a:pt x="6287" y="3973"/>
                  </a:moveTo>
                  <a:lnTo>
                    <a:pt x="6294" y="3961"/>
                  </a:lnTo>
                  <a:cubicBezTo>
                    <a:pt x="6666" y="3173"/>
                    <a:pt x="7218" y="2057"/>
                    <a:pt x="7446" y="1745"/>
                  </a:cubicBezTo>
                  <a:cubicBezTo>
                    <a:pt x="7664" y="1971"/>
                    <a:pt x="8072" y="2776"/>
                    <a:pt x="8499" y="3411"/>
                  </a:cubicBezTo>
                  <a:cubicBezTo>
                    <a:pt x="8717" y="3755"/>
                    <a:pt x="8915" y="4188"/>
                    <a:pt x="9135" y="4636"/>
                  </a:cubicBezTo>
                  <a:cubicBezTo>
                    <a:pt x="9117" y="4680"/>
                    <a:pt x="9099" y="4723"/>
                    <a:pt x="9082" y="4768"/>
                  </a:cubicBezTo>
                  <a:cubicBezTo>
                    <a:pt x="8821" y="5439"/>
                    <a:pt x="8545" y="6601"/>
                    <a:pt x="8439" y="7067"/>
                  </a:cubicBezTo>
                  <a:lnTo>
                    <a:pt x="8236" y="7067"/>
                  </a:lnTo>
                  <a:cubicBezTo>
                    <a:pt x="8229" y="7026"/>
                    <a:pt x="8221" y="6986"/>
                    <a:pt x="8208" y="6943"/>
                  </a:cubicBezTo>
                  <a:cubicBezTo>
                    <a:pt x="8067" y="6378"/>
                    <a:pt x="7677" y="5725"/>
                    <a:pt x="7218" y="5074"/>
                  </a:cubicBezTo>
                  <a:cubicBezTo>
                    <a:pt x="6942" y="4680"/>
                    <a:pt x="6629" y="4312"/>
                    <a:pt x="6287" y="3973"/>
                  </a:cubicBezTo>
                  <a:lnTo>
                    <a:pt x="6287" y="3973"/>
                  </a:lnTo>
                  <a:lnTo>
                    <a:pt x="6168" y="4204"/>
                  </a:lnTo>
                  <a:lnTo>
                    <a:pt x="6155" y="4229"/>
                  </a:lnTo>
                  <a:lnTo>
                    <a:pt x="6160" y="4214"/>
                  </a:lnTo>
                  <a:cubicBezTo>
                    <a:pt x="6163" y="4211"/>
                    <a:pt x="6165" y="4206"/>
                    <a:pt x="6168" y="4204"/>
                  </a:cubicBezTo>
                  <a:close/>
                  <a:moveTo>
                    <a:pt x="12229" y="5209"/>
                  </a:moveTo>
                  <a:cubicBezTo>
                    <a:pt x="11869" y="4700"/>
                    <a:pt x="10393" y="3092"/>
                    <a:pt x="10267" y="3009"/>
                  </a:cubicBezTo>
                  <a:cubicBezTo>
                    <a:pt x="10099" y="3267"/>
                    <a:pt x="9626" y="4244"/>
                    <a:pt x="9327" y="5009"/>
                  </a:cubicBezTo>
                  <a:cubicBezTo>
                    <a:pt x="9120" y="5543"/>
                    <a:pt x="8867" y="6545"/>
                    <a:pt x="8740" y="7069"/>
                  </a:cubicBezTo>
                  <a:lnTo>
                    <a:pt x="13107" y="7069"/>
                  </a:lnTo>
                  <a:cubicBezTo>
                    <a:pt x="13105" y="6983"/>
                    <a:pt x="13094" y="6897"/>
                    <a:pt x="13079" y="6811"/>
                  </a:cubicBezTo>
                  <a:cubicBezTo>
                    <a:pt x="12986" y="6295"/>
                    <a:pt x="12603" y="5738"/>
                    <a:pt x="12229" y="5206"/>
                  </a:cubicBezTo>
                  <a:close/>
                  <a:moveTo>
                    <a:pt x="3418" y="6475"/>
                  </a:moveTo>
                  <a:cubicBezTo>
                    <a:pt x="3355" y="6725"/>
                    <a:pt x="3307" y="6935"/>
                    <a:pt x="3277" y="7069"/>
                  </a:cubicBezTo>
                  <a:lnTo>
                    <a:pt x="2104" y="7069"/>
                  </a:lnTo>
                  <a:lnTo>
                    <a:pt x="3416" y="6487"/>
                  </a:lnTo>
                  <a:close/>
                  <a:moveTo>
                    <a:pt x="21216" y="7756"/>
                  </a:moveTo>
                  <a:lnTo>
                    <a:pt x="20120" y="7583"/>
                  </a:lnTo>
                  <a:lnTo>
                    <a:pt x="18241" y="7077"/>
                  </a:lnTo>
                  <a:cubicBezTo>
                    <a:pt x="18310" y="6821"/>
                    <a:pt x="18411" y="6411"/>
                    <a:pt x="18411" y="6085"/>
                  </a:cubicBezTo>
                  <a:cubicBezTo>
                    <a:pt x="18411" y="5330"/>
                    <a:pt x="18140" y="4376"/>
                    <a:pt x="17788" y="3411"/>
                  </a:cubicBezTo>
                  <a:cubicBezTo>
                    <a:pt x="17084" y="1464"/>
                    <a:pt x="16143" y="396"/>
                    <a:pt x="16148" y="274"/>
                  </a:cubicBezTo>
                  <a:lnTo>
                    <a:pt x="16155" y="264"/>
                  </a:lnTo>
                  <a:cubicBezTo>
                    <a:pt x="16150" y="264"/>
                    <a:pt x="16148" y="269"/>
                    <a:pt x="16148" y="274"/>
                  </a:cubicBezTo>
                  <a:lnTo>
                    <a:pt x="15965" y="512"/>
                  </a:lnTo>
                  <a:cubicBezTo>
                    <a:pt x="15831" y="631"/>
                    <a:pt x="16074" y="371"/>
                    <a:pt x="16074" y="371"/>
                  </a:cubicBezTo>
                  <a:cubicBezTo>
                    <a:pt x="16350" y="690"/>
                    <a:pt x="17034" y="2054"/>
                    <a:pt x="17634" y="3710"/>
                  </a:cubicBezTo>
                  <a:cubicBezTo>
                    <a:pt x="17917" y="4497"/>
                    <a:pt x="18034" y="5388"/>
                    <a:pt x="17991" y="6069"/>
                  </a:cubicBezTo>
                  <a:cubicBezTo>
                    <a:pt x="17976" y="6312"/>
                    <a:pt x="17872" y="6735"/>
                    <a:pt x="17819" y="6963"/>
                  </a:cubicBezTo>
                  <a:lnTo>
                    <a:pt x="16563" y="6624"/>
                  </a:lnTo>
                  <a:lnTo>
                    <a:pt x="16452" y="6624"/>
                  </a:lnTo>
                  <a:cubicBezTo>
                    <a:pt x="16360" y="5953"/>
                    <a:pt x="15993" y="5140"/>
                    <a:pt x="15548" y="4323"/>
                  </a:cubicBezTo>
                  <a:cubicBezTo>
                    <a:pt x="14601" y="2583"/>
                    <a:pt x="13548" y="1743"/>
                    <a:pt x="13578" y="1662"/>
                  </a:cubicBezTo>
                  <a:lnTo>
                    <a:pt x="13578" y="1659"/>
                  </a:lnTo>
                  <a:cubicBezTo>
                    <a:pt x="13578" y="1659"/>
                    <a:pt x="13578" y="1659"/>
                    <a:pt x="13578" y="1662"/>
                  </a:cubicBezTo>
                  <a:cubicBezTo>
                    <a:pt x="13578" y="1662"/>
                    <a:pt x="13535" y="1725"/>
                    <a:pt x="13535" y="1725"/>
                  </a:cubicBezTo>
                  <a:cubicBezTo>
                    <a:pt x="13844" y="1983"/>
                    <a:pt x="14482" y="3259"/>
                    <a:pt x="15257" y="4685"/>
                  </a:cubicBezTo>
                  <a:cubicBezTo>
                    <a:pt x="15614" y="5340"/>
                    <a:pt x="15978" y="6024"/>
                    <a:pt x="16034" y="6624"/>
                  </a:cubicBezTo>
                  <a:lnTo>
                    <a:pt x="14953" y="6624"/>
                  </a:lnTo>
                  <a:lnTo>
                    <a:pt x="13945" y="7619"/>
                  </a:lnTo>
                  <a:lnTo>
                    <a:pt x="14307" y="7581"/>
                  </a:lnTo>
                  <a:lnTo>
                    <a:pt x="15097" y="6864"/>
                  </a:lnTo>
                  <a:lnTo>
                    <a:pt x="16611" y="6887"/>
                  </a:lnTo>
                  <a:lnTo>
                    <a:pt x="20171" y="7756"/>
                  </a:lnTo>
                  <a:close/>
                  <a:moveTo>
                    <a:pt x="2828" y="8113"/>
                  </a:moveTo>
                  <a:lnTo>
                    <a:pt x="6507" y="8113"/>
                  </a:lnTo>
                  <a:lnTo>
                    <a:pt x="6507" y="7824"/>
                  </a:lnTo>
                  <a:lnTo>
                    <a:pt x="2828" y="7824"/>
                  </a:lnTo>
                  <a:close/>
                  <a:moveTo>
                    <a:pt x="7598" y="8113"/>
                  </a:moveTo>
                  <a:lnTo>
                    <a:pt x="13654" y="8113"/>
                  </a:lnTo>
                  <a:lnTo>
                    <a:pt x="13654" y="7824"/>
                  </a:lnTo>
                  <a:lnTo>
                    <a:pt x="7601" y="7824"/>
                  </a:lnTo>
                  <a:close/>
                  <a:moveTo>
                    <a:pt x="23864" y="8194"/>
                  </a:moveTo>
                  <a:lnTo>
                    <a:pt x="27806" y="8194"/>
                  </a:lnTo>
                  <a:lnTo>
                    <a:pt x="24994" y="8092"/>
                  </a:lnTo>
                  <a:cubicBezTo>
                    <a:pt x="24953" y="7720"/>
                    <a:pt x="24935" y="7305"/>
                    <a:pt x="24713" y="6573"/>
                  </a:cubicBezTo>
                  <a:cubicBezTo>
                    <a:pt x="24530" y="7100"/>
                    <a:pt x="24277" y="7596"/>
                    <a:pt x="23963" y="8054"/>
                  </a:cubicBezTo>
                  <a:lnTo>
                    <a:pt x="24140" y="8062"/>
                  </a:lnTo>
                  <a:lnTo>
                    <a:pt x="21436" y="7966"/>
                  </a:lnTo>
                  <a:lnTo>
                    <a:pt x="21677" y="8191"/>
                  </a:lnTo>
                  <a:close/>
                  <a:moveTo>
                    <a:pt x="7150" y="8976"/>
                  </a:moveTo>
                  <a:lnTo>
                    <a:pt x="13654" y="8976"/>
                  </a:lnTo>
                  <a:lnTo>
                    <a:pt x="13654" y="8690"/>
                  </a:lnTo>
                  <a:lnTo>
                    <a:pt x="7153" y="8690"/>
                  </a:lnTo>
                  <a:close/>
                  <a:moveTo>
                    <a:pt x="2461" y="8978"/>
                  </a:moveTo>
                  <a:lnTo>
                    <a:pt x="6160" y="8978"/>
                  </a:lnTo>
                  <a:lnTo>
                    <a:pt x="6160" y="8707"/>
                  </a:lnTo>
                  <a:lnTo>
                    <a:pt x="2464" y="8707"/>
                  </a:lnTo>
                  <a:close/>
                  <a:moveTo>
                    <a:pt x="2066" y="9849"/>
                  </a:moveTo>
                  <a:lnTo>
                    <a:pt x="5823" y="9849"/>
                  </a:lnTo>
                  <a:lnTo>
                    <a:pt x="5823" y="9561"/>
                  </a:lnTo>
                  <a:lnTo>
                    <a:pt x="2069" y="9561"/>
                  </a:lnTo>
                  <a:close/>
                  <a:moveTo>
                    <a:pt x="6740" y="9849"/>
                  </a:moveTo>
                  <a:lnTo>
                    <a:pt x="13654" y="9849"/>
                  </a:lnTo>
                  <a:lnTo>
                    <a:pt x="13654" y="9561"/>
                  </a:lnTo>
                  <a:lnTo>
                    <a:pt x="6742" y="9561"/>
                  </a:lnTo>
                  <a:close/>
                  <a:moveTo>
                    <a:pt x="21963" y="10133"/>
                  </a:moveTo>
                  <a:lnTo>
                    <a:pt x="21963" y="9604"/>
                  </a:lnTo>
                  <a:lnTo>
                    <a:pt x="21482" y="9604"/>
                  </a:lnTo>
                  <a:lnTo>
                    <a:pt x="21482" y="10130"/>
                  </a:lnTo>
                  <a:lnTo>
                    <a:pt x="21963" y="10130"/>
                  </a:lnTo>
                  <a:close/>
                  <a:moveTo>
                    <a:pt x="26994" y="10133"/>
                  </a:moveTo>
                  <a:lnTo>
                    <a:pt x="26994" y="9604"/>
                  </a:lnTo>
                  <a:lnTo>
                    <a:pt x="26513" y="9604"/>
                  </a:lnTo>
                  <a:lnTo>
                    <a:pt x="26513" y="10130"/>
                  </a:lnTo>
                  <a:close/>
                  <a:moveTo>
                    <a:pt x="16872" y="10133"/>
                  </a:moveTo>
                  <a:lnTo>
                    <a:pt x="16872" y="9619"/>
                  </a:lnTo>
                  <a:lnTo>
                    <a:pt x="16396" y="9619"/>
                  </a:lnTo>
                  <a:lnTo>
                    <a:pt x="16396" y="10133"/>
                  </a:lnTo>
                  <a:lnTo>
                    <a:pt x="1813" y="10133"/>
                  </a:lnTo>
                  <a:lnTo>
                    <a:pt x="1813" y="9318"/>
                  </a:lnTo>
                  <a:lnTo>
                    <a:pt x="2180" y="9318"/>
                  </a:lnTo>
                  <a:lnTo>
                    <a:pt x="2180" y="8467"/>
                  </a:lnTo>
                  <a:lnTo>
                    <a:pt x="2552" y="8467"/>
                  </a:lnTo>
                  <a:lnTo>
                    <a:pt x="2552" y="7614"/>
                  </a:lnTo>
                  <a:lnTo>
                    <a:pt x="7917" y="7614"/>
                  </a:lnTo>
                  <a:lnTo>
                    <a:pt x="7917" y="7614"/>
                  </a:lnTo>
                  <a:lnTo>
                    <a:pt x="7335" y="7614"/>
                  </a:lnTo>
                  <a:lnTo>
                    <a:pt x="7917" y="7614"/>
                  </a:lnTo>
                  <a:cubicBezTo>
                    <a:pt x="7920" y="7621"/>
                    <a:pt x="7920" y="7631"/>
                    <a:pt x="7922" y="7639"/>
                  </a:cubicBezTo>
                  <a:lnTo>
                    <a:pt x="8272" y="7639"/>
                  </a:lnTo>
                  <a:lnTo>
                    <a:pt x="8272" y="7614"/>
                  </a:lnTo>
                  <a:lnTo>
                    <a:pt x="13925" y="7611"/>
                  </a:lnTo>
                  <a:lnTo>
                    <a:pt x="13925" y="7067"/>
                  </a:lnTo>
                  <a:lnTo>
                    <a:pt x="13469" y="7067"/>
                  </a:lnTo>
                  <a:cubicBezTo>
                    <a:pt x="13459" y="6956"/>
                    <a:pt x="13441" y="6844"/>
                    <a:pt x="13413" y="6738"/>
                  </a:cubicBezTo>
                  <a:cubicBezTo>
                    <a:pt x="13272" y="6173"/>
                    <a:pt x="12879" y="5520"/>
                    <a:pt x="12421" y="4869"/>
                  </a:cubicBezTo>
                  <a:cubicBezTo>
                    <a:pt x="12082" y="4388"/>
                    <a:pt x="11694" y="3945"/>
                    <a:pt x="11259" y="3548"/>
                  </a:cubicBezTo>
                  <a:lnTo>
                    <a:pt x="11239" y="3477"/>
                  </a:lnTo>
                  <a:cubicBezTo>
                    <a:pt x="11234" y="3462"/>
                    <a:pt x="11229" y="3444"/>
                    <a:pt x="11224" y="3426"/>
                  </a:cubicBezTo>
                  <a:cubicBezTo>
                    <a:pt x="10930" y="2421"/>
                    <a:pt x="10505" y="1459"/>
                    <a:pt x="9955" y="568"/>
                  </a:cubicBezTo>
                  <a:cubicBezTo>
                    <a:pt x="9773" y="277"/>
                    <a:pt x="9651" y="115"/>
                    <a:pt x="9636" y="97"/>
                  </a:cubicBezTo>
                  <a:lnTo>
                    <a:pt x="9586" y="31"/>
                  </a:lnTo>
                  <a:lnTo>
                    <a:pt x="9575" y="19"/>
                  </a:lnTo>
                  <a:lnTo>
                    <a:pt x="9580" y="1"/>
                  </a:lnTo>
                  <a:cubicBezTo>
                    <a:pt x="9580" y="1"/>
                    <a:pt x="10940" y="178"/>
                    <a:pt x="12269" y="2717"/>
                  </a:cubicBezTo>
                  <a:cubicBezTo>
                    <a:pt x="12568" y="2310"/>
                    <a:pt x="12889" y="1922"/>
                    <a:pt x="13231" y="1553"/>
                  </a:cubicBezTo>
                  <a:lnTo>
                    <a:pt x="13325" y="1454"/>
                  </a:lnTo>
                  <a:lnTo>
                    <a:pt x="13327" y="1452"/>
                  </a:lnTo>
                  <a:lnTo>
                    <a:pt x="13338" y="1459"/>
                  </a:lnTo>
                  <a:lnTo>
                    <a:pt x="13340" y="1444"/>
                  </a:lnTo>
                  <a:cubicBezTo>
                    <a:pt x="13340" y="1444"/>
                    <a:pt x="13684" y="1588"/>
                    <a:pt x="14224" y="1925"/>
                  </a:cubicBezTo>
                  <a:cubicBezTo>
                    <a:pt x="14705" y="1274"/>
                    <a:pt x="15241" y="669"/>
                    <a:pt x="15824" y="110"/>
                  </a:cubicBezTo>
                  <a:lnTo>
                    <a:pt x="15930" y="9"/>
                  </a:lnTo>
                  <a:lnTo>
                    <a:pt x="15940" y="19"/>
                  </a:lnTo>
                  <a:cubicBezTo>
                    <a:pt x="15943" y="9"/>
                    <a:pt x="15945" y="1"/>
                    <a:pt x="15945" y="1"/>
                  </a:cubicBezTo>
                  <a:cubicBezTo>
                    <a:pt x="15945" y="1"/>
                    <a:pt x="17717" y="191"/>
                    <a:pt x="19391" y="2958"/>
                  </a:cubicBezTo>
                  <a:cubicBezTo>
                    <a:pt x="19560" y="3239"/>
                    <a:pt x="19667" y="3598"/>
                    <a:pt x="19707" y="3998"/>
                  </a:cubicBezTo>
                  <a:cubicBezTo>
                    <a:pt x="19748" y="3996"/>
                    <a:pt x="19788" y="3996"/>
                    <a:pt x="19826" y="3996"/>
                  </a:cubicBezTo>
                  <a:cubicBezTo>
                    <a:pt x="19986" y="3996"/>
                    <a:pt x="20145" y="4011"/>
                    <a:pt x="20302" y="4042"/>
                  </a:cubicBezTo>
                  <a:lnTo>
                    <a:pt x="20279" y="4016"/>
                  </a:lnTo>
                  <a:cubicBezTo>
                    <a:pt x="20368" y="3907"/>
                    <a:pt x="20459" y="3801"/>
                    <a:pt x="20548" y="3705"/>
                  </a:cubicBezTo>
                  <a:lnTo>
                    <a:pt x="20550" y="3700"/>
                  </a:lnTo>
                  <a:cubicBezTo>
                    <a:pt x="21224" y="2968"/>
                    <a:pt x="21923" y="2553"/>
                    <a:pt x="22609" y="2355"/>
                  </a:cubicBezTo>
                  <a:cubicBezTo>
                    <a:pt x="23406" y="2128"/>
                    <a:pt x="24186" y="2186"/>
                    <a:pt x="24885" y="2373"/>
                  </a:cubicBezTo>
                  <a:cubicBezTo>
                    <a:pt x="24933" y="2386"/>
                    <a:pt x="24983" y="2401"/>
                    <a:pt x="25032" y="2414"/>
                  </a:cubicBezTo>
                  <a:cubicBezTo>
                    <a:pt x="25264" y="3209"/>
                    <a:pt x="25272" y="4604"/>
                    <a:pt x="24905" y="5973"/>
                  </a:cubicBezTo>
                  <a:cubicBezTo>
                    <a:pt x="25751" y="6034"/>
                    <a:pt x="26505" y="6318"/>
                    <a:pt x="27059" y="6740"/>
                  </a:cubicBezTo>
                  <a:lnTo>
                    <a:pt x="27054" y="6750"/>
                  </a:lnTo>
                  <a:cubicBezTo>
                    <a:pt x="27062" y="6750"/>
                    <a:pt x="27070" y="6750"/>
                    <a:pt x="27077" y="6748"/>
                  </a:cubicBezTo>
                  <a:lnTo>
                    <a:pt x="27075" y="6745"/>
                  </a:lnTo>
                  <a:cubicBezTo>
                    <a:pt x="28059" y="5431"/>
                    <a:pt x="30406" y="6016"/>
                    <a:pt x="30723" y="6105"/>
                  </a:cubicBezTo>
                  <a:cubicBezTo>
                    <a:pt x="29981" y="6887"/>
                    <a:pt x="29328" y="7994"/>
                    <a:pt x="28900" y="8849"/>
                  </a:cubicBezTo>
                  <a:lnTo>
                    <a:pt x="30219" y="9647"/>
                  </a:lnTo>
                  <a:lnTo>
                    <a:pt x="30219" y="9647"/>
                  </a:lnTo>
                  <a:lnTo>
                    <a:pt x="30219" y="10130"/>
                  </a:lnTo>
                  <a:close/>
                  <a:moveTo>
                    <a:pt x="14173" y="10852"/>
                  </a:moveTo>
                  <a:lnTo>
                    <a:pt x="14173" y="10842"/>
                  </a:lnTo>
                  <a:cubicBezTo>
                    <a:pt x="14173" y="10751"/>
                    <a:pt x="14105" y="10677"/>
                    <a:pt x="14016" y="10667"/>
                  </a:cubicBezTo>
                  <a:cubicBezTo>
                    <a:pt x="14011" y="10667"/>
                    <a:pt x="14006" y="10667"/>
                    <a:pt x="14001" y="10667"/>
                  </a:cubicBezTo>
                  <a:cubicBezTo>
                    <a:pt x="13968" y="10667"/>
                    <a:pt x="13935" y="10677"/>
                    <a:pt x="13905" y="10695"/>
                  </a:cubicBezTo>
                  <a:cubicBezTo>
                    <a:pt x="13857" y="10728"/>
                    <a:pt x="13826" y="10783"/>
                    <a:pt x="13826" y="10842"/>
                  </a:cubicBezTo>
                  <a:cubicBezTo>
                    <a:pt x="13826" y="10844"/>
                    <a:pt x="13826" y="10849"/>
                    <a:pt x="13826" y="10852"/>
                  </a:cubicBezTo>
                  <a:lnTo>
                    <a:pt x="13826" y="11829"/>
                  </a:lnTo>
                  <a:lnTo>
                    <a:pt x="14178" y="11829"/>
                  </a:lnTo>
                  <a:lnTo>
                    <a:pt x="14178" y="10852"/>
                  </a:lnTo>
                  <a:close/>
                  <a:moveTo>
                    <a:pt x="5041" y="10852"/>
                  </a:moveTo>
                  <a:lnTo>
                    <a:pt x="5041" y="10842"/>
                  </a:lnTo>
                  <a:cubicBezTo>
                    <a:pt x="5041" y="10751"/>
                    <a:pt x="4973" y="10677"/>
                    <a:pt x="4884" y="10667"/>
                  </a:cubicBezTo>
                  <a:cubicBezTo>
                    <a:pt x="4879" y="10667"/>
                    <a:pt x="4874" y="10667"/>
                    <a:pt x="4869" y="10667"/>
                  </a:cubicBezTo>
                  <a:cubicBezTo>
                    <a:pt x="4773" y="10667"/>
                    <a:pt x="4694" y="10746"/>
                    <a:pt x="4694" y="10842"/>
                  </a:cubicBezTo>
                  <a:lnTo>
                    <a:pt x="4694" y="11829"/>
                  </a:lnTo>
                  <a:lnTo>
                    <a:pt x="5046" y="11829"/>
                  </a:lnTo>
                  <a:lnTo>
                    <a:pt x="5046" y="10852"/>
                  </a:lnTo>
                  <a:close/>
                  <a:moveTo>
                    <a:pt x="24075" y="10852"/>
                  </a:moveTo>
                  <a:lnTo>
                    <a:pt x="24075" y="10842"/>
                  </a:lnTo>
                  <a:cubicBezTo>
                    <a:pt x="24072" y="10751"/>
                    <a:pt x="24004" y="10675"/>
                    <a:pt x="23915" y="10667"/>
                  </a:cubicBezTo>
                  <a:cubicBezTo>
                    <a:pt x="23910" y="10667"/>
                    <a:pt x="23905" y="10667"/>
                    <a:pt x="23900" y="10667"/>
                  </a:cubicBezTo>
                  <a:cubicBezTo>
                    <a:pt x="23804" y="10667"/>
                    <a:pt x="23728" y="10746"/>
                    <a:pt x="23725" y="10842"/>
                  </a:cubicBezTo>
                  <a:cubicBezTo>
                    <a:pt x="23725" y="10844"/>
                    <a:pt x="23725" y="10849"/>
                    <a:pt x="23725" y="10854"/>
                  </a:cubicBezTo>
                  <a:lnTo>
                    <a:pt x="23725" y="11829"/>
                  </a:lnTo>
                  <a:lnTo>
                    <a:pt x="24080" y="11829"/>
                  </a:lnTo>
                  <a:lnTo>
                    <a:pt x="24080" y="10852"/>
                  </a:lnTo>
                  <a:close/>
                  <a:moveTo>
                    <a:pt x="6803" y="10472"/>
                  </a:moveTo>
                  <a:lnTo>
                    <a:pt x="32799" y="10480"/>
                  </a:lnTo>
                  <a:lnTo>
                    <a:pt x="32746" y="10480"/>
                  </a:lnTo>
                  <a:lnTo>
                    <a:pt x="32799" y="10480"/>
                  </a:lnTo>
                  <a:lnTo>
                    <a:pt x="32799" y="11839"/>
                  </a:lnTo>
                  <a:lnTo>
                    <a:pt x="32801" y="11839"/>
                  </a:lnTo>
                  <a:lnTo>
                    <a:pt x="32801" y="12176"/>
                  </a:lnTo>
                  <a:lnTo>
                    <a:pt x="0" y="12176"/>
                  </a:lnTo>
                  <a:lnTo>
                    <a:pt x="0" y="11930"/>
                  </a:lnTo>
                  <a:lnTo>
                    <a:pt x="0" y="11930"/>
                  </a:lnTo>
                  <a:lnTo>
                    <a:pt x="0" y="11925"/>
                  </a:lnTo>
                  <a:lnTo>
                    <a:pt x="0" y="11925"/>
                  </a:lnTo>
                  <a:lnTo>
                    <a:pt x="0" y="11419"/>
                  </a:lnTo>
                  <a:lnTo>
                    <a:pt x="0" y="11419"/>
                  </a:lnTo>
                  <a:lnTo>
                    <a:pt x="0" y="11371"/>
                  </a:lnTo>
                  <a:lnTo>
                    <a:pt x="1426" y="10470"/>
                  </a:lnTo>
                  <a:lnTo>
                    <a:pt x="1426" y="10470"/>
                  </a:lnTo>
                  <a:lnTo>
                    <a:pt x="1808" y="10470"/>
                  </a:lnTo>
                  <a:lnTo>
                    <a:pt x="1808" y="1047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69"/>
            <p:cNvSpPr/>
            <p:nvPr/>
          </p:nvSpPr>
          <p:spPr>
            <a:xfrm>
              <a:off x="4479750" y="3665967"/>
              <a:ext cx="939972" cy="1149587"/>
            </a:xfrm>
            <a:custGeom>
              <a:avLst/>
              <a:gdLst/>
              <a:ahLst/>
              <a:cxnLst/>
              <a:rect l="l" t="t" r="r" b="b"/>
              <a:pathLst>
                <a:path w="18251" h="22321" extrusionOk="0">
                  <a:moveTo>
                    <a:pt x="9125" y="1"/>
                  </a:moveTo>
                  <a:cubicBezTo>
                    <a:pt x="8652" y="1"/>
                    <a:pt x="8267" y="380"/>
                    <a:pt x="8257" y="854"/>
                  </a:cubicBezTo>
                  <a:lnTo>
                    <a:pt x="8257" y="2046"/>
                  </a:lnTo>
                  <a:cubicBezTo>
                    <a:pt x="8217" y="2051"/>
                    <a:pt x="8176" y="2056"/>
                    <a:pt x="8130" y="2061"/>
                  </a:cubicBezTo>
                  <a:cubicBezTo>
                    <a:pt x="7282" y="2148"/>
                    <a:pt x="5049" y="2768"/>
                    <a:pt x="4059" y="2796"/>
                  </a:cubicBezTo>
                  <a:cubicBezTo>
                    <a:pt x="3519" y="2812"/>
                    <a:pt x="3257" y="2865"/>
                    <a:pt x="2914" y="2865"/>
                  </a:cubicBezTo>
                  <a:cubicBezTo>
                    <a:pt x="2629" y="2865"/>
                    <a:pt x="2288" y="2829"/>
                    <a:pt x="1687" y="2707"/>
                  </a:cubicBezTo>
                  <a:cubicBezTo>
                    <a:pt x="1509" y="2671"/>
                    <a:pt x="1346" y="2655"/>
                    <a:pt x="1200" y="2655"/>
                  </a:cubicBezTo>
                  <a:cubicBezTo>
                    <a:pt x="259" y="2655"/>
                    <a:pt x="0" y="3322"/>
                    <a:pt x="614" y="3616"/>
                  </a:cubicBezTo>
                  <a:cubicBezTo>
                    <a:pt x="837" y="3724"/>
                    <a:pt x="1151" y="3761"/>
                    <a:pt x="1475" y="3761"/>
                  </a:cubicBezTo>
                  <a:cubicBezTo>
                    <a:pt x="2177" y="3761"/>
                    <a:pt x="2930" y="3588"/>
                    <a:pt x="2930" y="3588"/>
                  </a:cubicBezTo>
                  <a:cubicBezTo>
                    <a:pt x="2930" y="3588"/>
                    <a:pt x="3695" y="4492"/>
                    <a:pt x="4485" y="4720"/>
                  </a:cubicBezTo>
                  <a:cubicBezTo>
                    <a:pt x="5277" y="4945"/>
                    <a:pt x="6548" y="4775"/>
                    <a:pt x="6662" y="5115"/>
                  </a:cubicBezTo>
                  <a:cubicBezTo>
                    <a:pt x="6773" y="5454"/>
                    <a:pt x="6351" y="8677"/>
                    <a:pt x="6520" y="9115"/>
                  </a:cubicBezTo>
                  <a:cubicBezTo>
                    <a:pt x="6690" y="9553"/>
                    <a:pt x="7029" y="9581"/>
                    <a:pt x="7029" y="9581"/>
                  </a:cubicBezTo>
                  <a:cubicBezTo>
                    <a:pt x="7029" y="9581"/>
                    <a:pt x="6915" y="11107"/>
                    <a:pt x="6943" y="11588"/>
                  </a:cubicBezTo>
                  <a:cubicBezTo>
                    <a:pt x="6963" y="11877"/>
                    <a:pt x="7072" y="12153"/>
                    <a:pt x="7254" y="12378"/>
                  </a:cubicBezTo>
                  <a:lnTo>
                    <a:pt x="6634" y="16533"/>
                  </a:lnTo>
                  <a:lnTo>
                    <a:pt x="5482" y="16533"/>
                  </a:lnTo>
                  <a:lnTo>
                    <a:pt x="5482" y="17062"/>
                  </a:lnTo>
                  <a:lnTo>
                    <a:pt x="5875" y="17062"/>
                  </a:lnTo>
                  <a:lnTo>
                    <a:pt x="5875" y="17591"/>
                  </a:lnTo>
                  <a:lnTo>
                    <a:pt x="6166" y="17591"/>
                  </a:lnTo>
                  <a:lnTo>
                    <a:pt x="6166" y="21262"/>
                  </a:lnTo>
                  <a:lnTo>
                    <a:pt x="5875" y="21262"/>
                  </a:lnTo>
                  <a:lnTo>
                    <a:pt x="5875" y="21794"/>
                  </a:lnTo>
                  <a:lnTo>
                    <a:pt x="4310" y="21794"/>
                  </a:lnTo>
                  <a:lnTo>
                    <a:pt x="4310" y="22320"/>
                  </a:lnTo>
                  <a:lnTo>
                    <a:pt x="13946" y="22320"/>
                  </a:lnTo>
                  <a:lnTo>
                    <a:pt x="13946" y="21794"/>
                  </a:lnTo>
                  <a:lnTo>
                    <a:pt x="12379" y="21794"/>
                  </a:lnTo>
                  <a:lnTo>
                    <a:pt x="12379" y="21265"/>
                  </a:lnTo>
                  <a:lnTo>
                    <a:pt x="12087" y="21265"/>
                  </a:lnTo>
                  <a:lnTo>
                    <a:pt x="12087" y="17594"/>
                  </a:lnTo>
                  <a:lnTo>
                    <a:pt x="12379" y="17594"/>
                  </a:lnTo>
                  <a:lnTo>
                    <a:pt x="12379" y="17064"/>
                  </a:lnTo>
                  <a:lnTo>
                    <a:pt x="12774" y="17064"/>
                  </a:lnTo>
                  <a:lnTo>
                    <a:pt x="12774" y="16535"/>
                  </a:lnTo>
                  <a:lnTo>
                    <a:pt x="11622" y="16535"/>
                  </a:lnTo>
                  <a:lnTo>
                    <a:pt x="11224" y="9581"/>
                  </a:lnTo>
                  <a:cubicBezTo>
                    <a:pt x="11224" y="9581"/>
                    <a:pt x="11561" y="9553"/>
                    <a:pt x="11731" y="9115"/>
                  </a:cubicBezTo>
                  <a:cubicBezTo>
                    <a:pt x="11900" y="8677"/>
                    <a:pt x="11477" y="5454"/>
                    <a:pt x="11591" y="5115"/>
                  </a:cubicBezTo>
                  <a:cubicBezTo>
                    <a:pt x="11703" y="4775"/>
                    <a:pt x="12976" y="4945"/>
                    <a:pt x="13766" y="4720"/>
                  </a:cubicBezTo>
                  <a:cubicBezTo>
                    <a:pt x="14558" y="4492"/>
                    <a:pt x="15320" y="3588"/>
                    <a:pt x="15320" y="3588"/>
                  </a:cubicBezTo>
                  <a:cubicBezTo>
                    <a:pt x="15320" y="3588"/>
                    <a:pt x="16075" y="3760"/>
                    <a:pt x="16778" y="3760"/>
                  </a:cubicBezTo>
                  <a:cubicBezTo>
                    <a:pt x="17103" y="3760"/>
                    <a:pt x="17416" y="3723"/>
                    <a:pt x="17640" y="3616"/>
                  </a:cubicBezTo>
                  <a:cubicBezTo>
                    <a:pt x="18251" y="3322"/>
                    <a:pt x="17995" y="2655"/>
                    <a:pt x="17054" y="2655"/>
                  </a:cubicBezTo>
                  <a:cubicBezTo>
                    <a:pt x="16907" y="2655"/>
                    <a:pt x="16745" y="2671"/>
                    <a:pt x="16566" y="2707"/>
                  </a:cubicBezTo>
                  <a:cubicBezTo>
                    <a:pt x="15964" y="2829"/>
                    <a:pt x="15623" y="2865"/>
                    <a:pt x="15339" y="2865"/>
                  </a:cubicBezTo>
                  <a:cubicBezTo>
                    <a:pt x="14995" y="2865"/>
                    <a:pt x="14734" y="2812"/>
                    <a:pt x="14194" y="2796"/>
                  </a:cubicBezTo>
                  <a:cubicBezTo>
                    <a:pt x="13204" y="2768"/>
                    <a:pt x="10971" y="2148"/>
                    <a:pt x="10123" y="2061"/>
                  </a:cubicBezTo>
                  <a:cubicBezTo>
                    <a:pt x="10077" y="2056"/>
                    <a:pt x="10037" y="2051"/>
                    <a:pt x="9996" y="2046"/>
                  </a:cubicBezTo>
                  <a:lnTo>
                    <a:pt x="9996" y="854"/>
                  </a:lnTo>
                  <a:cubicBezTo>
                    <a:pt x="9986" y="380"/>
                    <a:pt x="9601" y="1"/>
                    <a:pt x="9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69"/>
            <p:cNvSpPr/>
            <p:nvPr/>
          </p:nvSpPr>
          <p:spPr>
            <a:xfrm>
              <a:off x="-66075" y="2594354"/>
              <a:ext cx="599484" cy="2221219"/>
            </a:xfrm>
            <a:custGeom>
              <a:avLst/>
              <a:gdLst/>
              <a:ahLst/>
              <a:cxnLst/>
              <a:rect l="l" t="t" r="r" b="b"/>
              <a:pathLst>
                <a:path w="7164" h="26545" extrusionOk="0">
                  <a:moveTo>
                    <a:pt x="4338" y="5237"/>
                  </a:moveTo>
                  <a:lnTo>
                    <a:pt x="4338" y="1"/>
                  </a:lnTo>
                  <a:lnTo>
                    <a:pt x="1106" y="1"/>
                  </a:lnTo>
                  <a:lnTo>
                    <a:pt x="1106" y="5246"/>
                  </a:lnTo>
                  <a:lnTo>
                    <a:pt x="0" y="5246"/>
                  </a:lnTo>
                  <a:lnTo>
                    <a:pt x="0" y="26544"/>
                  </a:lnTo>
                  <a:lnTo>
                    <a:pt x="7163" y="26544"/>
                  </a:lnTo>
                  <a:lnTo>
                    <a:pt x="7163" y="5237"/>
                  </a:lnTo>
                  <a:close/>
                  <a:moveTo>
                    <a:pt x="976" y="18846"/>
                  </a:moveTo>
                  <a:lnTo>
                    <a:pt x="458" y="18846"/>
                  </a:lnTo>
                  <a:lnTo>
                    <a:pt x="458" y="17835"/>
                  </a:lnTo>
                  <a:lnTo>
                    <a:pt x="976" y="17835"/>
                  </a:lnTo>
                  <a:close/>
                  <a:moveTo>
                    <a:pt x="976" y="17152"/>
                  </a:moveTo>
                  <a:lnTo>
                    <a:pt x="458" y="17152"/>
                  </a:lnTo>
                  <a:lnTo>
                    <a:pt x="458" y="16141"/>
                  </a:lnTo>
                  <a:lnTo>
                    <a:pt x="976" y="16141"/>
                  </a:lnTo>
                  <a:close/>
                  <a:moveTo>
                    <a:pt x="976" y="15459"/>
                  </a:moveTo>
                  <a:lnTo>
                    <a:pt x="458" y="15459"/>
                  </a:lnTo>
                  <a:lnTo>
                    <a:pt x="458" y="14448"/>
                  </a:lnTo>
                  <a:lnTo>
                    <a:pt x="976" y="14448"/>
                  </a:lnTo>
                  <a:close/>
                  <a:moveTo>
                    <a:pt x="976" y="13765"/>
                  </a:moveTo>
                  <a:lnTo>
                    <a:pt x="458" y="13765"/>
                  </a:lnTo>
                  <a:lnTo>
                    <a:pt x="458" y="12754"/>
                  </a:lnTo>
                  <a:lnTo>
                    <a:pt x="976" y="12754"/>
                  </a:lnTo>
                  <a:close/>
                  <a:moveTo>
                    <a:pt x="976" y="12072"/>
                  </a:moveTo>
                  <a:lnTo>
                    <a:pt x="458" y="12072"/>
                  </a:lnTo>
                  <a:lnTo>
                    <a:pt x="458" y="11061"/>
                  </a:lnTo>
                  <a:lnTo>
                    <a:pt x="976" y="11061"/>
                  </a:lnTo>
                  <a:close/>
                  <a:moveTo>
                    <a:pt x="976" y="10378"/>
                  </a:moveTo>
                  <a:lnTo>
                    <a:pt x="458" y="10378"/>
                  </a:lnTo>
                  <a:lnTo>
                    <a:pt x="458" y="9367"/>
                  </a:lnTo>
                  <a:lnTo>
                    <a:pt x="976" y="9367"/>
                  </a:lnTo>
                  <a:close/>
                  <a:moveTo>
                    <a:pt x="976" y="8684"/>
                  </a:moveTo>
                  <a:lnTo>
                    <a:pt x="458" y="8684"/>
                  </a:lnTo>
                  <a:lnTo>
                    <a:pt x="458" y="7682"/>
                  </a:lnTo>
                  <a:lnTo>
                    <a:pt x="976" y="7682"/>
                  </a:lnTo>
                  <a:close/>
                  <a:moveTo>
                    <a:pt x="976" y="7000"/>
                  </a:moveTo>
                  <a:lnTo>
                    <a:pt x="458" y="7000"/>
                  </a:lnTo>
                  <a:lnTo>
                    <a:pt x="458" y="5989"/>
                  </a:lnTo>
                  <a:lnTo>
                    <a:pt x="976" y="5989"/>
                  </a:lnTo>
                  <a:close/>
                  <a:moveTo>
                    <a:pt x="2921" y="657"/>
                  </a:moveTo>
                  <a:lnTo>
                    <a:pt x="3284" y="657"/>
                  </a:lnTo>
                  <a:lnTo>
                    <a:pt x="3284" y="4347"/>
                  </a:lnTo>
                  <a:lnTo>
                    <a:pt x="2921" y="4347"/>
                  </a:lnTo>
                  <a:close/>
                  <a:moveTo>
                    <a:pt x="2169" y="657"/>
                  </a:moveTo>
                  <a:lnTo>
                    <a:pt x="2532" y="657"/>
                  </a:lnTo>
                  <a:lnTo>
                    <a:pt x="2532" y="4347"/>
                  </a:lnTo>
                  <a:lnTo>
                    <a:pt x="2169" y="4347"/>
                  </a:lnTo>
                  <a:close/>
                  <a:moveTo>
                    <a:pt x="1417" y="657"/>
                  </a:moveTo>
                  <a:lnTo>
                    <a:pt x="1780" y="657"/>
                  </a:lnTo>
                  <a:lnTo>
                    <a:pt x="1780" y="4347"/>
                  </a:lnTo>
                  <a:lnTo>
                    <a:pt x="1417" y="4347"/>
                  </a:lnTo>
                  <a:close/>
                  <a:moveTo>
                    <a:pt x="1797" y="18837"/>
                  </a:moveTo>
                  <a:lnTo>
                    <a:pt x="1279" y="18837"/>
                  </a:lnTo>
                  <a:lnTo>
                    <a:pt x="1279" y="17835"/>
                  </a:lnTo>
                  <a:lnTo>
                    <a:pt x="1797" y="17835"/>
                  </a:lnTo>
                  <a:close/>
                  <a:moveTo>
                    <a:pt x="1797" y="17152"/>
                  </a:moveTo>
                  <a:lnTo>
                    <a:pt x="1279" y="17152"/>
                  </a:lnTo>
                  <a:lnTo>
                    <a:pt x="1279" y="16141"/>
                  </a:lnTo>
                  <a:lnTo>
                    <a:pt x="1797" y="16141"/>
                  </a:lnTo>
                  <a:close/>
                  <a:moveTo>
                    <a:pt x="1797" y="15459"/>
                  </a:moveTo>
                  <a:lnTo>
                    <a:pt x="1279" y="15459"/>
                  </a:lnTo>
                  <a:lnTo>
                    <a:pt x="1279" y="14448"/>
                  </a:lnTo>
                  <a:lnTo>
                    <a:pt x="1797" y="14448"/>
                  </a:lnTo>
                  <a:close/>
                  <a:moveTo>
                    <a:pt x="1797" y="13765"/>
                  </a:moveTo>
                  <a:lnTo>
                    <a:pt x="1279" y="13765"/>
                  </a:lnTo>
                  <a:lnTo>
                    <a:pt x="1279" y="12754"/>
                  </a:lnTo>
                  <a:lnTo>
                    <a:pt x="1797" y="12754"/>
                  </a:lnTo>
                  <a:close/>
                  <a:moveTo>
                    <a:pt x="1797" y="12072"/>
                  </a:moveTo>
                  <a:lnTo>
                    <a:pt x="1279" y="12072"/>
                  </a:lnTo>
                  <a:lnTo>
                    <a:pt x="1279" y="11061"/>
                  </a:lnTo>
                  <a:lnTo>
                    <a:pt x="1797" y="11061"/>
                  </a:lnTo>
                  <a:close/>
                  <a:moveTo>
                    <a:pt x="1797" y="10378"/>
                  </a:moveTo>
                  <a:lnTo>
                    <a:pt x="1279" y="10378"/>
                  </a:lnTo>
                  <a:lnTo>
                    <a:pt x="1279" y="9367"/>
                  </a:lnTo>
                  <a:lnTo>
                    <a:pt x="1797" y="9367"/>
                  </a:lnTo>
                  <a:close/>
                  <a:moveTo>
                    <a:pt x="1797" y="8684"/>
                  </a:moveTo>
                  <a:lnTo>
                    <a:pt x="1279" y="8684"/>
                  </a:lnTo>
                  <a:lnTo>
                    <a:pt x="1279" y="7682"/>
                  </a:lnTo>
                  <a:lnTo>
                    <a:pt x="1797" y="7682"/>
                  </a:lnTo>
                  <a:close/>
                  <a:moveTo>
                    <a:pt x="1797" y="7000"/>
                  </a:moveTo>
                  <a:lnTo>
                    <a:pt x="1279" y="7000"/>
                  </a:lnTo>
                  <a:lnTo>
                    <a:pt x="1279" y="5989"/>
                  </a:lnTo>
                  <a:lnTo>
                    <a:pt x="1797" y="5989"/>
                  </a:lnTo>
                  <a:close/>
                  <a:moveTo>
                    <a:pt x="2618" y="18837"/>
                  </a:moveTo>
                  <a:lnTo>
                    <a:pt x="2100" y="18837"/>
                  </a:lnTo>
                  <a:lnTo>
                    <a:pt x="2100" y="17835"/>
                  </a:lnTo>
                  <a:lnTo>
                    <a:pt x="2618" y="17835"/>
                  </a:lnTo>
                  <a:close/>
                  <a:moveTo>
                    <a:pt x="2618" y="17152"/>
                  </a:moveTo>
                  <a:lnTo>
                    <a:pt x="2100" y="17152"/>
                  </a:lnTo>
                  <a:lnTo>
                    <a:pt x="2100" y="16141"/>
                  </a:lnTo>
                  <a:lnTo>
                    <a:pt x="2618" y="16141"/>
                  </a:lnTo>
                  <a:close/>
                  <a:moveTo>
                    <a:pt x="2618" y="15459"/>
                  </a:moveTo>
                  <a:lnTo>
                    <a:pt x="2100" y="15459"/>
                  </a:lnTo>
                  <a:lnTo>
                    <a:pt x="2100" y="14448"/>
                  </a:lnTo>
                  <a:lnTo>
                    <a:pt x="2618" y="14448"/>
                  </a:lnTo>
                  <a:close/>
                  <a:moveTo>
                    <a:pt x="2618" y="13765"/>
                  </a:moveTo>
                  <a:lnTo>
                    <a:pt x="2100" y="13765"/>
                  </a:lnTo>
                  <a:lnTo>
                    <a:pt x="2100" y="12754"/>
                  </a:lnTo>
                  <a:lnTo>
                    <a:pt x="2618" y="12754"/>
                  </a:lnTo>
                  <a:close/>
                  <a:moveTo>
                    <a:pt x="2618" y="12072"/>
                  </a:moveTo>
                  <a:lnTo>
                    <a:pt x="2100" y="12072"/>
                  </a:lnTo>
                  <a:lnTo>
                    <a:pt x="2100" y="11061"/>
                  </a:lnTo>
                  <a:lnTo>
                    <a:pt x="2618" y="11061"/>
                  </a:lnTo>
                  <a:close/>
                  <a:moveTo>
                    <a:pt x="2618" y="10378"/>
                  </a:moveTo>
                  <a:lnTo>
                    <a:pt x="2100" y="10378"/>
                  </a:lnTo>
                  <a:lnTo>
                    <a:pt x="2100" y="9367"/>
                  </a:lnTo>
                  <a:lnTo>
                    <a:pt x="2618" y="9367"/>
                  </a:lnTo>
                  <a:close/>
                  <a:moveTo>
                    <a:pt x="2618" y="8684"/>
                  </a:moveTo>
                  <a:lnTo>
                    <a:pt x="2100" y="8684"/>
                  </a:lnTo>
                  <a:lnTo>
                    <a:pt x="2100" y="7682"/>
                  </a:lnTo>
                  <a:lnTo>
                    <a:pt x="2618" y="7682"/>
                  </a:lnTo>
                  <a:close/>
                  <a:moveTo>
                    <a:pt x="2618" y="7000"/>
                  </a:moveTo>
                  <a:lnTo>
                    <a:pt x="2100" y="7000"/>
                  </a:lnTo>
                  <a:lnTo>
                    <a:pt x="2100" y="5989"/>
                  </a:lnTo>
                  <a:lnTo>
                    <a:pt x="2618" y="5989"/>
                  </a:lnTo>
                  <a:close/>
                  <a:moveTo>
                    <a:pt x="3430" y="18837"/>
                  </a:moveTo>
                  <a:lnTo>
                    <a:pt x="2921" y="18837"/>
                  </a:lnTo>
                  <a:lnTo>
                    <a:pt x="2921" y="17835"/>
                  </a:lnTo>
                  <a:lnTo>
                    <a:pt x="3430" y="17835"/>
                  </a:lnTo>
                  <a:close/>
                  <a:moveTo>
                    <a:pt x="3430" y="17152"/>
                  </a:moveTo>
                  <a:lnTo>
                    <a:pt x="2921" y="17152"/>
                  </a:lnTo>
                  <a:lnTo>
                    <a:pt x="2921" y="16141"/>
                  </a:lnTo>
                  <a:lnTo>
                    <a:pt x="3430" y="16141"/>
                  </a:lnTo>
                  <a:close/>
                  <a:moveTo>
                    <a:pt x="3430" y="15459"/>
                  </a:moveTo>
                  <a:lnTo>
                    <a:pt x="2921" y="15459"/>
                  </a:lnTo>
                  <a:lnTo>
                    <a:pt x="2921" y="14448"/>
                  </a:lnTo>
                  <a:lnTo>
                    <a:pt x="3430" y="14448"/>
                  </a:lnTo>
                  <a:close/>
                  <a:moveTo>
                    <a:pt x="3430" y="13765"/>
                  </a:moveTo>
                  <a:lnTo>
                    <a:pt x="2921" y="13765"/>
                  </a:lnTo>
                  <a:lnTo>
                    <a:pt x="2921" y="12754"/>
                  </a:lnTo>
                  <a:lnTo>
                    <a:pt x="3430" y="12754"/>
                  </a:lnTo>
                  <a:close/>
                  <a:moveTo>
                    <a:pt x="3430" y="12072"/>
                  </a:moveTo>
                  <a:lnTo>
                    <a:pt x="2921" y="12072"/>
                  </a:lnTo>
                  <a:lnTo>
                    <a:pt x="2921" y="11061"/>
                  </a:lnTo>
                  <a:lnTo>
                    <a:pt x="3430" y="11061"/>
                  </a:lnTo>
                  <a:close/>
                  <a:moveTo>
                    <a:pt x="3430" y="10378"/>
                  </a:moveTo>
                  <a:lnTo>
                    <a:pt x="2921" y="10378"/>
                  </a:lnTo>
                  <a:lnTo>
                    <a:pt x="2921" y="9367"/>
                  </a:lnTo>
                  <a:lnTo>
                    <a:pt x="3430" y="9367"/>
                  </a:lnTo>
                  <a:close/>
                  <a:moveTo>
                    <a:pt x="3430" y="8684"/>
                  </a:moveTo>
                  <a:lnTo>
                    <a:pt x="2921" y="8684"/>
                  </a:lnTo>
                  <a:lnTo>
                    <a:pt x="2921" y="7682"/>
                  </a:lnTo>
                  <a:lnTo>
                    <a:pt x="3430" y="7682"/>
                  </a:lnTo>
                  <a:close/>
                  <a:moveTo>
                    <a:pt x="3430" y="7000"/>
                  </a:moveTo>
                  <a:lnTo>
                    <a:pt x="2921" y="7000"/>
                  </a:lnTo>
                  <a:lnTo>
                    <a:pt x="2921" y="5989"/>
                  </a:lnTo>
                  <a:lnTo>
                    <a:pt x="3430" y="5989"/>
                  </a:lnTo>
                  <a:close/>
                  <a:moveTo>
                    <a:pt x="3664" y="657"/>
                  </a:moveTo>
                  <a:lnTo>
                    <a:pt x="4027" y="657"/>
                  </a:lnTo>
                  <a:lnTo>
                    <a:pt x="4027" y="4347"/>
                  </a:lnTo>
                  <a:lnTo>
                    <a:pt x="3655" y="4347"/>
                  </a:lnTo>
                  <a:close/>
                  <a:moveTo>
                    <a:pt x="4251" y="18837"/>
                  </a:moveTo>
                  <a:lnTo>
                    <a:pt x="3733" y="18837"/>
                  </a:lnTo>
                  <a:lnTo>
                    <a:pt x="3733" y="17835"/>
                  </a:lnTo>
                  <a:lnTo>
                    <a:pt x="4251" y="17835"/>
                  </a:lnTo>
                  <a:close/>
                  <a:moveTo>
                    <a:pt x="4251" y="17152"/>
                  </a:moveTo>
                  <a:lnTo>
                    <a:pt x="3733" y="17152"/>
                  </a:lnTo>
                  <a:lnTo>
                    <a:pt x="3733" y="16141"/>
                  </a:lnTo>
                  <a:lnTo>
                    <a:pt x="4251" y="16141"/>
                  </a:lnTo>
                  <a:close/>
                  <a:moveTo>
                    <a:pt x="4251" y="15459"/>
                  </a:moveTo>
                  <a:lnTo>
                    <a:pt x="3733" y="15459"/>
                  </a:lnTo>
                  <a:lnTo>
                    <a:pt x="3733" y="14448"/>
                  </a:lnTo>
                  <a:lnTo>
                    <a:pt x="4251" y="14448"/>
                  </a:lnTo>
                  <a:close/>
                  <a:moveTo>
                    <a:pt x="4251" y="13765"/>
                  </a:moveTo>
                  <a:lnTo>
                    <a:pt x="3733" y="13765"/>
                  </a:lnTo>
                  <a:lnTo>
                    <a:pt x="3733" y="12754"/>
                  </a:lnTo>
                  <a:lnTo>
                    <a:pt x="4251" y="12754"/>
                  </a:lnTo>
                  <a:close/>
                  <a:moveTo>
                    <a:pt x="4251" y="12072"/>
                  </a:moveTo>
                  <a:lnTo>
                    <a:pt x="3733" y="12072"/>
                  </a:lnTo>
                  <a:lnTo>
                    <a:pt x="3733" y="11061"/>
                  </a:lnTo>
                  <a:lnTo>
                    <a:pt x="4251" y="11061"/>
                  </a:lnTo>
                  <a:close/>
                  <a:moveTo>
                    <a:pt x="4251" y="10378"/>
                  </a:moveTo>
                  <a:lnTo>
                    <a:pt x="3733" y="10378"/>
                  </a:lnTo>
                  <a:lnTo>
                    <a:pt x="3733" y="9367"/>
                  </a:lnTo>
                  <a:lnTo>
                    <a:pt x="4251" y="9367"/>
                  </a:lnTo>
                  <a:close/>
                  <a:moveTo>
                    <a:pt x="4251" y="8684"/>
                  </a:moveTo>
                  <a:lnTo>
                    <a:pt x="3733" y="8684"/>
                  </a:lnTo>
                  <a:lnTo>
                    <a:pt x="3733" y="7682"/>
                  </a:lnTo>
                  <a:lnTo>
                    <a:pt x="4251" y="7682"/>
                  </a:lnTo>
                  <a:close/>
                  <a:moveTo>
                    <a:pt x="4251" y="7000"/>
                  </a:moveTo>
                  <a:lnTo>
                    <a:pt x="3733" y="7000"/>
                  </a:lnTo>
                  <a:lnTo>
                    <a:pt x="3733" y="5989"/>
                  </a:lnTo>
                  <a:lnTo>
                    <a:pt x="4251" y="5989"/>
                  </a:lnTo>
                  <a:close/>
                  <a:moveTo>
                    <a:pt x="5072" y="18837"/>
                  </a:moveTo>
                  <a:lnTo>
                    <a:pt x="4554" y="18837"/>
                  </a:lnTo>
                  <a:lnTo>
                    <a:pt x="4554" y="17835"/>
                  </a:lnTo>
                  <a:lnTo>
                    <a:pt x="5072" y="17835"/>
                  </a:lnTo>
                  <a:close/>
                  <a:moveTo>
                    <a:pt x="5072" y="17152"/>
                  </a:moveTo>
                  <a:lnTo>
                    <a:pt x="4554" y="17152"/>
                  </a:lnTo>
                  <a:lnTo>
                    <a:pt x="4554" y="16141"/>
                  </a:lnTo>
                  <a:lnTo>
                    <a:pt x="5072" y="16141"/>
                  </a:lnTo>
                  <a:close/>
                  <a:moveTo>
                    <a:pt x="5072" y="15459"/>
                  </a:moveTo>
                  <a:lnTo>
                    <a:pt x="4554" y="15459"/>
                  </a:lnTo>
                  <a:lnTo>
                    <a:pt x="4554" y="14448"/>
                  </a:lnTo>
                  <a:lnTo>
                    <a:pt x="5072" y="14448"/>
                  </a:lnTo>
                  <a:close/>
                  <a:moveTo>
                    <a:pt x="5072" y="13765"/>
                  </a:moveTo>
                  <a:lnTo>
                    <a:pt x="4554" y="13765"/>
                  </a:lnTo>
                  <a:lnTo>
                    <a:pt x="4554" y="12754"/>
                  </a:lnTo>
                  <a:lnTo>
                    <a:pt x="5072" y="12754"/>
                  </a:lnTo>
                  <a:close/>
                  <a:moveTo>
                    <a:pt x="5072" y="12072"/>
                  </a:moveTo>
                  <a:lnTo>
                    <a:pt x="4554" y="12072"/>
                  </a:lnTo>
                  <a:lnTo>
                    <a:pt x="4554" y="11061"/>
                  </a:lnTo>
                  <a:lnTo>
                    <a:pt x="5072" y="11061"/>
                  </a:lnTo>
                  <a:close/>
                  <a:moveTo>
                    <a:pt x="5072" y="10378"/>
                  </a:moveTo>
                  <a:lnTo>
                    <a:pt x="4554" y="10378"/>
                  </a:lnTo>
                  <a:lnTo>
                    <a:pt x="4554" y="9367"/>
                  </a:lnTo>
                  <a:lnTo>
                    <a:pt x="5072" y="9367"/>
                  </a:lnTo>
                  <a:close/>
                  <a:moveTo>
                    <a:pt x="5072" y="8684"/>
                  </a:moveTo>
                  <a:lnTo>
                    <a:pt x="4554" y="8684"/>
                  </a:lnTo>
                  <a:lnTo>
                    <a:pt x="4554" y="7682"/>
                  </a:lnTo>
                  <a:lnTo>
                    <a:pt x="5072" y="7682"/>
                  </a:lnTo>
                  <a:close/>
                  <a:moveTo>
                    <a:pt x="5072" y="7000"/>
                  </a:moveTo>
                  <a:lnTo>
                    <a:pt x="4554" y="7000"/>
                  </a:lnTo>
                  <a:lnTo>
                    <a:pt x="4554" y="5989"/>
                  </a:lnTo>
                  <a:lnTo>
                    <a:pt x="5072" y="5989"/>
                  </a:lnTo>
                  <a:close/>
                  <a:moveTo>
                    <a:pt x="5884" y="18837"/>
                  </a:moveTo>
                  <a:lnTo>
                    <a:pt x="5375" y="18837"/>
                  </a:lnTo>
                  <a:lnTo>
                    <a:pt x="5375" y="17835"/>
                  </a:lnTo>
                  <a:lnTo>
                    <a:pt x="5884" y="17835"/>
                  </a:lnTo>
                  <a:close/>
                  <a:moveTo>
                    <a:pt x="5884" y="17152"/>
                  </a:moveTo>
                  <a:lnTo>
                    <a:pt x="5375" y="17152"/>
                  </a:lnTo>
                  <a:lnTo>
                    <a:pt x="5375" y="16141"/>
                  </a:lnTo>
                  <a:lnTo>
                    <a:pt x="5884" y="16141"/>
                  </a:lnTo>
                  <a:close/>
                  <a:moveTo>
                    <a:pt x="5884" y="15459"/>
                  </a:moveTo>
                  <a:lnTo>
                    <a:pt x="5375" y="15459"/>
                  </a:lnTo>
                  <a:lnTo>
                    <a:pt x="5375" y="14448"/>
                  </a:lnTo>
                  <a:lnTo>
                    <a:pt x="5884" y="14448"/>
                  </a:lnTo>
                  <a:close/>
                  <a:moveTo>
                    <a:pt x="5884" y="13765"/>
                  </a:moveTo>
                  <a:lnTo>
                    <a:pt x="5375" y="13765"/>
                  </a:lnTo>
                  <a:lnTo>
                    <a:pt x="5375" y="12754"/>
                  </a:lnTo>
                  <a:lnTo>
                    <a:pt x="5884" y="12754"/>
                  </a:lnTo>
                  <a:close/>
                  <a:moveTo>
                    <a:pt x="5884" y="12072"/>
                  </a:moveTo>
                  <a:lnTo>
                    <a:pt x="5375" y="12072"/>
                  </a:lnTo>
                  <a:lnTo>
                    <a:pt x="5375" y="11061"/>
                  </a:lnTo>
                  <a:lnTo>
                    <a:pt x="5884" y="11061"/>
                  </a:lnTo>
                  <a:close/>
                  <a:moveTo>
                    <a:pt x="5884" y="10378"/>
                  </a:moveTo>
                  <a:lnTo>
                    <a:pt x="5375" y="10378"/>
                  </a:lnTo>
                  <a:lnTo>
                    <a:pt x="5375" y="9367"/>
                  </a:lnTo>
                  <a:lnTo>
                    <a:pt x="5884" y="9367"/>
                  </a:lnTo>
                  <a:close/>
                  <a:moveTo>
                    <a:pt x="5884" y="8684"/>
                  </a:moveTo>
                  <a:lnTo>
                    <a:pt x="5375" y="8684"/>
                  </a:lnTo>
                  <a:lnTo>
                    <a:pt x="5375" y="7682"/>
                  </a:lnTo>
                  <a:lnTo>
                    <a:pt x="5884" y="7682"/>
                  </a:lnTo>
                  <a:close/>
                  <a:moveTo>
                    <a:pt x="5884" y="7000"/>
                  </a:moveTo>
                  <a:lnTo>
                    <a:pt x="5375" y="7000"/>
                  </a:lnTo>
                  <a:lnTo>
                    <a:pt x="5375" y="5989"/>
                  </a:lnTo>
                  <a:lnTo>
                    <a:pt x="5884" y="5989"/>
                  </a:lnTo>
                  <a:close/>
                  <a:moveTo>
                    <a:pt x="6705" y="18837"/>
                  </a:moveTo>
                  <a:lnTo>
                    <a:pt x="6187" y="18837"/>
                  </a:lnTo>
                  <a:lnTo>
                    <a:pt x="6187" y="17835"/>
                  </a:lnTo>
                  <a:lnTo>
                    <a:pt x="6697" y="17835"/>
                  </a:lnTo>
                  <a:close/>
                  <a:moveTo>
                    <a:pt x="6705" y="17152"/>
                  </a:moveTo>
                  <a:lnTo>
                    <a:pt x="6187" y="17152"/>
                  </a:lnTo>
                  <a:lnTo>
                    <a:pt x="6187" y="16141"/>
                  </a:lnTo>
                  <a:lnTo>
                    <a:pt x="6697" y="16141"/>
                  </a:lnTo>
                  <a:close/>
                  <a:moveTo>
                    <a:pt x="6705" y="15459"/>
                  </a:moveTo>
                  <a:lnTo>
                    <a:pt x="6187" y="15459"/>
                  </a:lnTo>
                  <a:lnTo>
                    <a:pt x="6187" y="14448"/>
                  </a:lnTo>
                  <a:lnTo>
                    <a:pt x="6697" y="14448"/>
                  </a:lnTo>
                  <a:close/>
                  <a:moveTo>
                    <a:pt x="6705" y="13765"/>
                  </a:moveTo>
                  <a:lnTo>
                    <a:pt x="6187" y="13765"/>
                  </a:lnTo>
                  <a:lnTo>
                    <a:pt x="6187" y="12754"/>
                  </a:lnTo>
                  <a:lnTo>
                    <a:pt x="6697" y="12754"/>
                  </a:lnTo>
                  <a:close/>
                  <a:moveTo>
                    <a:pt x="6705" y="12072"/>
                  </a:moveTo>
                  <a:lnTo>
                    <a:pt x="6187" y="12072"/>
                  </a:lnTo>
                  <a:lnTo>
                    <a:pt x="6187" y="11061"/>
                  </a:lnTo>
                  <a:lnTo>
                    <a:pt x="6697" y="11061"/>
                  </a:lnTo>
                  <a:close/>
                  <a:moveTo>
                    <a:pt x="6705" y="10378"/>
                  </a:moveTo>
                  <a:lnTo>
                    <a:pt x="6187" y="10378"/>
                  </a:lnTo>
                  <a:lnTo>
                    <a:pt x="6187" y="9367"/>
                  </a:lnTo>
                  <a:lnTo>
                    <a:pt x="6697" y="9367"/>
                  </a:lnTo>
                  <a:close/>
                  <a:moveTo>
                    <a:pt x="6705" y="8684"/>
                  </a:moveTo>
                  <a:lnTo>
                    <a:pt x="6187" y="8684"/>
                  </a:lnTo>
                  <a:lnTo>
                    <a:pt x="6187" y="7682"/>
                  </a:lnTo>
                  <a:lnTo>
                    <a:pt x="6697" y="7682"/>
                  </a:lnTo>
                  <a:close/>
                  <a:moveTo>
                    <a:pt x="6705" y="7000"/>
                  </a:moveTo>
                  <a:lnTo>
                    <a:pt x="6187" y="7000"/>
                  </a:lnTo>
                  <a:lnTo>
                    <a:pt x="6187" y="5989"/>
                  </a:lnTo>
                  <a:lnTo>
                    <a:pt x="6697" y="59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69"/>
            <p:cNvSpPr/>
            <p:nvPr/>
          </p:nvSpPr>
          <p:spPr>
            <a:xfrm>
              <a:off x="8474650" y="1131607"/>
              <a:ext cx="669347" cy="3678181"/>
            </a:xfrm>
            <a:custGeom>
              <a:avLst/>
              <a:gdLst/>
              <a:ahLst/>
              <a:cxnLst/>
              <a:rect l="l" t="t" r="r" b="b"/>
              <a:pathLst>
                <a:path w="7777" h="42736" extrusionOk="0">
                  <a:moveTo>
                    <a:pt x="2834" y="17514"/>
                  </a:moveTo>
                  <a:lnTo>
                    <a:pt x="2834" y="41328"/>
                  </a:lnTo>
                  <a:lnTo>
                    <a:pt x="2255" y="41328"/>
                  </a:lnTo>
                  <a:lnTo>
                    <a:pt x="2255" y="17514"/>
                  </a:lnTo>
                  <a:close/>
                  <a:moveTo>
                    <a:pt x="4191" y="17514"/>
                  </a:moveTo>
                  <a:lnTo>
                    <a:pt x="4191" y="41328"/>
                  </a:lnTo>
                  <a:lnTo>
                    <a:pt x="3612" y="41328"/>
                  </a:lnTo>
                  <a:lnTo>
                    <a:pt x="3612" y="17514"/>
                  </a:lnTo>
                  <a:close/>
                  <a:moveTo>
                    <a:pt x="5539" y="17514"/>
                  </a:moveTo>
                  <a:lnTo>
                    <a:pt x="5539" y="41328"/>
                  </a:lnTo>
                  <a:lnTo>
                    <a:pt x="4960" y="41328"/>
                  </a:lnTo>
                  <a:lnTo>
                    <a:pt x="4960" y="17514"/>
                  </a:lnTo>
                  <a:close/>
                  <a:moveTo>
                    <a:pt x="3664" y="0"/>
                  </a:moveTo>
                  <a:lnTo>
                    <a:pt x="3664" y="7975"/>
                  </a:lnTo>
                  <a:lnTo>
                    <a:pt x="3197" y="7975"/>
                  </a:lnTo>
                  <a:lnTo>
                    <a:pt x="3197" y="10516"/>
                  </a:lnTo>
                  <a:lnTo>
                    <a:pt x="2463" y="10516"/>
                  </a:lnTo>
                  <a:lnTo>
                    <a:pt x="2463" y="16028"/>
                  </a:lnTo>
                  <a:lnTo>
                    <a:pt x="1556" y="16028"/>
                  </a:lnTo>
                  <a:lnTo>
                    <a:pt x="1556" y="21601"/>
                  </a:lnTo>
                  <a:lnTo>
                    <a:pt x="0" y="21601"/>
                  </a:lnTo>
                  <a:lnTo>
                    <a:pt x="0" y="42736"/>
                  </a:lnTo>
                  <a:lnTo>
                    <a:pt x="7777" y="42736"/>
                  </a:lnTo>
                  <a:lnTo>
                    <a:pt x="7777" y="21601"/>
                  </a:lnTo>
                  <a:lnTo>
                    <a:pt x="6221" y="21601"/>
                  </a:lnTo>
                  <a:lnTo>
                    <a:pt x="6221" y="16028"/>
                  </a:lnTo>
                  <a:lnTo>
                    <a:pt x="5314" y="16028"/>
                  </a:lnTo>
                  <a:lnTo>
                    <a:pt x="5314" y="10516"/>
                  </a:lnTo>
                  <a:lnTo>
                    <a:pt x="4580" y="10516"/>
                  </a:lnTo>
                  <a:lnTo>
                    <a:pt x="4580" y="7975"/>
                  </a:lnTo>
                  <a:lnTo>
                    <a:pt x="4104" y="7975"/>
                  </a:lnTo>
                  <a:lnTo>
                    <a:pt x="4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4" name="Google Shape;2194;p69"/>
            <p:cNvGrpSpPr/>
            <p:nvPr/>
          </p:nvGrpSpPr>
          <p:grpSpPr>
            <a:xfrm>
              <a:off x="297512" y="3013928"/>
              <a:ext cx="2826607" cy="1801622"/>
              <a:chOff x="2107325" y="3773325"/>
              <a:chExt cx="594975" cy="379225"/>
            </a:xfrm>
          </p:grpSpPr>
          <p:sp>
            <p:nvSpPr>
              <p:cNvPr id="2195" name="Google Shape;2195;p69"/>
              <p:cNvSpPr/>
              <p:nvPr/>
            </p:nvSpPr>
            <p:spPr>
              <a:xfrm>
                <a:off x="2260475" y="3904300"/>
                <a:ext cx="288575" cy="204375"/>
              </a:xfrm>
              <a:custGeom>
                <a:avLst/>
                <a:gdLst/>
                <a:ahLst/>
                <a:cxnLst/>
                <a:rect l="l" t="t" r="r" b="b"/>
                <a:pathLst>
                  <a:path w="11543" h="8175" extrusionOk="0">
                    <a:moveTo>
                      <a:pt x="6280" y="2967"/>
                    </a:moveTo>
                    <a:lnTo>
                      <a:pt x="6280" y="4595"/>
                    </a:lnTo>
                    <a:lnTo>
                      <a:pt x="5264" y="4595"/>
                    </a:lnTo>
                    <a:lnTo>
                      <a:pt x="5264" y="2967"/>
                    </a:lnTo>
                    <a:close/>
                    <a:moveTo>
                      <a:pt x="6280" y="5420"/>
                    </a:moveTo>
                    <a:lnTo>
                      <a:pt x="6280" y="7046"/>
                    </a:lnTo>
                    <a:lnTo>
                      <a:pt x="5264" y="7046"/>
                    </a:lnTo>
                    <a:lnTo>
                      <a:pt x="5264" y="5420"/>
                    </a:lnTo>
                    <a:close/>
                    <a:moveTo>
                      <a:pt x="1" y="0"/>
                    </a:moveTo>
                    <a:lnTo>
                      <a:pt x="1" y="1132"/>
                    </a:lnTo>
                    <a:lnTo>
                      <a:pt x="917" y="1132"/>
                    </a:lnTo>
                    <a:lnTo>
                      <a:pt x="920" y="1129"/>
                    </a:lnTo>
                    <a:lnTo>
                      <a:pt x="920" y="1436"/>
                    </a:lnTo>
                    <a:lnTo>
                      <a:pt x="2758" y="1436"/>
                    </a:lnTo>
                    <a:lnTo>
                      <a:pt x="2758" y="8175"/>
                    </a:lnTo>
                    <a:lnTo>
                      <a:pt x="3581" y="8175"/>
                    </a:lnTo>
                    <a:lnTo>
                      <a:pt x="3581" y="2144"/>
                    </a:lnTo>
                    <a:lnTo>
                      <a:pt x="3274" y="2144"/>
                    </a:lnTo>
                    <a:lnTo>
                      <a:pt x="3274" y="1436"/>
                    </a:lnTo>
                    <a:lnTo>
                      <a:pt x="4902" y="1436"/>
                    </a:lnTo>
                    <a:lnTo>
                      <a:pt x="4902" y="2144"/>
                    </a:lnTo>
                    <a:lnTo>
                      <a:pt x="4596" y="2144"/>
                    </a:lnTo>
                    <a:lnTo>
                      <a:pt x="4596" y="8175"/>
                    </a:lnTo>
                    <a:lnTo>
                      <a:pt x="6953" y="8175"/>
                    </a:lnTo>
                    <a:lnTo>
                      <a:pt x="6953" y="2144"/>
                    </a:lnTo>
                    <a:lnTo>
                      <a:pt x="6644" y="2144"/>
                    </a:lnTo>
                    <a:lnTo>
                      <a:pt x="6644" y="1436"/>
                    </a:lnTo>
                    <a:lnTo>
                      <a:pt x="8272" y="1436"/>
                    </a:lnTo>
                    <a:lnTo>
                      <a:pt x="8272" y="2144"/>
                    </a:lnTo>
                    <a:lnTo>
                      <a:pt x="7966" y="2144"/>
                    </a:lnTo>
                    <a:lnTo>
                      <a:pt x="7966" y="8175"/>
                    </a:lnTo>
                    <a:lnTo>
                      <a:pt x="8788" y="8175"/>
                    </a:lnTo>
                    <a:lnTo>
                      <a:pt x="8788" y="1436"/>
                    </a:lnTo>
                    <a:lnTo>
                      <a:pt x="10626" y="1436"/>
                    </a:lnTo>
                    <a:lnTo>
                      <a:pt x="10626" y="1129"/>
                    </a:lnTo>
                    <a:lnTo>
                      <a:pt x="11543" y="1129"/>
                    </a:lnTo>
                    <a:lnTo>
                      <a:pt x="11543" y="0"/>
                    </a:lnTo>
                    <a:lnTo>
                      <a:pt x="10720" y="0"/>
                    </a:lnTo>
                    <a:lnTo>
                      <a:pt x="10720" y="408"/>
                    </a:lnTo>
                    <a:lnTo>
                      <a:pt x="11027" y="534"/>
                    </a:lnTo>
                    <a:lnTo>
                      <a:pt x="11027" y="922"/>
                    </a:lnTo>
                    <a:lnTo>
                      <a:pt x="517" y="922"/>
                    </a:lnTo>
                    <a:lnTo>
                      <a:pt x="517" y="534"/>
                    </a:lnTo>
                    <a:lnTo>
                      <a:pt x="548" y="522"/>
                    </a:lnTo>
                    <a:lnTo>
                      <a:pt x="824" y="408"/>
                    </a:lnTo>
                    <a:lnTo>
                      <a:pt x="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9"/>
              <p:cNvSpPr/>
              <p:nvPr/>
            </p:nvSpPr>
            <p:spPr>
              <a:xfrm>
                <a:off x="2275800" y="3866125"/>
                <a:ext cx="258000" cy="58750"/>
              </a:xfrm>
              <a:custGeom>
                <a:avLst/>
                <a:gdLst/>
                <a:ahLst/>
                <a:cxnLst/>
                <a:rect l="l" t="t" r="r" b="b"/>
                <a:pathLst>
                  <a:path w="10320" h="2350" extrusionOk="0">
                    <a:moveTo>
                      <a:pt x="5158" y="561"/>
                    </a:moveTo>
                    <a:cubicBezTo>
                      <a:pt x="5165" y="561"/>
                      <a:pt x="5172" y="563"/>
                      <a:pt x="5178" y="568"/>
                    </a:cubicBezTo>
                    <a:lnTo>
                      <a:pt x="8026" y="1737"/>
                    </a:lnTo>
                    <a:cubicBezTo>
                      <a:pt x="8082" y="1750"/>
                      <a:pt x="8074" y="1831"/>
                      <a:pt x="8016" y="1833"/>
                    </a:cubicBezTo>
                    <a:lnTo>
                      <a:pt x="2307" y="1833"/>
                    </a:lnTo>
                    <a:cubicBezTo>
                      <a:pt x="2254" y="1831"/>
                      <a:pt x="2239" y="1760"/>
                      <a:pt x="2287" y="1740"/>
                    </a:cubicBezTo>
                    <a:lnTo>
                      <a:pt x="5142" y="565"/>
                    </a:lnTo>
                    <a:cubicBezTo>
                      <a:pt x="5147" y="563"/>
                      <a:pt x="5153" y="561"/>
                      <a:pt x="5158" y="561"/>
                    </a:cubicBezTo>
                    <a:close/>
                    <a:moveTo>
                      <a:pt x="5160" y="0"/>
                    </a:moveTo>
                    <a:lnTo>
                      <a:pt x="1" y="2125"/>
                    </a:lnTo>
                    <a:lnTo>
                      <a:pt x="1" y="2350"/>
                    </a:lnTo>
                    <a:lnTo>
                      <a:pt x="10320" y="2350"/>
                    </a:lnTo>
                    <a:lnTo>
                      <a:pt x="10320" y="2125"/>
                    </a:lnTo>
                    <a:lnTo>
                      <a:pt x="51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9"/>
              <p:cNvSpPr/>
              <p:nvPr/>
            </p:nvSpPr>
            <p:spPr>
              <a:xfrm>
                <a:off x="2429025" y="3942575"/>
                <a:ext cx="35925" cy="12950"/>
              </a:xfrm>
              <a:custGeom>
                <a:avLst/>
                <a:gdLst/>
                <a:ahLst/>
                <a:cxnLst/>
                <a:rect l="l" t="t" r="r" b="b"/>
                <a:pathLst>
                  <a:path w="1437" h="518" extrusionOk="0">
                    <a:moveTo>
                      <a:pt x="1" y="1"/>
                    </a:moveTo>
                    <a:lnTo>
                      <a:pt x="1" y="517"/>
                    </a:lnTo>
                    <a:lnTo>
                      <a:pt x="1436" y="517"/>
                    </a:lnTo>
                    <a:lnTo>
                      <a:pt x="14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9"/>
              <p:cNvSpPr/>
              <p:nvPr/>
            </p:nvSpPr>
            <p:spPr>
              <a:xfrm>
                <a:off x="2352375" y="3957900"/>
                <a:ext cx="20600" cy="150775"/>
              </a:xfrm>
              <a:custGeom>
                <a:avLst/>
                <a:gdLst/>
                <a:ahLst/>
                <a:cxnLst/>
                <a:rect l="l" t="t" r="r" b="b"/>
                <a:pathLst>
                  <a:path w="824" h="6031" extrusionOk="0">
                    <a:moveTo>
                      <a:pt x="1" y="0"/>
                    </a:moveTo>
                    <a:lnTo>
                      <a:pt x="1" y="6031"/>
                    </a:lnTo>
                    <a:lnTo>
                      <a:pt x="824" y="6031"/>
                    </a:lnTo>
                    <a:lnTo>
                      <a:pt x="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9"/>
              <p:cNvSpPr/>
              <p:nvPr/>
            </p:nvSpPr>
            <p:spPr>
              <a:xfrm>
                <a:off x="2344725" y="3942575"/>
                <a:ext cx="35925" cy="12950"/>
              </a:xfrm>
              <a:custGeom>
                <a:avLst/>
                <a:gdLst/>
                <a:ahLst/>
                <a:cxnLst/>
                <a:rect l="l" t="t" r="r" b="b"/>
                <a:pathLst>
                  <a:path w="1437" h="518" extrusionOk="0">
                    <a:moveTo>
                      <a:pt x="1" y="1"/>
                    </a:moveTo>
                    <a:lnTo>
                      <a:pt x="1" y="517"/>
                    </a:lnTo>
                    <a:lnTo>
                      <a:pt x="1436" y="517"/>
                    </a:lnTo>
                    <a:lnTo>
                      <a:pt x="14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9"/>
              <p:cNvSpPr/>
              <p:nvPr/>
            </p:nvSpPr>
            <p:spPr>
              <a:xfrm>
                <a:off x="2339475" y="3882700"/>
                <a:ext cx="130600" cy="26875"/>
              </a:xfrm>
              <a:custGeom>
                <a:avLst/>
                <a:gdLst/>
                <a:ahLst/>
                <a:cxnLst/>
                <a:rect l="l" t="t" r="r" b="b"/>
                <a:pathLst>
                  <a:path w="5224" h="1075" extrusionOk="0">
                    <a:moveTo>
                      <a:pt x="2613" y="1"/>
                    </a:moveTo>
                    <a:lnTo>
                      <a:pt x="0" y="1074"/>
                    </a:lnTo>
                    <a:lnTo>
                      <a:pt x="5223" y="1074"/>
                    </a:lnTo>
                    <a:lnTo>
                      <a:pt x="26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9"/>
              <p:cNvSpPr/>
              <p:nvPr/>
            </p:nvSpPr>
            <p:spPr>
              <a:xfrm>
                <a:off x="2436625" y="3957900"/>
                <a:ext cx="20600" cy="150775"/>
              </a:xfrm>
              <a:custGeom>
                <a:avLst/>
                <a:gdLst/>
                <a:ahLst/>
                <a:cxnLst/>
                <a:rect l="l" t="t" r="r" b="b"/>
                <a:pathLst>
                  <a:path w="824" h="6031" extrusionOk="0">
                    <a:moveTo>
                      <a:pt x="1" y="0"/>
                    </a:moveTo>
                    <a:lnTo>
                      <a:pt x="1" y="6031"/>
                    </a:lnTo>
                    <a:lnTo>
                      <a:pt x="823" y="6031"/>
                    </a:lnTo>
                    <a:lnTo>
                      <a:pt x="8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9"/>
              <p:cNvSpPr/>
              <p:nvPr/>
            </p:nvSpPr>
            <p:spPr>
              <a:xfrm>
                <a:off x="2482575" y="3942575"/>
                <a:ext cx="43575" cy="166100"/>
              </a:xfrm>
              <a:custGeom>
                <a:avLst/>
                <a:gdLst/>
                <a:ahLst/>
                <a:cxnLst/>
                <a:rect l="l" t="t" r="r" b="b"/>
                <a:pathLst>
                  <a:path w="1743" h="6644" extrusionOk="0">
                    <a:moveTo>
                      <a:pt x="1" y="1"/>
                    </a:moveTo>
                    <a:lnTo>
                      <a:pt x="1" y="6644"/>
                    </a:lnTo>
                    <a:lnTo>
                      <a:pt x="1742" y="6644"/>
                    </a:ln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9"/>
              <p:cNvSpPr/>
              <p:nvPr/>
            </p:nvSpPr>
            <p:spPr>
              <a:xfrm>
                <a:off x="2551500" y="3904300"/>
                <a:ext cx="20600" cy="28250"/>
              </a:xfrm>
              <a:custGeom>
                <a:avLst/>
                <a:gdLst/>
                <a:ahLst/>
                <a:cxnLst/>
                <a:rect l="l" t="t" r="r" b="b"/>
                <a:pathLst>
                  <a:path w="824" h="1130" extrusionOk="0">
                    <a:moveTo>
                      <a:pt x="1" y="0"/>
                    </a:moveTo>
                    <a:lnTo>
                      <a:pt x="1" y="1129"/>
                    </a:lnTo>
                    <a:lnTo>
                      <a:pt x="824" y="1129"/>
                    </a:lnTo>
                    <a:lnTo>
                      <a:pt x="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9"/>
              <p:cNvSpPr/>
              <p:nvPr/>
            </p:nvSpPr>
            <p:spPr>
              <a:xfrm>
                <a:off x="2283450" y="3773325"/>
                <a:ext cx="242700" cy="140175"/>
              </a:xfrm>
              <a:custGeom>
                <a:avLst/>
                <a:gdLst/>
                <a:ahLst/>
                <a:cxnLst/>
                <a:rect l="l" t="t" r="r" b="b"/>
                <a:pathLst>
                  <a:path w="9708" h="5607" extrusionOk="0">
                    <a:moveTo>
                      <a:pt x="4806" y="1"/>
                    </a:moveTo>
                    <a:lnTo>
                      <a:pt x="4806" y="3401"/>
                    </a:lnTo>
                    <a:lnTo>
                      <a:pt x="1" y="3401"/>
                    </a:lnTo>
                    <a:lnTo>
                      <a:pt x="1" y="5606"/>
                    </a:lnTo>
                    <a:lnTo>
                      <a:pt x="4854" y="3609"/>
                    </a:lnTo>
                    <a:lnTo>
                      <a:pt x="4872" y="3616"/>
                    </a:lnTo>
                    <a:lnTo>
                      <a:pt x="9707" y="5606"/>
                    </a:lnTo>
                    <a:lnTo>
                      <a:pt x="9707" y="3401"/>
                    </a:lnTo>
                    <a:lnTo>
                      <a:pt x="4902" y="3401"/>
                    </a:lnTo>
                    <a:lnTo>
                      <a:pt x="4902" y="1335"/>
                    </a:lnTo>
                    <a:lnTo>
                      <a:pt x="6186" y="692"/>
                    </a:lnTo>
                    <a:lnTo>
                      <a:pt x="48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9"/>
              <p:cNvSpPr/>
              <p:nvPr/>
            </p:nvSpPr>
            <p:spPr>
              <a:xfrm>
                <a:off x="2528525" y="3950250"/>
                <a:ext cx="158400" cy="158425"/>
              </a:xfrm>
              <a:custGeom>
                <a:avLst/>
                <a:gdLst/>
                <a:ahLst/>
                <a:cxnLst/>
                <a:rect l="l" t="t" r="r" b="b"/>
                <a:pathLst>
                  <a:path w="6336" h="6337" extrusionOk="0">
                    <a:moveTo>
                      <a:pt x="1836" y="1129"/>
                    </a:moveTo>
                    <a:lnTo>
                      <a:pt x="1836" y="2757"/>
                    </a:lnTo>
                    <a:lnTo>
                      <a:pt x="821" y="2757"/>
                    </a:lnTo>
                    <a:lnTo>
                      <a:pt x="821" y="1129"/>
                    </a:lnTo>
                    <a:close/>
                    <a:moveTo>
                      <a:pt x="3677" y="1129"/>
                    </a:moveTo>
                    <a:lnTo>
                      <a:pt x="3677" y="2757"/>
                    </a:lnTo>
                    <a:lnTo>
                      <a:pt x="2662" y="2757"/>
                    </a:lnTo>
                    <a:lnTo>
                      <a:pt x="2659" y="1129"/>
                    </a:lnTo>
                    <a:close/>
                    <a:moveTo>
                      <a:pt x="5512" y="1129"/>
                    </a:moveTo>
                    <a:lnTo>
                      <a:pt x="5512" y="2757"/>
                    </a:lnTo>
                    <a:lnTo>
                      <a:pt x="4500" y="2757"/>
                    </a:lnTo>
                    <a:lnTo>
                      <a:pt x="4500" y="1129"/>
                    </a:lnTo>
                    <a:close/>
                    <a:moveTo>
                      <a:pt x="1836" y="3582"/>
                    </a:moveTo>
                    <a:lnTo>
                      <a:pt x="1836" y="5208"/>
                    </a:lnTo>
                    <a:lnTo>
                      <a:pt x="821" y="5208"/>
                    </a:lnTo>
                    <a:lnTo>
                      <a:pt x="821" y="3582"/>
                    </a:lnTo>
                    <a:close/>
                    <a:moveTo>
                      <a:pt x="3677" y="3582"/>
                    </a:moveTo>
                    <a:lnTo>
                      <a:pt x="3677" y="5208"/>
                    </a:lnTo>
                    <a:lnTo>
                      <a:pt x="2662" y="5208"/>
                    </a:lnTo>
                    <a:lnTo>
                      <a:pt x="2659" y="3582"/>
                    </a:lnTo>
                    <a:close/>
                    <a:moveTo>
                      <a:pt x="5512" y="3582"/>
                    </a:moveTo>
                    <a:lnTo>
                      <a:pt x="5512" y="5208"/>
                    </a:lnTo>
                    <a:lnTo>
                      <a:pt x="4500" y="5208"/>
                    </a:lnTo>
                    <a:lnTo>
                      <a:pt x="4500" y="3582"/>
                    </a:lnTo>
                    <a:close/>
                    <a:moveTo>
                      <a:pt x="1" y="0"/>
                    </a:moveTo>
                    <a:lnTo>
                      <a:pt x="1" y="6337"/>
                    </a:lnTo>
                    <a:lnTo>
                      <a:pt x="6335" y="6337"/>
                    </a:lnTo>
                    <a:lnTo>
                      <a:pt x="6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9"/>
              <p:cNvSpPr/>
              <p:nvPr/>
            </p:nvSpPr>
            <p:spPr>
              <a:xfrm>
                <a:off x="2574475" y="3904300"/>
                <a:ext cx="20600" cy="28250"/>
              </a:xfrm>
              <a:custGeom>
                <a:avLst/>
                <a:gdLst/>
                <a:ahLst/>
                <a:cxnLst/>
                <a:rect l="l" t="t" r="r" b="b"/>
                <a:pathLst>
                  <a:path w="824" h="1130" extrusionOk="0">
                    <a:moveTo>
                      <a:pt x="1" y="0"/>
                    </a:moveTo>
                    <a:lnTo>
                      <a:pt x="1" y="1129"/>
                    </a:lnTo>
                    <a:lnTo>
                      <a:pt x="824" y="1129"/>
                    </a:lnTo>
                    <a:lnTo>
                      <a:pt x="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9"/>
              <p:cNvSpPr/>
              <p:nvPr/>
            </p:nvSpPr>
            <p:spPr>
              <a:xfrm>
                <a:off x="2283450" y="3942575"/>
                <a:ext cx="43575" cy="166100"/>
              </a:xfrm>
              <a:custGeom>
                <a:avLst/>
                <a:gdLst/>
                <a:ahLst/>
                <a:cxnLst/>
                <a:rect l="l" t="t" r="r" b="b"/>
                <a:pathLst>
                  <a:path w="1743" h="6644" extrusionOk="0">
                    <a:moveTo>
                      <a:pt x="1" y="1"/>
                    </a:moveTo>
                    <a:lnTo>
                      <a:pt x="1" y="6644"/>
                    </a:lnTo>
                    <a:lnTo>
                      <a:pt x="1743" y="6644"/>
                    </a:lnTo>
                    <a:lnTo>
                      <a:pt x="17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9"/>
              <p:cNvSpPr/>
              <p:nvPr/>
            </p:nvSpPr>
            <p:spPr>
              <a:xfrm>
                <a:off x="2597450" y="3904300"/>
                <a:ext cx="20600" cy="28250"/>
              </a:xfrm>
              <a:custGeom>
                <a:avLst/>
                <a:gdLst/>
                <a:ahLst/>
                <a:cxnLst/>
                <a:rect l="l" t="t" r="r" b="b"/>
                <a:pathLst>
                  <a:path w="824" h="1130" extrusionOk="0">
                    <a:moveTo>
                      <a:pt x="1" y="0"/>
                    </a:moveTo>
                    <a:lnTo>
                      <a:pt x="1" y="1129"/>
                    </a:lnTo>
                    <a:lnTo>
                      <a:pt x="824" y="1129"/>
                    </a:lnTo>
                    <a:lnTo>
                      <a:pt x="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9"/>
              <p:cNvSpPr/>
              <p:nvPr/>
            </p:nvSpPr>
            <p:spPr>
              <a:xfrm>
                <a:off x="2620425" y="3904300"/>
                <a:ext cx="20600" cy="28250"/>
              </a:xfrm>
              <a:custGeom>
                <a:avLst/>
                <a:gdLst/>
                <a:ahLst/>
                <a:cxnLst/>
                <a:rect l="l" t="t" r="r" b="b"/>
                <a:pathLst>
                  <a:path w="824" h="1130" extrusionOk="0">
                    <a:moveTo>
                      <a:pt x="1" y="0"/>
                    </a:moveTo>
                    <a:lnTo>
                      <a:pt x="1" y="1129"/>
                    </a:lnTo>
                    <a:lnTo>
                      <a:pt x="824" y="1129"/>
                    </a:lnTo>
                    <a:lnTo>
                      <a:pt x="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9"/>
              <p:cNvSpPr/>
              <p:nvPr/>
            </p:nvSpPr>
            <p:spPr>
              <a:xfrm>
                <a:off x="2643400" y="3904300"/>
                <a:ext cx="20600" cy="28250"/>
              </a:xfrm>
              <a:custGeom>
                <a:avLst/>
                <a:gdLst/>
                <a:ahLst/>
                <a:cxnLst/>
                <a:rect l="l" t="t" r="r" b="b"/>
                <a:pathLst>
                  <a:path w="824" h="1130" extrusionOk="0">
                    <a:moveTo>
                      <a:pt x="1" y="0"/>
                    </a:moveTo>
                    <a:lnTo>
                      <a:pt x="1" y="1129"/>
                    </a:lnTo>
                    <a:lnTo>
                      <a:pt x="824" y="1129"/>
                    </a:lnTo>
                    <a:lnTo>
                      <a:pt x="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9"/>
              <p:cNvSpPr/>
              <p:nvPr/>
            </p:nvSpPr>
            <p:spPr>
              <a:xfrm>
                <a:off x="2528525" y="3934925"/>
                <a:ext cx="158400" cy="12925"/>
              </a:xfrm>
              <a:custGeom>
                <a:avLst/>
                <a:gdLst/>
                <a:ahLst/>
                <a:cxnLst/>
                <a:rect l="l" t="t" r="r" b="b"/>
                <a:pathLst>
                  <a:path w="6336" h="517" extrusionOk="0">
                    <a:moveTo>
                      <a:pt x="1" y="0"/>
                    </a:moveTo>
                    <a:lnTo>
                      <a:pt x="1" y="211"/>
                    </a:lnTo>
                    <a:lnTo>
                      <a:pt x="1" y="517"/>
                    </a:lnTo>
                    <a:lnTo>
                      <a:pt x="6335" y="517"/>
                    </a:lnTo>
                    <a:lnTo>
                      <a:pt x="6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9"/>
              <p:cNvSpPr/>
              <p:nvPr/>
            </p:nvSpPr>
            <p:spPr>
              <a:xfrm>
                <a:off x="2107325" y="4134050"/>
                <a:ext cx="594975" cy="18500"/>
              </a:xfrm>
              <a:custGeom>
                <a:avLst/>
                <a:gdLst/>
                <a:ahLst/>
                <a:cxnLst/>
                <a:rect l="l" t="t" r="r" b="b"/>
                <a:pathLst>
                  <a:path w="23799" h="740" extrusionOk="0">
                    <a:moveTo>
                      <a:pt x="0" y="0"/>
                    </a:moveTo>
                    <a:lnTo>
                      <a:pt x="0" y="739"/>
                    </a:lnTo>
                    <a:lnTo>
                      <a:pt x="23798" y="739"/>
                    </a:lnTo>
                    <a:lnTo>
                      <a:pt x="237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9"/>
              <p:cNvSpPr/>
              <p:nvPr/>
            </p:nvSpPr>
            <p:spPr>
              <a:xfrm>
                <a:off x="2237500" y="3904300"/>
                <a:ext cx="20600" cy="28250"/>
              </a:xfrm>
              <a:custGeom>
                <a:avLst/>
                <a:gdLst/>
                <a:ahLst/>
                <a:cxnLst/>
                <a:rect l="l" t="t" r="r" b="b"/>
                <a:pathLst>
                  <a:path w="824" h="1130" extrusionOk="0">
                    <a:moveTo>
                      <a:pt x="1" y="0"/>
                    </a:moveTo>
                    <a:lnTo>
                      <a:pt x="1" y="1129"/>
                    </a:lnTo>
                    <a:lnTo>
                      <a:pt x="824" y="1129"/>
                    </a:lnTo>
                    <a:lnTo>
                      <a:pt x="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9"/>
              <p:cNvSpPr/>
              <p:nvPr/>
            </p:nvSpPr>
            <p:spPr>
              <a:xfrm>
                <a:off x="2122700" y="3950250"/>
                <a:ext cx="158375" cy="158425"/>
              </a:xfrm>
              <a:custGeom>
                <a:avLst/>
                <a:gdLst/>
                <a:ahLst/>
                <a:cxnLst/>
                <a:rect l="l" t="t" r="r" b="b"/>
                <a:pathLst>
                  <a:path w="6335" h="6337" extrusionOk="0">
                    <a:moveTo>
                      <a:pt x="1838" y="1129"/>
                    </a:moveTo>
                    <a:lnTo>
                      <a:pt x="1838" y="2757"/>
                    </a:lnTo>
                    <a:lnTo>
                      <a:pt x="823" y="2757"/>
                    </a:lnTo>
                    <a:lnTo>
                      <a:pt x="823" y="1129"/>
                    </a:lnTo>
                    <a:close/>
                    <a:moveTo>
                      <a:pt x="3674" y="1129"/>
                    </a:moveTo>
                    <a:lnTo>
                      <a:pt x="3674" y="2757"/>
                    </a:lnTo>
                    <a:lnTo>
                      <a:pt x="2661" y="2757"/>
                    </a:lnTo>
                    <a:lnTo>
                      <a:pt x="2661" y="1129"/>
                    </a:lnTo>
                    <a:close/>
                    <a:moveTo>
                      <a:pt x="5514" y="1129"/>
                    </a:moveTo>
                    <a:lnTo>
                      <a:pt x="5514" y="2757"/>
                    </a:lnTo>
                    <a:lnTo>
                      <a:pt x="4499" y="2757"/>
                    </a:lnTo>
                    <a:lnTo>
                      <a:pt x="4499" y="1129"/>
                    </a:lnTo>
                    <a:close/>
                    <a:moveTo>
                      <a:pt x="1838" y="3582"/>
                    </a:moveTo>
                    <a:lnTo>
                      <a:pt x="1838" y="5208"/>
                    </a:lnTo>
                    <a:lnTo>
                      <a:pt x="823" y="5208"/>
                    </a:lnTo>
                    <a:lnTo>
                      <a:pt x="823" y="3582"/>
                    </a:lnTo>
                    <a:close/>
                    <a:moveTo>
                      <a:pt x="3674" y="3582"/>
                    </a:moveTo>
                    <a:lnTo>
                      <a:pt x="3674" y="5208"/>
                    </a:lnTo>
                    <a:lnTo>
                      <a:pt x="2661" y="5208"/>
                    </a:lnTo>
                    <a:lnTo>
                      <a:pt x="2661" y="3582"/>
                    </a:lnTo>
                    <a:close/>
                    <a:moveTo>
                      <a:pt x="5514" y="3582"/>
                    </a:moveTo>
                    <a:lnTo>
                      <a:pt x="5514" y="5208"/>
                    </a:lnTo>
                    <a:lnTo>
                      <a:pt x="4499" y="5208"/>
                    </a:lnTo>
                    <a:lnTo>
                      <a:pt x="4499" y="3582"/>
                    </a:lnTo>
                    <a:close/>
                    <a:moveTo>
                      <a:pt x="0" y="0"/>
                    </a:moveTo>
                    <a:lnTo>
                      <a:pt x="0" y="6337"/>
                    </a:lnTo>
                    <a:lnTo>
                      <a:pt x="6335" y="6337"/>
                    </a:lnTo>
                    <a:lnTo>
                      <a:pt x="6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9"/>
              <p:cNvSpPr/>
              <p:nvPr/>
            </p:nvSpPr>
            <p:spPr>
              <a:xfrm>
                <a:off x="2122625" y="3904300"/>
                <a:ext cx="20600" cy="28250"/>
              </a:xfrm>
              <a:custGeom>
                <a:avLst/>
                <a:gdLst/>
                <a:ahLst/>
                <a:cxnLst/>
                <a:rect l="l" t="t" r="r" b="b"/>
                <a:pathLst>
                  <a:path w="824" h="1130" extrusionOk="0">
                    <a:moveTo>
                      <a:pt x="1" y="0"/>
                    </a:moveTo>
                    <a:lnTo>
                      <a:pt x="1" y="1129"/>
                    </a:lnTo>
                    <a:lnTo>
                      <a:pt x="824" y="1129"/>
                    </a:lnTo>
                    <a:lnTo>
                      <a:pt x="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9"/>
              <p:cNvSpPr/>
              <p:nvPr/>
            </p:nvSpPr>
            <p:spPr>
              <a:xfrm>
                <a:off x="2214525" y="3904300"/>
                <a:ext cx="20600" cy="28250"/>
              </a:xfrm>
              <a:custGeom>
                <a:avLst/>
                <a:gdLst/>
                <a:ahLst/>
                <a:cxnLst/>
                <a:rect l="l" t="t" r="r" b="b"/>
                <a:pathLst>
                  <a:path w="824" h="1130" extrusionOk="0">
                    <a:moveTo>
                      <a:pt x="1" y="0"/>
                    </a:moveTo>
                    <a:lnTo>
                      <a:pt x="1" y="1129"/>
                    </a:lnTo>
                    <a:lnTo>
                      <a:pt x="824" y="1129"/>
                    </a:lnTo>
                    <a:lnTo>
                      <a:pt x="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9"/>
              <p:cNvSpPr/>
              <p:nvPr/>
            </p:nvSpPr>
            <p:spPr>
              <a:xfrm>
                <a:off x="2145600" y="3904300"/>
                <a:ext cx="20600" cy="28250"/>
              </a:xfrm>
              <a:custGeom>
                <a:avLst/>
                <a:gdLst/>
                <a:ahLst/>
                <a:cxnLst/>
                <a:rect l="l" t="t" r="r" b="b"/>
                <a:pathLst>
                  <a:path w="824" h="1130" extrusionOk="0">
                    <a:moveTo>
                      <a:pt x="1" y="0"/>
                    </a:moveTo>
                    <a:lnTo>
                      <a:pt x="1" y="1129"/>
                    </a:lnTo>
                    <a:lnTo>
                      <a:pt x="824" y="1129"/>
                    </a:lnTo>
                    <a:lnTo>
                      <a:pt x="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9"/>
              <p:cNvSpPr/>
              <p:nvPr/>
            </p:nvSpPr>
            <p:spPr>
              <a:xfrm>
                <a:off x="2168575" y="3904300"/>
                <a:ext cx="20600" cy="28250"/>
              </a:xfrm>
              <a:custGeom>
                <a:avLst/>
                <a:gdLst/>
                <a:ahLst/>
                <a:cxnLst/>
                <a:rect l="l" t="t" r="r" b="b"/>
                <a:pathLst>
                  <a:path w="824" h="1130" extrusionOk="0">
                    <a:moveTo>
                      <a:pt x="1" y="0"/>
                    </a:moveTo>
                    <a:lnTo>
                      <a:pt x="1" y="1129"/>
                    </a:lnTo>
                    <a:lnTo>
                      <a:pt x="824" y="1129"/>
                    </a:lnTo>
                    <a:lnTo>
                      <a:pt x="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9"/>
              <p:cNvSpPr/>
              <p:nvPr/>
            </p:nvSpPr>
            <p:spPr>
              <a:xfrm>
                <a:off x="2191550" y="3904300"/>
                <a:ext cx="20600" cy="28250"/>
              </a:xfrm>
              <a:custGeom>
                <a:avLst/>
                <a:gdLst/>
                <a:ahLst/>
                <a:cxnLst/>
                <a:rect l="l" t="t" r="r" b="b"/>
                <a:pathLst>
                  <a:path w="824" h="1130" extrusionOk="0">
                    <a:moveTo>
                      <a:pt x="1" y="0"/>
                    </a:moveTo>
                    <a:lnTo>
                      <a:pt x="1" y="1129"/>
                    </a:lnTo>
                    <a:lnTo>
                      <a:pt x="824" y="1129"/>
                    </a:lnTo>
                    <a:lnTo>
                      <a:pt x="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9"/>
              <p:cNvSpPr/>
              <p:nvPr/>
            </p:nvSpPr>
            <p:spPr>
              <a:xfrm>
                <a:off x="2666375" y="3904300"/>
                <a:ext cx="20600" cy="28250"/>
              </a:xfrm>
              <a:custGeom>
                <a:avLst/>
                <a:gdLst/>
                <a:ahLst/>
                <a:cxnLst/>
                <a:rect l="l" t="t" r="r" b="b"/>
                <a:pathLst>
                  <a:path w="824" h="1130" extrusionOk="0">
                    <a:moveTo>
                      <a:pt x="1" y="0"/>
                    </a:moveTo>
                    <a:lnTo>
                      <a:pt x="1" y="1129"/>
                    </a:lnTo>
                    <a:lnTo>
                      <a:pt x="824" y="1129"/>
                    </a:lnTo>
                    <a:lnTo>
                      <a:pt x="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9"/>
              <p:cNvSpPr/>
              <p:nvPr/>
            </p:nvSpPr>
            <p:spPr>
              <a:xfrm>
                <a:off x="2107325" y="4111075"/>
                <a:ext cx="594975" cy="20575"/>
              </a:xfrm>
              <a:custGeom>
                <a:avLst/>
                <a:gdLst/>
                <a:ahLst/>
                <a:cxnLst/>
                <a:rect l="l" t="t" r="r" b="b"/>
                <a:pathLst>
                  <a:path w="23799" h="823" extrusionOk="0">
                    <a:moveTo>
                      <a:pt x="0" y="0"/>
                    </a:moveTo>
                    <a:lnTo>
                      <a:pt x="0" y="823"/>
                    </a:lnTo>
                    <a:lnTo>
                      <a:pt x="23798" y="823"/>
                    </a:lnTo>
                    <a:lnTo>
                      <a:pt x="23798" y="0"/>
                    </a:lnTo>
                    <a:lnTo>
                      <a:pt x="14092" y="0"/>
                    </a:lnTo>
                    <a:lnTo>
                      <a:pt x="14092" y="3"/>
                    </a:lnTo>
                    <a:lnTo>
                      <a:pt x="13076" y="3"/>
                    </a:lnTo>
                    <a:lnTo>
                      <a:pt x="13076" y="0"/>
                    </a:lnTo>
                    <a:lnTo>
                      <a:pt x="10722" y="0"/>
                    </a:lnTo>
                    <a:lnTo>
                      <a:pt x="10722" y="3"/>
                    </a:lnTo>
                    <a:lnTo>
                      <a:pt x="9707" y="3"/>
                    </a:lnTo>
                    <a:lnTo>
                      <a:pt x="97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9"/>
              <p:cNvSpPr/>
              <p:nvPr/>
            </p:nvSpPr>
            <p:spPr>
              <a:xfrm>
                <a:off x="2122700" y="3934925"/>
                <a:ext cx="158375" cy="12925"/>
              </a:xfrm>
              <a:custGeom>
                <a:avLst/>
                <a:gdLst/>
                <a:ahLst/>
                <a:cxnLst/>
                <a:rect l="l" t="t" r="r" b="b"/>
                <a:pathLst>
                  <a:path w="6335" h="517" extrusionOk="0">
                    <a:moveTo>
                      <a:pt x="0" y="0"/>
                    </a:moveTo>
                    <a:lnTo>
                      <a:pt x="0" y="517"/>
                    </a:lnTo>
                    <a:lnTo>
                      <a:pt x="6335" y="517"/>
                    </a:lnTo>
                    <a:lnTo>
                      <a:pt x="6335" y="211"/>
                    </a:lnTo>
                    <a:lnTo>
                      <a:pt x="6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23" name="Google Shape;2223;p69"/>
          <p:cNvSpPr/>
          <p:nvPr/>
        </p:nvSpPr>
        <p:spPr>
          <a:xfrm>
            <a:off x="0" y="4809775"/>
            <a:ext cx="9144000" cy="3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4" name="Google Shape;2224;p69"/>
          <p:cNvGrpSpPr/>
          <p:nvPr/>
        </p:nvGrpSpPr>
        <p:grpSpPr>
          <a:xfrm>
            <a:off x="426675" y="427962"/>
            <a:ext cx="1784182" cy="2360903"/>
            <a:chOff x="426675" y="427962"/>
            <a:chExt cx="1784182" cy="2360903"/>
          </a:xfrm>
        </p:grpSpPr>
        <p:sp>
          <p:nvSpPr>
            <p:cNvPr id="2225" name="Google Shape;2225;p69"/>
            <p:cNvSpPr/>
            <p:nvPr/>
          </p:nvSpPr>
          <p:spPr>
            <a:xfrm>
              <a:off x="779624" y="1588745"/>
              <a:ext cx="608874" cy="586051"/>
            </a:xfrm>
            <a:custGeom>
              <a:avLst/>
              <a:gdLst/>
              <a:ahLst/>
              <a:cxnLst/>
              <a:rect l="l" t="t" r="r" b="b"/>
              <a:pathLst>
                <a:path w="36602" h="35230" extrusionOk="0">
                  <a:moveTo>
                    <a:pt x="27175" y="20664"/>
                  </a:moveTo>
                  <a:cubicBezTo>
                    <a:pt x="27182" y="20664"/>
                    <a:pt x="27189" y="20664"/>
                    <a:pt x="27195" y="20664"/>
                  </a:cubicBezTo>
                  <a:cubicBezTo>
                    <a:pt x="27977" y="20664"/>
                    <a:pt x="28380" y="21619"/>
                    <a:pt x="27816" y="22171"/>
                  </a:cubicBezTo>
                  <a:cubicBezTo>
                    <a:pt x="27638" y="22349"/>
                    <a:pt x="27418" y="22429"/>
                    <a:pt x="27201" y="22429"/>
                  </a:cubicBezTo>
                  <a:cubicBezTo>
                    <a:pt x="26747" y="22429"/>
                    <a:pt x="26310" y="22079"/>
                    <a:pt x="26310" y="21550"/>
                  </a:cubicBezTo>
                  <a:cubicBezTo>
                    <a:pt x="26310" y="21062"/>
                    <a:pt x="26690" y="20664"/>
                    <a:pt x="27175" y="20664"/>
                  </a:cubicBezTo>
                  <a:close/>
                  <a:moveTo>
                    <a:pt x="22416" y="22074"/>
                  </a:moveTo>
                  <a:cubicBezTo>
                    <a:pt x="23188" y="22074"/>
                    <a:pt x="23930" y="22671"/>
                    <a:pt x="23930" y="23574"/>
                  </a:cubicBezTo>
                  <a:cubicBezTo>
                    <a:pt x="23930" y="24413"/>
                    <a:pt x="23251" y="25080"/>
                    <a:pt x="22423" y="25080"/>
                  </a:cubicBezTo>
                  <a:cubicBezTo>
                    <a:pt x="21090" y="25080"/>
                    <a:pt x="20411" y="23459"/>
                    <a:pt x="21366" y="22516"/>
                  </a:cubicBezTo>
                  <a:cubicBezTo>
                    <a:pt x="21671" y="22211"/>
                    <a:pt x="22047" y="22074"/>
                    <a:pt x="22416" y="22074"/>
                  </a:cubicBezTo>
                  <a:close/>
                  <a:moveTo>
                    <a:pt x="28727" y="24723"/>
                  </a:moveTo>
                  <a:cubicBezTo>
                    <a:pt x="29931" y="24723"/>
                    <a:pt x="31082" y="25654"/>
                    <a:pt x="31082" y="27069"/>
                  </a:cubicBezTo>
                  <a:cubicBezTo>
                    <a:pt x="31082" y="28357"/>
                    <a:pt x="30036" y="29404"/>
                    <a:pt x="28748" y="29415"/>
                  </a:cubicBezTo>
                  <a:cubicBezTo>
                    <a:pt x="26655" y="29415"/>
                    <a:pt x="25609" y="26885"/>
                    <a:pt x="27081" y="25414"/>
                  </a:cubicBezTo>
                  <a:cubicBezTo>
                    <a:pt x="27561" y="24937"/>
                    <a:pt x="28150" y="24723"/>
                    <a:pt x="28727" y="24723"/>
                  </a:cubicBezTo>
                  <a:close/>
                  <a:moveTo>
                    <a:pt x="18985" y="1"/>
                  </a:moveTo>
                  <a:cubicBezTo>
                    <a:pt x="11856" y="12"/>
                    <a:pt x="5439" y="4301"/>
                    <a:pt x="2714" y="10879"/>
                  </a:cubicBezTo>
                  <a:cubicBezTo>
                    <a:pt x="0" y="17456"/>
                    <a:pt x="1507" y="25034"/>
                    <a:pt x="6543" y="30071"/>
                  </a:cubicBezTo>
                  <a:cubicBezTo>
                    <a:pt x="9912" y="33440"/>
                    <a:pt x="14418" y="35229"/>
                    <a:pt x="19001" y="35229"/>
                  </a:cubicBezTo>
                  <a:cubicBezTo>
                    <a:pt x="21270" y="35229"/>
                    <a:pt x="23557" y="34791"/>
                    <a:pt x="25735" y="33888"/>
                  </a:cubicBezTo>
                  <a:cubicBezTo>
                    <a:pt x="32313" y="31163"/>
                    <a:pt x="36602" y="24735"/>
                    <a:pt x="36602" y="17617"/>
                  </a:cubicBezTo>
                  <a:cubicBezTo>
                    <a:pt x="36602" y="7889"/>
                    <a:pt x="28713" y="1"/>
                    <a:pt x="189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9"/>
            <p:cNvSpPr/>
            <p:nvPr/>
          </p:nvSpPr>
          <p:spPr>
            <a:xfrm>
              <a:off x="2019536" y="1049211"/>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9"/>
            <p:cNvSpPr/>
            <p:nvPr/>
          </p:nvSpPr>
          <p:spPr>
            <a:xfrm>
              <a:off x="957428" y="2693910"/>
              <a:ext cx="94986" cy="94955"/>
            </a:xfrm>
            <a:custGeom>
              <a:avLst/>
              <a:gdLst/>
              <a:ahLst/>
              <a:cxnLst/>
              <a:rect l="l" t="t" r="r" b="b"/>
              <a:pathLst>
                <a:path w="3095" h="3094" extrusionOk="0">
                  <a:moveTo>
                    <a:pt x="1553" y="0"/>
                  </a:moveTo>
                  <a:cubicBezTo>
                    <a:pt x="1553" y="1553"/>
                    <a:pt x="1" y="1553"/>
                    <a:pt x="1" y="1553"/>
                  </a:cubicBezTo>
                  <a:cubicBezTo>
                    <a:pt x="1553" y="1553"/>
                    <a:pt x="1553" y="3094"/>
                    <a:pt x="1553" y="3094"/>
                  </a:cubicBezTo>
                  <a:cubicBezTo>
                    <a:pt x="1553" y="1553"/>
                    <a:pt x="3094" y="1553"/>
                    <a:pt x="3094" y="1553"/>
                  </a:cubicBezTo>
                  <a:cubicBezTo>
                    <a:pt x="1553" y="1553"/>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9"/>
            <p:cNvSpPr/>
            <p:nvPr/>
          </p:nvSpPr>
          <p:spPr>
            <a:xfrm>
              <a:off x="911387" y="427962"/>
              <a:ext cx="94955" cy="94955"/>
            </a:xfrm>
            <a:custGeom>
              <a:avLst/>
              <a:gdLst/>
              <a:ahLst/>
              <a:cxnLst/>
              <a:rect l="l" t="t" r="r" b="b"/>
              <a:pathLst>
                <a:path w="3094" h="3094" extrusionOk="0">
                  <a:moveTo>
                    <a:pt x="1552" y="0"/>
                  </a:moveTo>
                  <a:lnTo>
                    <a:pt x="1552" y="0"/>
                  </a:lnTo>
                  <a:cubicBezTo>
                    <a:pt x="1541" y="1518"/>
                    <a:pt x="45" y="1529"/>
                    <a:pt x="1" y="1529"/>
                  </a:cubicBezTo>
                  <a:cubicBezTo>
                    <a:pt x="0" y="1529"/>
                    <a:pt x="0" y="1529"/>
                    <a:pt x="0" y="1529"/>
                  </a:cubicBezTo>
                  <a:lnTo>
                    <a:pt x="0" y="1529"/>
                  </a:lnTo>
                  <a:cubicBezTo>
                    <a:pt x="1541" y="1541"/>
                    <a:pt x="1529" y="3093"/>
                    <a:pt x="1529" y="3093"/>
                  </a:cubicBezTo>
                  <a:cubicBezTo>
                    <a:pt x="1541" y="1564"/>
                    <a:pt x="3048" y="1552"/>
                    <a:pt x="3092" y="1552"/>
                  </a:cubicBezTo>
                  <a:cubicBezTo>
                    <a:pt x="3093" y="1552"/>
                    <a:pt x="3093" y="1552"/>
                    <a:pt x="3093" y="1552"/>
                  </a:cubicBezTo>
                  <a:cubicBezTo>
                    <a:pt x="1542" y="1541"/>
                    <a:pt x="1552" y="3"/>
                    <a:pt x="1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9"/>
            <p:cNvSpPr/>
            <p:nvPr/>
          </p:nvSpPr>
          <p:spPr>
            <a:xfrm>
              <a:off x="1951435" y="1391527"/>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rgbClr val="E87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9"/>
            <p:cNvSpPr/>
            <p:nvPr/>
          </p:nvSpPr>
          <p:spPr>
            <a:xfrm>
              <a:off x="426675" y="2437587"/>
              <a:ext cx="94617" cy="94617"/>
            </a:xfrm>
            <a:custGeom>
              <a:avLst/>
              <a:gdLst/>
              <a:ahLst/>
              <a:cxnLst/>
              <a:rect l="l" t="t" r="r" b="b"/>
              <a:pathLst>
                <a:path w="3083" h="3083" extrusionOk="0">
                  <a:moveTo>
                    <a:pt x="1541" y="0"/>
                  </a:moveTo>
                  <a:cubicBezTo>
                    <a:pt x="1541" y="1541"/>
                    <a:pt x="0" y="1541"/>
                    <a:pt x="0" y="1541"/>
                  </a:cubicBezTo>
                  <a:cubicBezTo>
                    <a:pt x="1541" y="1541"/>
                    <a:pt x="1541" y="3082"/>
                    <a:pt x="1541" y="3082"/>
                  </a:cubicBezTo>
                  <a:cubicBezTo>
                    <a:pt x="1541" y="1541"/>
                    <a:pt x="3082" y="1541"/>
                    <a:pt x="3082" y="1541"/>
                  </a:cubicBezTo>
                  <a:cubicBezTo>
                    <a:pt x="1541" y="1541"/>
                    <a:pt x="1541" y="0"/>
                    <a:pt x="1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9"/>
            <p:cNvSpPr/>
            <p:nvPr/>
          </p:nvSpPr>
          <p:spPr>
            <a:xfrm>
              <a:off x="521291" y="1240524"/>
              <a:ext cx="94617" cy="94955"/>
            </a:xfrm>
            <a:custGeom>
              <a:avLst/>
              <a:gdLst/>
              <a:ahLst/>
              <a:cxnLst/>
              <a:rect l="l" t="t" r="r" b="b"/>
              <a:pathLst>
                <a:path w="3083" h="3094" extrusionOk="0">
                  <a:moveTo>
                    <a:pt x="1541" y="0"/>
                  </a:moveTo>
                  <a:cubicBezTo>
                    <a:pt x="1541" y="1541"/>
                    <a:pt x="0" y="1541"/>
                    <a:pt x="0" y="1541"/>
                  </a:cubicBezTo>
                  <a:cubicBezTo>
                    <a:pt x="1541" y="1541"/>
                    <a:pt x="1541" y="3093"/>
                    <a:pt x="1541" y="3093"/>
                  </a:cubicBezTo>
                  <a:cubicBezTo>
                    <a:pt x="1541" y="1541"/>
                    <a:pt x="3082" y="1541"/>
                    <a:pt x="3082" y="1541"/>
                  </a:cubicBezTo>
                  <a:cubicBezTo>
                    <a:pt x="1541" y="1541"/>
                    <a:pt x="1541" y="0"/>
                    <a:pt x="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9"/>
            <p:cNvSpPr/>
            <p:nvPr/>
          </p:nvSpPr>
          <p:spPr>
            <a:xfrm>
              <a:off x="1388438" y="2169878"/>
              <a:ext cx="191291" cy="191321"/>
            </a:xfrm>
            <a:custGeom>
              <a:avLst/>
              <a:gdLst/>
              <a:ahLst/>
              <a:cxnLst/>
              <a:rect l="l" t="t" r="r" b="b"/>
              <a:pathLst>
                <a:path w="6233" h="6234" extrusionOk="0">
                  <a:moveTo>
                    <a:pt x="3139" y="1"/>
                  </a:moveTo>
                  <a:cubicBezTo>
                    <a:pt x="3117" y="3094"/>
                    <a:pt x="46" y="3106"/>
                    <a:pt x="1" y="3106"/>
                  </a:cubicBezTo>
                  <a:cubicBezTo>
                    <a:pt x="0" y="3106"/>
                    <a:pt x="0" y="3106"/>
                    <a:pt x="0" y="3106"/>
                  </a:cubicBezTo>
                  <a:lnTo>
                    <a:pt x="0" y="3106"/>
                  </a:lnTo>
                  <a:cubicBezTo>
                    <a:pt x="3116" y="3117"/>
                    <a:pt x="3093" y="6233"/>
                    <a:pt x="3093" y="6233"/>
                  </a:cubicBezTo>
                  <a:cubicBezTo>
                    <a:pt x="3116" y="3162"/>
                    <a:pt x="6143" y="3140"/>
                    <a:pt x="6231" y="3140"/>
                  </a:cubicBezTo>
                  <a:cubicBezTo>
                    <a:pt x="6232" y="3140"/>
                    <a:pt x="6233" y="3140"/>
                    <a:pt x="6233" y="3140"/>
                  </a:cubicBezTo>
                  <a:cubicBezTo>
                    <a:pt x="3120" y="3117"/>
                    <a:pt x="3139" y="8"/>
                    <a:pt x="3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9"/>
            <p:cNvSpPr/>
            <p:nvPr/>
          </p:nvSpPr>
          <p:spPr>
            <a:xfrm>
              <a:off x="995355" y="593104"/>
              <a:ext cx="191321" cy="191291"/>
            </a:xfrm>
            <a:custGeom>
              <a:avLst/>
              <a:gdLst/>
              <a:ahLst/>
              <a:cxnLst/>
              <a:rect l="l" t="t" r="r" b="b"/>
              <a:pathLst>
                <a:path w="6234" h="6233"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4" name="Google Shape;2234;p69"/>
          <p:cNvGrpSpPr/>
          <p:nvPr/>
        </p:nvGrpSpPr>
        <p:grpSpPr>
          <a:xfrm>
            <a:off x="6749306" y="285328"/>
            <a:ext cx="1906365" cy="2437836"/>
            <a:chOff x="6749306" y="285328"/>
            <a:chExt cx="1906365" cy="2437836"/>
          </a:xfrm>
        </p:grpSpPr>
        <p:sp>
          <p:nvSpPr>
            <p:cNvPr id="2235" name="Google Shape;2235;p69"/>
            <p:cNvSpPr/>
            <p:nvPr/>
          </p:nvSpPr>
          <p:spPr>
            <a:xfrm>
              <a:off x="6749306" y="2129981"/>
              <a:ext cx="94955" cy="94955"/>
            </a:xfrm>
            <a:custGeom>
              <a:avLst/>
              <a:gdLst/>
              <a:ahLst/>
              <a:cxnLst/>
              <a:rect l="l" t="t" r="r" b="b"/>
              <a:pathLst>
                <a:path w="3094" h="3094" extrusionOk="0">
                  <a:moveTo>
                    <a:pt x="1553" y="0"/>
                  </a:moveTo>
                  <a:lnTo>
                    <a:pt x="1553" y="0"/>
                  </a:lnTo>
                  <a:cubicBezTo>
                    <a:pt x="1541" y="1541"/>
                    <a:pt x="0" y="1541"/>
                    <a:pt x="0" y="1541"/>
                  </a:cubicBezTo>
                  <a:cubicBezTo>
                    <a:pt x="1363" y="1541"/>
                    <a:pt x="1521" y="2737"/>
                    <a:pt x="1531" y="3029"/>
                  </a:cubicBezTo>
                  <a:lnTo>
                    <a:pt x="1531" y="3029"/>
                  </a:lnTo>
                  <a:cubicBezTo>
                    <a:pt x="1583" y="1563"/>
                    <a:pt x="3049" y="1552"/>
                    <a:pt x="3093" y="1552"/>
                  </a:cubicBezTo>
                  <a:cubicBezTo>
                    <a:pt x="3093" y="1552"/>
                    <a:pt x="3094" y="1552"/>
                    <a:pt x="3094" y="1552"/>
                  </a:cubicBezTo>
                  <a:cubicBezTo>
                    <a:pt x="1545" y="1541"/>
                    <a:pt x="1553" y="8"/>
                    <a:pt x="1553" y="0"/>
                  </a:cubicBezTo>
                  <a:close/>
                  <a:moveTo>
                    <a:pt x="1531" y="3029"/>
                  </a:moveTo>
                  <a:lnTo>
                    <a:pt x="1531" y="3029"/>
                  </a:lnTo>
                  <a:cubicBezTo>
                    <a:pt x="1530" y="3050"/>
                    <a:pt x="1530" y="3072"/>
                    <a:pt x="1530" y="3093"/>
                  </a:cubicBezTo>
                  <a:cubicBezTo>
                    <a:pt x="1531" y="3093"/>
                    <a:pt x="1533" y="3070"/>
                    <a:pt x="1531" y="302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9"/>
            <p:cNvSpPr/>
            <p:nvPr/>
          </p:nvSpPr>
          <p:spPr>
            <a:xfrm>
              <a:off x="7119404" y="350994"/>
              <a:ext cx="94986" cy="94617"/>
            </a:xfrm>
            <a:custGeom>
              <a:avLst/>
              <a:gdLst/>
              <a:ahLst/>
              <a:cxnLst/>
              <a:rect l="l" t="t" r="r" b="b"/>
              <a:pathLst>
                <a:path w="3095" h="3083" extrusionOk="0">
                  <a:moveTo>
                    <a:pt x="1553" y="1"/>
                  </a:moveTo>
                  <a:cubicBezTo>
                    <a:pt x="1553" y="1542"/>
                    <a:pt x="1" y="1542"/>
                    <a:pt x="1" y="1542"/>
                  </a:cubicBezTo>
                  <a:cubicBezTo>
                    <a:pt x="1553" y="1542"/>
                    <a:pt x="1553" y="3082"/>
                    <a:pt x="1553" y="3082"/>
                  </a:cubicBezTo>
                  <a:cubicBezTo>
                    <a:pt x="1553" y="1542"/>
                    <a:pt x="3094" y="1542"/>
                    <a:pt x="3094" y="1542"/>
                  </a:cubicBezTo>
                  <a:cubicBezTo>
                    <a:pt x="1553" y="1542"/>
                    <a:pt x="1553" y="1"/>
                    <a:pt x="1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9"/>
            <p:cNvSpPr/>
            <p:nvPr/>
          </p:nvSpPr>
          <p:spPr>
            <a:xfrm>
              <a:off x="7580873" y="1512752"/>
              <a:ext cx="191291" cy="191321"/>
            </a:xfrm>
            <a:custGeom>
              <a:avLst/>
              <a:gdLst/>
              <a:ahLst/>
              <a:cxnLst/>
              <a:rect l="l" t="t" r="r" b="b"/>
              <a:pathLst>
                <a:path w="6233"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9"/>
            <p:cNvSpPr/>
            <p:nvPr/>
          </p:nvSpPr>
          <p:spPr>
            <a:xfrm>
              <a:off x="8273059" y="1786100"/>
              <a:ext cx="191291" cy="191291"/>
            </a:xfrm>
            <a:custGeom>
              <a:avLst/>
              <a:gdLst/>
              <a:ahLst/>
              <a:cxnLst/>
              <a:rect l="l" t="t" r="r" b="b"/>
              <a:pathLst>
                <a:path w="6233" h="6233" extrusionOk="0">
                  <a:moveTo>
                    <a:pt x="3117" y="0"/>
                  </a:moveTo>
                  <a:cubicBezTo>
                    <a:pt x="3117" y="3117"/>
                    <a:pt x="1" y="3117"/>
                    <a:pt x="1" y="3117"/>
                  </a:cubicBezTo>
                  <a:cubicBezTo>
                    <a:pt x="3117" y="3117"/>
                    <a:pt x="3117" y="6233"/>
                    <a:pt x="3117" y="6233"/>
                  </a:cubicBezTo>
                  <a:cubicBezTo>
                    <a:pt x="3117" y="3117"/>
                    <a:pt x="6233" y="3117"/>
                    <a:pt x="6233" y="3117"/>
                  </a:cubicBezTo>
                  <a:cubicBezTo>
                    <a:pt x="3117" y="3117"/>
                    <a:pt x="3117" y="0"/>
                    <a:pt x="3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9"/>
            <p:cNvSpPr/>
            <p:nvPr/>
          </p:nvSpPr>
          <p:spPr>
            <a:xfrm>
              <a:off x="7172000" y="964410"/>
              <a:ext cx="191321" cy="191291"/>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9"/>
            <p:cNvSpPr/>
            <p:nvPr/>
          </p:nvSpPr>
          <p:spPr>
            <a:xfrm>
              <a:off x="8336403" y="285328"/>
              <a:ext cx="191291" cy="190953"/>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9"/>
            <p:cNvSpPr/>
            <p:nvPr/>
          </p:nvSpPr>
          <p:spPr>
            <a:xfrm>
              <a:off x="8464349" y="910361"/>
              <a:ext cx="191321" cy="190953"/>
            </a:xfrm>
            <a:custGeom>
              <a:avLst/>
              <a:gdLst/>
              <a:ahLst/>
              <a:cxnLst/>
              <a:rect l="l" t="t" r="r" b="b"/>
              <a:pathLst>
                <a:path w="6234" h="6222" extrusionOk="0">
                  <a:moveTo>
                    <a:pt x="3117" y="0"/>
                  </a:moveTo>
                  <a:cubicBezTo>
                    <a:pt x="3117" y="3117"/>
                    <a:pt x="1" y="3117"/>
                    <a:pt x="1" y="3117"/>
                  </a:cubicBezTo>
                  <a:cubicBezTo>
                    <a:pt x="3117" y="3117"/>
                    <a:pt x="3117" y="6221"/>
                    <a:pt x="3117" y="6221"/>
                  </a:cubicBezTo>
                  <a:cubicBezTo>
                    <a:pt x="3117" y="3117"/>
                    <a:pt x="6233" y="3117"/>
                    <a:pt x="6233" y="3117"/>
                  </a:cubicBezTo>
                  <a:cubicBezTo>
                    <a:pt x="3117" y="3117"/>
                    <a:pt x="3117" y="0"/>
                    <a:pt x="3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9"/>
            <p:cNvSpPr/>
            <p:nvPr/>
          </p:nvSpPr>
          <p:spPr>
            <a:xfrm>
              <a:off x="7171999" y="2532211"/>
              <a:ext cx="191321" cy="190953"/>
            </a:xfrm>
            <a:custGeom>
              <a:avLst/>
              <a:gdLst/>
              <a:ahLst/>
              <a:cxnLst/>
              <a:rect l="l" t="t" r="r" b="b"/>
              <a:pathLst>
                <a:path w="6234" h="6222" extrusionOk="0">
                  <a:moveTo>
                    <a:pt x="3117" y="0"/>
                  </a:moveTo>
                  <a:cubicBezTo>
                    <a:pt x="3117" y="3117"/>
                    <a:pt x="1" y="3117"/>
                    <a:pt x="1" y="3117"/>
                  </a:cubicBezTo>
                  <a:cubicBezTo>
                    <a:pt x="3117" y="3117"/>
                    <a:pt x="3117" y="6221"/>
                    <a:pt x="3117" y="6221"/>
                  </a:cubicBezTo>
                  <a:cubicBezTo>
                    <a:pt x="3117" y="3117"/>
                    <a:pt x="6233" y="3117"/>
                    <a:pt x="6233" y="3117"/>
                  </a:cubicBezTo>
                  <a:cubicBezTo>
                    <a:pt x="3117" y="3117"/>
                    <a:pt x="3117" y="0"/>
                    <a:pt x="3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2453;p73">
            <a:extLst>
              <a:ext uri="{FF2B5EF4-FFF2-40B4-BE49-F238E27FC236}">
                <a16:creationId xmlns:a16="http://schemas.microsoft.com/office/drawing/2014/main" id="{2AA4127B-6865-C445-99C3-92BECAC00C28}"/>
              </a:ext>
            </a:extLst>
          </p:cNvPr>
          <p:cNvSpPr txBox="1">
            <a:spLocks/>
          </p:cNvSpPr>
          <p:nvPr/>
        </p:nvSpPr>
        <p:spPr>
          <a:xfrm>
            <a:off x="1259469" y="370237"/>
            <a:ext cx="6973144" cy="93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Sansita ExtraBold"/>
              <a:buNone/>
              <a:defRPr sz="7200" b="0" i="0" u="none" strike="noStrike" cap="none">
                <a:solidFill>
                  <a:schemeClr val="accent3"/>
                </a:solidFill>
                <a:latin typeface="Sansita ExtraBold"/>
                <a:ea typeface="Sansita ExtraBold"/>
                <a:cs typeface="Sansita ExtraBold"/>
                <a:sym typeface="Sansita ExtraBold"/>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r>
              <a:rPr lang="en-US" dirty="0"/>
              <a:t>Good bye class!</a:t>
            </a:r>
          </a:p>
        </p:txBody>
      </p:sp>
      <p:sp>
        <p:nvSpPr>
          <p:cNvPr id="61" name="Google Shape;2454;p73">
            <a:extLst>
              <a:ext uri="{FF2B5EF4-FFF2-40B4-BE49-F238E27FC236}">
                <a16:creationId xmlns:a16="http://schemas.microsoft.com/office/drawing/2014/main" id="{D924F2B5-F5CE-2545-B9E6-48B5D649544E}"/>
              </a:ext>
            </a:extLst>
          </p:cNvPr>
          <p:cNvSpPr txBox="1">
            <a:spLocks/>
          </p:cNvSpPr>
          <p:nvPr/>
        </p:nvSpPr>
        <p:spPr>
          <a:xfrm>
            <a:off x="1989336" y="1438090"/>
            <a:ext cx="5455817" cy="163957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smtClean="0"/>
              <a:t>- Prepare </a:t>
            </a:r>
            <a:r>
              <a:rPr lang="en-US" sz="2000" dirty="0"/>
              <a:t>”A CLOSER LOOK 1”</a:t>
            </a:r>
          </a:p>
          <a:p>
            <a:pPr marL="342900" indent="-342900" algn="ctr">
              <a:buFontTx/>
              <a:buChar char="-"/>
            </a:pPr>
            <a:r>
              <a:rPr lang="en-US" sz="2000" dirty="0" smtClean="0"/>
              <a:t>Learn by heart all the new words</a:t>
            </a:r>
          </a:p>
          <a:p>
            <a:pPr marL="342900" indent="-342900" algn="ctr">
              <a:buFontTx/>
              <a:buChar char="-"/>
            </a:pPr>
            <a:r>
              <a:rPr lang="en-US" sz="2000" smtClean="0"/>
              <a:t>Do exercises A1, B1 in WB</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26" name="Google Shape;639;p45">
            <a:extLst>
              <a:ext uri="{FF2B5EF4-FFF2-40B4-BE49-F238E27FC236}">
                <a16:creationId xmlns:a16="http://schemas.microsoft.com/office/drawing/2014/main" id="{05D06446-48C3-3246-AAA6-E26208B62570}"/>
              </a:ext>
            </a:extLst>
          </p:cNvPr>
          <p:cNvSpPr/>
          <p:nvPr/>
        </p:nvSpPr>
        <p:spPr>
          <a:xfrm>
            <a:off x="-727615" y="3037874"/>
            <a:ext cx="1783072" cy="2184868"/>
          </a:xfrm>
          <a:custGeom>
            <a:avLst/>
            <a:gdLst/>
            <a:ahLst/>
            <a:cxnLst/>
            <a:rect l="l" t="t" r="r" b="b"/>
            <a:pathLst>
              <a:path w="9874" h="12099" extrusionOk="0">
                <a:moveTo>
                  <a:pt x="4936" y="379"/>
                </a:moveTo>
                <a:cubicBezTo>
                  <a:pt x="5306" y="379"/>
                  <a:pt x="5679" y="425"/>
                  <a:pt x="6044" y="519"/>
                </a:cubicBezTo>
                <a:lnTo>
                  <a:pt x="6046" y="519"/>
                </a:lnTo>
                <a:lnTo>
                  <a:pt x="5664" y="1974"/>
                </a:lnTo>
                <a:cubicBezTo>
                  <a:pt x="5423" y="1914"/>
                  <a:pt x="5178" y="1884"/>
                  <a:pt x="4934" y="1884"/>
                </a:cubicBezTo>
                <a:cubicBezTo>
                  <a:pt x="4421" y="1884"/>
                  <a:pt x="3914" y="2016"/>
                  <a:pt x="3461" y="2273"/>
                </a:cubicBezTo>
                <a:lnTo>
                  <a:pt x="2702" y="972"/>
                </a:lnTo>
                <a:cubicBezTo>
                  <a:pt x="3387" y="581"/>
                  <a:pt x="4158" y="379"/>
                  <a:pt x="4936" y="379"/>
                </a:cubicBezTo>
                <a:close/>
                <a:moveTo>
                  <a:pt x="6140" y="541"/>
                </a:moveTo>
                <a:cubicBezTo>
                  <a:pt x="7264" y="848"/>
                  <a:pt x="8226" y="1582"/>
                  <a:pt x="8821" y="2584"/>
                </a:cubicBezTo>
                <a:lnTo>
                  <a:pt x="8823" y="2584"/>
                </a:lnTo>
                <a:lnTo>
                  <a:pt x="7525" y="3344"/>
                </a:lnTo>
                <a:cubicBezTo>
                  <a:pt x="7127" y="2686"/>
                  <a:pt x="6494" y="2205"/>
                  <a:pt x="5755" y="1997"/>
                </a:cubicBezTo>
                <a:lnTo>
                  <a:pt x="6140" y="541"/>
                </a:lnTo>
                <a:close/>
                <a:moveTo>
                  <a:pt x="4932" y="1980"/>
                </a:moveTo>
                <a:cubicBezTo>
                  <a:pt x="5169" y="1980"/>
                  <a:pt x="5406" y="2009"/>
                  <a:pt x="5638" y="2068"/>
                </a:cubicBezTo>
                <a:lnTo>
                  <a:pt x="5157" y="3891"/>
                </a:lnTo>
                <a:cubicBezTo>
                  <a:pt x="5087" y="3876"/>
                  <a:pt x="5013" y="3868"/>
                  <a:pt x="4940" y="3868"/>
                </a:cubicBezTo>
                <a:cubicBezTo>
                  <a:pt x="4773" y="3868"/>
                  <a:pt x="4608" y="3909"/>
                  <a:pt x="4459" y="3984"/>
                </a:cubicBezTo>
                <a:lnTo>
                  <a:pt x="3509" y="2357"/>
                </a:lnTo>
                <a:cubicBezTo>
                  <a:pt x="3947" y="2108"/>
                  <a:pt x="4437" y="1980"/>
                  <a:pt x="4932" y="1980"/>
                </a:cubicBezTo>
                <a:close/>
                <a:moveTo>
                  <a:pt x="2621" y="1022"/>
                </a:moveTo>
                <a:lnTo>
                  <a:pt x="3380" y="2321"/>
                </a:lnTo>
                <a:cubicBezTo>
                  <a:pt x="2722" y="2719"/>
                  <a:pt x="2241" y="3352"/>
                  <a:pt x="2033" y="4088"/>
                </a:cubicBezTo>
                <a:lnTo>
                  <a:pt x="578" y="3706"/>
                </a:lnTo>
                <a:cubicBezTo>
                  <a:pt x="884" y="2582"/>
                  <a:pt x="1616" y="1620"/>
                  <a:pt x="2618" y="1022"/>
                </a:cubicBezTo>
                <a:close/>
                <a:moveTo>
                  <a:pt x="5730" y="2091"/>
                </a:moveTo>
                <a:cubicBezTo>
                  <a:pt x="6446" y="2291"/>
                  <a:pt x="7056" y="2757"/>
                  <a:pt x="7438" y="3392"/>
                </a:cubicBezTo>
                <a:lnTo>
                  <a:pt x="5811" y="4344"/>
                </a:lnTo>
                <a:cubicBezTo>
                  <a:pt x="5679" y="4139"/>
                  <a:pt x="5481" y="3987"/>
                  <a:pt x="5249" y="3916"/>
                </a:cubicBezTo>
                <a:lnTo>
                  <a:pt x="5251" y="3916"/>
                </a:lnTo>
                <a:lnTo>
                  <a:pt x="5730" y="2091"/>
                </a:lnTo>
                <a:close/>
                <a:moveTo>
                  <a:pt x="3426" y="2407"/>
                </a:moveTo>
                <a:lnTo>
                  <a:pt x="4375" y="4035"/>
                </a:lnTo>
                <a:cubicBezTo>
                  <a:pt x="4173" y="4167"/>
                  <a:pt x="4021" y="4364"/>
                  <a:pt x="3950" y="4595"/>
                </a:cubicBezTo>
                <a:lnTo>
                  <a:pt x="2127" y="4116"/>
                </a:lnTo>
                <a:cubicBezTo>
                  <a:pt x="2327" y="3402"/>
                  <a:pt x="2793" y="2790"/>
                  <a:pt x="3426" y="2407"/>
                </a:cubicBezTo>
                <a:close/>
                <a:moveTo>
                  <a:pt x="7489" y="3473"/>
                </a:moveTo>
                <a:cubicBezTo>
                  <a:pt x="7853" y="4120"/>
                  <a:pt x="7957" y="4881"/>
                  <a:pt x="7778" y="5602"/>
                </a:cubicBezTo>
                <a:lnTo>
                  <a:pt x="7778" y="5602"/>
                </a:lnTo>
                <a:lnTo>
                  <a:pt x="5955" y="5121"/>
                </a:lnTo>
                <a:cubicBezTo>
                  <a:pt x="6006" y="4886"/>
                  <a:pt x="5973" y="4638"/>
                  <a:pt x="5859" y="4422"/>
                </a:cubicBezTo>
                <a:lnTo>
                  <a:pt x="7489" y="3473"/>
                </a:lnTo>
                <a:close/>
                <a:moveTo>
                  <a:pt x="8871" y="2665"/>
                </a:moveTo>
                <a:cubicBezTo>
                  <a:pt x="9451" y="3680"/>
                  <a:pt x="9615" y="4879"/>
                  <a:pt x="9325" y="6009"/>
                </a:cubicBezTo>
                <a:lnTo>
                  <a:pt x="9325" y="6009"/>
                </a:lnTo>
                <a:lnTo>
                  <a:pt x="7871" y="5628"/>
                </a:lnTo>
                <a:cubicBezTo>
                  <a:pt x="8056" y="4881"/>
                  <a:pt x="7947" y="4093"/>
                  <a:pt x="7570" y="3425"/>
                </a:cubicBezTo>
                <a:lnTo>
                  <a:pt x="8871" y="2665"/>
                </a:lnTo>
                <a:close/>
                <a:moveTo>
                  <a:pt x="2102" y="4207"/>
                </a:moveTo>
                <a:lnTo>
                  <a:pt x="3924" y="4688"/>
                </a:lnTo>
                <a:cubicBezTo>
                  <a:pt x="3874" y="4924"/>
                  <a:pt x="3909" y="5169"/>
                  <a:pt x="4021" y="5385"/>
                </a:cubicBezTo>
                <a:lnTo>
                  <a:pt x="2390" y="6336"/>
                </a:lnTo>
                <a:cubicBezTo>
                  <a:pt x="2023" y="5691"/>
                  <a:pt x="1922" y="4929"/>
                  <a:pt x="2099" y="4207"/>
                </a:cubicBezTo>
                <a:close/>
                <a:moveTo>
                  <a:pt x="555" y="3800"/>
                </a:moveTo>
                <a:lnTo>
                  <a:pt x="2011" y="4182"/>
                </a:lnTo>
                <a:cubicBezTo>
                  <a:pt x="1823" y="4929"/>
                  <a:pt x="1929" y="5716"/>
                  <a:pt x="2309" y="6385"/>
                </a:cubicBezTo>
                <a:lnTo>
                  <a:pt x="1008" y="7142"/>
                </a:lnTo>
                <a:cubicBezTo>
                  <a:pt x="433" y="6129"/>
                  <a:pt x="269" y="4931"/>
                  <a:pt x="555" y="3800"/>
                </a:cubicBezTo>
                <a:close/>
                <a:moveTo>
                  <a:pt x="4069" y="5468"/>
                </a:moveTo>
                <a:cubicBezTo>
                  <a:pt x="4112" y="5531"/>
                  <a:pt x="4160" y="5592"/>
                  <a:pt x="4216" y="5645"/>
                </a:cubicBezTo>
                <a:lnTo>
                  <a:pt x="3094" y="7172"/>
                </a:lnTo>
                <a:cubicBezTo>
                  <a:pt x="2833" y="6962"/>
                  <a:pt x="2611" y="6706"/>
                  <a:pt x="2438" y="6420"/>
                </a:cubicBezTo>
                <a:lnTo>
                  <a:pt x="2438" y="6417"/>
                </a:lnTo>
                <a:lnTo>
                  <a:pt x="4069" y="5468"/>
                </a:lnTo>
                <a:close/>
                <a:moveTo>
                  <a:pt x="5930" y="5217"/>
                </a:moveTo>
                <a:lnTo>
                  <a:pt x="7752" y="5696"/>
                </a:lnTo>
                <a:cubicBezTo>
                  <a:pt x="7590" y="6278"/>
                  <a:pt x="7251" y="6792"/>
                  <a:pt x="6783" y="7172"/>
                </a:cubicBezTo>
                <a:lnTo>
                  <a:pt x="5661" y="5650"/>
                </a:lnTo>
                <a:cubicBezTo>
                  <a:pt x="5785" y="5529"/>
                  <a:pt x="5876" y="5382"/>
                  <a:pt x="5930" y="5217"/>
                </a:cubicBezTo>
                <a:close/>
                <a:moveTo>
                  <a:pt x="5894" y="6445"/>
                </a:moveTo>
                <a:lnTo>
                  <a:pt x="6552" y="7342"/>
                </a:lnTo>
                <a:cubicBezTo>
                  <a:pt x="6522" y="7362"/>
                  <a:pt x="6489" y="7385"/>
                  <a:pt x="6454" y="7405"/>
                </a:cubicBezTo>
                <a:lnTo>
                  <a:pt x="5894" y="6445"/>
                </a:lnTo>
                <a:close/>
                <a:moveTo>
                  <a:pt x="4449" y="5817"/>
                </a:moveTo>
                <a:cubicBezTo>
                  <a:pt x="4507" y="5850"/>
                  <a:pt x="4565" y="5876"/>
                  <a:pt x="4628" y="5896"/>
                </a:cubicBezTo>
                <a:lnTo>
                  <a:pt x="4631" y="5896"/>
                </a:lnTo>
                <a:lnTo>
                  <a:pt x="4150" y="7721"/>
                </a:lnTo>
                <a:cubicBezTo>
                  <a:pt x="3856" y="7638"/>
                  <a:pt x="3580" y="7511"/>
                  <a:pt x="3327" y="7344"/>
                </a:cubicBezTo>
                <a:lnTo>
                  <a:pt x="4449" y="5817"/>
                </a:lnTo>
                <a:close/>
                <a:moveTo>
                  <a:pt x="4722" y="5919"/>
                </a:moveTo>
                <a:cubicBezTo>
                  <a:pt x="4747" y="5924"/>
                  <a:pt x="4773" y="5926"/>
                  <a:pt x="4795" y="5931"/>
                </a:cubicBezTo>
                <a:lnTo>
                  <a:pt x="4795" y="7825"/>
                </a:lnTo>
                <a:cubicBezTo>
                  <a:pt x="4608" y="7815"/>
                  <a:pt x="4423" y="7787"/>
                  <a:pt x="4241" y="7744"/>
                </a:cubicBezTo>
                <a:lnTo>
                  <a:pt x="4722" y="5919"/>
                </a:lnTo>
                <a:close/>
                <a:moveTo>
                  <a:pt x="5421" y="5825"/>
                </a:moveTo>
                <a:lnTo>
                  <a:pt x="6370" y="7453"/>
                </a:lnTo>
                <a:cubicBezTo>
                  <a:pt x="5975" y="7676"/>
                  <a:pt x="5535" y="7802"/>
                  <a:pt x="5084" y="7825"/>
                </a:cubicBezTo>
                <a:lnTo>
                  <a:pt x="5084" y="5934"/>
                </a:lnTo>
                <a:cubicBezTo>
                  <a:pt x="5200" y="5916"/>
                  <a:pt x="5317" y="5878"/>
                  <a:pt x="5421" y="5825"/>
                </a:cubicBezTo>
                <a:close/>
                <a:moveTo>
                  <a:pt x="3269" y="7420"/>
                </a:moveTo>
                <a:cubicBezTo>
                  <a:pt x="3532" y="7595"/>
                  <a:pt x="3821" y="7726"/>
                  <a:pt x="4124" y="7812"/>
                </a:cubicBezTo>
                <a:lnTo>
                  <a:pt x="3740" y="9268"/>
                </a:lnTo>
                <a:cubicBezTo>
                  <a:pt x="3284" y="9144"/>
                  <a:pt x="2851" y="8947"/>
                  <a:pt x="2454" y="8686"/>
                </a:cubicBezTo>
                <a:lnTo>
                  <a:pt x="2228" y="8995"/>
                </a:lnTo>
                <a:cubicBezTo>
                  <a:pt x="2578" y="9225"/>
                  <a:pt x="2955" y="9412"/>
                  <a:pt x="3352" y="9547"/>
                </a:cubicBezTo>
                <a:cubicBezTo>
                  <a:pt x="3423" y="9481"/>
                  <a:pt x="3514" y="9445"/>
                  <a:pt x="3608" y="9445"/>
                </a:cubicBezTo>
                <a:cubicBezTo>
                  <a:pt x="3651" y="9445"/>
                  <a:pt x="3697" y="9453"/>
                  <a:pt x="3737" y="9463"/>
                </a:cubicBezTo>
                <a:cubicBezTo>
                  <a:pt x="3914" y="9511"/>
                  <a:pt x="3998" y="9615"/>
                  <a:pt x="4036" y="9726"/>
                </a:cubicBezTo>
                <a:cubicBezTo>
                  <a:pt x="4254" y="9767"/>
                  <a:pt x="4476" y="9792"/>
                  <a:pt x="4699" y="9802"/>
                </a:cubicBezTo>
                <a:lnTo>
                  <a:pt x="4699" y="9423"/>
                </a:lnTo>
                <a:cubicBezTo>
                  <a:pt x="4408" y="9407"/>
                  <a:pt x="4117" y="9364"/>
                  <a:pt x="3833" y="9291"/>
                </a:cubicBezTo>
                <a:lnTo>
                  <a:pt x="4218" y="7835"/>
                </a:lnTo>
                <a:cubicBezTo>
                  <a:pt x="4408" y="7883"/>
                  <a:pt x="4600" y="7911"/>
                  <a:pt x="4795" y="7921"/>
                </a:cubicBezTo>
                <a:lnTo>
                  <a:pt x="4795" y="11238"/>
                </a:lnTo>
                <a:lnTo>
                  <a:pt x="464" y="11238"/>
                </a:lnTo>
                <a:lnTo>
                  <a:pt x="2094" y="9018"/>
                </a:lnTo>
                <a:lnTo>
                  <a:pt x="2122" y="8982"/>
                </a:lnTo>
                <a:lnTo>
                  <a:pt x="2124" y="8977"/>
                </a:lnTo>
                <a:lnTo>
                  <a:pt x="2405" y="8595"/>
                </a:lnTo>
                <a:lnTo>
                  <a:pt x="3269" y="7420"/>
                </a:lnTo>
                <a:close/>
                <a:moveTo>
                  <a:pt x="6611" y="7420"/>
                </a:moveTo>
                <a:lnTo>
                  <a:pt x="9418" y="11240"/>
                </a:lnTo>
                <a:lnTo>
                  <a:pt x="5084" y="11238"/>
                </a:lnTo>
                <a:lnTo>
                  <a:pt x="5084" y="7921"/>
                </a:lnTo>
                <a:cubicBezTo>
                  <a:pt x="5552" y="7899"/>
                  <a:pt x="6011" y="7767"/>
                  <a:pt x="6418" y="7536"/>
                </a:cubicBezTo>
                <a:lnTo>
                  <a:pt x="7178" y="8838"/>
                </a:lnTo>
                <a:cubicBezTo>
                  <a:pt x="6568" y="9185"/>
                  <a:pt x="5884" y="9385"/>
                  <a:pt x="5180" y="9423"/>
                </a:cubicBezTo>
                <a:lnTo>
                  <a:pt x="5180" y="9805"/>
                </a:lnTo>
                <a:cubicBezTo>
                  <a:pt x="5418" y="9792"/>
                  <a:pt x="5654" y="9764"/>
                  <a:pt x="5887" y="9719"/>
                </a:cubicBezTo>
                <a:cubicBezTo>
                  <a:pt x="5922" y="9607"/>
                  <a:pt x="6006" y="9501"/>
                  <a:pt x="6180" y="9453"/>
                </a:cubicBezTo>
                <a:cubicBezTo>
                  <a:pt x="6226" y="9440"/>
                  <a:pt x="6269" y="9435"/>
                  <a:pt x="6314" y="9435"/>
                </a:cubicBezTo>
                <a:cubicBezTo>
                  <a:pt x="6318" y="9435"/>
                  <a:pt x="6321" y="9435"/>
                  <a:pt x="6324" y="9435"/>
                </a:cubicBezTo>
                <a:cubicBezTo>
                  <a:pt x="6414" y="9435"/>
                  <a:pt x="6502" y="9470"/>
                  <a:pt x="6568" y="9531"/>
                </a:cubicBezTo>
                <a:cubicBezTo>
                  <a:pt x="6950" y="9397"/>
                  <a:pt x="7312" y="9218"/>
                  <a:pt x="7651" y="8995"/>
                </a:cubicBezTo>
                <a:lnTo>
                  <a:pt x="7426" y="8688"/>
                </a:lnTo>
                <a:cubicBezTo>
                  <a:pt x="7373" y="8724"/>
                  <a:pt x="7317" y="8754"/>
                  <a:pt x="7261" y="8787"/>
                </a:cubicBezTo>
                <a:lnTo>
                  <a:pt x="6504" y="7488"/>
                </a:lnTo>
                <a:cubicBezTo>
                  <a:pt x="6540" y="7466"/>
                  <a:pt x="6575" y="7443"/>
                  <a:pt x="6611" y="7420"/>
                </a:cubicBezTo>
                <a:close/>
                <a:moveTo>
                  <a:pt x="4935" y="0"/>
                </a:moveTo>
                <a:cubicBezTo>
                  <a:pt x="4619" y="0"/>
                  <a:pt x="4303" y="31"/>
                  <a:pt x="3993" y="93"/>
                </a:cubicBezTo>
                <a:cubicBezTo>
                  <a:pt x="3957" y="205"/>
                  <a:pt x="3871" y="311"/>
                  <a:pt x="3697" y="357"/>
                </a:cubicBezTo>
                <a:cubicBezTo>
                  <a:pt x="3654" y="369"/>
                  <a:pt x="3608" y="377"/>
                  <a:pt x="3562" y="377"/>
                </a:cubicBezTo>
                <a:cubicBezTo>
                  <a:pt x="3469" y="377"/>
                  <a:pt x="3380" y="344"/>
                  <a:pt x="3312" y="281"/>
                </a:cubicBezTo>
                <a:cubicBezTo>
                  <a:pt x="2724" y="486"/>
                  <a:pt x="2180" y="802"/>
                  <a:pt x="1712" y="1210"/>
                </a:cubicBezTo>
                <a:cubicBezTo>
                  <a:pt x="1735" y="1324"/>
                  <a:pt x="1714" y="1458"/>
                  <a:pt x="1588" y="1587"/>
                </a:cubicBezTo>
                <a:cubicBezTo>
                  <a:pt x="1512" y="1670"/>
                  <a:pt x="1405" y="1719"/>
                  <a:pt x="1294" y="1721"/>
                </a:cubicBezTo>
                <a:cubicBezTo>
                  <a:pt x="1266" y="1721"/>
                  <a:pt x="1238" y="1719"/>
                  <a:pt x="1213" y="1714"/>
                </a:cubicBezTo>
                <a:cubicBezTo>
                  <a:pt x="808" y="2184"/>
                  <a:pt x="497" y="2729"/>
                  <a:pt x="297" y="3319"/>
                </a:cubicBezTo>
                <a:cubicBezTo>
                  <a:pt x="372" y="3405"/>
                  <a:pt x="423" y="3531"/>
                  <a:pt x="378" y="3706"/>
                </a:cubicBezTo>
                <a:cubicBezTo>
                  <a:pt x="329" y="3888"/>
                  <a:pt x="218" y="3969"/>
                  <a:pt x="117" y="4002"/>
                </a:cubicBezTo>
                <a:cubicBezTo>
                  <a:pt x="0" y="4615"/>
                  <a:pt x="3" y="5243"/>
                  <a:pt x="124" y="5853"/>
                </a:cubicBezTo>
                <a:cubicBezTo>
                  <a:pt x="228" y="5883"/>
                  <a:pt x="337" y="5962"/>
                  <a:pt x="388" y="6147"/>
                </a:cubicBezTo>
                <a:cubicBezTo>
                  <a:pt x="436" y="6321"/>
                  <a:pt x="388" y="6448"/>
                  <a:pt x="309" y="6534"/>
                </a:cubicBezTo>
                <a:cubicBezTo>
                  <a:pt x="517" y="7121"/>
                  <a:pt x="833" y="7663"/>
                  <a:pt x="1241" y="8131"/>
                </a:cubicBezTo>
                <a:cubicBezTo>
                  <a:pt x="1269" y="8126"/>
                  <a:pt x="1297" y="8121"/>
                  <a:pt x="1324" y="8121"/>
                </a:cubicBezTo>
                <a:cubicBezTo>
                  <a:pt x="1436" y="8124"/>
                  <a:pt x="1542" y="8172"/>
                  <a:pt x="1618" y="8255"/>
                </a:cubicBezTo>
                <a:cubicBezTo>
                  <a:pt x="1747" y="8382"/>
                  <a:pt x="1767" y="8516"/>
                  <a:pt x="1745" y="8630"/>
                </a:cubicBezTo>
                <a:cubicBezTo>
                  <a:pt x="1775" y="8658"/>
                  <a:pt x="1808" y="8686"/>
                  <a:pt x="1841" y="8711"/>
                </a:cubicBezTo>
                <a:lnTo>
                  <a:pt x="2066" y="8405"/>
                </a:lnTo>
                <a:cubicBezTo>
                  <a:pt x="1664" y="8073"/>
                  <a:pt x="1319" y="7676"/>
                  <a:pt x="1054" y="7228"/>
                </a:cubicBezTo>
                <a:lnTo>
                  <a:pt x="2352" y="6471"/>
                </a:lnTo>
                <a:cubicBezTo>
                  <a:pt x="2532" y="6767"/>
                  <a:pt x="2762" y="7033"/>
                  <a:pt x="3033" y="7250"/>
                </a:cubicBezTo>
                <a:lnTo>
                  <a:pt x="2173" y="8425"/>
                </a:lnTo>
                <a:lnTo>
                  <a:pt x="1859" y="8848"/>
                </a:lnTo>
                <a:lnTo>
                  <a:pt x="59" y="11301"/>
                </a:lnTo>
                <a:cubicBezTo>
                  <a:pt x="51" y="11311"/>
                  <a:pt x="46" y="11321"/>
                  <a:pt x="41" y="11332"/>
                </a:cubicBezTo>
                <a:cubicBezTo>
                  <a:pt x="38" y="11342"/>
                  <a:pt x="36" y="11352"/>
                  <a:pt x="33" y="11362"/>
                </a:cubicBezTo>
                <a:lnTo>
                  <a:pt x="31" y="11382"/>
                </a:lnTo>
                <a:lnTo>
                  <a:pt x="31" y="11954"/>
                </a:lnTo>
                <a:cubicBezTo>
                  <a:pt x="31" y="12033"/>
                  <a:pt x="97" y="12099"/>
                  <a:pt x="175" y="12099"/>
                </a:cubicBezTo>
                <a:lnTo>
                  <a:pt x="9702" y="12099"/>
                </a:lnTo>
                <a:cubicBezTo>
                  <a:pt x="9780" y="12099"/>
                  <a:pt x="9844" y="12033"/>
                  <a:pt x="9844" y="11954"/>
                </a:cubicBezTo>
                <a:lnTo>
                  <a:pt x="9844" y="11372"/>
                </a:lnTo>
                <a:cubicBezTo>
                  <a:pt x="9841" y="11362"/>
                  <a:pt x="9841" y="11352"/>
                  <a:pt x="9839" y="11344"/>
                </a:cubicBezTo>
                <a:lnTo>
                  <a:pt x="9833" y="11332"/>
                </a:lnTo>
                <a:cubicBezTo>
                  <a:pt x="9831" y="11319"/>
                  <a:pt x="9826" y="11309"/>
                  <a:pt x="9818" y="11299"/>
                </a:cubicBezTo>
                <a:lnTo>
                  <a:pt x="9811" y="11286"/>
                </a:lnTo>
                <a:lnTo>
                  <a:pt x="6838" y="7250"/>
                </a:lnTo>
                <a:cubicBezTo>
                  <a:pt x="7325" y="6858"/>
                  <a:pt x="7676" y="6324"/>
                  <a:pt x="7846" y="5721"/>
                </a:cubicBezTo>
                <a:lnTo>
                  <a:pt x="9302" y="6104"/>
                </a:lnTo>
                <a:cubicBezTo>
                  <a:pt x="9056" y="7007"/>
                  <a:pt x="8532" y="7812"/>
                  <a:pt x="7808" y="8405"/>
                </a:cubicBezTo>
                <a:lnTo>
                  <a:pt x="8033" y="8711"/>
                </a:lnTo>
                <a:cubicBezTo>
                  <a:pt x="8076" y="8676"/>
                  <a:pt x="8120" y="8638"/>
                  <a:pt x="8163" y="8602"/>
                </a:cubicBezTo>
                <a:cubicBezTo>
                  <a:pt x="8137" y="8488"/>
                  <a:pt x="8157" y="8354"/>
                  <a:pt x="8287" y="8225"/>
                </a:cubicBezTo>
                <a:cubicBezTo>
                  <a:pt x="8360" y="8142"/>
                  <a:pt x="8466" y="8093"/>
                  <a:pt x="8580" y="8091"/>
                </a:cubicBezTo>
                <a:cubicBezTo>
                  <a:pt x="8608" y="8091"/>
                  <a:pt x="8633" y="8093"/>
                  <a:pt x="8661" y="8101"/>
                </a:cubicBezTo>
                <a:cubicBezTo>
                  <a:pt x="9066" y="7628"/>
                  <a:pt x="9378" y="7083"/>
                  <a:pt x="9578" y="6496"/>
                </a:cubicBezTo>
                <a:cubicBezTo>
                  <a:pt x="9499" y="6407"/>
                  <a:pt x="9449" y="6281"/>
                  <a:pt x="9497" y="6106"/>
                </a:cubicBezTo>
                <a:cubicBezTo>
                  <a:pt x="9545" y="5924"/>
                  <a:pt x="9654" y="5843"/>
                  <a:pt x="9760" y="5810"/>
                </a:cubicBezTo>
                <a:cubicBezTo>
                  <a:pt x="9874" y="5197"/>
                  <a:pt x="9871" y="4569"/>
                  <a:pt x="9750" y="3962"/>
                </a:cubicBezTo>
                <a:cubicBezTo>
                  <a:pt x="9646" y="3929"/>
                  <a:pt x="9537" y="3850"/>
                  <a:pt x="9487" y="3665"/>
                </a:cubicBezTo>
                <a:cubicBezTo>
                  <a:pt x="9439" y="3491"/>
                  <a:pt x="9487" y="3364"/>
                  <a:pt x="9565" y="3278"/>
                </a:cubicBezTo>
                <a:cubicBezTo>
                  <a:pt x="9358" y="2691"/>
                  <a:pt x="9041" y="2149"/>
                  <a:pt x="8633" y="1681"/>
                </a:cubicBezTo>
                <a:cubicBezTo>
                  <a:pt x="8606" y="1686"/>
                  <a:pt x="8578" y="1691"/>
                  <a:pt x="8550" y="1691"/>
                </a:cubicBezTo>
                <a:cubicBezTo>
                  <a:pt x="8436" y="1688"/>
                  <a:pt x="8332" y="1640"/>
                  <a:pt x="8256" y="1557"/>
                </a:cubicBezTo>
                <a:cubicBezTo>
                  <a:pt x="8127" y="1430"/>
                  <a:pt x="8107" y="1296"/>
                  <a:pt x="8130" y="1182"/>
                </a:cubicBezTo>
                <a:cubicBezTo>
                  <a:pt x="7656" y="777"/>
                  <a:pt x="7112" y="465"/>
                  <a:pt x="6522" y="265"/>
                </a:cubicBezTo>
                <a:cubicBezTo>
                  <a:pt x="6454" y="329"/>
                  <a:pt x="6363" y="367"/>
                  <a:pt x="6266" y="367"/>
                </a:cubicBezTo>
                <a:cubicBezTo>
                  <a:pt x="6223" y="364"/>
                  <a:pt x="6178" y="359"/>
                  <a:pt x="6137" y="346"/>
                </a:cubicBezTo>
                <a:cubicBezTo>
                  <a:pt x="5963" y="301"/>
                  <a:pt x="5876" y="195"/>
                  <a:pt x="5841" y="86"/>
                </a:cubicBezTo>
                <a:cubicBezTo>
                  <a:pt x="5541" y="29"/>
                  <a:pt x="5238" y="0"/>
                  <a:pt x="49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4"/>
          <p:cNvSpPr txBox="1">
            <a:spLocks noGrp="1"/>
          </p:cNvSpPr>
          <p:nvPr>
            <p:ph type="title"/>
          </p:nvPr>
        </p:nvSpPr>
        <p:spPr>
          <a:xfrm>
            <a:off x="288476" y="-69560"/>
            <a:ext cx="3183300" cy="101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Listen and read</a:t>
            </a:r>
            <a:endParaRPr sz="2800" dirty="0"/>
          </a:p>
        </p:txBody>
      </p:sp>
      <p:sp>
        <p:nvSpPr>
          <p:cNvPr id="604" name="Google Shape;604;p44"/>
          <p:cNvSpPr txBox="1">
            <a:spLocks noGrp="1"/>
          </p:cNvSpPr>
          <p:nvPr>
            <p:ph type="subTitle" idx="1"/>
          </p:nvPr>
        </p:nvSpPr>
        <p:spPr>
          <a:xfrm flipH="1">
            <a:off x="-224444" y="140559"/>
            <a:ext cx="4796443" cy="5040667"/>
          </a:xfrm>
          <a:prstGeom prst="rect">
            <a:avLst/>
          </a:prstGeom>
        </p:spPr>
        <p:txBody>
          <a:bodyPr spcFirstLastPara="1" wrap="square" lIns="91425" tIns="91425" rIns="91425" bIns="91425" anchor="ctr" anchorCtr="0">
            <a:noAutofit/>
          </a:bodyPr>
          <a:lstStyle/>
          <a:p>
            <a:pPr algn="l" eaLnBrk="1" hangingPunct="1"/>
            <a:r>
              <a:rPr lang="en-US" altLang="en-VN" dirty="0"/>
              <a:t>      </a:t>
            </a:r>
            <a:r>
              <a:rPr lang="en-US" altLang="en-VN" sz="1400" b="1" i="1" dirty="0"/>
              <a:t>Amelie:</a:t>
            </a:r>
            <a:r>
              <a:rPr lang="en-US" altLang="en-VN" sz="1400" dirty="0"/>
              <a:t>     Hi </a:t>
            </a:r>
            <a:r>
              <a:rPr lang="en-US" altLang="en-VN" sz="1400" dirty="0" err="1"/>
              <a:t>Phuc</a:t>
            </a:r>
            <a:r>
              <a:rPr lang="en-US" altLang="en-VN" sz="1400" dirty="0"/>
              <a:t>! Where’s Mai? Isn’t she coming?</a:t>
            </a:r>
            <a:br>
              <a:rPr lang="en-US" altLang="en-VN" sz="1400" dirty="0"/>
            </a:br>
            <a:r>
              <a:rPr lang="en-US" altLang="en-VN" sz="1400" b="1" i="1" dirty="0" err="1"/>
              <a:t>Phuc</a:t>
            </a:r>
            <a:r>
              <a:rPr lang="en-US" altLang="en-VN" sz="1400" b="1" i="1" dirty="0"/>
              <a:t>:</a:t>
            </a:r>
            <a:r>
              <a:rPr lang="en-US" altLang="en-VN" sz="1400" i="1" dirty="0"/>
              <a:t>        </a:t>
            </a:r>
            <a:r>
              <a:rPr lang="en-US" altLang="en-VN" sz="1400" dirty="0"/>
              <a:t>She said she was too tired and didn’t    want to go out. She’s been </a:t>
            </a:r>
            <a:r>
              <a:rPr lang="en-US" altLang="en-VN" sz="1400" b="1" dirty="0"/>
              <a:t>staying up late </a:t>
            </a:r>
            <a:r>
              <a:rPr lang="en-US" altLang="en-VN" sz="1400" dirty="0"/>
              <a:t>studying for the exam.</a:t>
            </a:r>
            <a:br>
              <a:rPr lang="en-US" altLang="en-VN" sz="1400" dirty="0"/>
            </a:br>
            <a:r>
              <a:rPr lang="en-US" altLang="en-VN" sz="1400" b="1" i="1" dirty="0"/>
              <a:t>Nick:         </a:t>
            </a:r>
            <a:r>
              <a:rPr lang="en-US" altLang="en-VN" sz="1400" dirty="0"/>
              <a:t>Does she need to be that </a:t>
            </a:r>
            <a:r>
              <a:rPr lang="en-US" altLang="en-VN" sz="1400" b="1" dirty="0"/>
              <a:t>stressed out</a:t>
            </a:r>
            <a:r>
              <a:rPr lang="en-US" altLang="en-VN" sz="1400" dirty="0"/>
              <a:t>?</a:t>
            </a:r>
            <a:br>
              <a:rPr lang="en-US" altLang="en-VN" sz="1400" dirty="0"/>
            </a:br>
            <a:r>
              <a:rPr lang="en-US" altLang="en-VN" sz="1400" b="1" i="1" dirty="0" err="1"/>
              <a:t>Phuc</a:t>
            </a:r>
            <a:r>
              <a:rPr lang="en-US" altLang="en-VN" sz="1400" b="1" i="1" dirty="0"/>
              <a:t>: </a:t>
            </a:r>
            <a:r>
              <a:rPr lang="en-US" altLang="en-VN" sz="1400" i="1" dirty="0"/>
              <a:t>       </a:t>
            </a:r>
            <a:r>
              <a:rPr lang="en-US" altLang="en-VN" sz="1400" dirty="0"/>
              <a:t>Maybe not. But my parents always expect her to get </a:t>
            </a:r>
            <a:r>
              <a:rPr lang="en-US" altLang="en-VN" sz="1400" b="1" dirty="0"/>
              <a:t>good grades</a:t>
            </a:r>
            <a:r>
              <a:rPr lang="en-US" altLang="en-VN" sz="1400" dirty="0"/>
              <a:t> and she doesn’t want to </a:t>
            </a:r>
            <a:r>
              <a:rPr lang="en-US" altLang="en-VN" sz="1400" b="1" dirty="0"/>
              <a:t>disappoint</a:t>
            </a:r>
            <a:r>
              <a:rPr lang="en-US" altLang="en-VN" sz="1400" dirty="0"/>
              <a:t> them. They want her to go to a top college and study medicine.</a:t>
            </a:r>
            <a:br>
              <a:rPr lang="en-US" altLang="en-VN" sz="1400" dirty="0"/>
            </a:br>
            <a:r>
              <a:rPr lang="en-US" altLang="en-VN" sz="1400" i="1" dirty="0"/>
              <a:t>Veronica: </a:t>
            </a:r>
            <a:r>
              <a:rPr lang="en-US" altLang="en-VN" sz="1400" dirty="0"/>
              <a:t>Really? She told me she wanted to be a designer…</a:t>
            </a:r>
            <a:br>
              <a:rPr lang="en-US" altLang="en-VN" sz="1400" dirty="0"/>
            </a:br>
            <a:r>
              <a:rPr lang="en-US" altLang="en-VN" sz="1400" b="1" i="1" dirty="0" err="1"/>
              <a:t>Phuc</a:t>
            </a:r>
            <a:r>
              <a:rPr lang="en-US" altLang="en-VN" sz="1400" b="1" i="1" dirty="0"/>
              <a:t>:</a:t>
            </a:r>
            <a:r>
              <a:rPr lang="en-US" altLang="en-VN" sz="1400" i="1" dirty="0"/>
              <a:t>        </a:t>
            </a:r>
            <a:r>
              <a:rPr lang="en-US" altLang="en-VN" sz="1400" dirty="0"/>
              <a:t>Yes, that’s why she’s been a bit </a:t>
            </a:r>
            <a:r>
              <a:rPr lang="en-US" altLang="en-VN" sz="1400" b="1" i="1" dirty="0"/>
              <a:t>tense</a:t>
            </a:r>
            <a:r>
              <a:rPr lang="en-US" altLang="en-VN" sz="1400" dirty="0"/>
              <a:t> lately. She doesn’t know what to do. My parents said design graduates wouldn’t find jobs  	         easily and they wanted her to get a medical degree.</a:t>
            </a:r>
            <a:br>
              <a:rPr lang="en-US" altLang="en-VN" sz="1400" dirty="0"/>
            </a:br>
            <a:r>
              <a:rPr lang="en-US" altLang="en-VN" sz="1400" b="1" i="1" dirty="0"/>
              <a:t>Amelie:</a:t>
            </a:r>
            <a:r>
              <a:rPr lang="en-US" altLang="en-VN" sz="1400" i="1" dirty="0"/>
              <a:t>     </a:t>
            </a:r>
            <a:r>
              <a:rPr lang="en-US" altLang="en-VN" sz="1400" dirty="0"/>
              <a:t>Oh, I understand. Sometimes I wish my parents could put themselves in my shoes...</a:t>
            </a:r>
          </a:p>
        </p:txBody>
      </p:sp>
      <p:sp>
        <p:nvSpPr>
          <p:cNvPr id="24" name="Google Shape;627;p45">
            <a:extLst>
              <a:ext uri="{FF2B5EF4-FFF2-40B4-BE49-F238E27FC236}">
                <a16:creationId xmlns:a16="http://schemas.microsoft.com/office/drawing/2014/main" id="{31B0657A-9F24-FF48-AF58-ACF548DACA9D}"/>
              </a:ext>
            </a:extLst>
          </p:cNvPr>
          <p:cNvSpPr txBox="1">
            <a:spLocks noGrp="1"/>
          </p:cNvSpPr>
          <p:nvPr/>
        </p:nvSpPr>
        <p:spPr>
          <a:xfrm flipH="1">
            <a:off x="4158619" y="3191195"/>
            <a:ext cx="4796441" cy="17300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1pPr>
            <a:lvl2pPr marL="914400" marR="0" lvl="1" indent="-317500" algn="ct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2pPr>
            <a:lvl3pPr marL="1371600" marR="0" lvl="2" indent="-317500" algn="ct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3pPr>
            <a:lvl4pPr marL="1828800" marR="0" lvl="3" indent="-317500" algn="ct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4pPr>
            <a:lvl5pPr marL="2286000" marR="0" lvl="4" indent="-317500" algn="ct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5pPr>
            <a:lvl6pPr marL="2743200" marR="0" lvl="5" indent="-317500" algn="ct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6pPr>
            <a:lvl7pPr marL="3200400" marR="0" lvl="6" indent="-317500" algn="ct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7pPr>
            <a:lvl8pPr marL="3657600" marR="0" lvl="7" indent="-317500" algn="ct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8pPr>
            <a:lvl9pPr marL="4114800" marR="0" lvl="8" indent="-317500" algn="ct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9pPr>
          </a:lstStyle>
          <a:p>
            <a:pPr algn="l" eaLnBrk="1" hangingPunct="1"/>
            <a:r>
              <a:rPr lang="en-US" altLang="en-VN" i="1" dirty="0"/>
              <a:t>       </a:t>
            </a:r>
            <a:r>
              <a:rPr lang="en-US" altLang="en-VN" b="1" i="1" dirty="0"/>
              <a:t>Nick: </a:t>
            </a:r>
            <a:r>
              <a:rPr lang="en-US" altLang="en-VN" i="1" dirty="0"/>
              <a:t>      </a:t>
            </a:r>
            <a:r>
              <a:rPr lang="en-US" altLang="en-VN" dirty="0"/>
              <a:t>Anyway, Mai needs to </a:t>
            </a:r>
            <a:r>
              <a:rPr lang="en-US" altLang="en-VN" b="1" dirty="0"/>
              <a:t>take a break</a:t>
            </a:r>
            <a:r>
              <a:rPr lang="en-US" altLang="en-VN" dirty="0"/>
              <a:t>. I'll call and ask her if she wants to go and see a film with us tomorrow.</a:t>
            </a:r>
            <a:br>
              <a:rPr lang="en-US" altLang="en-VN" dirty="0"/>
            </a:br>
            <a:r>
              <a:rPr lang="en-US" altLang="en-VN" b="1" i="1" dirty="0" err="1"/>
              <a:t>Phuc</a:t>
            </a:r>
            <a:r>
              <a:rPr lang="en-US" altLang="en-VN" b="1" i="1" dirty="0"/>
              <a:t>:</a:t>
            </a:r>
            <a:r>
              <a:rPr lang="en-US" altLang="en-VN" i="1" dirty="0"/>
              <a:t>       </a:t>
            </a:r>
            <a:r>
              <a:rPr lang="en-US" altLang="en-VN" dirty="0"/>
              <a:t>Oh, I doubt it... She's already </a:t>
            </a:r>
            <a:r>
              <a:rPr lang="en-US" altLang="en-VN" b="1" dirty="0"/>
              <a:t>fully booked </a:t>
            </a:r>
            <a:r>
              <a:rPr lang="en-US" altLang="en-VN" dirty="0"/>
              <a:t>for the weekend with her </a:t>
            </a:r>
            <a:r>
              <a:rPr lang="en-US" altLang="en-VN" dirty="0" err="1"/>
              <a:t>maths</a:t>
            </a:r>
            <a:r>
              <a:rPr lang="en-US" altLang="en-VN" dirty="0"/>
              <a:t> class, English class, judo class, and music lesson!</a:t>
            </a:r>
          </a:p>
        </p:txBody>
      </p:sp>
      <p:pic>
        <p:nvPicPr>
          <p:cNvPr id="25" name="Picture 2" descr="C:\Users\admin\Downloads\IMG_1314.JPG">
            <a:extLst>
              <a:ext uri="{FF2B5EF4-FFF2-40B4-BE49-F238E27FC236}">
                <a16:creationId xmlns:a16="http://schemas.microsoft.com/office/drawing/2014/main" id="{2D2D4974-873D-6145-8806-124C97BC3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787907"/>
            <a:ext cx="4283525" cy="227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54"/>
          <p:cNvSpPr txBox="1">
            <a:spLocks noGrp="1"/>
          </p:cNvSpPr>
          <p:nvPr>
            <p:ph type="ctrTitle"/>
          </p:nvPr>
        </p:nvSpPr>
        <p:spPr>
          <a:xfrm>
            <a:off x="2184405" y="1130945"/>
            <a:ext cx="5525242"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Reading </a:t>
            </a:r>
            <a:r>
              <a:rPr lang="en" dirty="0" err="1"/>
              <a:t>comprehession</a:t>
            </a:r>
            <a:endParaRPr dirty="0"/>
          </a:p>
        </p:txBody>
      </p:sp>
      <p:sp>
        <p:nvSpPr>
          <p:cNvPr id="940" name="Google Shape;940;p54"/>
          <p:cNvSpPr txBox="1">
            <a:spLocks noGrp="1"/>
          </p:cNvSpPr>
          <p:nvPr>
            <p:ph type="title" idx="2"/>
          </p:nvPr>
        </p:nvSpPr>
        <p:spPr>
          <a:xfrm>
            <a:off x="464935" y="635083"/>
            <a:ext cx="1865400" cy="1301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grpSp>
        <p:nvGrpSpPr>
          <p:cNvPr id="941" name="Google Shape;941;p54"/>
          <p:cNvGrpSpPr/>
          <p:nvPr/>
        </p:nvGrpSpPr>
        <p:grpSpPr>
          <a:xfrm>
            <a:off x="6100" y="2088379"/>
            <a:ext cx="11129138" cy="3054846"/>
            <a:chOff x="6100" y="2088379"/>
            <a:chExt cx="11129138" cy="3054846"/>
          </a:xfrm>
        </p:grpSpPr>
        <p:sp>
          <p:nvSpPr>
            <p:cNvPr id="942" name="Google Shape;942;p54"/>
            <p:cNvSpPr/>
            <p:nvPr/>
          </p:nvSpPr>
          <p:spPr>
            <a:xfrm>
              <a:off x="6100" y="4820425"/>
              <a:ext cx="9144000" cy="32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 name="Google Shape;943;p54"/>
            <p:cNvGrpSpPr/>
            <p:nvPr/>
          </p:nvGrpSpPr>
          <p:grpSpPr>
            <a:xfrm>
              <a:off x="3351476" y="2875832"/>
              <a:ext cx="333171" cy="1875300"/>
              <a:chOff x="3351476" y="2875832"/>
              <a:chExt cx="333171" cy="1875300"/>
            </a:xfrm>
          </p:grpSpPr>
          <p:sp>
            <p:nvSpPr>
              <p:cNvPr id="944" name="Google Shape;944;p54"/>
              <p:cNvSpPr/>
              <p:nvPr/>
            </p:nvSpPr>
            <p:spPr>
              <a:xfrm>
                <a:off x="3351476" y="4413572"/>
                <a:ext cx="333171" cy="337560"/>
              </a:xfrm>
              <a:custGeom>
                <a:avLst/>
                <a:gdLst/>
                <a:ahLst/>
                <a:cxnLst/>
                <a:rect l="l" t="t" r="r" b="b"/>
                <a:pathLst>
                  <a:path w="3568" h="3615" extrusionOk="0">
                    <a:moveTo>
                      <a:pt x="2088" y="1"/>
                    </a:moveTo>
                    <a:cubicBezTo>
                      <a:pt x="1172" y="1"/>
                      <a:pt x="333" y="219"/>
                      <a:pt x="163" y="265"/>
                    </a:cubicBezTo>
                    <a:cubicBezTo>
                      <a:pt x="69" y="1591"/>
                      <a:pt x="6" y="2774"/>
                      <a:pt x="1" y="3614"/>
                    </a:cubicBezTo>
                    <a:lnTo>
                      <a:pt x="3568" y="3614"/>
                    </a:lnTo>
                    <a:lnTo>
                      <a:pt x="3568" y="2100"/>
                    </a:lnTo>
                    <a:cubicBezTo>
                      <a:pt x="3540" y="2019"/>
                      <a:pt x="3282" y="1184"/>
                      <a:pt x="2980" y="83"/>
                    </a:cubicBezTo>
                    <a:cubicBezTo>
                      <a:pt x="2688" y="24"/>
                      <a:pt x="2384" y="1"/>
                      <a:pt x="2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4"/>
              <p:cNvSpPr/>
              <p:nvPr/>
            </p:nvSpPr>
            <p:spPr>
              <a:xfrm>
                <a:off x="3639639" y="4423377"/>
                <a:ext cx="45008" cy="155660"/>
              </a:xfrm>
              <a:custGeom>
                <a:avLst/>
                <a:gdLst/>
                <a:ahLst/>
                <a:cxnLst/>
                <a:rect l="l" t="t" r="r" b="b"/>
                <a:pathLst>
                  <a:path w="482" h="1667" extrusionOk="0">
                    <a:moveTo>
                      <a:pt x="1" y="0"/>
                    </a:moveTo>
                    <a:cubicBezTo>
                      <a:pt x="198" y="722"/>
                      <a:pt x="378" y="1324"/>
                      <a:pt x="482" y="1666"/>
                    </a:cubicBezTo>
                    <a:lnTo>
                      <a:pt x="482" y="155"/>
                    </a:lnTo>
                    <a:cubicBezTo>
                      <a:pt x="325" y="89"/>
                      <a:pt x="165" y="3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4"/>
              <p:cNvSpPr/>
              <p:nvPr/>
            </p:nvSpPr>
            <p:spPr>
              <a:xfrm>
                <a:off x="3392188" y="3813435"/>
                <a:ext cx="161076" cy="312161"/>
              </a:xfrm>
              <a:custGeom>
                <a:avLst/>
                <a:gdLst/>
                <a:ahLst/>
                <a:cxnLst/>
                <a:rect l="l" t="t" r="r" b="b"/>
                <a:pathLst>
                  <a:path w="1725" h="3343" extrusionOk="0">
                    <a:moveTo>
                      <a:pt x="1225" y="0"/>
                    </a:moveTo>
                    <a:cubicBezTo>
                      <a:pt x="901" y="36"/>
                      <a:pt x="582" y="114"/>
                      <a:pt x="281" y="236"/>
                    </a:cubicBezTo>
                    <a:cubicBezTo>
                      <a:pt x="266" y="395"/>
                      <a:pt x="251" y="555"/>
                      <a:pt x="235" y="717"/>
                    </a:cubicBezTo>
                    <a:cubicBezTo>
                      <a:pt x="160" y="1555"/>
                      <a:pt x="79" y="2446"/>
                      <a:pt x="0" y="3342"/>
                    </a:cubicBezTo>
                    <a:cubicBezTo>
                      <a:pt x="195" y="3252"/>
                      <a:pt x="738" y="3041"/>
                      <a:pt x="1506" y="3041"/>
                    </a:cubicBezTo>
                    <a:cubicBezTo>
                      <a:pt x="1577" y="3041"/>
                      <a:pt x="1650" y="3042"/>
                      <a:pt x="1724" y="3046"/>
                    </a:cubicBezTo>
                    <a:cubicBezTo>
                      <a:pt x="1653" y="2669"/>
                      <a:pt x="1598" y="2312"/>
                      <a:pt x="1562" y="1988"/>
                    </a:cubicBezTo>
                    <a:cubicBezTo>
                      <a:pt x="1484" y="1320"/>
                      <a:pt x="1372" y="656"/>
                      <a:pt x="1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4"/>
              <p:cNvSpPr/>
              <p:nvPr/>
            </p:nvSpPr>
            <p:spPr>
              <a:xfrm>
                <a:off x="3419361" y="3571867"/>
                <a:ext cx="85440" cy="253707"/>
              </a:xfrm>
              <a:custGeom>
                <a:avLst/>
                <a:gdLst/>
                <a:ahLst/>
                <a:cxnLst/>
                <a:rect l="l" t="t" r="r" b="b"/>
                <a:pathLst>
                  <a:path w="915" h="2717" extrusionOk="0">
                    <a:moveTo>
                      <a:pt x="236" y="0"/>
                    </a:moveTo>
                    <a:cubicBezTo>
                      <a:pt x="177" y="742"/>
                      <a:pt x="94" y="1684"/>
                      <a:pt x="0" y="2717"/>
                    </a:cubicBezTo>
                    <a:cubicBezTo>
                      <a:pt x="294" y="2605"/>
                      <a:pt x="600" y="2529"/>
                      <a:pt x="914" y="2496"/>
                    </a:cubicBezTo>
                    <a:cubicBezTo>
                      <a:pt x="663" y="1367"/>
                      <a:pt x="370" y="415"/>
                      <a:pt x="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4"/>
              <p:cNvSpPr/>
              <p:nvPr/>
            </p:nvSpPr>
            <p:spPr>
              <a:xfrm>
                <a:off x="3564003" y="4107761"/>
                <a:ext cx="120644" cy="320378"/>
              </a:xfrm>
              <a:custGeom>
                <a:avLst/>
                <a:gdLst/>
                <a:ahLst/>
                <a:cxnLst/>
                <a:rect l="l" t="t" r="r" b="b"/>
                <a:pathLst>
                  <a:path w="1292" h="3431" extrusionOk="0">
                    <a:moveTo>
                      <a:pt x="1" y="0"/>
                    </a:moveTo>
                    <a:lnTo>
                      <a:pt x="1" y="0"/>
                    </a:lnTo>
                    <a:cubicBezTo>
                      <a:pt x="203" y="1066"/>
                      <a:pt x="509" y="2276"/>
                      <a:pt x="783" y="3277"/>
                    </a:cubicBezTo>
                    <a:cubicBezTo>
                      <a:pt x="955" y="3312"/>
                      <a:pt x="1125" y="3365"/>
                      <a:pt x="1292" y="3431"/>
                    </a:cubicBezTo>
                    <a:lnTo>
                      <a:pt x="1292" y="304"/>
                    </a:lnTo>
                    <a:cubicBezTo>
                      <a:pt x="877" y="140"/>
                      <a:pt x="444" y="3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4"/>
              <p:cNvSpPr/>
              <p:nvPr/>
            </p:nvSpPr>
            <p:spPr>
              <a:xfrm>
                <a:off x="3367350" y="4106360"/>
                <a:ext cx="259870" cy="322526"/>
              </a:xfrm>
              <a:custGeom>
                <a:avLst/>
                <a:gdLst/>
                <a:ahLst/>
                <a:cxnLst/>
                <a:rect l="l" t="t" r="r" b="b"/>
                <a:pathLst>
                  <a:path w="2783" h="3454" extrusionOk="0">
                    <a:moveTo>
                      <a:pt x="1763" y="1"/>
                    </a:moveTo>
                    <a:cubicBezTo>
                      <a:pt x="928" y="1"/>
                      <a:pt x="369" y="259"/>
                      <a:pt x="256" y="317"/>
                    </a:cubicBezTo>
                    <a:cubicBezTo>
                      <a:pt x="162" y="1385"/>
                      <a:pt x="74" y="2459"/>
                      <a:pt x="0" y="3454"/>
                    </a:cubicBezTo>
                    <a:cubicBezTo>
                      <a:pt x="232" y="3392"/>
                      <a:pt x="1039" y="3195"/>
                      <a:pt x="1920" y="3195"/>
                    </a:cubicBezTo>
                    <a:cubicBezTo>
                      <a:pt x="2206" y="3195"/>
                      <a:pt x="2499" y="3216"/>
                      <a:pt x="2783" y="3269"/>
                    </a:cubicBezTo>
                    <a:cubicBezTo>
                      <a:pt x="2512" y="2269"/>
                      <a:pt x="2208" y="1069"/>
                      <a:pt x="2008" y="8"/>
                    </a:cubicBezTo>
                    <a:cubicBezTo>
                      <a:pt x="1924" y="3"/>
                      <a:pt x="1842" y="1"/>
                      <a:pt x="1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4"/>
              <p:cNvSpPr/>
              <p:nvPr/>
            </p:nvSpPr>
            <p:spPr>
              <a:xfrm>
                <a:off x="3446254" y="3210310"/>
                <a:ext cx="217570" cy="316176"/>
              </a:xfrm>
              <a:custGeom>
                <a:avLst/>
                <a:gdLst/>
                <a:ahLst/>
                <a:cxnLst/>
                <a:rect l="l" t="t" r="r" b="b"/>
                <a:pathLst>
                  <a:path w="2330" h="3386" extrusionOk="0">
                    <a:moveTo>
                      <a:pt x="826" y="1"/>
                    </a:moveTo>
                    <a:cubicBezTo>
                      <a:pt x="428" y="1"/>
                      <a:pt x="134" y="41"/>
                      <a:pt x="34" y="57"/>
                    </a:cubicBezTo>
                    <a:lnTo>
                      <a:pt x="34" y="2429"/>
                    </a:lnTo>
                    <a:cubicBezTo>
                      <a:pt x="34" y="2589"/>
                      <a:pt x="21" y="2832"/>
                      <a:pt x="1" y="3138"/>
                    </a:cubicBezTo>
                    <a:cubicBezTo>
                      <a:pt x="118" y="3119"/>
                      <a:pt x="393" y="3083"/>
                      <a:pt x="745" y="3083"/>
                    </a:cubicBezTo>
                    <a:cubicBezTo>
                      <a:pt x="1203" y="3083"/>
                      <a:pt x="1791" y="3144"/>
                      <a:pt x="2330" y="3386"/>
                    </a:cubicBezTo>
                    <a:cubicBezTo>
                      <a:pt x="2282" y="2264"/>
                      <a:pt x="2229" y="1148"/>
                      <a:pt x="2183" y="171"/>
                    </a:cubicBezTo>
                    <a:cubicBezTo>
                      <a:pt x="1686" y="38"/>
                      <a:pt x="1208" y="1"/>
                      <a:pt x="8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4"/>
              <p:cNvSpPr/>
              <p:nvPr/>
            </p:nvSpPr>
            <p:spPr>
              <a:xfrm>
                <a:off x="3449336" y="2875832"/>
                <a:ext cx="200575" cy="341015"/>
              </a:xfrm>
              <a:custGeom>
                <a:avLst/>
                <a:gdLst/>
                <a:ahLst/>
                <a:cxnLst/>
                <a:rect l="l" t="t" r="r" b="b"/>
                <a:pathLst>
                  <a:path w="2148" h="3652" extrusionOk="0">
                    <a:moveTo>
                      <a:pt x="461" y="1"/>
                    </a:moveTo>
                    <a:cubicBezTo>
                      <a:pt x="307" y="1"/>
                      <a:pt x="153" y="13"/>
                      <a:pt x="1" y="36"/>
                    </a:cubicBezTo>
                    <a:lnTo>
                      <a:pt x="1" y="3543"/>
                    </a:lnTo>
                    <a:cubicBezTo>
                      <a:pt x="118" y="3525"/>
                      <a:pt x="409" y="3487"/>
                      <a:pt x="797" y="3487"/>
                    </a:cubicBezTo>
                    <a:cubicBezTo>
                      <a:pt x="1179" y="3487"/>
                      <a:pt x="1653" y="3523"/>
                      <a:pt x="2148" y="3651"/>
                    </a:cubicBezTo>
                    <a:cubicBezTo>
                      <a:pt x="2067" y="1970"/>
                      <a:pt x="2006" y="707"/>
                      <a:pt x="1996" y="540"/>
                    </a:cubicBezTo>
                    <a:cubicBezTo>
                      <a:pt x="1543" y="94"/>
                      <a:pt x="915" y="1"/>
                      <a:pt x="4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4"/>
              <p:cNvSpPr/>
              <p:nvPr/>
            </p:nvSpPr>
            <p:spPr>
              <a:xfrm>
                <a:off x="3515540" y="3811007"/>
                <a:ext cx="168920" cy="315523"/>
              </a:xfrm>
              <a:custGeom>
                <a:avLst/>
                <a:gdLst/>
                <a:ahLst/>
                <a:cxnLst/>
                <a:rect l="l" t="t" r="r" b="b"/>
                <a:pathLst>
                  <a:path w="1809" h="3379" extrusionOk="0">
                    <a:moveTo>
                      <a:pt x="343" y="1"/>
                    </a:moveTo>
                    <a:cubicBezTo>
                      <a:pt x="229" y="1"/>
                      <a:pt x="115" y="6"/>
                      <a:pt x="1" y="16"/>
                    </a:cubicBezTo>
                    <a:cubicBezTo>
                      <a:pt x="145" y="672"/>
                      <a:pt x="259" y="1335"/>
                      <a:pt x="337" y="2004"/>
                    </a:cubicBezTo>
                    <a:cubicBezTo>
                      <a:pt x="373" y="2330"/>
                      <a:pt x="431" y="2695"/>
                      <a:pt x="499" y="3080"/>
                    </a:cubicBezTo>
                    <a:cubicBezTo>
                      <a:pt x="950" y="3115"/>
                      <a:pt x="1390" y="3216"/>
                      <a:pt x="1808" y="3378"/>
                    </a:cubicBezTo>
                    <a:lnTo>
                      <a:pt x="1808" y="3315"/>
                    </a:lnTo>
                    <a:cubicBezTo>
                      <a:pt x="1808" y="2723"/>
                      <a:pt x="1775" y="1601"/>
                      <a:pt x="1725" y="262"/>
                    </a:cubicBezTo>
                    <a:cubicBezTo>
                      <a:pt x="1285" y="89"/>
                      <a:pt x="815"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4"/>
              <p:cNvSpPr/>
              <p:nvPr/>
            </p:nvSpPr>
            <p:spPr>
              <a:xfrm>
                <a:off x="3443173" y="3507157"/>
                <a:ext cx="232977" cy="318884"/>
              </a:xfrm>
              <a:custGeom>
                <a:avLst/>
                <a:gdLst/>
                <a:ahLst/>
                <a:cxnLst/>
                <a:rect l="l" t="t" r="r" b="b"/>
                <a:pathLst>
                  <a:path w="2495" h="3415" extrusionOk="0">
                    <a:moveTo>
                      <a:pt x="788" y="0"/>
                    </a:moveTo>
                    <a:cubicBezTo>
                      <a:pt x="413" y="0"/>
                      <a:pt x="126" y="43"/>
                      <a:pt x="29" y="60"/>
                    </a:cubicBezTo>
                    <a:cubicBezTo>
                      <a:pt x="21" y="179"/>
                      <a:pt x="11" y="306"/>
                      <a:pt x="1" y="445"/>
                    </a:cubicBezTo>
                    <a:cubicBezTo>
                      <a:pt x="297" y="1341"/>
                      <a:pt x="548" y="2255"/>
                      <a:pt x="755" y="3179"/>
                    </a:cubicBezTo>
                    <a:cubicBezTo>
                      <a:pt x="879" y="3167"/>
                      <a:pt x="1004" y="3161"/>
                      <a:pt x="1128" y="3161"/>
                    </a:cubicBezTo>
                    <a:cubicBezTo>
                      <a:pt x="1594" y="3161"/>
                      <a:pt x="2057" y="3247"/>
                      <a:pt x="2495" y="3415"/>
                    </a:cubicBezTo>
                    <a:cubicBezTo>
                      <a:pt x="2459" y="2453"/>
                      <a:pt x="2414" y="1382"/>
                      <a:pt x="2368" y="316"/>
                    </a:cubicBezTo>
                    <a:cubicBezTo>
                      <a:pt x="1835" y="64"/>
                      <a:pt x="1246" y="0"/>
                      <a:pt x="7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54"/>
            <p:cNvGrpSpPr/>
            <p:nvPr/>
          </p:nvGrpSpPr>
          <p:grpSpPr>
            <a:xfrm>
              <a:off x="6158310" y="2088379"/>
              <a:ext cx="313375" cy="2662753"/>
              <a:chOff x="6158310" y="2088379"/>
              <a:chExt cx="313375" cy="2662753"/>
            </a:xfrm>
          </p:grpSpPr>
          <p:sp>
            <p:nvSpPr>
              <p:cNvPr id="955" name="Google Shape;955;p54"/>
              <p:cNvSpPr/>
              <p:nvPr/>
            </p:nvSpPr>
            <p:spPr>
              <a:xfrm>
                <a:off x="6158310" y="2696453"/>
                <a:ext cx="149497" cy="1893882"/>
              </a:xfrm>
              <a:custGeom>
                <a:avLst/>
                <a:gdLst/>
                <a:ahLst/>
                <a:cxnLst/>
                <a:rect l="l" t="t" r="r" b="b"/>
                <a:pathLst>
                  <a:path w="1601" h="20282" extrusionOk="0">
                    <a:moveTo>
                      <a:pt x="1" y="0"/>
                    </a:moveTo>
                    <a:lnTo>
                      <a:pt x="1" y="20282"/>
                    </a:lnTo>
                    <a:lnTo>
                      <a:pt x="16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4"/>
              <p:cNvSpPr/>
              <p:nvPr/>
            </p:nvSpPr>
            <p:spPr>
              <a:xfrm>
                <a:off x="6241976" y="2424538"/>
                <a:ext cx="145949" cy="177137"/>
              </a:xfrm>
              <a:custGeom>
                <a:avLst/>
                <a:gdLst/>
                <a:ahLst/>
                <a:cxnLst/>
                <a:rect l="l" t="t" r="r" b="b"/>
                <a:pathLst>
                  <a:path w="1563" h="1897" extrusionOk="0">
                    <a:moveTo>
                      <a:pt x="543" y="1"/>
                    </a:moveTo>
                    <a:lnTo>
                      <a:pt x="1" y="1897"/>
                    </a:lnTo>
                    <a:lnTo>
                      <a:pt x="1563" y="1897"/>
                    </a:lnTo>
                    <a:lnTo>
                      <a:pt x="10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4"/>
              <p:cNvSpPr/>
              <p:nvPr/>
            </p:nvSpPr>
            <p:spPr>
              <a:xfrm>
                <a:off x="6294735" y="2088379"/>
                <a:ext cx="40526" cy="322993"/>
              </a:xfrm>
              <a:custGeom>
                <a:avLst/>
                <a:gdLst/>
                <a:ahLst/>
                <a:cxnLst/>
                <a:rect l="l" t="t" r="r" b="b"/>
                <a:pathLst>
                  <a:path w="434" h="3459" extrusionOk="0">
                    <a:moveTo>
                      <a:pt x="216" y="1"/>
                    </a:moveTo>
                    <a:lnTo>
                      <a:pt x="0" y="3459"/>
                    </a:lnTo>
                    <a:lnTo>
                      <a:pt x="433" y="3459"/>
                    </a:lnTo>
                    <a:lnTo>
                      <a:pt x="2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4"/>
              <p:cNvSpPr/>
              <p:nvPr/>
            </p:nvSpPr>
            <p:spPr>
              <a:xfrm>
                <a:off x="6185483" y="2614841"/>
                <a:ext cx="258936" cy="68632"/>
              </a:xfrm>
              <a:custGeom>
                <a:avLst/>
                <a:gdLst/>
                <a:ahLst/>
                <a:cxnLst/>
                <a:rect l="l" t="t" r="r" b="b"/>
                <a:pathLst>
                  <a:path w="2773" h="735" extrusionOk="0">
                    <a:moveTo>
                      <a:pt x="512" y="1"/>
                    </a:moveTo>
                    <a:cubicBezTo>
                      <a:pt x="8" y="1"/>
                      <a:pt x="1" y="492"/>
                      <a:pt x="1" y="515"/>
                    </a:cubicBezTo>
                    <a:lnTo>
                      <a:pt x="1" y="735"/>
                    </a:lnTo>
                    <a:lnTo>
                      <a:pt x="2773" y="735"/>
                    </a:lnTo>
                    <a:lnTo>
                      <a:pt x="2773" y="512"/>
                    </a:lnTo>
                    <a:cubicBezTo>
                      <a:pt x="2773" y="6"/>
                      <a:pt x="2282" y="1"/>
                      <a:pt x="22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4"/>
              <p:cNvSpPr/>
              <p:nvPr/>
            </p:nvSpPr>
            <p:spPr>
              <a:xfrm>
                <a:off x="6158777" y="2773770"/>
                <a:ext cx="312441" cy="1977362"/>
              </a:xfrm>
              <a:custGeom>
                <a:avLst/>
                <a:gdLst/>
                <a:ahLst/>
                <a:cxnLst/>
                <a:rect l="l" t="t" r="r" b="b"/>
                <a:pathLst>
                  <a:path w="3346" h="21176" extrusionOk="0">
                    <a:moveTo>
                      <a:pt x="1672" y="0"/>
                    </a:moveTo>
                    <a:lnTo>
                      <a:pt x="1" y="21175"/>
                    </a:lnTo>
                    <a:lnTo>
                      <a:pt x="3345" y="21175"/>
                    </a:lnTo>
                    <a:lnTo>
                      <a:pt x="16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4"/>
              <p:cNvSpPr/>
              <p:nvPr/>
            </p:nvSpPr>
            <p:spPr>
              <a:xfrm>
                <a:off x="6322188" y="2696453"/>
                <a:ext cx="149497" cy="1893882"/>
              </a:xfrm>
              <a:custGeom>
                <a:avLst/>
                <a:gdLst/>
                <a:ahLst/>
                <a:cxnLst/>
                <a:rect l="l" t="t" r="r" b="b"/>
                <a:pathLst>
                  <a:path w="1601" h="20282" extrusionOk="0">
                    <a:moveTo>
                      <a:pt x="0" y="0"/>
                    </a:moveTo>
                    <a:lnTo>
                      <a:pt x="1600" y="20282"/>
                    </a:lnTo>
                    <a:lnTo>
                      <a:pt x="16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54"/>
            <p:cNvGrpSpPr/>
            <p:nvPr/>
          </p:nvGrpSpPr>
          <p:grpSpPr>
            <a:xfrm>
              <a:off x="8174891" y="2351050"/>
              <a:ext cx="1135284" cy="2400082"/>
              <a:chOff x="8174891" y="2351050"/>
              <a:chExt cx="1135284" cy="2400082"/>
            </a:xfrm>
          </p:grpSpPr>
          <p:sp>
            <p:nvSpPr>
              <p:cNvPr id="962" name="Google Shape;962;p54"/>
              <p:cNvSpPr/>
              <p:nvPr/>
            </p:nvSpPr>
            <p:spPr>
              <a:xfrm>
                <a:off x="8896325" y="2669467"/>
                <a:ext cx="413849" cy="2081665"/>
              </a:xfrm>
              <a:custGeom>
                <a:avLst/>
                <a:gdLst/>
                <a:ahLst/>
                <a:cxnLst/>
                <a:rect l="l" t="t" r="r" b="b"/>
                <a:pathLst>
                  <a:path w="4432" h="22293" extrusionOk="0">
                    <a:moveTo>
                      <a:pt x="2046" y="4401"/>
                    </a:moveTo>
                    <a:lnTo>
                      <a:pt x="2046" y="7127"/>
                    </a:lnTo>
                    <a:lnTo>
                      <a:pt x="1933" y="7127"/>
                    </a:lnTo>
                    <a:lnTo>
                      <a:pt x="1933" y="4401"/>
                    </a:lnTo>
                    <a:close/>
                    <a:moveTo>
                      <a:pt x="2728" y="4401"/>
                    </a:moveTo>
                    <a:lnTo>
                      <a:pt x="2728" y="7127"/>
                    </a:lnTo>
                    <a:lnTo>
                      <a:pt x="2614" y="7127"/>
                    </a:lnTo>
                    <a:lnTo>
                      <a:pt x="2614" y="4401"/>
                    </a:lnTo>
                    <a:close/>
                    <a:moveTo>
                      <a:pt x="3411" y="4401"/>
                    </a:moveTo>
                    <a:lnTo>
                      <a:pt x="3411" y="7127"/>
                    </a:lnTo>
                    <a:lnTo>
                      <a:pt x="3295" y="7127"/>
                    </a:lnTo>
                    <a:lnTo>
                      <a:pt x="3295" y="4401"/>
                    </a:lnTo>
                    <a:close/>
                    <a:moveTo>
                      <a:pt x="229" y="1"/>
                    </a:moveTo>
                    <a:lnTo>
                      <a:pt x="229" y="4347"/>
                    </a:lnTo>
                    <a:lnTo>
                      <a:pt x="1365" y="4347"/>
                    </a:lnTo>
                    <a:lnTo>
                      <a:pt x="1365" y="7186"/>
                    </a:lnTo>
                    <a:lnTo>
                      <a:pt x="1" y="7186"/>
                    </a:lnTo>
                    <a:lnTo>
                      <a:pt x="1" y="8208"/>
                    </a:lnTo>
                    <a:lnTo>
                      <a:pt x="3353" y="8208"/>
                    </a:lnTo>
                    <a:lnTo>
                      <a:pt x="3353" y="8322"/>
                    </a:lnTo>
                    <a:lnTo>
                      <a:pt x="1" y="8322"/>
                    </a:lnTo>
                    <a:lnTo>
                      <a:pt x="1" y="9343"/>
                    </a:lnTo>
                    <a:lnTo>
                      <a:pt x="3353" y="9343"/>
                    </a:lnTo>
                    <a:lnTo>
                      <a:pt x="3353" y="9456"/>
                    </a:lnTo>
                    <a:lnTo>
                      <a:pt x="1" y="9456"/>
                    </a:lnTo>
                    <a:lnTo>
                      <a:pt x="1" y="10479"/>
                    </a:lnTo>
                    <a:lnTo>
                      <a:pt x="3353" y="10479"/>
                    </a:lnTo>
                    <a:lnTo>
                      <a:pt x="3353" y="10593"/>
                    </a:lnTo>
                    <a:lnTo>
                      <a:pt x="1" y="10593"/>
                    </a:lnTo>
                    <a:lnTo>
                      <a:pt x="1" y="11614"/>
                    </a:lnTo>
                    <a:lnTo>
                      <a:pt x="3353" y="11614"/>
                    </a:lnTo>
                    <a:lnTo>
                      <a:pt x="3353" y="11730"/>
                    </a:lnTo>
                    <a:lnTo>
                      <a:pt x="1" y="11730"/>
                    </a:lnTo>
                    <a:lnTo>
                      <a:pt x="1" y="12750"/>
                    </a:lnTo>
                    <a:lnTo>
                      <a:pt x="3353" y="12750"/>
                    </a:lnTo>
                    <a:lnTo>
                      <a:pt x="3353" y="12864"/>
                    </a:lnTo>
                    <a:lnTo>
                      <a:pt x="1" y="12864"/>
                    </a:lnTo>
                    <a:lnTo>
                      <a:pt x="1" y="13887"/>
                    </a:lnTo>
                    <a:lnTo>
                      <a:pt x="3353" y="13887"/>
                    </a:lnTo>
                    <a:lnTo>
                      <a:pt x="3353" y="14001"/>
                    </a:lnTo>
                    <a:lnTo>
                      <a:pt x="1" y="14001"/>
                    </a:lnTo>
                    <a:lnTo>
                      <a:pt x="1" y="15021"/>
                    </a:lnTo>
                    <a:lnTo>
                      <a:pt x="3353" y="15021"/>
                    </a:lnTo>
                    <a:lnTo>
                      <a:pt x="3353" y="15138"/>
                    </a:lnTo>
                    <a:lnTo>
                      <a:pt x="1" y="15138"/>
                    </a:lnTo>
                    <a:lnTo>
                      <a:pt x="1" y="16158"/>
                    </a:lnTo>
                    <a:lnTo>
                      <a:pt x="3353" y="16158"/>
                    </a:lnTo>
                    <a:lnTo>
                      <a:pt x="3353" y="16274"/>
                    </a:lnTo>
                    <a:lnTo>
                      <a:pt x="1" y="16274"/>
                    </a:lnTo>
                    <a:lnTo>
                      <a:pt x="1" y="17295"/>
                    </a:lnTo>
                    <a:lnTo>
                      <a:pt x="3353" y="17295"/>
                    </a:lnTo>
                    <a:lnTo>
                      <a:pt x="3353" y="17409"/>
                    </a:lnTo>
                    <a:lnTo>
                      <a:pt x="1" y="17409"/>
                    </a:lnTo>
                    <a:lnTo>
                      <a:pt x="1" y="18429"/>
                    </a:lnTo>
                    <a:lnTo>
                      <a:pt x="3353" y="18429"/>
                    </a:lnTo>
                    <a:lnTo>
                      <a:pt x="3353" y="18543"/>
                    </a:lnTo>
                    <a:lnTo>
                      <a:pt x="1" y="18543"/>
                    </a:lnTo>
                    <a:lnTo>
                      <a:pt x="1" y="22292"/>
                    </a:lnTo>
                    <a:lnTo>
                      <a:pt x="4431" y="22292"/>
                    </a:lnTo>
                    <a:lnTo>
                      <a:pt x="4431" y="4423"/>
                    </a:lnTo>
                    <a:lnTo>
                      <a:pt x="2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4"/>
              <p:cNvSpPr/>
              <p:nvPr/>
            </p:nvSpPr>
            <p:spPr>
              <a:xfrm>
                <a:off x="8174891" y="2351050"/>
                <a:ext cx="413756" cy="2400082"/>
              </a:xfrm>
              <a:custGeom>
                <a:avLst/>
                <a:gdLst/>
                <a:ahLst/>
                <a:cxnLst/>
                <a:rect l="l" t="t" r="r" b="b"/>
                <a:pathLst>
                  <a:path w="4431" h="25703" extrusionOk="0">
                    <a:moveTo>
                      <a:pt x="1137" y="4403"/>
                    </a:moveTo>
                    <a:lnTo>
                      <a:pt x="1137" y="7130"/>
                    </a:lnTo>
                    <a:lnTo>
                      <a:pt x="1023" y="7130"/>
                    </a:lnTo>
                    <a:lnTo>
                      <a:pt x="1023" y="4403"/>
                    </a:lnTo>
                    <a:close/>
                    <a:moveTo>
                      <a:pt x="1818" y="4403"/>
                    </a:moveTo>
                    <a:lnTo>
                      <a:pt x="1818" y="7130"/>
                    </a:lnTo>
                    <a:lnTo>
                      <a:pt x="1704" y="7130"/>
                    </a:lnTo>
                    <a:lnTo>
                      <a:pt x="1704" y="4403"/>
                    </a:lnTo>
                    <a:close/>
                    <a:moveTo>
                      <a:pt x="2499" y="4403"/>
                    </a:moveTo>
                    <a:lnTo>
                      <a:pt x="2499" y="7130"/>
                    </a:lnTo>
                    <a:lnTo>
                      <a:pt x="2385" y="7130"/>
                    </a:lnTo>
                    <a:lnTo>
                      <a:pt x="2385" y="4403"/>
                    </a:lnTo>
                    <a:close/>
                    <a:moveTo>
                      <a:pt x="4203" y="0"/>
                    </a:moveTo>
                    <a:lnTo>
                      <a:pt x="0" y="4426"/>
                    </a:lnTo>
                    <a:lnTo>
                      <a:pt x="0" y="25702"/>
                    </a:lnTo>
                    <a:lnTo>
                      <a:pt x="4431" y="25702"/>
                    </a:lnTo>
                    <a:lnTo>
                      <a:pt x="4431" y="21953"/>
                    </a:lnTo>
                    <a:lnTo>
                      <a:pt x="1079" y="21953"/>
                    </a:lnTo>
                    <a:lnTo>
                      <a:pt x="1079" y="21836"/>
                    </a:lnTo>
                    <a:lnTo>
                      <a:pt x="4431" y="21836"/>
                    </a:lnTo>
                    <a:lnTo>
                      <a:pt x="4431" y="20816"/>
                    </a:lnTo>
                    <a:lnTo>
                      <a:pt x="1079" y="20816"/>
                    </a:lnTo>
                    <a:lnTo>
                      <a:pt x="1079" y="20702"/>
                    </a:lnTo>
                    <a:lnTo>
                      <a:pt x="4431" y="20702"/>
                    </a:lnTo>
                    <a:lnTo>
                      <a:pt x="4431" y="19679"/>
                    </a:lnTo>
                    <a:lnTo>
                      <a:pt x="1079" y="19679"/>
                    </a:lnTo>
                    <a:lnTo>
                      <a:pt x="1079" y="19565"/>
                    </a:lnTo>
                    <a:lnTo>
                      <a:pt x="4431" y="19565"/>
                    </a:lnTo>
                    <a:lnTo>
                      <a:pt x="4431" y="18545"/>
                    </a:lnTo>
                    <a:lnTo>
                      <a:pt x="1079" y="18545"/>
                    </a:lnTo>
                    <a:lnTo>
                      <a:pt x="1079" y="18429"/>
                    </a:lnTo>
                    <a:lnTo>
                      <a:pt x="4431" y="18429"/>
                    </a:lnTo>
                    <a:lnTo>
                      <a:pt x="4431" y="17408"/>
                    </a:lnTo>
                    <a:lnTo>
                      <a:pt x="1079" y="17408"/>
                    </a:lnTo>
                    <a:lnTo>
                      <a:pt x="1079" y="17294"/>
                    </a:lnTo>
                    <a:lnTo>
                      <a:pt x="4431" y="17294"/>
                    </a:lnTo>
                    <a:lnTo>
                      <a:pt x="4431" y="16272"/>
                    </a:lnTo>
                    <a:lnTo>
                      <a:pt x="1079" y="16272"/>
                    </a:lnTo>
                    <a:lnTo>
                      <a:pt x="1079" y="16158"/>
                    </a:lnTo>
                    <a:lnTo>
                      <a:pt x="4431" y="16158"/>
                    </a:lnTo>
                    <a:lnTo>
                      <a:pt x="4431" y="15137"/>
                    </a:lnTo>
                    <a:lnTo>
                      <a:pt x="1079" y="15137"/>
                    </a:lnTo>
                    <a:lnTo>
                      <a:pt x="1079" y="15024"/>
                    </a:lnTo>
                    <a:lnTo>
                      <a:pt x="4431" y="15024"/>
                    </a:lnTo>
                    <a:lnTo>
                      <a:pt x="4431" y="14001"/>
                    </a:lnTo>
                    <a:lnTo>
                      <a:pt x="1079" y="14001"/>
                    </a:lnTo>
                    <a:lnTo>
                      <a:pt x="1079" y="13887"/>
                    </a:lnTo>
                    <a:lnTo>
                      <a:pt x="4431" y="13887"/>
                    </a:lnTo>
                    <a:lnTo>
                      <a:pt x="4431" y="12866"/>
                    </a:lnTo>
                    <a:lnTo>
                      <a:pt x="1079" y="12866"/>
                    </a:lnTo>
                    <a:lnTo>
                      <a:pt x="1079" y="12750"/>
                    </a:lnTo>
                    <a:lnTo>
                      <a:pt x="4431" y="12750"/>
                    </a:lnTo>
                    <a:lnTo>
                      <a:pt x="4431" y="11730"/>
                    </a:lnTo>
                    <a:lnTo>
                      <a:pt x="1079" y="11730"/>
                    </a:lnTo>
                    <a:lnTo>
                      <a:pt x="1079" y="11616"/>
                    </a:lnTo>
                    <a:lnTo>
                      <a:pt x="4431" y="11616"/>
                    </a:lnTo>
                    <a:lnTo>
                      <a:pt x="4431" y="10593"/>
                    </a:lnTo>
                    <a:lnTo>
                      <a:pt x="1079" y="10593"/>
                    </a:lnTo>
                    <a:lnTo>
                      <a:pt x="1079" y="10479"/>
                    </a:lnTo>
                    <a:lnTo>
                      <a:pt x="4431" y="10479"/>
                    </a:lnTo>
                    <a:lnTo>
                      <a:pt x="4431" y="9456"/>
                    </a:lnTo>
                    <a:lnTo>
                      <a:pt x="1079" y="9456"/>
                    </a:lnTo>
                    <a:lnTo>
                      <a:pt x="1079" y="9342"/>
                    </a:lnTo>
                    <a:lnTo>
                      <a:pt x="4431" y="9342"/>
                    </a:lnTo>
                    <a:lnTo>
                      <a:pt x="4431" y="8322"/>
                    </a:lnTo>
                    <a:lnTo>
                      <a:pt x="1079" y="8322"/>
                    </a:lnTo>
                    <a:lnTo>
                      <a:pt x="1079" y="8206"/>
                    </a:lnTo>
                    <a:lnTo>
                      <a:pt x="4431" y="8206"/>
                    </a:lnTo>
                    <a:lnTo>
                      <a:pt x="4431" y="7188"/>
                    </a:lnTo>
                    <a:lnTo>
                      <a:pt x="3066" y="7188"/>
                    </a:lnTo>
                    <a:lnTo>
                      <a:pt x="3066" y="4345"/>
                    </a:lnTo>
                    <a:lnTo>
                      <a:pt x="4203" y="4345"/>
                    </a:lnTo>
                    <a:lnTo>
                      <a:pt x="42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54"/>
            <p:cNvGrpSpPr/>
            <p:nvPr/>
          </p:nvGrpSpPr>
          <p:grpSpPr>
            <a:xfrm>
              <a:off x="3957122" y="3071084"/>
              <a:ext cx="1444550" cy="1680048"/>
              <a:chOff x="3957122" y="3071084"/>
              <a:chExt cx="1444550" cy="1680048"/>
            </a:xfrm>
          </p:grpSpPr>
          <p:sp>
            <p:nvSpPr>
              <p:cNvPr id="965" name="Google Shape;965;p54"/>
              <p:cNvSpPr/>
              <p:nvPr/>
            </p:nvSpPr>
            <p:spPr>
              <a:xfrm>
                <a:off x="4684813" y="4085817"/>
                <a:ext cx="75262" cy="408527"/>
              </a:xfrm>
              <a:custGeom>
                <a:avLst/>
                <a:gdLst/>
                <a:ahLst/>
                <a:cxnLst/>
                <a:rect l="l" t="t" r="r" b="b"/>
                <a:pathLst>
                  <a:path w="806" h="4375" extrusionOk="0">
                    <a:moveTo>
                      <a:pt x="0" y="0"/>
                    </a:moveTo>
                    <a:lnTo>
                      <a:pt x="0" y="4375"/>
                    </a:lnTo>
                    <a:lnTo>
                      <a:pt x="803" y="4375"/>
                    </a:lnTo>
                    <a:lnTo>
                      <a:pt x="803" y="375"/>
                    </a:lnTo>
                    <a:lnTo>
                      <a:pt x="806" y="37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4"/>
              <p:cNvSpPr/>
              <p:nvPr/>
            </p:nvSpPr>
            <p:spPr>
              <a:xfrm>
                <a:off x="4428025" y="4569232"/>
                <a:ext cx="502931" cy="181899"/>
              </a:xfrm>
              <a:custGeom>
                <a:avLst/>
                <a:gdLst/>
                <a:ahLst/>
                <a:cxnLst/>
                <a:rect l="l" t="t" r="r" b="b"/>
                <a:pathLst>
                  <a:path w="5386" h="1948" extrusionOk="0">
                    <a:moveTo>
                      <a:pt x="1" y="0"/>
                    </a:moveTo>
                    <a:lnTo>
                      <a:pt x="1" y="1947"/>
                    </a:lnTo>
                    <a:lnTo>
                      <a:pt x="5386" y="1947"/>
                    </a:lnTo>
                    <a:lnTo>
                      <a:pt x="53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4"/>
              <p:cNvSpPr/>
              <p:nvPr/>
            </p:nvSpPr>
            <p:spPr>
              <a:xfrm>
                <a:off x="4599186" y="4045852"/>
                <a:ext cx="75076" cy="448492"/>
              </a:xfrm>
              <a:custGeom>
                <a:avLst/>
                <a:gdLst/>
                <a:ahLst/>
                <a:cxnLst/>
                <a:rect l="l" t="t" r="r" b="b"/>
                <a:pathLst>
                  <a:path w="804" h="4803" extrusionOk="0">
                    <a:moveTo>
                      <a:pt x="1" y="0"/>
                    </a:moveTo>
                    <a:lnTo>
                      <a:pt x="1" y="4803"/>
                    </a:lnTo>
                    <a:lnTo>
                      <a:pt x="804" y="4803"/>
                    </a:lnTo>
                    <a:lnTo>
                      <a:pt x="804" y="375"/>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4"/>
              <p:cNvSpPr/>
              <p:nvPr/>
            </p:nvSpPr>
            <p:spPr>
              <a:xfrm>
                <a:off x="4470885" y="4505176"/>
                <a:ext cx="417304" cy="53505"/>
              </a:xfrm>
              <a:custGeom>
                <a:avLst/>
                <a:gdLst/>
                <a:ahLst/>
                <a:cxnLst/>
                <a:rect l="l" t="t" r="r" b="b"/>
                <a:pathLst>
                  <a:path w="4469" h="573" extrusionOk="0">
                    <a:moveTo>
                      <a:pt x="0" y="0"/>
                    </a:moveTo>
                    <a:lnTo>
                      <a:pt x="0" y="572"/>
                    </a:lnTo>
                    <a:lnTo>
                      <a:pt x="4469" y="572"/>
                    </a:lnTo>
                    <a:lnTo>
                      <a:pt x="44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4"/>
              <p:cNvSpPr/>
              <p:nvPr/>
            </p:nvSpPr>
            <p:spPr>
              <a:xfrm>
                <a:off x="3957122" y="3349349"/>
                <a:ext cx="152392" cy="50330"/>
              </a:xfrm>
              <a:custGeom>
                <a:avLst/>
                <a:gdLst/>
                <a:ahLst/>
                <a:cxnLst/>
                <a:rect l="l" t="t" r="r" b="b"/>
                <a:pathLst>
                  <a:path w="1632" h="539" extrusionOk="0">
                    <a:moveTo>
                      <a:pt x="173" y="1"/>
                    </a:moveTo>
                    <a:cubicBezTo>
                      <a:pt x="145" y="1"/>
                      <a:pt x="1" y="11"/>
                      <a:pt x="1" y="173"/>
                    </a:cubicBezTo>
                    <a:cubicBezTo>
                      <a:pt x="1" y="191"/>
                      <a:pt x="36" y="251"/>
                      <a:pt x="191" y="335"/>
                    </a:cubicBezTo>
                    <a:cubicBezTo>
                      <a:pt x="400" y="446"/>
                      <a:pt x="725" y="538"/>
                      <a:pt x="1053" y="538"/>
                    </a:cubicBezTo>
                    <a:cubicBezTo>
                      <a:pt x="1254" y="538"/>
                      <a:pt x="1455" y="504"/>
                      <a:pt x="1631" y="418"/>
                    </a:cubicBezTo>
                    <a:cubicBezTo>
                      <a:pt x="1581" y="282"/>
                      <a:pt x="1538" y="143"/>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4"/>
              <p:cNvSpPr/>
              <p:nvPr/>
            </p:nvSpPr>
            <p:spPr>
              <a:xfrm>
                <a:off x="4513932" y="4015784"/>
                <a:ext cx="74515" cy="478560"/>
              </a:xfrm>
              <a:custGeom>
                <a:avLst/>
                <a:gdLst/>
                <a:ahLst/>
                <a:cxnLst/>
                <a:rect l="l" t="t" r="r" b="b"/>
                <a:pathLst>
                  <a:path w="798" h="5125" extrusionOk="0">
                    <a:moveTo>
                      <a:pt x="223" y="1"/>
                    </a:moveTo>
                    <a:lnTo>
                      <a:pt x="0" y="5125"/>
                    </a:lnTo>
                    <a:lnTo>
                      <a:pt x="797" y="5125"/>
                    </a:lnTo>
                    <a:lnTo>
                      <a:pt x="797" y="269"/>
                    </a:lnTo>
                    <a:lnTo>
                      <a:pt x="2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4"/>
              <p:cNvSpPr/>
              <p:nvPr/>
            </p:nvSpPr>
            <p:spPr>
              <a:xfrm>
                <a:off x="5249560" y="3349349"/>
                <a:ext cx="152112" cy="50330"/>
              </a:xfrm>
              <a:custGeom>
                <a:avLst/>
                <a:gdLst/>
                <a:ahLst/>
                <a:cxnLst/>
                <a:rect l="l" t="t" r="r" b="b"/>
                <a:pathLst>
                  <a:path w="1629" h="539" extrusionOk="0">
                    <a:moveTo>
                      <a:pt x="130" y="1"/>
                    </a:moveTo>
                    <a:cubicBezTo>
                      <a:pt x="94" y="143"/>
                      <a:pt x="51" y="282"/>
                      <a:pt x="1" y="418"/>
                    </a:cubicBezTo>
                    <a:cubicBezTo>
                      <a:pt x="177" y="504"/>
                      <a:pt x="378" y="538"/>
                      <a:pt x="578" y="538"/>
                    </a:cubicBezTo>
                    <a:cubicBezTo>
                      <a:pt x="906" y="538"/>
                      <a:pt x="1231" y="446"/>
                      <a:pt x="1439" y="335"/>
                    </a:cubicBezTo>
                    <a:cubicBezTo>
                      <a:pt x="1596" y="251"/>
                      <a:pt x="1629" y="191"/>
                      <a:pt x="1629" y="173"/>
                    </a:cubicBezTo>
                    <a:cubicBezTo>
                      <a:pt x="1629" y="6"/>
                      <a:pt x="1477" y="1"/>
                      <a:pt x="14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4"/>
              <p:cNvSpPr/>
              <p:nvPr/>
            </p:nvSpPr>
            <p:spPr>
              <a:xfrm>
                <a:off x="4108487" y="3071084"/>
                <a:ext cx="1142380" cy="1069639"/>
              </a:xfrm>
              <a:custGeom>
                <a:avLst/>
                <a:gdLst/>
                <a:ahLst/>
                <a:cxnLst/>
                <a:rect l="l" t="t" r="r" b="b"/>
                <a:pathLst>
                  <a:path w="12234" h="11455" extrusionOk="0">
                    <a:moveTo>
                      <a:pt x="6861" y="1320"/>
                    </a:moveTo>
                    <a:cubicBezTo>
                      <a:pt x="6861" y="1328"/>
                      <a:pt x="6851" y="2064"/>
                      <a:pt x="6114" y="2064"/>
                    </a:cubicBezTo>
                    <a:cubicBezTo>
                      <a:pt x="5377" y="2064"/>
                      <a:pt x="5370" y="1328"/>
                      <a:pt x="5370" y="1320"/>
                    </a:cubicBezTo>
                    <a:lnTo>
                      <a:pt x="5484" y="1320"/>
                    </a:lnTo>
                    <a:cubicBezTo>
                      <a:pt x="5484" y="1345"/>
                      <a:pt x="5494" y="1950"/>
                      <a:pt x="6114" y="1950"/>
                    </a:cubicBezTo>
                    <a:cubicBezTo>
                      <a:pt x="6737" y="1950"/>
                      <a:pt x="6745" y="1345"/>
                      <a:pt x="6745" y="1320"/>
                    </a:cubicBezTo>
                    <a:close/>
                    <a:moveTo>
                      <a:pt x="6114" y="1"/>
                    </a:moveTo>
                    <a:cubicBezTo>
                      <a:pt x="6079" y="1"/>
                      <a:pt x="5256" y="14"/>
                      <a:pt x="5256" y="859"/>
                    </a:cubicBezTo>
                    <a:lnTo>
                      <a:pt x="5256" y="2315"/>
                    </a:lnTo>
                    <a:lnTo>
                      <a:pt x="2446" y="2667"/>
                    </a:lnTo>
                    <a:cubicBezTo>
                      <a:pt x="2847" y="3161"/>
                      <a:pt x="3909" y="4259"/>
                      <a:pt x="5337" y="4259"/>
                    </a:cubicBezTo>
                    <a:cubicBezTo>
                      <a:pt x="5439" y="4259"/>
                      <a:pt x="5543" y="4253"/>
                      <a:pt x="5648" y="4242"/>
                    </a:cubicBezTo>
                    <a:lnTo>
                      <a:pt x="5661" y="4355"/>
                    </a:lnTo>
                    <a:cubicBezTo>
                      <a:pt x="5555" y="4368"/>
                      <a:pt x="5448" y="4376"/>
                      <a:pt x="5339" y="4376"/>
                    </a:cubicBezTo>
                    <a:cubicBezTo>
                      <a:pt x="3805" y="4376"/>
                      <a:pt x="2689" y="3158"/>
                      <a:pt x="2309" y="2685"/>
                    </a:cubicBezTo>
                    <a:lnTo>
                      <a:pt x="0" y="2973"/>
                    </a:lnTo>
                    <a:cubicBezTo>
                      <a:pt x="18" y="3047"/>
                      <a:pt x="152" y="3424"/>
                      <a:pt x="157" y="3449"/>
                    </a:cubicBezTo>
                    <a:cubicBezTo>
                      <a:pt x="393" y="4047"/>
                      <a:pt x="889" y="4928"/>
                      <a:pt x="1762" y="4928"/>
                    </a:cubicBezTo>
                    <a:cubicBezTo>
                      <a:pt x="3109" y="4928"/>
                      <a:pt x="3800" y="4705"/>
                      <a:pt x="3805" y="4702"/>
                    </a:cubicBezTo>
                    <a:lnTo>
                      <a:pt x="3881" y="4677"/>
                    </a:lnTo>
                    <a:lnTo>
                      <a:pt x="3881" y="4755"/>
                    </a:lnTo>
                    <a:cubicBezTo>
                      <a:pt x="3881" y="4801"/>
                      <a:pt x="3889" y="9295"/>
                      <a:pt x="4547" y="9978"/>
                    </a:cubicBezTo>
                    <a:lnTo>
                      <a:pt x="6122" y="10715"/>
                    </a:lnTo>
                    <a:lnTo>
                      <a:pt x="6172" y="10715"/>
                    </a:lnTo>
                    <a:lnTo>
                      <a:pt x="6172" y="10738"/>
                    </a:lnTo>
                    <a:lnTo>
                      <a:pt x="7709" y="11454"/>
                    </a:lnTo>
                    <a:lnTo>
                      <a:pt x="7666" y="10540"/>
                    </a:lnTo>
                    <a:cubicBezTo>
                      <a:pt x="6760" y="10513"/>
                      <a:pt x="6747" y="9806"/>
                      <a:pt x="6747" y="9799"/>
                    </a:cubicBezTo>
                    <a:lnTo>
                      <a:pt x="6747" y="8685"/>
                    </a:lnTo>
                    <a:cubicBezTo>
                      <a:pt x="4934" y="7748"/>
                      <a:pt x="4686" y="5016"/>
                      <a:pt x="4684" y="4988"/>
                    </a:cubicBezTo>
                    <a:lnTo>
                      <a:pt x="4800" y="4981"/>
                    </a:lnTo>
                    <a:cubicBezTo>
                      <a:pt x="4803" y="5006"/>
                      <a:pt x="5041" y="7621"/>
                      <a:pt x="6747" y="8556"/>
                    </a:cubicBezTo>
                    <a:lnTo>
                      <a:pt x="6747" y="3252"/>
                    </a:lnTo>
                    <a:lnTo>
                      <a:pt x="6861" y="3252"/>
                    </a:lnTo>
                    <a:lnTo>
                      <a:pt x="6861" y="9799"/>
                    </a:lnTo>
                    <a:cubicBezTo>
                      <a:pt x="6861" y="9824"/>
                      <a:pt x="6876" y="10416"/>
                      <a:pt x="7697" y="10429"/>
                    </a:cubicBezTo>
                    <a:cubicBezTo>
                      <a:pt x="8332" y="9702"/>
                      <a:pt x="7897" y="4811"/>
                      <a:pt x="7891" y="4763"/>
                    </a:cubicBezTo>
                    <a:lnTo>
                      <a:pt x="7884" y="4687"/>
                    </a:lnTo>
                    <a:lnTo>
                      <a:pt x="7960" y="4702"/>
                    </a:lnTo>
                    <a:cubicBezTo>
                      <a:pt x="8788" y="4849"/>
                      <a:pt x="9628" y="4928"/>
                      <a:pt x="10471" y="4930"/>
                    </a:cubicBezTo>
                    <a:cubicBezTo>
                      <a:pt x="11345" y="4930"/>
                      <a:pt x="11838" y="4047"/>
                      <a:pt x="12074" y="3449"/>
                    </a:cubicBezTo>
                    <a:cubicBezTo>
                      <a:pt x="12074" y="3449"/>
                      <a:pt x="12213" y="3047"/>
                      <a:pt x="12233" y="2976"/>
                    </a:cubicBezTo>
                    <a:lnTo>
                      <a:pt x="6975" y="2315"/>
                    </a:lnTo>
                    <a:lnTo>
                      <a:pt x="6975" y="859"/>
                    </a:lnTo>
                    <a:cubicBezTo>
                      <a:pt x="6975" y="14"/>
                      <a:pt x="6152" y="1"/>
                      <a:pt x="6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4"/>
              <p:cNvSpPr/>
              <p:nvPr/>
            </p:nvSpPr>
            <p:spPr>
              <a:xfrm>
                <a:off x="4770347" y="4125689"/>
                <a:ext cx="74795" cy="368654"/>
              </a:xfrm>
              <a:custGeom>
                <a:avLst/>
                <a:gdLst/>
                <a:ahLst/>
                <a:cxnLst/>
                <a:rect l="l" t="t" r="r" b="b"/>
                <a:pathLst>
                  <a:path w="801" h="3948" extrusionOk="0">
                    <a:moveTo>
                      <a:pt x="1" y="1"/>
                    </a:moveTo>
                    <a:lnTo>
                      <a:pt x="1" y="3948"/>
                    </a:lnTo>
                    <a:lnTo>
                      <a:pt x="801" y="3948"/>
                    </a:lnTo>
                    <a:lnTo>
                      <a:pt x="626" y="29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54"/>
            <p:cNvGrpSpPr/>
            <p:nvPr/>
          </p:nvGrpSpPr>
          <p:grpSpPr>
            <a:xfrm>
              <a:off x="6591208" y="2860237"/>
              <a:ext cx="495835" cy="1890894"/>
              <a:chOff x="6591208" y="2860237"/>
              <a:chExt cx="495835" cy="1890894"/>
            </a:xfrm>
          </p:grpSpPr>
          <p:sp>
            <p:nvSpPr>
              <p:cNvPr id="975" name="Google Shape;975;p54"/>
              <p:cNvSpPr/>
              <p:nvPr/>
            </p:nvSpPr>
            <p:spPr>
              <a:xfrm>
                <a:off x="6659934" y="3265683"/>
                <a:ext cx="358756" cy="1414482"/>
              </a:xfrm>
              <a:custGeom>
                <a:avLst/>
                <a:gdLst/>
                <a:ahLst/>
                <a:cxnLst/>
                <a:rect l="l" t="t" r="r" b="b"/>
                <a:pathLst>
                  <a:path w="3842" h="15148" extrusionOk="0">
                    <a:moveTo>
                      <a:pt x="436" y="1"/>
                    </a:moveTo>
                    <a:cubicBezTo>
                      <a:pt x="583" y="340"/>
                      <a:pt x="920" y="1347"/>
                      <a:pt x="920" y="3383"/>
                    </a:cubicBezTo>
                    <a:lnTo>
                      <a:pt x="920" y="7383"/>
                    </a:lnTo>
                    <a:cubicBezTo>
                      <a:pt x="920" y="9621"/>
                      <a:pt x="110" y="14502"/>
                      <a:pt x="1" y="15148"/>
                    </a:cubicBezTo>
                    <a:lnTo>
                      <a:pt x="297" y="15148"/>
                    </a:lnTo>
                    <a:cubicBezTo>
                      <a:pt x="358" y="14781"/>
                      <a:pt x="543" y="13667"/>
                      <a:pt x="730" y="12330"/>
                    </a:cubicBezTo>
                    <a:lnTo>
                      <a:pt x="738" y="12289"/>
                    </a:lnTo>
                    <a:lnTo>
                      <a:pt x="1781" y="12289"/>
                    </a:lnTo>
                    <a:lnTo>
                      <a:pt x="1781" y="15145"/>
                    </a:lnTo>
                    <a:lnTo>
                      <a:pt x="2067" y="15145"/>
                    </a:lnTo>
                    <a:lnTo>
                      <a:pt x="2067" y="12287"/>
                    </a:lnTo>
                    <a:lnTo>
                      <a:pt x="3107" y="12287"/>
                    </a:lnTo>
                    <a:lnTo>
                      <a:pt x="3112" y="12330"/>
                    </a:lnTo>
                    <a:cubicBezTo>
                      <a:pt x="3302" y="13664"/>
                      <a:pt x="3485" y="14781"/>
                      <a:pt x="3548" y="15145"/>
                    </a:cubicBezTo>
                    <a:lnTo>
                      <a:pt x="3841" y="15145"/>
                    </a:lnTo>
                    <a:cubicBezTo>
                      <a:pt x="3733" y="14502"/>
                      <a:pt x="2922" y="9621"/>
                      <a:pt x="2922" y="7383"/>
                    </a:cubicBezTo>
                    <a:lnTo>
                      <a:pt x="2922" y="3383"/>
                    </a:lnTo>
                    <a:cubicBezTo>
                      <a:pt x="2922" y="1347"/>
                      <a:pt x="3259" y="340"/>
                      <a:pt x="3406" y="1"/>
                    </a:cubicBezTo>
                    <a:lnTo>
                      <a:pt x="3082" y="1"/>
                    </a:lnTo>
                    <a:cubicBezTo>
                      <a:pt x="2910" y="479"/>
                      <a:pt x="2634" y="1535"/>
                      <a:pt x="2634" y="3383"/>
                    </a:cubicBezTo>
                    <a:lnTo>
                      <a:pt x="2634" y="7383"/>
                    </a:lnTo>
                    <a:cubicBezTo>
                      <a:pt x="2634" y="8611"/>
                      <a:pt x="2864" y="10543"/>
                      <a:pt x="3059" y="11948"/>
                    </a:cubicBezTo>
                    <a:lnTo>
                      <a:pt x="3067" y="12003"/>
                    </a:lnTo>
                    <a:lnTo>
                      <a:pt x="2062" y="12003"/>
                    </a:lnTo>
                    <a:lnTo>
                      <a:pt x="2062" y="1"/>
                    </a:lnTo>
                    <a:lnTo>
                      <a:pt x="1778" y="1"/>
                    </a:lnTo>
                    <a:lnTo>
                      <a:pt x="1778" y="12003"/>
                    </a:lnTo>
                    <a:lnTo>
                      <a:pt x="773" y="12003"/>
                    </a:lnTo>
                    <a:lnTo>
                      <a:pt x="781" y="11948"/>
                    </a:lnTo>
                    <a:cubicBezTo>
                      <a:pt x="973" y="10543"/>
                      <a:pt x="1203" y="8611"/>
                      <a:pt x="1203" y="7383"/>
                    </a:cubicBezTo>
                    <a:lnTo>
                      <a:pt x="1203" y="3383"/>
                    </a:lnTo>
                    <a:cubicBezTo>
                      <a:pt x="1203" y="1537"/>
                      <a:pt x="930" y="482"/>
                      <a:pt x="7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4"/>
              <p:cNvSpPr/>
              <p:nvPr/>
            </p:nvSpPr>
            <p:spPr>
              <a:xfrm>
                <a:off x="6630147" y="4688849"/>
                <a:ext cx="418051" cy="62283"/>
              </a:xfrm>
              <a:custGeom>
                <a:avLst/>
                <a:gdLst/>
                <a:ahLst/>
                <a:cxnLst/>
                <a:rect l="l" t="t" r="r" b="b"/>
                <a:pathLst>
                  <a:path w="4477" h="667" extrusionOk="0">
                    <a:moveTo>
                      <a:pt x="333" y="0"/>
                    </a:moveTo>
                    <a:cubicBezTo>
                      <a:pt x="312" y="0"/>
                      <a:pt x="292" y="3"/>
                      <a:pt x="269" y="8"/>
                    </a:cubicBezTo>
                    <a:cubicBezTo>
                      <a:pt x="148" y="31"/>
                      <a:pt x="1" y="107"/>
                      <a:pt x="1" y="335"/>
                    </a:cubicBezTo>
                    <a:cubicBezTo>
                      <a:pt x="1" y="664"/>
                      <a:pt x="320" y="666"/>
                      <a:pt x="333" y="666"/>
                    </a:cubicBezTo>
                    <a:lnTo>
                      <a:pt x="4143" y="666"/>
                    </a:lnTo>
                    <a:cubicBezTo>
                      <a:pt x="4158" y="666"/>
                      <a:pt x="4477" y="661"/>
                      <a:pt x="4477" y="335"/>
                    </a:cubicBezTo>
                    <a:cubicBezTo>
                      <a:pt x="4477" y="107"/>
                      <a:pt x="4328" y="31"/>
                      <a:pt x="4204" y="8"/>
                    </a:cubicBezTo>
                    <a:cubicBezTo>
                      <a:pt x="4183" y="3"/>
                      <a:pt x="4163" y="0"/>
                      <a:pt x="4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4"/>
              <p:cNvSpPr/>
              <p:nvPr/>
            </p:nvSpPr>
            <p:spPr>
              <a:xfrm>
                <a:off x="6808871" y="2860237"/>
                <a:ext cx="60602" cy="165372"/>
              </a:xfrm>
              <a:custGeom>
                <a:avLst/>
                <a:gdLst/>
                <a:ahLst/>
                <a:cxnLst/>
                <a:rect l="l" t="t" r="r" b="b"/>
                <a:pathLst>
                  <a:path w="649" h="1771" extrusionOk="0">
                    <a:moveTo>
                      <a:pt x="325" y="1"/>
                    </a:moveTo>
                    <a:cubicBezTo>
                      <a:pt x="254" y="388"/>
                      <a:pt x="122" y="1117"/>
                      <a:pt x="1" y="1770"/>
                    </a:cubicBezTo>
                    <a:lnTo>
                      <a:pt x="649" y="1770"/>
                    </a:lnTo>
                    <a:cubicBezTo>
                      <a:pt x="527" y="1117"/>
                      <a:pt x="396" y="388"/>
                      <a:pt x="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4"/>
              <p:cNvSpPr/>
              <p:nvPr/>
            </p:nvSpPr>
            <p:spPr>
              <a:xfrm>
                <a:off x="6754992" y="3034480"/>
                <a:ext cx="168453" cy="44541"/>
              </a:xfrm>
              <a:custGeom>
                <a:avLst/>
                <a:gdLst/>
                <a:ahLst/>
                <a:cxnLst/>
                <a:rect l="l" t="t" r="r" b="b"/>
                <a:pathLst>
                  <a:path w="1804" h="477" extrusionOk="0">
                    <a:moveTo>
                      <a:pt x="520" y="0"/>
                    </a:moveTo>
                    <a:cubicBezTo>
                      <a:pt x="92" y="0"/>
                      <a:pt x="13" y="347"/>
                      <a:pt x="1" y="476"/>
                    </a:cubicBezTo>
                    <a:lnTo>
                      <a:pt x="1803" y="476"/>
                    </a:lnTo>
                    <a:cubicBezTo>
                      <a:pt x="1788" y="347"/>
                      <a:pt x="1712" y="0"/>
                      <a:pt x="12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4"/>
              <p:cNvSpPr/>
              <p:nvPr/>
            </p:nvSpPr>
            <p:spPr>
              <a:xfrm>
                <a:off x="6630427" y="3087892"/>
                <a:ext cx="417584" cy="62283"/>
              </a:xfrm>
              <a:custGeom>
                <a:avLst/>
                <a:gdLst/>
                <a:ahLst/>
                <a:cxnLst/>
                <a:rect l="l" t="t" r="r" b="b"/>
                <a:pathLst>
                  <a:path w="4472" h="667" extrusionOk="0">
                    <a:moveTo>
                      <a:pt x="712" y="1"/>
                    </a:moveTo>
                    <a:cubicBezTo>
                      <a:pt x="107" y="1"/>
                      <a:pt x="16" y="507"/>
                      <a:pt x="0" y="667"/>
                    </a:cubicBezTo>
                    <a:lnTo>
                      <a:pt x="4471" y="667"/>
                    </a:lnTo>
                    <a:cubicBezTo>
                      <a:pt x="4456" y="507"/>
                      <a:pt x="4365" y="1"/>
                      <a:pt x="3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4"/>
              <p:cNvSpPr/>
              <p:nvPr/>
            </p:nvSpPr>
            <p:spPr>
              <a:xfrm>
                <a:off x="6591208" y="3159045"/>
                <a:ext cx="495835" cy="26613"/>
              </a:xfrm>
              <a:custGeom>
                <a:avLst/>
                <a:gdLst/>
                <a:ahLst/>
                <a:cxnLst/>
                <a:rect l="l" t="t" r="r" b="b"/>
                <a:pathLst>
                  <a:path w="5310" h="285" extrusionOk="0">
                    <a:moveTo>
                      <a:pt x="180" y="1"/>
                    </a:moveTo>
                    <a:cubicBezTo>
                      <a:pt x="0" y="11"/>
                      <a:pt x="0" y="274"/>
                      <a:pt x="180" y="284"/>
                    </a:cubicBezTo>
                    <a:lnTo>
                      <a:pt x="5132" y="284"/>
                    </a:lnTo>
                    <a:cubicBezTo>
                      <a:pt x="5309" y="274"/>
                      <a:pt x="5309" y="11"/>
                      <a:pt x="5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4"/>
              <p:cNvSpPr/>
              <p:nvPr/>
            </p:nvSpPr>
            <p:spPr>
              <a:xfrm>
                <a:off x="6647888" y="3194529"/>
                <a:ext cx="382661" cy="26799"/>
              </a:xfrm>
              <a:custGeom>
                <a:avLst/>
                <a:gdLst/>
                <a:ahLst/>
                <a:cxnLst/>
                <a:rect l="l" t="t" r="r" b="b"/>
                <a:pathLst>
                  <a:path w="4098" h="287" extrusionOk="0">
                    <a:moveTo>
                      <a:pt x="1" y="0"/>
                    </a:moveTo>
                    <a:lnTo>
                      <a:pt x="1" y="287"/>
                    </a:lnTo>
                    <a:lnTo>
                      <a:pt x="4097" y="287"/>
                    </a:lnTo>
                    <a:lnTo>
                      <a:pt x="40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4"/>
              <p:cNvSpPr/>
              <p:nvPr/>
            </p:nvSpPr>
            <p:spPr>
              <a:xfrm>
                <a:off x="6612685" y="3230199"/>
                <a:ext cx="453068" cy="26613"/>
              </a:xfrm>
              <a:custGeom>
                <a:avLst/>
                <a:gdLst/>
                <a:ahLst/>
                <a:cxnLst/>
                <a:rect l="l" t="t" r="r" b="b"/>
                <a:pathLst>
                  <a:path w="4852" h="285" extrusionOk="0">
                    <a:moveTo>
                      <a:pt x="1" y="1"/>
                    </a:moveTo>
                    <a:cubicBezTo>
                      <a:pt x="16" y="92"/>
                      <a:pt x="76" y="284"/>
                      <a:pt x="330" y="284"/>
                    </a:cubicBezTo>
                    <a:lnTo>
                      <a:pt x="4522" y="284"/>
                    </a:lnTo>
                    <a:cubicBezTo>
                      <a:pt x="4778" y="284"/>
                      <a:pt x="4839" y="92"/>
                      <a:pt x="4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54"/>
            <p:cNvGrpSpPr/>
            <p:nvPr/>
          </p:nvGrpSpPr>
          <p:grpSpPr>
            <a:xfrm>
              <a:off x="6847903" y="3382124"/>
              <a:ext cx="1663240" cy="1369008"/>
              <a:chOff x="6847903" y="3382124"/>
              <a:chExt cx="1663240" cy="1369008"/>
            </a:xfrm>
          </p:grpSpPr>
          <p:sp>
            <p:nvSpPr>
              <p:cNvPr id="984" name="Google Shape;984;p54"/>
              <p:cNvSpPr/>
              <p:nvPr/>
            </p:nvSpPr>
            <p:spPr>
              <a:xfrm>
                <a:off x="7755252" y="4155010"/>
                <a:ext cx="62283" cy="506946"/>
              </a:xfrm>
              <a:custGeom>
                <a:avLst/>
                <a:gdLst/>
                <a:ahLst/>
                <a:cxnLst/>
                <a:rect l="l" t="t" r="r" b="b"/>
                <a:pathLst>
                  <a:path w="667" h="5429" extrusionOk="0">
                    <a:moveTo>
                      <a:pt x="0" y="1"/>
                    </a:moveTo>
                    <a:lnTo>
                      <a:pt x="0" y="5429"/>
                    </a:lnTo>
                    <a:lnTo>
                      <a:pt x="666" y="5429"/>
                    </a:lnTo>
                    <a:lnTo>
                      <a:pt x="6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4"/>
              <p:cNvSpPr/>
              <p:nvPr/>
            </p:nvSpPr>
            <p:spPr>
              <a:xfrm>
                <a:off x="7316191" y="4119620"/>
                <a:ext cx="98046" cy="26519"/>
              </a:xfrm>
              <a:custGeom>
                <a:avLst/>
                <a:gdLst/>
                <a:ahLst/>
                <a:cxnLst/>
                <a:rect l="l" t="t" r="r" b="b"/>
                <a:pathLst>
                  <a:path w="1050" h="284" extrusionOk="0">
                    <a:moveTo>
                      <a:pt x="1" y="0"/>
                    </a:moveTo>
                    <a:lnTo>
                      <a:pt x="1" y="284"/>
                    </a:lnTo>
                    <a:lnTo>
                      <a:pt x="1049" y="284"/>
                    </a:lnTo>
                    <a:lnTo>
                      <a:pt x="10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4"/>
              <p:cNvSpPr/>
              <p:nvPr/>
            </p:nvSpPr>
            <p:spPr>
              <a:xfrm>
                <a:off x="7333933" y="4155010"/>
                <a:ext cx="62283" cy="506946"/>
              </a:xfrm>
              <a:custGeom>
                <a:avLst/>
                <a:gdLst/>
                <a:ahLst/>
                <a:cxnLst/>
                <a:rect l="l" t="t" r="r" b="b"/>
                <a:pathLst>
                  <a:path w="667" h="5429" extrusionOk="0">
                    <a:moveTo>
                      <a:pt x="1" y="1"/>
                    </a:moveTo>
                    <a:lnTo>
                      <a:pt x="1" y="5429"/>
                    </a:lnTo>
                    <a:lnTo>
                      <a:pt x="667" y="5429"/>
                    </a:lnTo>
                    <a:lnTo>
                      <a:pt x="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4"/>
              <p:cNvSpPr/>
              <p:nvPr/>
            </p:nvSpPr>
            <p:spPr>
              <a:xfrm>
                <a:off x="7541791" y="4155010"/>
                <a:ext cx="62283" cy="506946"/>
              </a:xfrm>
              <a:custGeom>
                <a:avLst/>
                <a:gdLst/>
                <a:ahLst/>
                <a:cxnLst/>
                <a:rect l="l" t="t" r="r" b="b"/>
                <a:pathLst>
                  <a:path w="667" h="5429" extrusionOk="0">
                    <a:moveTo>
                      <a:pt x="0" y="1"/>
                    </a:moveTo>
                    <a:lnTo>
                      <a:pt x="0" y="5429"/>
                    </a:lnTo>
                    <a:lnTo>
                      <a:pt x="666" y="5429"/>
                    </a:lnTo>
                    <a:lnTo>
                      <a:pt x="6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4"/>
              <p:cNvSpPr/>
              <p:nvPr/>
            </p:nvSpPr>
            <p:spPr>
              <a:xfrm>
                <a:off x="7523769" y="4119620"/>
                <a:ext cx="97953" cy="26519"/>
              </a:xfrm>
              <a:custGeom>
                <a:avLst/>
                <a:gdLst/>
                <a:ahLst/>
                <a:cxnLst/>
                <a:rect l="l" t="t" r="r" b="b"/>
                <a:pathLst>
                  <a:path w="1049" h="284" extrusionOk="0">
                    <a:moveTo>
                      <a:pt x="1" y="0"/>
                    </a:moveTo>
                    <a:lnTo>
                      <a:pt x="1" y="284"/>
                    </a:lnTo>
                    <a:lnTo>
                      <a:pt x="1049" y="284"/>
                    </a:lnTo>
                    <a:lnTo>
                      <a:pt x="10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4"/>
              <p:cNvSpPr/>
              <p:nvPr/>
            </p:nvSpPr>
            <p:spPr>
              <a:xfrm>
                <a:off x="7737230" y="4119620"/>
                <a:ext cx="98046" cy="26519"/>
              </a:xfrm>
              <a:custGeom>
                <a:avLst/>
                <a:gdLst/>
                <a:ahLst/>
                <a:cxnLst/>
                <a:rect l="l" t="t" r="r" b="b"/>
                <a:pathLst>
                  <a:path w="1050" h="284" extrusionOk="0">
                    <a:moveTo>
                      <a:pt x="1" y="0"/>
                    </a:moveTo>
                    <a:lnTo>
                      <a:pt x="1" y="284"/>
                    </a:lnTo>
                    <a:lnTo>
                      <a:pt x="1049" y="284"/>
                    </a:lnTo>
                    <a:lnTo>
                      <a:pt x="10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4"/>
              <p:cNvSpPr/>
              <p:nvPr/>
            </p:nvSpPr>
            <p:spPr>
              <a:xfrm>
                <a:off x="7126355" y="4155010"/>
                <a:ext cx="62283" cy="506946"/>
              </a:xfrm>
              <a:custGeom>
                <a:avLst/>
                <a:gdLst/>
                <a:ahLst/>
                <a:cxnLst/>
                <a:rect l="l" t="t" r="r" b="b"/>
                <a:pathLst>
                  <a:path w="667" h="5429" extrusionOk="0">
                    <a:moveTo>
                      <a:pt x="1" y="1"/>
                    </a:moveTo>
                    <a:lnTo>
                      <a:pt x="1" y="5429"/>
                    </a:lnTo>
                    <a:lnTo>
                      <a:pt x="667" y="5429"/>
                    </a:lnTo>
                    <a:lnTo>
                      <a:pt x="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4"/>
              <p:cNvSpPr/>
              <p:nvPr/>
            </p:nvSpPr>
            <p:spPr>
              <a:xfrm>
                <a:off x="7108706" y="4119620"/>
                <a:ext cx="97673" cy="26519"/>
              </a:xfrm>
              <a:custGeom>
                <a:avLst/>
                <a:gdLst/>
                <a:ahLst/>
                <a:cxnLst/>
                <a:rect l="l" t="t" r="r" b="b"/>
                <a:pathLst>
                  <a:path w="1046" h="284" extrusionOk="0">
                    <a:moveTo>
                      <a:pt x="0" y="0"/>
                    </a:moveTo>
                    <a:lnTo>
                      <a:pt x="0" y="284"/>
                    </a:lnTo>
                    <a:lnTo>
                      <a:pt x="1046" y="284"/>
                    </a:lnTo>
                    <a:lnTo>
                      <a:pt x="10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4"/>
              <p:cNvSpPr/>
              <p:nvPr/>
            </p:nvSpPr>
            <p:spPr>
              <a:xfrm>
                <a:off x="7612945" y="3514627"/>
                <a:ext cx="133436" cy="26799"/>
              </a:xfrm>
              <a:custGeom>
                <a:avLst/>
                <a:gdLst/>
                <a:ahLst/>
                <a:cxnLst/>
                <a:rect l="l" t="t" r="r" b="b"/>
                <a:pathLst>
                  <a:path w="1429" h="287" extrusionOk="0">
                    <a:moveTo>
                      <a:pt x="0" y="0"/>
                    </a:moveTo>
                    <a:lnTo>
                      <a:pt x="0" y="286"/>
                    </a:lnTo>
                    <a:lnTo>
                      <a:pt x="1428" y="286"/>
                    </a:lnTo>
                    <a:lnTo>
                      <a:pt x="14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4"/>
              <p:cNvSpPr/>
              <p:nvPr/>
            </p:nvSpPr>
            <p:spPr>
              <a:xfrm>
                <a:off x="7962830" y="4155010"/>
                <a:ext cx="62189" cy="506946"/>
              </a:xfrm>
              <a:custGeom>
                <a:avLst/>
                <a:gdLst/>
                <a:ahLst/>
                <a:cxnLst/>
                <a:rect l="l" t="t" r="r" b="b"/>
                <a:pathLst>
                  <a:path w="666" h="5429" extrusionOk="0">
                    <a:moveTo>
                      <a:pt x="0" y="1"/>
                    </a:moveTo>
                    <a:lnTo>
                      <a:pt x="0" y="5429"/>
                    </a:lnTo>
                    <a:lnTo>
                      <a:pt x="666" y="5429"/>
                    </a:lnTo>
                    <a:lnTo>
                      <a:pt x="6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4"/>
              <p:cNvSpPr/>
              <p:nvPr/>
            </p:nvSpPr>
            <p:spPr>
              <a:xfrm>
                <a:off x="7619108" y="3382124"/>
                <a:ext cx="120830" cy="123632"/>
              </a:xfrm>
              <a:custGeom>
                <a:avLst/>
                <a:gdLst/>
                <a:ahLst/>
                <a:cxnLst/>
                <a:rect l="l" t="t" r="r" b="b"/>
                <a:pathLst>
                  <a:path w="1294" h="1324" extrusionOk="0">
                    <a:moveTo>
                      <a:pt x="648" y="0"/>
                    </a:moveTo>
                    <a:cubicBezTo>
                      <a:pt x="622" y="0"/>
                      <a:pt x="596" y="14"/>
                      <a:pt x="600" y="42"/>
                    </a:cubicBezTo>
                    <a:lnTo>
                      <a:pt x="600" y="184"/>
                    </a:lnTo>
                    <a:lnTo>
                      <a:pt x="458" y="184"/>
                    </a:lnTo>
                    <a:cubicBezTo>
                      <a:pt x="456" y="183"/>
                      <a:pt x="454" y="183"/>
                      <a:pt x="451" y="183"/>
                    </a:cubicBezTo>
                    <a:cubicBezTo>
                      <a:pt x="405" y="183"/>
                      <a:pt x="405" y="278"/>
                      <a:pt x="451" y="278"/>
                    </a:cubicBezTo>
                    <a:cubicBezTo>
                      <a:pt x="454" y="278"/>
                      <a:pt x="456" y="278"/>
                      <a:pt x="458" y="278"/>
                    </a:cubicBezTo>
                    <a:lnTo>
                      <a:pt x="600" y="278"/>
                    </a:lnTo>
                    <a:lnTo>
                      <a:pt x="600" y="726"/>
                    </a:lnTo>
                    <a:lnTo>
                      <a:pt x="0" y="1323"/>
                    </a:lnTo>
                    <a:lnTo>
                      <a:pt x="1294" y="1323"/>
                    </a:lnTo>
                    <a:lnTo>
                      <a:pt x="696" y="726"/>
                    </a:lnTo>
                    <a:lnTo>
                      <a:pt x="696" y="278"/>
                    </a:lnTo>
                    <a:lnTo>
                      <a:pt x="838" y="278"/>
                    </a:lnTo>
                    <a:cubicBezTo>
                      <a:pt x="840" y="278"/>
                      <a:pt x="843" y="278"/>
                      <a:pt x="845" y="278"/>
                    </a:cubicBezTo>
                    <a:cubicBezTo>
                      <a:pt x="891" y="278"/>
                      <a:pt x="891" y="183"/>
                      <a:pt x="845" y="183"/>
                    </a:cubicBezTo>
                    <a:cubicBezTo>
                      <a:pt x="843" y="183"/>
                      <a:pt x="840" y="183"/>
                      <a:pt x="838" y="184"/>
                    </a:cubicBezTo>
                    <a:lnTo>
                      <a:pt x="696" y="184"/>
                    </a:lnTo>
                    <a:lnTo>
                      <a:pt x="696" y="42"/>
                    </a:lnTo>
                    <a:cubicBezTo>
                      <a:pt x="700" y="14"/>
                      <a:pt x="674"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4"/>
              <p:cNvSpPr/>
              <p:nvPr/>
            </p:nvSpPr>
            <p:spPr>
              <a:xfrm>
                <a:off x="7452896" y="3550297"/>
                <a:ext cx="453535" cy="275744"/>
              </a:xfrm>
              <a:custGeom>
                <a:avLst/>
                <a:gdLst/>
                <a:ahLst/>
                <a:cxnLst/>
                <a:rect l="l" t="t" r="r" b="b"/>
                <a:pathLst>
                  <a:path w="4857" h="2953" extrusionOk="0">
                    <a:moveTo>
                      <a:pt x="1714" y="1"/>
                    </a:moveTo>
                    <a:lnTo>
                      <a:pt x="1714" y="578"/>
                    </a:lnTo>
                    <a:cubicBezTo>
                      <a:pt x="1945" y="510"/>
                      <a:pt x="2185" y="474"/>
                      <a:pt x="2428" y="474"/>
                    </a:cubicBezTo>
                    <a:lnTo>
                      <a:pt x="2428" y="477"/>
                    </a:lnTo>
                    <a:cubicBezTo>
                      <a:pt x="2669" y="477"/>
                      <a:pt x="2909" y="512"/>
                      <a:pt x="3142" y="580"/>
                    </a:cubicBezTo>
                    <a:lnTo>
                      <a:pt x="3142" y="1"/>
                    </a:lnTo>
                    <a:close/>
                    <a:moveTo>
                      <a:pt x="2428" y="570"/>
                    </a:moveTo>
                    <a:cubicBezTo>
                      <a:pt x="1107" y="570"/>
                      <a:pt x="28" y="1629"/>
                      <a:pt x="0" y="2950"/>
                    </a:cubicBezTo>
                    <a:lnTo>
                      <a:pt x="4856" y="2950"/>
                    </a:lnTo>
                    <a:cubicBezTo>
                      <a:pt x="4827" y="1630"/>
                      <a:pt x="3749" y="573"/>
                      <a:pt x="2428" y="570"/>
                    </a:cubicBezTo>
                    <a:close/>
                    <a:moveTo>
                      <a:pt x="4856" y="2950"/>
                    </a:moveTo>
                    <a:cubicBezTo>
                      <a:pt x="4856" y="2951"/>
                      <a:pt x="4856" y="2952"/>
                      <a:pt x="4856" y="2953"/>
                    </a:cubicBezTo>
                    <a:lnTo>
                      <a:pt x="4856" y="295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4"/>
              <p:cNvSpPr/>
              <p:nvPr/>
            </p:nvSpPr>
            <p:spPr>
              <a:xfrm>
                <a:off x="6883573" y="4670921"/>
                <a:ext cx="1592086" cy="35764"/>
              </a:xfrm>
              <a:custGeom>
                <a:avLst/>
                <a:gdLst/>
                <a:ahLst/>
                <a:cxnLst/>
                <a:rect l="l" t="t" r="r" b="b"/>
                <a:pathLst>
                  <a:path w="17050" h="383" extrusionOk="0">
                    <a:moveTo>
                      <a:pt x="1" y="0"/>
                    </a:moveTo>
                    <a:lnTo>
                      <a:pt x="1" y="382"/>
                    </a:lnTo>
                    <a:lnTo>
                      <a:pt x="17049" y="382"/>
                    </a:lnTo>
                    <a:lnTo>
                      <a:pt x="17049" y="0"/>
                    </a:lnTo>
                    <a:lnTo>
                      <a:pt x="16768" y="0"/>
                    </a:lnTo>
                    <a:lnTo>
                      <a:pt x="16768" y="3"/>
                    </a:lnTo>
                    <a:lnTo>
                      <a:pt x="15910" y="3"/>
                    </a:lnTo>
                    <a:lnTo>
                      <a:pt x="15910" y="0"/>
                    </a:lnTo>
                    <a:lnTo>
                      <a:pt x="14543" y="0"/>
                    </a:lnTo>
                    <a:lnTo>
                      <a:pt x="14543" y="3"/>
                    </a:lnTo>
                    <a:lnTo>
                      <a:pt x="13687" y="3"/>
                    </a:lnTo>
                    <a:lnTo>
                      <a:pt x="13687" y="0"/>
                    </a:lnTo>
                    <a:lnTo>
                      <a:pt x="12320" y="0"/>
                    </a:lnTo>
                    <a:lnTo>
                      <a:pt x="12320" y="3"/>
                    </a:lnTo>
                    <a:lnTo>
                      <a:pt x="11462" y="3"/>
                    </a:lnTo>
                    <a:lnTo>
                      <a:pt x="11462" y="0"/>
                    </a:lnTo>
                    <a:lnTo>
                      <a:pt x="10097" y="0"/>
                    </a:lnTo>
                    <a:lnTo>
                      <a:pt x="10097" y="3"/>
                    </a:lnTo>
                    <a:lnTo>
                      <a:pt x="9239" y="3"/>
                    </a:lnTo>
                    <a:lnTo>
                      <a:pt x="9239" y="0"/>
                    </a:lnTo>
                    <a:lnTo>
                      <a:pt x="7811" y="0"/>
                    </a:lnTo>
                    <a:lnTo>
                      <a:pt x="7811" y="3"/>
                    </a:lnTo>
                    <a:lnTo>
                      <a:pt x="6953" y="3"/>
                    </a:lnTo>
                    <a:lnTo>
                      <a:pt x="6953" y="0"/>
                    </a:lnTo>
                    <a:lnTo>
                      <a:pt x="5586" y="0"/>
                    </a:lnTo>
                    <a:lnTo>
                      <a:pt x="5586" y="3"/>
                    </a:lnTo>
                    <a:lnTo>
                      <a:pt x="4728" y="3"/>
                    </a:lnTo>
                    <a:lnTo>
                      <a:pt x="4728" y="0"/>
                    </a:lnTo>
                    <a:lnTo>
                      <a:pt x="3363" y="0"/>
                    </a:lnTo>
                    <a:lnTo>
                      <a:pt x="3363" y="3"/>
                    </a:lnTo>
                    <a:lnTo>
                      <a:pt x="2505" y="3"/>
                    </a:lnTo>
                    <a:lnTo>
                      <a:pt x="2505" y="0"/>
                    </a:lnTo>
                    <a:lnTo>
                      <a:pt x="1138" y="0"/>
                    </a:lnTo>
                    <a:lnTo>
                      <a:pt x="1138" y="3"/>
                    </a:lnTo>
                    <a:lnTo>
                      <a:pt x="282" y="3"/>
                    </a:lnTo>
                    <a:lnTo>
                      <a:pt x="2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4"/>
              <p:cNvSpPr/>
              <p:nvPr/>
            </p:nvSpPr>
            <p:spPr>
              <a:xfrm>
                <a:off x="7168001" y="3834912"/>
                <a:ext cx="1023044" cy="26613"/>
              </a:xfrm>
              <a:custGeom>
                <a:avLst/>
                <a:gdLst/>
                <a:ahLst/>
                <a:cxnLst/>
                <a:rect l="l" t="t" r="r" b="b"/>
                <a:pathLst>
                  <a:path w="10956" h="285" extrusionOk="0">
                    <a:moveTo>
                      <a:pt x="1" y="1"/>
                    </a:moveTo>
                    <a:lnTo>
                      <a:pt x="1" y="284"/>
                    </a:lnTo>
                    <a:lnTo>
                      <a:pt x="10955" y="284"/>
                    </a:lnTo>
                    <a:lnTo>
                      <a:pt x="109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4"/>
              <p:cNvSpPr/>
              <p:nvPr/>
            </p:nvSpPr>
            <p:spPr>
              <a:xfrm>
                <a:off x="7945089" y="4119620"/>
                <a:ext cx="97673" cy="26519"/>
              </a:xfrm>
              <a:custGeom>
                <a:avLst/>
                <a:gdLst/>
                <a:ahLst/>
                <a:cxnLst/>
                <a:rect l="l" t="t" r="r" b="b"/>
                <a:pathLst>
                  <a:path w="1046" h="284" extrusionOk="0">
                    <a:moveTo>
                      <a:pt x="0" y="0"/>
                    </a:moveTo>
                    <a:lnTo>
                      <a:pt x="0" y="284"/>
                    </a:lnTo>
                    <a:lnTo>
                      <a:pt x="1046" y="284"/>
                    </a:lnTo>
                    <a:lnTo>
                      <a:pt x="10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4"/>
              <p:cNvSpPr/>
              <p:nvPr/>
            </p:nvSpPr>
            <p:spPr>
              <a:xfrm>
                <a:off x="8170315" y="4155010"/>
                <a:ext cx="62563" cy="506946"/>
              </a:xfrm>
              <a:custGeom>
                <a:avLst/>
                <a:gdLst/>
                <a:ahLst/>
                <a:cxnLst/>
                <a:rect l="l" t="t" r="r" b="b"/>
                <a:pathLst>
                  <a:path w="670" h="5429" extrusionOk="0">
                    <a:moveTo>
                      <a:pt x="1" y="1"/>
                    </a:moveTo>
                    <a:lnTo>
                      <a:pt x="1" y="5429"/>
                    </a:lnTo>
                    <a:lnTo>
                      <a:pt x="669" y="5429"/>
                    </a:lnTo>
                    <a:lnTo>
                      <a:pt x="6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4"/>
              <p:cNvSpPr/>
              <p:nvPr/>
            </p:nvSpPr>
            <p:spPr>
              <a:xfrm>
                <a:off x="8378173" y="4155010"/>
                <a:ext cx="62283" cy="506946"/>
              </a:xfrm>
              <a:custGeom>
                <a:avLst/>
                <a:gdLst/>
                <a:ahLst/>
                <a:cxnLst/>
                <a:rect l="l" t="t" r="r" b="b"/>
                <a:pathLst>
                  <a:path w="667" h="5429" extrusionOk="0">
                    <a:moveTo>
                      <a:pt x="0" y="1"/>
                    </a:moveTo>
                    <a:lnTo>
                      <a:pt x="0" y="5429"/>
                    </a:lnTo>
                    <a:lnTo>
                      <a:pt x="666" y="5429"/>
                    </a:lnTo>
                    <a:lnTo>
                      <a:pt x="6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4"/>
              <p:cNvSpPr/>
              <p:nvPr/>
            </p:nvSpPr>
            <p:spPr>
              <a:xfrm>
                <a:off x="8152667" y="4119620"/>
                <a:ext cx="97953" cy="26519"/>
              </a:xfrm>
              <a:custGeom>
                <a:avLst/>
                <a:gdLst/>
                <a:ahLst/>
                <a:cxnLst/>
                <a:rect l="l" t="t" r="r" b="b"/>
                <a:pathLst>
                  <a:path w="1049" h="284" extrusionOk="0">
                    <a:moveTo>
                      <a:pt x="0" y="0"/>
                    </a:moveTo>
                    <a:lnTo>
                      <a:pt x="0" y="284"/>
                    </a:lnTo>
                    <a:lnTo>
                      <a:pt x="1048" y="284"/>
                    </a:lnTo>
                    <a:lnTo>
                      <a:pt x="10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4"/>
              <p:cNvSpPr/>
              <p:nvPr/>
            </p:nvSpPr>
            <p:spPr>
              <a:xfrm>
                <a:off x="8360432" y="4119620"/>
                <a:ext cx="97766" cy="26519"/>
              </a:xfrm>
              <a:custGeom>
                <a:avLst/>
                <a:gdLst/>
                <a:ahLst/>
                <a:cxnLst/>
                <a:rect l="l" t="t" r="r" b="b"/>
                <a:pathLst>
                  <a:path w="1047" h="284" extrusionOk="0">
                    <a:moveTo>
                      <a:pt x="0" y="0"/>
                    </a:moveTo>
                    <a:lnTo>
                      <a:pt x="0" y="284"/>
                    </a:lnTo>
                    <a:lnTo>
                      <a:pt x="1046" y="284"/>
                    </a:lnTo>
                    <a:lnTo>
                      <a:pt x="10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4"/>
              <p:cNvSpPr/>
              <p:nvPr/>
            </p:nvSpPr>
            <p:spPr>
              <a:xfrm>
                <a:off x="8182454" y="3692605"/>
                <a:ext cx="275277" cy="133436"/>
              </a:xfrm>
              <a:custGeom>
                <a:avLst/>
                <a:gdLst/>
                <a:ahLst/>
                <a:cxnLst/>
                <a:rect l="l" t="t" r="r" b="b"/>
                <a:pathLst>
                  <a:path w="2948" h="1429" extrusionOk="0">
                    <a:moveTo>
                      <a:pt x="1474" y="1"/>
                    </a:moveTo>
                    <a:cubicBezTo>
                      <a:pt x="676" y="1"/>
                      <a:pt x="25" y="631"/>
                      <a:pt x="0" y="1429"/>
                    </a:cubicBezTo>
                    <a:lnTo>
                      <a:pt x="2947" y="1429"/>
                    </a:lnTo>
                    <a:cubicBezTo>
                      <a:pt x="2919" y="631"/>
                      <a:pt x="2269"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4"/>
              <p:cNvSpPr/>
              <p:nvPr/>
            </p:nvSpPr>
            <p:spPr>
              <a:xfrm>
                <a:off x="6901315" y="3834912"/>
                <a:ext cx="258002" cy="26613"/>
              </a:xfrm>
              <a:custGeom>
                <a:avLst/>
                <a:gdLst/>
                <a:ahLst/>
                <a:cxnLst/>
                <a:rect l="l" t="t" r="r" b="b"/>
                <a:pathLst>
                  <a:path w="2763" h="285" extrusionOk="0">
                    <a:moveTo>
                      <a:pt x="1" y="1"/>
                    </a:moveTo>
                    <a:lnTo>
                      <a:pt x="1" y="284"/>
                    </a:lnTo>
                    <a:lnTo>
                      <a:pt x="2763" y="284"/>
                    </a:lnTo>
                    <a:lnTo>
                      <a:pt x="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4"/>
              <p:cNvSpPr/>
              <p:nvPr/>
            </p:nvSpPr>
            <p:spPr>
              <a:xfrm>
                <a:off x="7399484" y="3888604"/>
                <a:ext cx="560358" cy="132970"/>
              </a:xfrm>
              <a:custGeom>
                <a:avLst/>
                <a:gdLst/>
                <a:ahLst/>
                <a:cxnLst/>
                <a:rect l="l" t="t" r="r" b="b"/>
                <a:pathLst>
                  <a:path w="6001" h="1424" extrusionOk="0">
                    <a:moveTo>
                      <a:pt x="3000" y="1"/>
                    </a:moveTo>
                    <a:lnTo>
                      <a:pt x="0" y="1125"/>
                    </a:lnTo>
                    <a:lnTo>
                      <a:pt x="0" y="1423"/>
                    </a:lnTo>
                    <a:lnTo>
                      <a:pt x="6000" y="1423"/>
                    </a:lnTo>
                    <a:lnTo>
                      <a:pt x="6000" y="1125"/>
                    </a:lnTo>
                    <a:lnTo>
                      <a:pt x="30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4"/>
              <p:cNvSpPr/>
              <p:nvPr/>
            </p:nvSpPr>
            <p:spPr>
              <a:xfrm>
                <a:off x="6901315" y="3870395"/>
                <a:ext cx="258002" cy="151178"/>
              </a:xfrm>
              <a:custGeom>
                <a:avLst/>
                <a:gdLst/>
                <a:ahLst/>
                <a:cxnLst/>
                <a:rect l="l" t="t" r="r" b="b"/>
                <a:pathLst>
                  <a:path w="2763" h="1619" extrusionOk="0">
                    <a:moveTo>
                      <a:pt x="1905" y="287"/>
                    </a:moveTo>
                    <a:lnTo>
                      <a:pt x="1905" y="1142"/>
                    </a:lnTo>
                    <a:lnTo>
                      <a:pt x="1046" y="1142"/>
                    </a:lnTo>
                    <a:lnTo>
                      <a:pt x="1046" y="287"/>
                    </a:lnTo>
                    <a:close/>
                    <a:moveTo>
                      <a:pt x="1" y="1"/>
                    </a:moveTo>
                    <a:lnTo>
                      <a:pt x="1" y="1618"/>
                    </a:lnTo>
                    <a:lnTo>
                      <a:pt x="2763" y="1618"/>
                    </a:lnTo>
                    <a:lnTo>
                      <a:pt x="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4"/>
              <p:cNvSpPr/>
              <p:nvPr/>
            </p:nvSpPr>
            <p:spPr>
              <a:xfrm>
                <a:off x="6901595" y="3692605"/>
                <a:ext cx="275277" cy="133436"/>
              </a:xfrm>
              <a:custGeom>
                <a:avLst/>
                <a:gdLst/>
                <a:ahLst/>
                <a:cxnLst/>
                <a:rect l="l" t="t" r="r" b="b"/>
                <a:pathLst>
                  <a:path w="2948" h="1429" extrusionOk="0">
                    <a:moveTo>
                      <a:pt x="1474" y="1"/>
                    </a:moveTo>
                    <a:cubicBezTo>
                      <a:pt x="676" y="1"/>
                      <a:pt x="26" y="634"/>
                      <a:pt x="0" y="1429"/>
                    </a:cubicBezTo>
                    <a:lnTo>
                      <a:pt x="2947" y="1429"/>
                    </a:lnTo>
                    <a:cubicBezTo>
                      <a:pt x="2922" y="631"/>
                      <a:pt x="2269"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4"/>
              <p:cNvSpPr/>
              <p:nvPr/>
            </p:nvSpPr>
            <p:spPr>
              <a:xfrm>
                <a:off x="6847903" y="4715555"/>
                <a:ext cx="1663240" cy="35577"/>
              </a:xfrm>
              <a:custGeom>
                <a:avLst/>
                <a:gdLst/>
                <a:ahLst/>
                <a:cxnLst/>
                <a:rect l="l" t="t" r="r" b="b"/>
                <a:pathLst>
                  <a:path w="17812" h="381" extrusionOk="0">
                    <a:moveTo>
                      <a:pt x="1" y="1"/>
                    </a:moveTo>
                    <a:lnTo>
                      <a:pt x="1" y="380"/>
                    </a:lnTo>
                    <a:lnTo>
                      <a:pt x="17811" y="380"/>
                    </a:lnTo>
                    <a:lnTo>
                      <a:pt x="178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4"/>
              <p:cNvSpPr/>
              <p:nvPr/>
            </p:nvSpPr>
            <p:spPr>
              <a:xfrm>
                <a:off x="6901315" y="4030444"/>
                <a:ext cx="1556603" cy="80211"/>
              </a:xfrm>
              <a:custGeom>
                <a:avLst/>
                <a:gdLst/>
                <a:ahLst/>
                <a:cxnLst/>
                <a:rect l="l" t="t" r="r" b="b"/>
                <a:pathLst>
                  <a:path w="16670" h="859" extrusionOk="0">
                    <a:moveTo>
                      <a:pt x="1" y="1"/>
                    </a:moveTo>
                    <a:lnTo>
                      <a:pt x="1" y="859"/>
                    </a:lnTo>
                    <a:lnTo>
                      <a:pt x="16670" y="859"/>
                    </a:lnTo>
                    <a:lnTo>
                      <a:pt x="166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4"/>
              <p:cNvSpPr/>
              <p:nvPr/>
            </p:nvSpPr>
            <p:spPr>
              <a:xfrm>
                <a:off x="7168001" y="3870395"/>
                <a:ext cx="1023044" cy="151178"/>
              </a:xfrm>
              <a:custGeom>
                <a:avLst/>
                <a:gdLst/>
                <a:ahLst/>
                <a:cxnLst/>
                <a:rect l="l" t="t" r="r" b="b"/>
                <a:pathLst>
                  <a:path w="10956" h="1619" extrusionOk="0">
                    <a:moveTo>
                      <a:pt x="1717" y="287"/>
                    </a:moveTo>
                    <a:lnTo>
                      <a:pt x="1717" y="1145"/>
                    </a:lnTo>
                    <a:lnTo>
                      <a:pt x="859" y="1145"/>
                    </a:lnTo>
                    <a:lnTo>
                      <a:pt x="859" y="287"/>
                    </a:lnTo>
                    <a:close/>
                    <a:moveTo>
                      <a:pt x="10097" y="287"/>
                    </a:moveTo>
                    <a:lnTo>
                      <a:pt x="10097" y="1145"/>
                    </a:lnTo>
                    <a:lnTo>
                      <a:pt x="9239" y="1145"/>
                    </a:lnTo>
                    <a:lnTo>
                      <a:pt x="9239" y="287"/>
                    </a:lnTo>
                    <a:close/>
                    <a:moveTo>
                      <a:pt x="1" y="1"/>
                    </a:moveTo>
                    <a:lnTo>
                      <a:pt x="1" y="1618"/>
                    </a:lnTo>
                    <a:lnTo>
                      <a:pt x="2383" y="1618"/>
                    </a:lnTo>
                    <a:lnTo>
                      <a:pt x="2383" y="1254"/>
                    </a:lnTo>
                    <a:lnTo>
                      <a:pt x="5461" y="99"/>
                    </a:lnTo>
                    <a:lnTo>
                      <a:pt x="5479" y="142"/>
                    </a:lnTo>
                    <a:lnTo>
                      <a:pt x="5494" y="99"/>
                    </a:lnTo>
                    <a:lnTo>
                      <a:pt x="8573" y="1254"/>
                    </a:lnTo>
                    <a:lnTo>
                      <a:pt x="8573" y="1618"/>
                    </a:lnTo>
                    <a:lnTo>
                      <a:pt x="10955" y="1618"/>
                    </a:lnTo>
                    <a:lnTo>
                      <a:pt x="109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4"/>
              <p:cNvSpPr/>
              <p:nvPr/>
            </p:nvSpPr>
            <p:spPr>
              <a:xfrm>
                <a:off x="6918590" y="4155010"/>
                <a:ext cx="62283" cy="506946"/>
              </a:xfrm>
              <a:custGeom>
                <a:avLst/>
                <a:gdLst/>
                <a:ahLst/>
                <a:cxnLst/>
                <a:rect l="l" t="t" r="r" b="b"/>
                <a:pathLst>
                  <a:path w="667" h="5429" extrusionOk="0">
                    <a:moveTo>
                      <a:pt x="1" y="1"/>
                    </a:moveTo>
                    <a:lnTo>
                      <a:pt x="1" y="5429"/>
                    </a:lnTo>
                    <a:lnTo>
                      <a:pt x="666" y="5429"/>
                    </a:lnTo>
                    <a:lnTo>
                      <a:pt x="6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4"/>
              <p:cNvSpPr/>
              <p:nvPr/>
            </p:nvSpPr>
            <p:spPr>
              <a:xfrm>
                <a:off x="6900848" y="4119620"/>
                <a:ext cx="97953" cy="26519"/>
              </a:xfrm>
              <a:custGeom>
                <a:avLst/>
                <a:gdLst/>
                <a:ahLst/>
                <a:cxnLst/>
                <a:rect l="l" t="t" r="r" b="b"/>
                <a:pathLst>
                  <a:path w="1049" h="284" extrusionOk="0">
                    <a:moveTo>
                      <a:pt x="1" y="0"/>
                    </a:moveTo>
                    <a:lnTo>
                      <a:pt x="1" y="284"/>
                    </a:lnTo>
                    <a:lnTo>
                      <a:pt x="1049" y="284"/>
                    </a:lnTo>
                    <a:lnTo>
                      <a:pt x="10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4"/>
              <p:cNvSpPr/>
              <p:nvPr/>
            </p:nvSpPr>
            <p:spPr>
              <a:xfrm>
                <a:off x="8199916" y="3870395"/>
                <a:ext cx="258002" cy="151178"/>
              </a:xfrm>
              <a:custGeom>
                <a:avLst/>
                <a:gdLst/>
                <a:ahLst/>
                <a:cxnLst/>
                <a:rect l="l" t="t" r="r" b="b"/>
                <a:pathLst>
                  <a:path w="2763" h="1619" extrusionOk="0">
                    <a:moveTo>
                      <a:pt x="1714" y="287"/>
                    </a:moveTo>
                    <a:lnTo>
                      <a:pt x="1714" y="1142"/>
                    </a:lnTo>
                    <a:lnTo>
                      <a:pt x="856" y="1142"/>
                    </a:lnTo>
                    <a:lnTo>
                      <a:pt x="856" y="287"/>
                    </a:lnTo>
                    <a:close/>
                    <a:moveTo>
                      <a:pt x="0" y="1"/>
                    </a:moveTo>
                    <a:lnTo>
                      <a:pt x="0" y="1618"/>
                    </a:lnTo>
                    <a:lnTo>
                      <a:pt x="2763" y="1618"/>
                    </a:lnTo>
                    <a:lnTo>
                      <a:pt x="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4"/>
              <p:cNvSpPr/>
              <p:nvPr/>
            </p:nvSpPr>
            <p:spPr>
              <a:xfrm>
                <a:off x="8199916" y="3834912"/>
                <a:ext cx="258002" cy="26613"/>
              </a:xfrm>
              <a:custGeom>
                <a:avLst/>
                <a:gdLst/>
                <a:ahLst/>
                <a:cxnLst/>
                <a:rect l="l" t="t" r="r" b="b"/>
                <a:pathLst>
                  <a:path w="2763" h="285" extrusionOk="0">
                    <a:moveTo>
                      <a:pt x="0" y="1"/>
                    </a:moveTo>
                    <a:lnTo>
                      <a:pt x="0" y="284"/>
                    </a:lnTo>
                    <a:lnTo>
                      <a:pt x="2763" y="284"/>
                    </a:lnTo>
                    <a:lnTo>
                      <a:pt x="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54"/>
            <p:cNvGrpSpPr/>
            <p:nvPr/>
          </p:nvGrpSpPr>
          <p:grpSpPr>
            <a:xfrm>
              <a:off x="8555684" y="3550110"/>
              <a:ext cx="2063176" cy="1201021"/>
              <a:chOff x="8555684" y="3550110"/>
              <a:chExt cx="2063176" cy="1201021"/>
            </a:xfrm>
          </p:grpSpPr>
          <p:sp>
            <p:nvSpPr>
              <p:cNvPr id="1016" name="Google Shape;1016;p54"/>
              <p:cNvSpPr/>
              <p:nvPr/>
            </p:nvSpPr>
            <p:spPr>
              <a:xfrm>
                <a:off x="8734876" y="4042490"/>
                <a:ext cx="708642" cy="31095"/>
              </a:xfrm>
              <a:custGeom>
                <a:avLst/>
                <a:gdLst/>
                <a:ahLst/>
                <a:cxnLst/>
                <a:rect l="l" t="t" r="r" b="b"/>
                <a:pathLst>
                  <a:path w="7589" h="333" extrusionOk="0">
                    <a:moveTo>
                      <a:pt x="1" y="1"/>
                    </a:moveTo>
                    <a:lnTo>
                      <a:pt x="1" y="332"/>
                    </a:lnTo>
                    <a:lnTo>
                      <a:pt x="7588" y="332"/>
                    </a:lnTo>
                    <a:lnTo>
                      <a:pt x="75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4"/>
              <p:cNvSpPr/>
              <p:nvPr/>
            </p:nvSpPr>
            <p:spPr>
              <a:xfrm>
                <a:off x="9554730" y="3550110"/>
                <a:ext cx="65084" cy="65271"/>
              </a:xfrm>
              <a:custGeom>
                <a:avLst/>
                <a:gdLst/>
                <a:ahLst/>
                <a:cxnLst/>
                <a:rect l="l" t="t" r="r" b="b"/>
                <a:pathLst>
                  <a:path w="697" h="699" extrusionOk="0">
                    <a:moveTo>
                      <a:pt x="348" y="0"/>
                    </a:moveTo>
                    <a:lnTo>
                      <a:pt x="1" y="699"/>
                    </a:lnTo>
                    <a:lnTo>
                      <a:pt x="697" y="699"/>
                    </a:lnTo>
                    <a:lnTo>
                      <a:pt x="3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4"/>
              <p:cNvSpPr/>
              <p:nvPr/>
            </p:nvSpPr>
            <p:spPr>
              <a:xfrm>
                <a:off x="9474799" y="3624346"/>
                <a:ext cx="224760" cy="30815"/>
              </a:xfrm>
              <a:custGeom>
                <a:avLst/>
                <a:gdLst/>
                <a:ahLst/>
                <a:cxnLst/>
                <a:rect l="l" t="t" r="r" b="b"/>
                <a:pathLst>
                  <a:path w="2407" h="330" extrusionOk="0">
                    <a:moveTo>
                      <a:pt x="1" y="0"/>
                    </a:moveTo>
                    <a:lnTo>
                      <a:pt x="168" y="329"/>
                    </a:lnTo>
                    <a:lnTo>
                      <a:pt x="2242" y="329"/>
                    </a:lnTo>
                    <a:lnTo>
                      <a:pt x="2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4"/>
              <p:cNvSpPr/>
              <p:nvPr/>
            </p:nvSpPr>
            <p:spPr>
              <a:xfrm>
                <a:off x="8734876" y="4082456"/>
                <a:ext cx="708362" cy="389664"/>
              </a:xfrm>
              <a:custGeom>
                <a:avLst/>
                <a:gdLst/>
                <a:ahLst/>
                <a:cxnLst/>
                <a:rect l="l" t="t" r="r" b="b"/>
                <a:pathLst>
                  <a:path w="7586" h="4173" extrusionOk="0">
                    <a:moveTo>
                      <a:pt x="1" y="1"/>
                    </a:moveTo>
                    <a:lnTo>
                      <a:pt x="1" y="4173"/>
                    </a:lnTo>
                    <a:lnTo>
                      <a:pt x="548" y="4173"/>
                    </a:lnTo>
                    <a:cubicBezTo>
                      <a:pt x="578" y="2401"/>
                      <a:pt x="2021" y="980"/>
                      <a:pt x="3793" y="980"/>
                    </a:cubicBezTo>
                    <a:cubicBezTo>
                      <a:pt x="5565" y="980"/>
                      <a:pt x="7011" y="2401"/>
                      <a:pt x="7041" y="4173"/>
                    </a:cubicBezTo>
                    <a:lnTo>
                      <a:pt x="7586" y="4173"/>
                    </a:lnTo>
                    <a:lnTo>
                      <a:pt x="7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4"/>
              <p:cNvSpPr/>
              <p:nvPr/>
            </p:nvSpPr>
            <p:spPr>
              <a:xfrm>
                <a:off x="9452388" y="4520770"/>
                <a:ext cx="270048" cy="230362"/>
              </a:xfrm>
              <a:custGeom>
                <a:avLst/>
                <a:gdLst/>
                <a:ahLst/>
                <a:cxnLst/>
                <a:rect l="l" t="t" r="r" b="b"/>
                <a:pathLst>
                  <a:path w="2892" h="2467" extrusionOk="0">
                    <a:moveTo>
                      <a:pt x="0" y="0"/>
                    </a:moveTo>
                    <a:lnTo>
                      <a:pt x="0" y="2466"/>
                    </a:lnTo>
                    <a:lnTo>
                      <a:pt x="757" y="2466"/>
                    </a:lnTo>
                    <a:lnTo>
                      <a:pt x="757" y="1236"/>
                    </a:lnTo>
                    <a:cubicBezTo>
                      <a:pt x="757" y="1228"/>
                      <a:pt x="765" y="547"/>
                      <a:pt x="1444" y="547"/>
                    </a:cubicBezTo>
                    <a:cubicBezTo>
                      <a:pt x="2125" y="547"/>
                      <a:pt x="2135" y="1231"/>
                      <a:pt x="2135" y="1236"/>
                    </a:cubicBezTo>
                    <a:lnTo>
                      <a:pt x="2135" y="2466"/>
                    </a:lnTo>
                    <a:lnTo>
                      <a:pt x="2892" y="2466"/>
                    </a:lnTo>
                    <a:lnTo>
                      <a:pt x="28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4"/>
              <p:cNvSpPr/>
              <p:nvPr/>
            </p:nvSpPr>
            <p:spPr>
              <a:xfrm>
                <a:off x="9492074" y="3664031"/>
                <a:ext cx="190397" cy="250158"/>
              </a:xfrm>
              <a:custGeom>
                <a:avLst/>
                <a:gdLst/>
                <a:ahLst/>
                <a:cxnLst/>
                <a:rect l="l" t="t" r="r" b="b"/>
                <a:pathLst>
                  <a:path w="2039" h="2679" extrusionOk="0">
                    <a:moveTo>
                      <a:pt x="1021" y="545"/>
                    </a:moveTo>
                    <a:cubicBezTo>
                      <a:pt x="1634" y="545"/>
                      <a:pt x="1940" y="1287"/>
                      <a:pt x="1507" y="1719"/>
                    </a:cubicBezTo>
                    <a:cubicBezTo>
                      <a:pt x="1367" y="1860"/>
                      <a:pt x="1195" y="1922"/>
                      <a:pt x="1026" y="1922"/>
                    </a:cubicBezTo>
                    <a:cubicBezTo>
                      <a:pt x="672" y="1922"/>
                      <a:pt x="332" y="1648"/>
                      <a:pt x="332" y="1233"/>
                    </a:cubicBezTo>
                    <a:cubicBezTo>
                      <a:pt x="332" y="854"/>
                      <a:pt x="639" y="545"/>
                      <a:pt x="1021" y="545"/>
                    </a:cubicBezTo>
                    <a:close/>
                    <a:moveTo>
                      <a:pt x="1" y="0"/>
                    </a:moveTo>
                    <a:lnTo>
                      <a:pt x="1" y="2679"/>
                    </a:lnTo>
                    <a:lnTo>
                      <a:pt x="2039" y="2679"/>
                    </a:lnTo>
                    <a:lnTo>
                      <a:pt x="20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4"/>
              <p:cNvSpPr/>
              <p:nvPr/>
            </p:nvSpPr>
            <p:spPr>
              <a:xfrm>
                <a:off x="9532039" y="3723606"/>
                <a:ext cx="129421" cy="110932"/>
              </a:xfrm>
              <a:custGeom>
                <a:avLst/>
                <a:gdLst/>
                <a:ahLst/>
                <a:cxnLst/>
                <a:rect l="l" t="t" r="r" b="b"/>
                <a:pathLst>
                  <a:path w="1386" h="1188" extrusionOk="0">
                    <a:moveTo>
                      <a:pt x="591" y="128"/>
                    </a:moveTo>
                    <a:cubicBezTo>
                      <a:pt x="613" y="128"/>
                      <a:pt x="635" y="141"/>
                      <a:pt x="639" y="168"/>
                    </a:cubicBezTo>
                    <a:lnTo>
                      <a:pt x="639" y="575"/>
                    </a:lnTo>
                    <a:lnTo>
                      <a:pt x="839" y="775"/>
                    </a:lnTo>
                    <a:cubicBezTo>
                      <a:pt x="856" y="793"/>
                      <a:pt x="856" y="823"/>
                      <a:pt x="839" y="844"/>
                    </a:cubicBezTo>
                    <a:cubicBezTo>
                      <a:pt x="829" y="851"/>
                      <a:pt x="816" y="856"/>
                      <a:pt x="803" y="856"/>
                    </a:cubicBezTo>
                    <a:cubicBezTo>
                      <a:pt x="791" y="856"/>
                      <a:pt x="778" y="851"/>
                      <a:pt x="770" y="844"/>
                    </a:cubicBezTo>
                    <a:lnTo>
                      <a:pt x="542" y="616"/>
                    </a:lnTo>
                    <a:lnTo>
                      <a:pt x="542" y="168"/>
                    </a:lnTo>
                    <a:cubicBezTo>
                      <a:pt x="547" y="141"/>
                      <a:pt x="570" y="128"/>
                      <a:pt x="591" y="128"/>
                    </a:cubicBezTo>
                    <a:close/>
                    <a:moveTo>
                      <a:pt x="597" y="1"/>
                    </a:moveTo>
                    <a:cubicBezTo>
                      <a:pt x="293" y="1"/>
                      <a:pt x="1" y="237"/>
                      <a:pt x="1" y="595"/>
                    </a:cubicBezTo>
                    <a:cubicBezTo>
                      <a:pt x="1" y="922"/>
                      <a:pt x="264" y="1188"/>
                      <a:pt x="591" y="1188"/>
                    </a:cubicBezTo>
                    <a:cubicBezTo>
                      <a:pt x="1120" y="1188"/>
                      <a:pt x="1385" y="550"/>
                      <a:pt x="1011" y="175"/>
                    </a:cubicBezTo>
                    <a:cubicBezTo>
                      <a:pt x="891" y="55"/>
                      <a:pt x="742"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4"/>
              <p:cNvSpPr/>
              <p:nvPr/>
            </p:nvSpPr>
            <p:spPr>
              <a:xfrm>
                <a:off x="8575574" y="4022694"/>
                <a:ext cx="150431" cy="489205"/>
              </a:xfrm>
              <a:custGeom>
                <a:avLst/>
                <a:gdLst/>
                <a:ahLst/>
                <a:cxnLst/>
                <a:rect l="l" t="t" r="r" b="b"/>
                <a:pathLst>
                  <a:path w="1611" h="5239" extrusionOk="0">
                    <a:moveTo>
                      <a:pt x="0" y="0"/>
                    </a:moveTo>
                    <a:lnTo>
                      <a:pt x="0" y="5238"/>
                    </a:lnTo>
                    <a:lnTo>
                      <a:pt x="1611" y="5238"/>
                    </a:lnTo>
                    <a:lnTo>
                      <a:pt x="1611" y="119"/>
                    </a:lnTo>
                    <a:lnTo>
                      <a:pt x="16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4"/>
              <p:cNvSpPr/>
              <p:nvPr/>
            </p:nvSpPr>
            <p:spPr>
              <a:xfrm>
                <a:off x="8555684" y="3942950"/>
                <a:ext cx="190397" cy="31095"/>
              </a:xfrm>
              <a:custGeom>
                <a:avLst/>
                <a:gdLst/>
                <a:ahLst/>
                <a:cxnLst/>
                <a:rect l="l" t="t" r="r" b="b"/>
                <a:pathLst>
                  <a:path w="2039" h="333" extrusionOk="0">
                    <a:moveTo>
                      <a:pt x="1" y="1"/>
                    </a:moveTo>
                    <a:lnTo>
                      <a:pt x="1" y="333"/>
                    </a:lnTo>
                    <a:lnTo>
                      <a:pt x="2039" y="333"/>
                    </a:lnTo>
                    <a:lnTo>
                      <a:pt x="20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4"/>
              <p:cNvSpPr/>
              <p:nvPr/>
            </p:nvSpPr>
            <p:spPr>
              <a:xfrm>
                <a:off x="8734876" y="4481084"/>
                <a:ext cx="708362" cy="31001"/>
              </a:xfrm>
              <a:custGeom>
                <a:avLst/>
                <a:gdLst/>
                <a:ahLst/>
                <a:cxnLst/>
                <a:rect l="l" t="t" r="r" b="b"/>
                <a:pathLst>
                  <a:path w="7586" h="332" extrusionOk="0">
                    <a:moveTo>
                      <a:pt x="1" y="0"/>
                    </a:moveTo>
                    <a:lnTo>
                      <a:pt x="1" y="332"/>
                    </a:lnTo>
                    <a:lnTo>
                      <a:pt x="7586" y="332"/>
                    </a:lnTo>
                    <a:lnTo>
                      <a:pt x="7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4"/>
              <p:cNvSpPr/>
              <p:nvPr/>
            </p:nvSpPr>
            <p:spPr>
              <a:xfrm>
                <a:off x="8575574" y="4520770"/>
                <a:ext cx="150431" cy="230362"/>
              </a:xfrm>
              <a:custGeom>
                <a:avLst/>
                <a:gdLst/>
                <a:ahLst/>
                <a:cxnLst/>
                <a:rect l="l" t="t" r="r" b="b"/>
                <a:pathLst>
                  <a:path w="1611" h="2467" extrusionOk="0">
                    <a:moveTo>
                      <a:pt x="0" y="0"/>
                    </a:moveTo>
                    <a:lnTo>
                      <a:pt x="0" y="2466"/>
                    </a:lnTo>
                    <a:lnTo>
                      <a:pt x="1611" y="2466"/>
                    </a:lnTo>
                    <a:lnTo>
                      <a:pt x="16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4"/>
              <p:cNvSpPr/>
              <p:nvPr/>
            </p:nvSpPr>
            <p:spPr>
              <a:xfrm>
                <a:off x="8575574" y="3982915"/>
                <a:ext cx="150431" cy="30815"/>
              </a:xfrm>
              <a:custGeom>
                <a:avLst/>
                <a:gdLst/>
                <a:ahLst/>
                <a:cxnLst/>
                <a:rect l="l" t="t" r="r" b="b"/>
                <a:pathLst>
                  <a:path w="1611" h="330" extrusionOk="0">
                    <a:moveTo>
                      <a:pt x="0" y="1"/>
                    </a:moveTo>
                    <a:lnTo>
                      <a:pt x="0" y="330"/>
                    </a:lnTo>
                    <a:lnTo>
                      <a:pt x="1611" y="330"/>
                    </a:lnTo>
                    <a:lnTo>
                      <a:pt x="16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4"/>
              <p:cNvSpPr/>
              <p:nvPr/>
            </p:nvSpPr>
            <p:spPr>
              <a:xfrm>
                <a:off x="8734876" y="4520770"/>
                <a:ext cx="708362" cy="230362"/>
              </a:xfrm>
              <a:custGeom>
                <a:avLst/>
                <a:gdLst/>
                <a:ahLst/>
                <a:cxnLst/>
                <a:rect l="l" t="t" r="r" b="b"/>
                <a:pathLst>
                  <a:path w="7586" h="2467" extrusionOk="0">
                    <a:moveTo>
                      <a:pt x="1" y="0"/>
                    </a:moveTo>
                    <a:lnTo>
                      <a:pt x="1" y="2466"/>
                    </a:lnTo>
                    <a:lnTo>
                      <a:pt x="1183" y="2466"/>
                    </a:lnTo>
                    <a:lnTo>
                      <a:pt x="1183" y="1661"/>
                    </a:lnTo>
                    <a:cubicBezTo>
                      <a:pt x="1183" y="1043"/>
                      <a:pt x="1682" y="545"/>
                      <a:pt x="2300" y="545"/>
                    </a:cubicBezTo>
                    <a:cubicBezTo>
                      <a:pt x="2915" y="545"/>
                      <a:pt x="3413" y="1043"/>
                      <a:pt x="3413" y="1661"/>
                    </a:cubicBezTo>
                    <a:lnTo>
                      <a:pt x="3413" y="2466"/>
                    </a:lnTo>
                    <a:lnTo>
                      <a:pt x="4173" y="2466"/>
                    </a:lnTo>
                    <a:lnTo>
                      <a:pt x="4173" y="1661"/>
                    </a:lnTo>
                    <a:cubicBezTo>
                      <a:pt x="4163" y="1038"/>
                      <a:pt x="4664" y="527"/>
                      <a:pt x="5287" y="527"/>
                    </a:cubicBezTo>
                    <a:cubicBezTo>
                      <a:pt x="5910" y="527"/>
                      <a:pt x="6414" y="1038"/>
                      <a:pt x="6403" y="1661"/>
                    </a:cubicBezTo>
                    <a:lnTo>
                      <a:pt x="6403" y="2466"/>
                    </a:lnTo>
                    <a:lnTo>
                      <a:pt x="7586" y="2466"/>
                    </a:lnTo>
                    <a:lnTo>
                      <a:pt x="7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4"/>
              <p:cNvSpPr/>
              <p:nvPr/>
            </p:nvSpPr>
            <p:spPr>
              <a:xfrm>
                <a:off x="10448633" y="4520770"/>
                <a:ext cx="150431" cy="230362"/>
              </a:xfrm>
              <a:custGeom>
                <a:avLst/>
                <a:gdLst/>
                <a:ahLst/>
                <a:cxnLst/>
                <a:rect l="l" t="t" r="r" b="b"/>
                <a:pathLst>
                  <a:path w="1611" h="2467" extrusionOk="0">
                    <a:moveTo>
                      <a:pt x="0" y="0"/>
                    </a:moveTo>
                    <a:lnTo>
                      <a:pt x="0" y="2466"/>
                    </a:lnTo>
                    <a:lnTo>
                      <a:pt x="1610" y="2466"/>
                    </a:lnTo>
                    <a:lnTo>
                      <a:pt x="1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4"/>
              <p:cNvSpPr/>
              <p:nvPr/>
            </p:nvSpPr>
            <p:spPr>
              <a:xfrm>
                <a:off x="9731307" y="4082456"/>
                <a:ext cx="708362" cy="389664"/>
              </a:xfrm>
              <a:custGeom>
                <a:avLst/>
                <a:gdLst/>
                <a:ahLst/>
                <a:cxnLst/>
                <a:rect l="l" t="t" r="r" b="b"/>
                <a:pathLst>
                  <a:path w="7586" h="4173" extrusionOk="0">
                    <a:moveTo>
                      <a:pt x="1" y="1"/>
                    </a:moveTo>
                    <a:lnTo>
                      <a:pt x="1" y="4173"/>
                    </a:lnTo>
                    <a:lnTo>
                      <a:pt x="545" y="4173"/>
                    </a:lnTo>
                    <a:cubicBezTo>
                      <a:pt x="571" y="2396"/>
                      <a:pt x="2019" y="970"/>
                      <a:pt x="3793" y="970"/>
                    </a:cubicBezTo>
                    <a:cubicBezTo>
                      <a:pt x="5571" y="970"/>
                      <a:pt x="7016" y="2396"/>
                      <a:pt x="7042" y="4173"/>
                    </a:cubicBezTo>
                    <a:lnTo>
                      <a:pt x="7586" y="4173"/>
                    </a:lnTo>
                    <a:lnTo>
                      <a:pt x="7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4"/>
              <p:cNvSpPr/>
              <p:nvPr/>
            </p:nvSpPr>
            <p:spPr>
              <a:xfrm>
                <a:off x="9731307" y="4481084"/>
                <a:ext cx="708362" cy="31001"/>
              </a:xfrm>
              <a:custGeom>
                <a:avLst/>
                <a:gdLst/>
                <a:ahLst/>
                <a:cxnLst/>
                <a:rect l="l" t="t" r="r" b="b"/>
                <a:pathLst>
                  <a:path w="7586" h="332" extrusionOk="0">
                    <a:moveTo>
                      <a:pt x="1" y="0"/>
                    </a:moveTo>
                    <a:lnTo>
                      <a:pt x="1" y="332"/>
                    </a:lnTo>
                    <a:lnTo>
                      <a:pt x="7586" y="332"/>
                    </a:lnTo>
                    <a:lnTo>
                      <a:pt x="7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4"/>
              <p:cNvSpPr/>
              <p:nvPr/>
            </p:nvSpPr>
            <p:spPr>
              <a:xfrm>
                <a:off x="9731120" y="4042490"/>
                <a:ext cx="708548" cy="31095"/>
              </a:xfrm>
              <a:custGeom>
                <a:avLst/>
                <a:gdLst/>
                <a:ahLst/>
                <a:cxnLst/>
                <a:rect l="l" t="t" r="r" b="b"/>
                <a:pathLst>
                  <a:path w="7588" h="333" extrusionOk="0">
                    <a:moveTo>
                      <a:pt x="0" y="1"/>
                    </a:moveTo>
                    <a:lnTo>
                      <a:pt x="0" y="332"/>
                    </a:lnTo>
                    <a:lnTo>
                      <a:pt x="7588" y="332"/>
                    </a:lnTo>
                    <a:lnTo>
                      <a:pt x="75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4"/>
              <p:cNvSpPr/>
              <p:nvPr/>
            </p:nvSpPr>
            <p:spPr>
              <a:xfrm>
                <a:off x="10448633" y="4022694"/>
                <a:ext cx="150431" cy="489205"/>
              </a:xfrm>
              <a:custGeom>
                <a:avLst/>
                <a:gdLst/>
                <a:ahLst/>
                <a:cxnLst/>
                <a:rect l="l" t="t" r="r" b="b"/>
                <a:pathLst>
                  <a:path w="1611" h="5239" extrusionOk="0">
                    <a:moveTo>
                      <a:pt x="0" y="0"/>
                    </a:moveTo>
                    <a:lnTo>
                      <a:pt x="0" y="119"/>
                    </a:lnTo>
                    <a:lnTo>
                      <a:pt x="0" y="5238"/>
                    </a:lnTo>
                    <a:lnTo>
                      <a:pt x="1610" y="5238"/>
                    </a:lnTo>
                    <a:lnTo>
                      <a:pt x="1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4"/>
              <p:cNvSpPr/>
              <p:nvPr/>
            </p:nvSpPr>
            <p:spPr>
              <a:xfrm>
                <a:off x="10428463" y="3942950"/>
                <a:ext cx="190397" cy="31095"/>
              </a:xfrm>
              <a:custGeom>
                <a:avLst/>
                <a:gdLst/>
                <a:ahLst/>
                <a:cxnLst/>
                <a:rect l="l" t="t" r="r" b="b"/>
                <a:pathLst>
                  <a:path w="2039" h="333" extrusionOk="0">
                    <a:moveTo>
                      <a:pt x="1" y="1"/>
                    </a:moveTo>
                    <a:lnTo>
                      <a:pt x="1" y="333"/>
                    </a:lnTo>
                    <a:lnTo>
                      <a:pt x="2039" y="333"/>
                    </a:lnTo>
                    <a:lnTo>
                      <a:pt x="20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4"/>
              <p:cNvSpPr/>
              <p:nvPr/>
            </p:nvSpPr>
            <p:spPr>
              <a:xfrm>
                <a:off x="10448633" y="3982915"/>
                <a:ext cx="150431" cy="30815"/>
              </a:xfrm>
              <a:custGeom>
                <a:avLst/>
                <a:gdLst/>
                <a:ahLst/>
                <a:cxnLst/>
                <a:rect l="l" t="t" r="r" b="b"/>
                <a:pathLst>
                  <a:path w="1611" h="330" extrusionOk="0">
                    <a:moveTo>
                      <a:pt x="0" y="1"/>
                    </a:moveTo>
                    <a:lnTo>
                      <a:pt x="0" y="330"/>
                    </a:lnTo>
                    <a:lnTo>
                      <a:pt x="1610" y="330"/>
                    </a:lnTo>
                    <a:lnTo>
                      <a:pt x="1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4"/>
              <p:cNvSpPr/>
              <p:nvPr/>
            </p:nvSpPr>
            <p:spPr>
              <a:xfrm>
                <a:off x="9452388" y="3982915"/>
                <a:ext cx="270048" cy="528984"/>
              </a:xfrm>
              <a:custGeom>
                <a:avLst/>
                <a:gdLst/>
                <a:ahLst/>
                <a:cxnLst/>
                <a:rect l="l" t="t" r="r" b="b"/>
                <a:pathLst>
                  <a:path w="2892" h="5665" extrusionOk="0">
                    <a:moveTo>
                      <a:pt x="1444" y="1824"/>
                    </a:moveTo>
                    <a:cubicBezTo>
                      <a:pt x="2125" y="1824"/>
                      <a:pt x="2132" y="2505"/>
                      <a:pt x="2132" y="2512"/>
                    </a:cubicBezTo>
                    <a:lnTo>
                      <a:pt x="2132" y="4269"/>
                    </a:lnTo>
                    <a:lnTo>
                      <a:pt x="757" y="4269"/>
                    </a:lnTo>
                    <a:lnTo>
                      <a:pt x="757" y="2512"/>
                    </a:lnTo>
                    <a:cubicBezTo>
                      <a:pt x="757" y="2505"/>
                      <a:pt x="765" y="1824"/>
                      <a:pt x="1444" y="1824"/>
                    </a:cubicBezTo>
                    <a:close/>
                    <a:moveTo>
                      <a:pt x="0" y="1"/>
                    </a:moveTo>
                    <a:lnTo>
                      <a:pt x="0" y="545"/>
                    </a:lnTo>
                    <a:lnTo>
                      <a:pt x="0" y="5664"/>
                    </a:lnTo>
                    <a:lnTo>
                      <a:pt x="2892" y="5664"/>
                    </a:lnTo>
                    <a:lnTo>
                      <a:pt x="28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4"/>
              <p:cNvSpPr/>
              <p:nvPr/>
            </p:nvSpPr>
            <p:spPr>
              <a:xfrm>
                <a:off x="9452388" y="3923154"/>
                <a:ext cx="270048" cy="50891"/>
              </a:xfrm>
              <a:custGeom>
                <a:avLst/>
                <a:gdLst/>
                <a:ahLst/>
                <a:cxnLst/>
                <a:rect l="l" t="t" r="r" b="b"/>
                <a:pathLst>
                  <a:path w="2892" h="545" extrusionOk="0">
                    <a:moveTo>
                      <a:pt x="0" y="0"/>
                    </a:moveTo>
                    <a:lnTo>
                      <a:pt x="0" y="545"/>
                    </a:lnTo>
                    <a:lnTo>
                      <a:pt x="2892" y="545"/>
                    </a:lnTo>
                    <a:lnTo>
                      <a:pt x="28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4"/>
              <p:cNvSpPr/>
              <p:nvPr/>
            </p:nvSpPr>
            <p:spPr>
              <a:xfrm>
                <a:off x="9731307" y="4520770"/>
                <a:ext cx="708362" cy="230362"/>
              </a:xfrm>
              <a:custGeom>
                <a:avLst/>
                <a:gdLst/>
                <a:ahLst/>
                <a:cxnLst/>
                <a:rect l="l" t="t" r="r" b="b"/>
                <a:pathLst>
                  <a:path w="7586" h="2467" extrusionOk="0">
                    <a:moveTo>
                      <a:pt x="1" y="0"/>
                    </a:moveTo>
                    <a:lnTo>
                      <a:pt x="1" y="2466"/>
                    </a:lnTo>
                    <a:lnTo>
                      <a:pt x="1186" y="2466"/>
                    </a:lnTo>
                    <a:lnTo>
                      <a:pt x="1186" y="1661"/>
                    </a:lnTo>
                    <a:cubicBezTo>
                      <a:pt x="1186" y="1043"/>
                      <a:pt x="1684" y="545"/>
                      <a:pt x="2300" y="545"/>
                    </a:cubicBezTo>
                    <a:cubicBezTo>
                      <a:pt x="2915" y="545"/>
                      <a:pt x="3416" y="1043"/>
                      <a:pt x="3416" y="1661"/>
                    </a:cubicBezTo>
                    <a:lnTo>
                      <a:pt x="3416" y="2466"/>
                    </a:lnTo>
                    <a:lnTo>
                      <a:pt x="4176" y="2466"/>
                    </a:lnTo>
                    <a:lnTo>
                      <a:pt x="4176" y="1661"/>
                    </a:lnTo>
                    <a:cubicBezTo>
                      <a:pt x="4176" y="1043"/>
                      <a:pt x="4674" y="545"/>
                      <a:pt x="5290" y="545"/>
                    </a:cubicBezTo>
                    <a:cubicBezTo>
                      <a:pt x="5905" y="545"/>
                      <a:pt x="6404" y="1043"/>
                      <a:pt x="6404" y="1661"/>
                    </a:cubicBezTo>
                    <a:lnTo>
                      <a:pt x="6404" y="2466"/>
                    </a:lnTo>
                    <a:lnTo>
                      <a:pt x="7586" y="2466"/>
                    </a:lnTo>
                    <a:lnTo>
                      <a:pt x="7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54"/>
            <p:cNvGrpSpPr/>
            <p:nvPr/>
          </p:nvGrpSpPr>
          <p:grpSpPr>
            <a:xfrm>
              <a:off x="3517875" y="3576816"/>
              <a:ext cx="1005115" cy="1174315"/>
              <a:chOff x="3517875" y="3576816"/>
              <a:chExt cx="1005115" cy="1174315"/>
            </a:xfrm>
          </p:grpSpPr>
          <p:sp>
            <p:nvSpPr>
              <p:cNvPr id="1040" name="Google Shape;1040;p54"/>
              <p:cNvSpPr/>
              <p:nvPr/>
            </p:nvSpPr>
            <p:spPr>
              <a:xfrm>
                <a:off x="3518902" y="4174619"/>
                <a:ext cx="76383" cy="69379"/>
              </a:xfrm>
              <a:custGeom>
                <a:avLst/>
                <a:gdLst/>
                <a:ahLst/>
                <a:cxnLst/>
                <a:rect l="l" t="t" r="r" b="b"/>
                <a:pathLst>
                  <a:path w="818" h="743" extrusionOk="0">
                    <a:moveTo>
                      <a:pt x="418" y="1"/>
                    </a:moveTo>
                    <a:cubicBezTo>
                      <a:pt x="387" y="1"/>
                      <a:pt x="354" y="6"/>
                      <a:pt x="322" y="14"/>
                    </a:cubicBezTo>
                    <a:lnTo>
                      <a:pt x="0" y="100"/>
                    </a:lnTo>
                    <a:lnTo>
                      <a:pt x="175" y="743"/>
                    </a:lnTo>
                    <a:lnTo>
                      <a:pt x="496" y="654"/>
                    </a:lnTo>
                    <a:cubicBezTo>
                      <a:pt x="511" y="652"/>
                      <a:pt x="818" y="563"/>
                      <a:pt x="732" y="247"/>
                    </a:cubicBezTo>
                    <a:cubicBezTo>
                      <a:pt x="676" y="44"/>
                      <a:pt x="532" y="1"/>
                      <a:pt x="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4"/>
              <p:cNvSpPr/>
              <p:nvPr/>
            </p:nvSpPr>
            <p:spPr>
              <a:xfrm>
                <a:off x="3517875" y="3919138"/>
                <a:ext cx="76009" cy="69099"/>
              </a:xfrm>
              <a:custGeom>
                <a:avLst/>
                <a:gdLst/>
                <a:ahLst/>
                <a:cxnLst/>
                <a:rect l="l" t="t" r="r" b="b"/>
                <a:pathLst>
                  <a:path w="814" h="740" extrusionOk="0">
                    <a:moveTo>
                      <a:pt x="171" y="0"/>
                    </a:moveTo>
                    <a:lnTo>
                      <a:pt x="1" y="643"/>
                    </a:lnTo>
                    <a:lnTo>
                      <a:pt x="325" y="729"/>
                    </a:lnTo>
                    <a:cubicBezTo>
                      <a:pt x="355" y="737"/>
                      <a:pt x="386" y="739"/>
                      <a:pt x="416" y="739"/>
                    </a:cubicBezTo>
                    <a:cubicBezTo>
                      <a:pt x="530" y="739"/>
                      <a:pt x="677" y="696"/>
                      <a:pt x="730" y="491"/>
                    </a:cubicBezTo>
                    <a:cubicBezTo>
                      <a:pt x="814" y="175"/>
                      <a:pt x="507" y="89"/>
                      <a:pt x="495" y="86"/>
                    </a:cubicBezTo>
                    <a:lnTo>
                      <a:pt x="1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4"/>
              <p:cNvSpPr/>
              <p:nvPr/>
            </p:nvSpPr>
            <p:spPr>
              <a:xfrm>
                <a:off x="3638238" y="4388640"/>
                <a:ext cx="87775" cy="75916"/>
              </a:xfrm>
              <a:custGeom>
                <a:avLst/>
                <a:gdLst/>
                <a:ahLst/>
                <a:cxnLst/>
                <a:rect l="l" t="t" r="r" b="b"/>
                <a:pathLst>
                  <a:path w="940" h="813" extrusionOk="0">
                    <a:moveTo>
                      <a:pt x="482" y="0"/>
                    </a:moveTo>
                    <a:cubicBezTo>
                      <a:pt x="345" y="0"/>
                      <a:pt x="236" y="106"/>
                      <a:pt x="236" y="106"/>
                    </a:cubicBezTo>
                    <a:lnTo>
                      <a:pt x="1" y="344"/>
                    </a:lnTo>
                    <a:lnTo>
                      <a:pt x="474" y="813"/>
                    </a:lnTo>
                    <a:lnTo>
                      <a:pt x="709" y="577"/>
                    </a:lnTo>
                    <a:cubicBezTo>
                      <a:pt x="720" y="567"/>
                      <a:pt x="940" y="334"/>
                      <a:pt x="707" y="106"/>
                    </a:cubicBezTo>
                    <a:cubicBezTo>
                      <a:pt x="649" y="41"/>
                      <a:pt x="568" y="3"/>
                      <a:pt x="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4"/>
              <p:cNvSpPr/>
              <p:nvPr/>
            </p:nvSpPr>
            <p:spPr>
              <a:xfrm>
                <a:off x="4315038" y="3694285"/>
                <a:ext cx="87588" cy="76009"/>
              </a:xfrm>
              <a:custGeom>
                <a:avLst/>
                <a:gdLst/>
                <a:ahLst/>
                <a:cxnLst/>
                <a:rect l="l" t="t" r="r" b="b"/>
                <a:pathLst>
                  <a:path w="938" h="814" extrusionOk="0">
                    <a:moveTo>
                      <a:pt x="467" y="1"/>
                    </a:moveTo>
                    <a:lnTo>
                      <a:pt x="231" y="238"/>
                    </a:lnTo>
                    <a:cubicBezTo>
                      <a:pt x="221" y="249"/>
                      <a:pt x="1" y="479"/>
                      <a:pt x="234" y="709"/>
                    </a:cubicBezTo>
                    <a:cubicBezTo>
                      <a:pt x="289" y="773"/>
                      <a:pt x="370" y="811"/>
                      <a:pt x="459" y="813"/>
                    </a:cubicBezTo>
                    <a:cubicBezTo>
                      <a:pt x="596" y="813"/>
                      <a:pt x="702" y="707"/>
                      <a:pt x="705" y="707"/>
                    </a:cubicBezTo>
                    <a:lnTo>
                      <a:pt x="938" y="469"/>
                    </a:lnTo>
                    <a:lnTo>
                      <a:pt x="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4"/>
              <p:cNvSpPr/>
              <p:nvPr/>
            </p:nvSpPr>
            <p:spPr>
              <a:xfrm>
                <a:off x="4445767" y="3914843"/>
                <a:ext cx="76476" cy="69379"/>
              </a:xfrm>
              <a:custGeom>
                <a:avLst/>
                <a:gdLst/>
                <a:ahLst/>
                <a:cxnLst/>
                <a:rect l="l" t="t" r="r" b="b"/>
                <a:pathLst>
                  <a:path w="819" h="743" extrusionOk="0">
                    <a:moveTo>
                      <a:pt x="641" y="1"/>
                    </a:moveTo>
                    <a:lnTo>
                      <a:pt x="322" y="89"/>
                    </a:lnTo>
                    <a:cubicBezTo>
                      <a:pt x="307" y="92"/>
                      <a:pt x="1" y="183"/>
                      <a:pt x="87" y="497"/>
                    </a:cubicBezTo>
                    <a:cubicBezTo>
                      <a:pt x="143" y="699"/>
                      <a:pt x="287" y="742"/>
                      <a:pt x="398" y="742"/>
                    </a:cubicBezTo>
                    <a:cubicBezTo>
                      <a:pt x="431" y="742"/>
                      <a:pt x="464" y="740"/>
                      <a:pt x="497" y="732"/>
                    </a:cubicBezTo>
                    <a:lnTo>
                      <a:pt x="819" y="644"/>
                    </a:lnTo>
                    <a:lnTo>
                      <a:pt x="6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4"/>
              <p:cNvSpPr/>
              <p:nvPr/>
            </p:nvSpPr>
            <p:spPr>
              <a:xfrm>
                <a:off x="3635437" y="3697367"/>
                <a:ext cx="87775" cy="76009"/>
              </a:xfrm>
              <a:custGeom>
                <a:avLst/>
                <a:gdLst/>
                <a:ahLst/>
                <a:cxnLst/>
                <a:rect l="l" t="t" r="r" b="b"/>
                <a:pathLst>
                  <a:path w="940" h="814" extrusionOk="0">
                    <a:moveTo>
                      <a:pt x="469" y="0"/>
                    </a:moveTo>
                    <a:lnTo>
                      <a:pt x="0" y="474"/>
                    </a:lnTo>
                    <a:lnTo>
                      <a:pt x="238" y="709"/>
                    </a:lnTo>
                    <a:cubicBezTo>
                      <a:pt x="238" y="709"/>
                      <a:pt x="344" y="813"/>
                      <a:pt x="481" y="813"/>
                    </a:cubicBezTo>
                    <a:cubicBezTo>
                      <a:pt x="567" y="808"/>
                      <a:pt x="651" y="770"/>
                      <a:pt x="709" y="704"/>
                    </a:cubicBezTo>
                    <a:cubicBezTo>
                      <a:pt x="939" y="474"/>
                      <a:pt x="714" y="243"/>
                      <a:pt x="707" y="233"/>
                    </a:cubicBezTo>
                    <a:lnTo>
                      <a:pt x="4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4"/>
              <p:cNvSpPr/>
              <p:nvPr/>
            </p:nvSpPr>
            <p:spPr>
              <a:xfrm>
                <a:off x="4105406" y="3576816"/>
                <a:ext cx="75449" cy="69566"/>
              </a:xfrm>
              <a:custGeom>
                <a:avLst/>
                <a:gdLst/>
                <a:ahLst/>
                <a:cxnLst/>
                <a:rect l="l" t="t" r="r" b="b"/>
                <a:pathLst>
                  <a:path w="808" h="745" extrusionOk="0">
                    <a:moveTo>
                      <a:pt x="162" y="0"/>
                    </a:moveTo>
                    <a:lnTo>
                      <a:pt x="79" y="327"/>
                    </a:lnTo>
                    <a:cubicBezTo>
                      <a:pt x="76" y="337"/>
                      <a:pt x="0" y="648"/>
                      <a:pt x="317" y="732"/>
                    </a:cubicBezTo>
                    <a:cubicBezTo>
                      <a:pt x="350" y="740"/>
                      <a:pt x="385" y="745"/>
                      <a:pt x="420" y="745"/>
                    </a:cubicBezTo>
                    <a:cubicBezTo>
                      <a:pt x="653" y="745"/>
                      <a:pt x="722" y="496"/>
                      <a:pt x="722" y="491"/>
                    </a:cubicBezTo>
                    <a:lnTo>
                      <a:pt x="808" y="170"/>
                    </a:lnTo>
                    <a:lnTo>
                      <a:pt x="1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4"/>
              <p:cNvSpPr/>
              <p:nvPr/>
            </p:nvSpPr>
            <p:spPr>
              <a:xfrm>
                <a:off x="3855995" y="3577750"/>
                <a:ext cx="75916" cy="69846"/>
              </a:xfrm>
              <a:custGeom>
                <a:avLst/>
                <a:gdLst/>
                <a:ahLst/>
                <a:cxnLst/>
                <a:rect l="l" t="t" r="r" b="b"/>
                <a:pathLst>
                  <a:path w="813" h="748" extrusionOk="0">
                    <a:moveTo>
                      <a:pt x="643" y="0"/>
                    </a:moveTo>
                    <a:lnTo>
                      <a:pt x="0" y="178"/>
                    </a:lnTo>
                    <a:lnTo>
                      <a:pt x="86" y="499"/>
                    </a:lnTo>
                    <a:cubicBezTo>
                      <a:pt x="91" y="509"/>
                      <a:pt x="160" y="747"/>
                      <a:pt x="388" y="747"/>
                    </a:cubicBezTo>
                    <a:cubicBezTo>
                      <a:pt x="423" y="747"/>
                      <a:pt x="461" y="742"/>
                      <a:pt x="496" y="732"/>
                    </a:cubicBezTo>
                    <a:cubicBezTo>
                      <a:pt x="813" y="646"/>
                      <a:pt x="732" y="337"/>
                      <a:pt x="729" y="322"/>
                    </a:cubicBezTo>
                    <a:lnTo>
                      <a:pt x="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4"/>
              <p:cNvSpPr/>
              <p:nvPr/>
            </p:nvSpPr>
            <p:spPr>
              <a:xfrm>
                <a:off x="3860197" y="4512459"/>
                <a:ext cx="75542" cy="69660"/>
              </a:xfrm>
              <a:custGeom>
                <a:avLst/>
                <a:gdLst/>
                <a:ahLst/>
                <a:cxnLst/>
                <a:rect l="l" t="t" r="r" b="b"/>
                <a:pathLst>
                  <a:path w="809" h="746" extrusionOk="0">
                    <a:moveTo>
                      <a:pt x="386" y="1"/>
                    </a:moveTo>
                    <a:cubicBezTo>
                      <a:pt x="155" y="1"/>
                      <a:pt x="87" y="241"/>
                      <a:pt x="84" y="254"/>
                    </a:cubicBezTo>
                    <a:lnTo>
                      <a:pt x="1" y="575"/>
                    </a:lnTo>
                    <a:lnTo>
                      <a:pt x="644" y="745"/>
                    </a:lnTo>
                    <a:lnTo>
                      <a:pt x="730" y="424"/>
                    </a:lnTo>
                    <a:cubicBezTo>
                      <a:pt x="732" y="408"/>
                      <a:pt x="808" y="100"/>
                      <a:pt x="492" y="16"/>
                    </a:cubicBezTo>
                    <a:cubicBezTo>
                      <a:pt x="457" y="6"/>
                      <a:pt x="421"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4"/>
              <p:cNvSpPr/>
              <p:nvPr/>
            </p:nvSpPr>
            <p:spPr>
              <a:xfrm>
                <a:off x="3559521" y="3621264"/>
                <a:ext cx="922103" cy="1129868"/>
              </a:xfrm>
              <a:custGeom>
                <a:avLst/>
                <a:gdLst/>
                <a:ahLst/>
                <a:cxnLst/>
                <a:rect l="l" t="t" r="r" b="b"/>
                <a:pathLst>
                  <a:path w="9875" h="12100" extrusionOk="0">
                    <a:moveTo>
                      <a:pt x="4935" y="380"/>
                    </a:moveTo>
                    <a:cubicBezTo>
                      <a:pt x="5305" y="380"/>
                      <a:pt x="5677" y="426"/>
                      <a:pt x="6041" y="519"/>
                    </a:cubicBezTo>
                    <a:lnTo>
                      <a:pt x="6044" y="519"/>
                    </a:lnTo>
                    <a:lnTo>
                      <a:pt x="5661" y="1975"/>
                    </a:lnTo>
                    <a:cubicBezTo>
                      <a:pt x="5420" y="1915"/>
                      <a:pt x="5175" y="1885"/>
                      <a:pt x="4931" y="1885"/>
                    </a:cubicBezTo>
                    <a:cubicBezTo>
                      <a:pt x="4419" y="1885"/>
                      <a:pt x="3912" y="2016"/>
                      <a:pt x="3459" y="2274"/>
                    </a:cubicBezTo>
                    <a:lnTo>
                      <a:pt x="2702" y="975"/>
                    </a:lnTo>
                    <a:cubicBezTo>
                      <a:pt x="3388" y="582"/>
                      <a:pt x="4158" y="380"/>
                      <a:pt x="4935" y="380"/>
                    </a:cubicBezTo>
                    <a:close/>
                    <a:moveTo>
                      <a:pt x="6135" y="547"/>
                    </a:moveTo>
                    <a:cubicBezTo>
                      <a:pt x="7261" y="851"/>
                      <a:pt x="8223" y="1583"/>
                      <a:pt x="8821" y="2585"/>
                    </a:cubicBezTo>
                    <a:lnTo>
                      <a:pt x="7522" y="3345"/>
                    </a:lnTo>
                    <a:cubicBezTo>
                      <a:pt x="7125" y="2689"/>
                      <a:pt x="6492" y="2208"/>
                      <a:pt x="5753" y="2003"/>
                    </a:cubicBezTo>
                    <a:lnTo>
                      <a:pt x="6135" y="547"/>
                    </a:lnTo>
                    <a:close/>
                    <a:moveTo>
                      <a:pt x="4934" y="1982"/>
                    </a:moveTo>
                    <a:cubicBezTo>
                      <a:pt x="5169" y="1982"/>
                      <a:pt x="5404" y="2011"/>
                      <a:pt x="5636" y="2069"/>
                    </a:cubicBezTo>
                    <a:lnTo>
                      <a:pt x="5155" y="3894"/>
                    </a:lnTo>
                    <a:cubicBezTo>
                      <a:pt x="5084" y="3876"/>
                      <a:pt x="5011" y="3869"/>
                      <a:pt x="4937" y="3869"/>
                    </a:cubicBezTo>
                    <a:cubicBezTo>
                      <a:pt x="4770" y="3869"/>
                      <a:pt x="4606" y="3909"/>
                      <a:pt x="4456" y="3985"/>
                    </a:cubicBezTo>
                    <a:lnTo>
                      <a:pt x="3507" y="2357"/>
                    </a:lnTo>
                    <a:cubicBezTo>
                      <a:pt x="3947" y="2110"/>
                      <a:pt x="4438" y="1982"/>
                      <a:pt x="4934" y="1982"/>
                    </a:cubicBezTo>
                    <a:close/>
                    <a:moveTo>
                      <a:pt x="2616" y="1023"/>
                    </a:moveTo>
                    <a:lnTo>
                      <a:pt x="3375" y="2324"/>
                    </a:lnTo>
                    <a:cubicBezTo>
                      <a:pt x="2720" y="2722"/>
                      <a:pt x="2239" y="3352"/>
                      <a:pt x="2031" y="4091"/>
                    </a:cubicBezTo>
                    <a:lnTo>
                      <a:pt x="575" y="3709"/>
                    </a:lnTo>
                    <a:cubicBezTo>
                      <a:pt x="882" y="2583"/>
                      <a:pt x="1613" y="1621"/>
                      <a:pt x="2616" y="1023"/>
                    </a:cubicBezTo>
                    <a:close/>
                    <a:moveTo>
                      <a:pt x="5730" y="2091"/>
                    </a:moveTo>
                    <a:cubicBezTo>
                      <a:pt x="6444" y="2291"/>
                      <a:pt x="7054" y="2757"/>
                      <a:pt x="7439" y="3393"/>
                    </a:cubicBezTo>
                    <a:lnTo>
                      <a:pt x="5811" y="4345"/>
                    </a:lnTo>
                    <a:cubicBezTo>
                      <a:pt x="5679" y="4140"/>
                      <a:pt x="5479" y="3988"/>
                      <a:pt x="5249" y="3917"/>
                    </a:cubicBezTo>
                    <a:lnTo>
                      <a:pt x="5730" y="2091"/>
                    </a:lnTo>
                    <a:close/>
                    <a:moveTo>
                      <a:pt x="3423" y="2408"/>
                    </a:moveTo>
                    <a:lnTo>
                      <a:pt x="4373" y="4036"/>
                    </a:lnTo>
                    <a:cubicBezTo>
                      <a:pt x="4170" y="4167"/>
                      <a:pt x="4018" y="4365"/>
                      <a:pt x="3947" y="4598"/>
                    </a:cubicBezTo>
                    <a:lnTo>
                      <a:pt x="2122" y="4117"/>
                    </a:lnTo>
                    <a:cubicBezTo>
                      <a:pt x="2325" y="3403"/>
                      <a:pt x="2788" y="2793"/>
                      <a:pt x="3423" y="2408"/>
                    </a:cubicBezTo>
                    <a:close/>
                    <a:moveTo>
                      <a:pt x="7487" y="3476"/>
                    </a:moveTo>
                    <a:cubicBezTo>
                      <a:pt x="7851" y="4121"/>
                      <a:pt x="7955" y="4882"/>
                      <a:pt x="7776" y="5602"/>
                    </a:cubicBezTo>
                    <a:lnTo>
                      <a:pt x="7776" y="5602"/>
                    </a:lnTo>
                    <a:lnTo>
                      <a:pt x="5953" y="5124"/>
                    </a:lnTo>
                    <a:cubicBezTo>
                      <a:pt x="6003" y="4886"/>
                      <a:pt x="5970" y="4638"/>
                      <a:pt x="5856" y="4426"/>
                    </a:cubicBezTo>
                    <a:lnTo>
                      <a:pt x="7487" y="3476"/>
                    </a:lnTo>
                    <a:close/>
                    <a:moveTo>
                      <a:pt x="8869" y="2666"/>
                    </a:moveTo>
                    <a:cubicBezTo>
                      <a:pt x="9449" y="3681"/>
                      <a:pt x="9613" y="4881"/>
                      <a:pt x="9325" y="6013"/>
                    </a:cubicBezTo>
                    <a:lnTo>
                      <a:pt x="9325" y="6011"/>
                    </a:lnTo>
                    <a:lnTo>
                      <a:pt x="7869" y="5628"/>
                    </a:lnTo>
                    <a:cubicBezTo>
                      <a:pt x="8054" y="4881"/>
                      <a:pt x="7945" y="4094"/>
                      <a:pt x="7568" y="3426"/>
                    </a:cubicBezTo>
                    <a:lnTo>
                      <a:pt x="8869" y="2666"/>
                    </a:lnTo>
                    <a:close/>
                    <a:moveTo>
                      <a:pt x="2099" y="4208"/>
                    </a:moveTo>
                    <a:lnTo>
                      <a:pt x="3922" y="4689"/>
                    </a:lnTo>
                    <a:cubicBezTo>
                      <a:pt x="3871" y="4924"/>
                      <a:pt x="3904" y="5173"/>
                      <a:pt x="4018" y="5385"/>
                    </a:cubicBezTo>
                    <a:lnTo>
                      <a:pt x="2388" y="6337"/>
                    </a:lnTo>
                    <a:cubicBezTo>
                      <a:pt x="2023" y="5692"/>
                      <a:pt x="1920" y="4929"/>
                      <a:pt x="2099" y="4208"/>
                    </a:cubicBezTo>
                    <a:close/>
                    <a:moveTo>
                      <a:pt x="550" y="3803"/>
                    </a:moveTo>
                    <a:lnTo>
                      <a:pt x="2006" y="4185"/>
                    </a:lnTo>
                    <a:cubicBezTo>
                      <a:pt x="1821" y="4929"/>
                      <a:pt x="1927" y="5717"/>
                      <a:pt x="2304" y="6385"/>
                    </a:cubicBezTo>
                    <a:lnTo>
                      <a:pt x="1006" y="7145"/>
                    </a:lnTo>
                    <a:cubicBezTo>
                      <a:pt x="428" y="6129"/>
                      <a:pt x="266" y="4932"/>
                      <a:pt x="550" y="3803"/>
                    </a:cubicBezTo>
                    <a:close/>
                    <a:moveTo>
                      <a:pt x="5927" y="5218"/>
                    </a:moveTo>
                    <a:lnTo>
                      <a:pt x="7750" y="5697"/>
                    </a:lnTo>
                    <a:cubicBezTo>
                      <a:pt x="7588" y="6279"/>
                      <a:pt x="7249" y="6793"/>
                      <a:pt x="6780" y="7175"/>
                    </a:cubicBezTo>
                    <a:lnTo>
                      <a:pt x="5659" y="5651"/>
                    </a:lnTo>
                    <a:cubicBezTo>
                      <a:pt x="5783" y="5532"/>
                      <a:pt x="5874" y="5383"/>
                      <a:pt x="5927" y="5218"/>
                    </a:cubicBezTo>
                    <a:close/>
                    <a:moveTo>
                      <a:pt x="4066" y="5471"/>
                    </a:moveTo>
                    <a:cubicBezTo>
                      <a:pt x="4109" y="5537"/>
                      <a:pt x="4158" y="5595"/>
                      <a:pt x="4213" y="5648"/>
                    </a:cubicBezTo>
                    <a:lnTo>
                      <a:pt x="3089" y="7178"/>
                    </a:lnTo>
                    <a:cubicBezTo>
                      <a:pt x="2831" y="6965"/>
                      <a:pt x="2608" y="6709"/>
                      <a:pt x="2436" y="6421"/>
                    </a:cubicBezTo>
                    <a:lnTo>
                      <a:pt x="4066" y="5471"/>
                    </a:lnTo>
                    <a:close/>
                    <a:moveTo>
                      <a:pt x="5892" y="6446"/>
                    </a:moveTo>
                    <a:lnTo>
                      <a:pt x="6550" y="7342"/>
                    </a:lnTo>
                    <a:cubicBezTo>
                      <a:pt x="6520" y="7365"/>
                      <a:pt x="6487" y="7385"/>
                      <a:pt x="6451" y="7405"/>
                    </a:cubicBezTo>
                    <a:lnTo>
                      <a:pt x="5892" y="6446"/>
                    </a:lnTo>
                    <a:close/>
                    <a:moveTo>
                      <a:pt x="4446" y="5818"/>
                    </a:moveTo>
                    <a:cubicBezTo>
                      <a:pt x="4504" y="5851"/>
                      <a:pt x="4565" y="5876"/>
                      <a:pt x="4626" y="5897"/>
                    </a:cubicBezTo>
                    <a:lnTo>
                      <a:pt x="4628" y="5897"/>
                    </a:lnTo>
                    <a:lnTo>
                      <a:pt x="4147" y="7722"/>
                    </a:lnTo>
                    <a:cubicBezTo>
                      <a:pt x="3854" y="7641"/>
                      <a:pt x="3578" y="7512"/>
                      <a:pt x="3325" y="7345"/>
                    </a:cubicBezTo>
                    <a:lnTo>
                      <a:pt x="4446" y="5818"/>
                    </a:lnTo>
                    <a:close/>
                    <a:moveTo>
                      <a:pt x="4720" y="5922"/>
                    </a:moveTo>
                    <a:cubicBezTo>
                      <a:pt x="4745" y="5927"/>
                      <a:pt x="4768" y="5929"/>
                      <a:pt x="4793" y="5935"/>
                    </a:cubicBezTo>
                    <a:lnTo>
                      <a:pt x="4793" y="7828"/>
                    </a:lnTo>
                    <a:cubicBezTo>
                      <a:pt x="4606" y="7818"/>
                      <a:pt x="4421" y="7790"/>
                      <a:pt x="4239" y="7747"/>
                    </a:cubicBezTo>
                    <a:lnTo>
                      <a:pt x="4720" y="5922"/>
                    </a:lnTo>
                    <a:close/>
                    <a:moveTo>
                      <a:pt x="5421" y="5826"/>
                    </a:moveTo>
                    <a:lnTo>
                      <a:pt x="6370" y="7456"/>
                    </a:lnTo>
                    <a:cubicBezTo>
                      <a:pt x="5975" y="7676"/>
                      <a:pt x="5535" y="7805"/>
                      <a:pt x="5082" y="7828"/>
                    </a:cubicBezTo>
                    <a:lnTo>
                      <a:pt x="5082" y="5935"/>
                    </a:lnTo>
                    <a:cubicBezTo>
                      <a:pt x="5201" y="5917"/>
                      <a:pt x="5315" y="5881"/>
                      <a:pt x="5421" y="5826"/>
                    </a:cubicBezTo>
                    <a:close/>
                    <a:moveTo>
                      <a:pt x="3269" y="7423"/>
                    </a:moveTo>
                    <a:cubicBezTo>
                      <a:pt x="3530" y="7598"/>
                      <a:pt x="3818" y="7730"/>
                      <a:pt x="4125" y="7813"/>
                    </a:cubicBezTo>
                    <a:lnTo>
                      <a:pt x="3740" y="9269"/>
                    </a:lnTo>
                    <a:cubicBezTo>
                      <a:pt x="3284" y="9145"/>
                      <a:pt x="2849" y="8950"/>
                      <a:pt x="2454" y="8689"/>
                    </a:cubicBezTo>
                    <a:lnTo>
                      <a:pt x="2228" y="8998"/>
                    </a:lnTo>
                    <a:cubicBezTo>
                      <a:pt x="2578" y="9228"/>
                      <a:pt x="2955" y="9413"/>
                      <a:pt x="3352" y="9547"/>
                    </a:cubicBezTo>
                    <a:cubicBezTo>
                      <a:pt x="3423" y="9484"/>
                      <a:pt x="3514" y="9449"/>
                      <a:pt x="3608" y="9449"/>
                    </a:cubicBezTo>
                    <a:cubicBezTo>
                      <a:pt x="3651" y="9449"/>
                      <a:pt x="3697" y="9454"/>
                      <a:pt x="3737" y="9466"/>
                    </a:cubicBezTo>
                    <a:cubicBezTo>
                      <a:pt x="3915" y="9512"/>
                      <a:pt x="3998" y="9618"/>
                      <a:pt x="4036" y="9730"/>
                    </a:cubicBezTo>
                    <a:cubicBezTo>
                      <a:pt x="4254" y="9770"/>
                      <a:pt x="4477" y="9795"/>
                      <a:pt x="4699" y="9806"/>
                    </a:cubicBezTo>
                    <a:lnTo>
                      <a:pt x="4699" y="9426"/>
                    </a:lnTo>
                    <a:cubicBezTo>
                      <a:pt x="4406" y="9411"/>
                      <a:pt x="4117" y="9365"/>
                      <a:pt x="3833" y="9294"/>
                    </a:cubicBezTo>
                    <a:lnTo>
                      <a:pt x="4216" y="7838"/>
                    </a:lnTo>
                    <a:cubicBezTo>
                      <a:pt x="4406" y="7887"/>
                      <a:pt x="4601" y="7914"/>
                      <a:pt x="4793" y="7924"/>
                    </a:cubicBezTo>
                    <a:lnTo>
                      <a:pt x="4793" y="11241"/>
                    </a:lnTo>
                    <a:lnTo>
                      <a:pt x="459" y="11241"/>
                    </a:lnTo>
                    <a:lnTo>
                      <a:pt x="2092" y="9021"/>
                    </a:lnTo>
                    <a:lnTo>
                      <a:pt x="2117" y="8985"/>
                    </a:lnTo>
                    <a:lnTo>
                      <a:pt x="2120" y="8980"/>
                    </a:lnTo>
                    <a:lnTo>
                      <a:pt x="2406" y="8595"/>
                    </a:lnTo>
                    <a:lnTo>
                      <a:pt x="3269" y="7423"/>
                    </a:lnTo>
                    <a:close/>
                    <a:moveTo>
                      <a:pt x="6606" y="7421"/>
                    </a:moveTo>
                    <a:lnTo>
                      <a:pt x="9416" y="11241"/>
                    </a:lnTo>
                    <a:lnTo>
                      <a:pt x="5082" y="11241"/>
                    </a:lnTo>
                    <a:lnTo>
                      <a:pt x="5082" y="7924"/>
                    </a:lnTo>
                    <a:cubicBezTo>
                      <a:pt x="5550" y="7902"/>
                      <a:pt x="6008" y="7770"/>
                      <a:pt x="6416" y="7540"/>
                    </a:cubicBezTo>
                    <a:lnTo>
                      <a:pt x="7175" y="8841"/>
                    </a:lnTo>
                    <a:cubicBezTo>
                      <a:pt x="6563" y="9188"/>
                      <a:pt x="5879" y="9388"/>
                      <a:pt x="5178" y="9426"/>
                    </a:cubicBezTo>
                    <a:lnTo>
                      <a:pt x="5178" y="9808"/>
                    </a:lnTo>
                    <a:cubicBezTo>
                      <a:pt x="5413" y="9795"/>
                      <a:pt x="5649" y="9768"/>
                      <a:pt x="5882" y="9722"/>
                    </a:cubicBezTo>
                    <a:cubicBezTo>
                      <a:pt x="5917" y="9611"/>
                      <a:pt x="6003" y="9504"/>
                      <a:pt x="6178" y="9456"/>
                    </a:cubicBezTo>
                    <a:cubicBezTo>
                      <a:pt x="6221" y="9444"/>
                      <a:pt x="6266" y="9436"/>
                      <a:pt x="6312" y="9436"/>
                    </a:cubicBezTo>
                    <a:cubicBezTo>
                      <a:pt x="6406" y="9436"/>
                      <a:pt x="6494" y="9471"/>
                      <a:pt x="6565" y="9535"/>
                    </a:cubicBezTo>
                    <a:cubicBezTo>
                      <a:pt x="6945" y="9400"/>
                      <a:pt x="7307" y="9218"/>
                      <a:pt x="7646" y="8995"/>
                    </a:cubicBezTo>
                    <a:lnTo>
                      <a:pt x="7421" y="8689"/>
                    </a:lnTo>
                    <a:cubicBezTo>
                      <a:pt x="7368" y="8724"/>
                      <a:pt x="7312" y="8757"/>
                      <a:pt x="7256" y="8790"/>
                    </a:cubicBezTo>
                    <a:lnTo>
                      <a:pt x="6499" y="7489"/>
                    </a:lnTo>
                    <a:cubicBezTo>
                      <a:pt x="6535" y="7469"/>
                      <a:pt x="6570" y="7446"/>
                      <a:pt x="6606" y="7421"/>
                    </a:cubicBezTo>
                    <a:close/>
                    <a:moveTo>
                      <a:pt x="4934" y="1"/>
                    </a:moveTo>
                    <a:cubicBezTo>
                      <a:pt x="4618" y="1"/>
                      <a:pt x="4302" y="32"/>
                      <a:pt x="3990" y="94"/>
                    </a:cubicBezTo>
                    <a:cubicBezTo>
                      <a:pt x="3955" y="205"/>
                      <a:pt x="3871" y="312"/>
                      <a:pt x="3694" y="360"/>
                    </a:cubicBezTo>
                    <a:cubicBezTo>
                      <a:pt x="3651" y="370"/>
                      <a:pt x="3606" y="377"/>
                      <a:pt x="3563" y="377"/>
                    </a:cubicBezTo>
                    <a:cubicBezTo>
                      <a:pt x="3469" y="377"/>
                      <a:pt x="3378" y="345"/>
                      <a:pt x="3309" y="281"/>
                    </a:cubicBezTo>
                    <a:cubicBezTo>
                      <a:pt x="2722" y="486"/>
                      <a:pt x="2180" y="803"/>
                      <a:pt x="1712" y="1210"/>
                    </a:cubicBezTo>
                    <a:cubicBezTo>
                      <a:pt x="1737" y="1324"/>
                      <a:pt x="1717" y="1458"/>
                      <a:pt x="1588" y="1588"/>
                    </a:cubicBezTo>
                    <a:cubicBezTo>
                      <a:pt x="1514" y="1671"/>
                      <a:pt x="1406" y="1719"/>
                      <a:pt x="1294" y="1722"/>
                    </a:cubicBezTo>
                    <a:cubicBezTo>
                      <a:pt x="1266" y="1722"/>
                      <a:pt x="1241" y="1719"/>
                      <a:pt x="1216" y="1712"/>
                    </a:cubicBezTo>
                    <a:cubicBezTo>
                      <a:pt x="808" y="2185"/>
                      <a:pt x="497" y="2729"/>
                      <a:pt x="297" y="3317"/>
                    </a:cubicBezTo>
                    <a:cubicBezTo>
                      <a:pt x="375" y="3405"/>
                      <a:pt x="423" y="3532"/>
                      <a:pt x="378" y="3707"/>
                    </a:cubicBezTo>
                    <a:cubicBezTo>
                      <a:pt x="330" y="3889"/>
                      <a:pt x="221" y="3970"/>
                      <a:pt x="117" y="4003"/>
                    </a:cubicBezTo>
                    <a:cubicBezTo>
                      <a:pt x="0" y="4613"/>
                      <a:pt x="3" y="5241"/>
                      <a:pt x="125" y="5851"/>
                    </a:cubicBezTo>
                    <a:cubicBezTo>
                      <a:pt x="228" y="5884"/>
                      <a:pt x="340" y="5962"/>
                      <a:pt x="388" y="6147"/>
                    </a:cubicBezTo>
                    <a:cubicBezTo>
                      <a:pt x="436" y="6319"/>
                      <a:pt x="388" y="6446"/>
                      <a:pt x="312" y="6532"/>
                    </a:cubicBezTo>
                    <a:cubicBezTo>
                      <a:pt x="517" y="7122"/>
                      <a:pt x="833" y="7664"/>
                      <a:pt x="1244" y="8132"/>
                    </a:cubicBezTo>
                    <a:cubicBezTo>
                      <a:pt x="1271" y="8124"/>
                      <a:pt x="1299" y="8122"/>
                      <a:pt x="1327" y="8122"/>
                    </a:cubicBezTo>
                    <a:cubicBezTo>
                      <a:pt x="1438" y="8124"/>
                      <a:pt x="1542" y="8173"/>
                      <a:pt x="1618" y="8254"/>
                    </a:cubicBezTo>
                    <a:cubicBezTo>
                      <a:pt x="1747" y="8383"/>
                      <a:pt x="1768" y="8517"/>
                      <a:pt x="1745" y="8631"/>
                    </a:cubicBezTo>
                    <a:cubicBezTo>
                      <a:pt x="1775" y="8659"/>
                      <a:pt x="1808" y="8684"/>
                      <a:pt x="1841" y="8712"/>
                    </a:cubicBezTo>
                    <a:lnTo>
                      <a:pt x="2066" y="8406"/>
                    </a:lnTo>
                    <a:cubicBezTo>
                      <a:pt x="1664" y="8074"/>
                      <a:pt x="1322" y="7674"/>
                      <a:pt x="1054" y="7226"/>
                    </a:cubicBezTo>
                    <a:lnTo>
                      <a:pt x="2352" y="6469"/>
                    </a:lnTo>
                    <a:cubicBezTo>
                      <a:pt x="2532" y="6767"/>
                      <a:pt x="2763" y="7031"/>
                      <a:pt x="3033" y="7251"/>
                    </a:cubicBezTo>
                    <a:lnTo>
                      <a:pt x="2170" y="8426"/>
                    </a:lnTo>
                    <a:lnTo>
                      <a:pt x="1859" y="8851"/>
                    </a:lnTo>
                    <a:lnTo>
                      <a:pt x="56" y="11302"/>
                    </a:lnTo>
                    <a:cubicBezTo>
                      <a:pt x="49" y="11312"/>
                      <a:pt x="44" y="11322"/>
                      <a:pt x="41" y="11332"/>
                    </a:cubicBezTo>
                    <a:cubicBezTo>
                      <a:pt x="36" y="11342"/>
                      <a:pt x="33" y="11352"/>
                      <a:pt x="33" y="11363"/>
                    </a:cubicBezTo>
                    <a:lnTo>
                      <a:pt x="31" y="11383"/>
                    </a:lnTo>
                    <a:lnTo>
                      <a:pt x="31" y="11955"/>
                    </a:lnTo>
                    <a:cubicBezTo>
                      <a:pt x="31" y="12033"/>
                      <a:pt x="94" y="12099"/>
                      <a:pt x="175" y="12099"/>
                    </a:cubicBezTo>
                    <a:lnTo>
                      <a:pt x="9699" y="12099"/>
                    </a:lnTo>
                    <a:cubicBezTo>
                      <a:pt x="9780" y="12099"/>
                      <a:pt x="9844" y="12033"/>
                      <a:pt x="9844" y="11955"/>
                    </a:cubicBezTo>
                    <a:lnTo>
                      <a:pt x="9844" y="11373"/>
                    </a:lnTo>
                    <a:cubicBezTo>
                      <a:pt x="9841" y="11363"/>
                      <a:pt x="9839" y="11352"/>
                      <a:pt x="9839" y="11345"/>
                    </a:cubicBezTo>
                    <a:lnTo>
                      <a:pt x="9834" y="11332"/>
                    </a:lnTo>
                    <a:cubicBezTo>
                      <a:pt x="9829" y="11322"/>
                      <a:pt x="9824" y="11309"/>
                      <a:pt x="9816" y="11302"/>
                    </a:cubicBezTo>
                    <a:lnTo>
                      <a:pt x="9808" y="11289"/>
                    </a:lnTo>
                    <a:lnTo>
                      <a:pt x="6839" y="7251"/>
                    </a:lnTo>
                    <a:cubicBezTo>
                      <a:pt x="7325" y="6859"/>
                      <a:pt x="7674" y="6324"/>
                      <a:pt x="7844" y="5722"/>
                    </a:cubicBezTo>
                    <a:lnTo>
                      <a:pt x="9299" y="6104"/>
                    </a:lnTo>
                    <a:cubicBezTo>
                      <a:pt x="9054" y="7008"/>
                      <a:pt x="8532" y="7813"/>
                      <a:pt x="7806" y="8406"/>
                    </a:cubicBezTo>
                    <a:lnTo>
                      <a:pt x="8031" y="8712"/>
                    </a:lnTo>
                    <a:cubicBezTo>
                      <a:pt x="8074" y="8676"/>
                      <a:pt x="8117" y="8638"/>
                      <a:pt x="8160" y="8603"/>
                    </a:cubicBezTo>
                    <a:cubicBezTo>
                      <a:pt x="8137" y="8489"/>
                      <a:pt x="8155" y="8355"/>
                      <a:pt x="8284" y="8226"/>
                    </a:cubicBezTo>
                    <a:cubicBezTo>
                      <a:pt x="8360" y="8142"/>
                      <a:pt x="8467" y="8094"/>
                      <a:pt x="8578" y="8092"/>
                    </a:cubicBezTo>
                    <a:cubicBezTo>
                      <a:pt x="8606" y="8092"/>
                      <a:pt x="8634" y="8094"/>
                      <a:pt x="8659" y="8102"/>
                    </a:cubicBezTo>
                    <a:cubicBezTo>
                      <a:pt x="9064" y="7628"/>
                      <a:pt x="9375" y="7084"/>
                      <a:pt x="9578" y="6497"/>
                    </a:cubicBezTo>
                    <a:cubicBezTo>
                      <a:pt x="9499" y="6411"/>
                      <a:pt x="9449" y="6284"/>
                      <a:pt x="9494" y="6109"/>
                    </a:cubicBezTo>
                    <a:cubicBezTo>
                      <a:pt x="9543" y="5924"/>
                      <a:pt x="9651" y="5843"/>
                      <a:pt x="9758" y="5810"/>
                    </a:cubicBezTo>
                    <a:cubicBezTo>
                      <a:pt x="9874" y="5200"/>
                      <a:pt x="9869" y="4572"/>
                      <a:pt x="9748" y="3962"/>
                    </a:cubicBezTo>
                    <a:cubicBezTo>
                      <a:pt x="9646" y="3929"/>
                      <a:pt x="9535" y="3851"/>
                      <a:pt x="9484" y="3666"/>
                    </a:cubicBezTo>
                    <a:cubicBezTo>
                      <a:pt x="9436" y="3491"/>
                      <a:pt x="9484" y="3365"/>
                      <a:pt x="9563" y="3279"/>
                    </a:cubicBezTo>
                    <a:cubicBezTo>
                      <a:pt x="9355" y="2691"/>
                      <a:pt x="9039" y="2150"/>
                      <a:pt x="8631" y="1681"/>
                    </a:cubicBezTo>
                    <a:cubicBezTo>
                      <a:pt x="8603" y="1686"/>
                      <a:pt x="8575" y="1691"/>
                      <a:pt x="8548" y="1691"/>
                    </a:cubicBezTo>
                    <a:cubicBezTo>
                      <a:pt x="8436" y="1689"/>
                      <a:pt x="8330" y="1641"/>
                      <a:pt x="8254" y="1560"/>
                    </a:cubicBezTo>
                    <a:cubicBezTo>
                      <a:pt x="8125" y="1433"/>
                      <a:pt x="8104" y="1296"/>
                      <a:pt x="8127" y="1183"/>
                    </a:cubicBezTo>
                    <a:cubicBezTo>
                      <a:pt x="7656" y="777"/>
                      <a:pt x="7110" y="466"/>
                      <a:pt x="6520" y="266"/>
                    </a:cubicBezTo>
                    <a:cubicBezTo>
                      <a:pt x="6451" y="332"/>
                      <a:pt x="6360" y="367"/>
                      <a:pt x="6266" y="367"/>
                    </a:cubicBezTo>
                    <a:cubicBezTo>
                      <a:pt x="6221" y="367"/>
                      <a:pt x="6178" y="360"/>
                      <a:pt x="6135" y="347"/>
                    </a:cubicBezTo>
                    <a:cubicBezTo>
                      <a:pt x="5960" y="301"/>
                      <a:pt x="5874" y="198"/>
                      <a:pt x="5839" y="86"/>
                    </a:cubicBezTo>
                    <a:cubicBezTo>
                      <a:pt x="5540" y="29"/>
                      <a:pt x="5237" y="1"/>
                      <a:pt x="4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4"/>
              <p:cNvSpPr/>
              <p:nvPr/>
            </p:nvSpPr>
            <p:spPr>
              <a:xfrm>
                <a:off x="4317933" y="4385746"/>
                <a:ext cx="87775" cy="76009"/>
              </a:xfrm>
              <a:custGeom>
                <a:avLst/>
                <a:gdLst/>
                <a:ahLst/>
                <a:cxnLst/>
                <a:rect l="l" t="t" r="r" b="b"/>
                <a:pathLst>
                  <a:path w="940" h="814" extrusionOk="0">
                    <a:moveTo>
                      <a:pt x="458" y="1"/>
                    </a:moveTo>
                    <a:cubicBezTo>
                      <a:pt x="370" y="3"/>
                      <a:pt x="289" y="41"/>
                      <a:pt x="231" y="107"/>
                    </a:cubicBezTo>
                    <a:cubicBezTo>
                      <a:pt x="0" y="340"/>
                      <a:pt x="223" y="568"/>
                      <a:pt x="233" y="578"/>
                    </a:cubicBezTo>
                    <a:lnTo>
                      <a:pt x="471" y="813"/>
                    </a:lnTo>
                    <a:lnTo>
                      <a:pt x="939" y="340"/>
                    </a:lnTo>
                    <a:lnTo>
                      <a:pt x="701" y="105"/>
                    </a:lnTo>
                    <a:cubicBezTo>
                      <a:pt x="701" y="105"/>
                      <a:pt x="595" y="1"/>
                      <a:pt x="4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4"/>
              <p:cNvSpPr/>
              <p:nvPr/>
            </p:nvSpPr>
            <p:spPr>
              <a:xfrm>
                <a:off x="4446981" y="4170604"/>
                <a:ext cx="76009" cy="69193"/>
              </a:xfrm>
              <a:custGeom>
                <a:avLst/>
                <a:gdLst/>
                <a:ahLst/>
                <a:cxnLst/>
                <a:rect l="l" t="t" r="r" b="b"/>
                <a:pathLst>
                  <a:path w="814" h="741" extrusionOk="0">
                    <a:moveTo>
                      <a:pt x="398" y="1"/>
                    </a:moveTo>
                    <a:cubicBezTo>
                      <a:pt x="287" y="1"/>
                      <a:pt x="140" y="44"/>
                      <a:pt x="84" y="249"/>
                    </a:cubicBezTo>
                    <a:cubicBezTo>
                      <a:pt x="1" y="565"/>
                      <a:pt x="309" y="652"/>
                      <a:pt x="322" y="654"/>
                    </a:cubicBezTo>
                    <a:lnTo>
                      <a:pt x="644" y="740"/>
                    </a:lnTo>
                    <a:lnTo>
                      <a:pt x="813" y="95"/>
                    </a:lnTo>
                    <a:lnTo>
                      <a:pt x="492" y="11"/>
                    </a:lnTo>
                    <a:cubicBezTo>
                      <a:pt x="461" y="3"/>
                      <a:pt x="431" y="1"/>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4"/>
              <p:cNvSpPr/>
              <p:nvPr/>
            </p:nvSpPr>
            <p:spPr>
              <a:xfrm>
                <a:off x="4109141" y="4511525"/>
                <a:ext cx="76009" cy="69566"/>
              </a:xfrm>
              <a:custGeom>
                <a:avLst/>
                <a:gdLst/>
                <a:ahLst/>
                <a:cxnLst/>
                <a:rect l="l" t="t" r="r" b="b"/>
                <a:pathLst>
                  <a:path w="814" h="745" extrusionOk="0">
                    <a:moveTo>
                      <a:pt x="424" y="1"/>
                    </a:moveTo>
                    <a:cubicBezTo>
                      <a:pt x="388" y="1"/>
                      <a:pt x="353" y="6"/>
                      <a:pt x="317" y="16"/>
                    </a:cubicBezTo>
                    <a:cubicBezTo>
                      <a:pt x="1" y="102"/>
                      <a:pt x="79" y="411"/>
                      <a:pt x="82" y="423"/>
                    </a:cubicBezTo>
                    <a:lnTo>
                      <a:pt x="170" y="745"/>
                    </a:lnTo>
                    <a:lnTo>
                      <a:pt x="813" y="570"/>
                    </a:lnTo>
                    <a:lnTo>
                      <a:pt x="725" y="249"/>
                    </a:lnTo>
                    <a:cubicBezTo>
                      <a:pt x="722" y="239"/>
                      <a:pt x="654" y="1"/>
                      <a:pt x="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54"/>
            <p:cNvGrpSpPr/>
            <p:nvPr/>
          </p:nvGrpSpPr>
          <p:grpSpPr>
            <a:xfrm>
              <a:off x="10110793" y="3078181"/>
              <a:ext cx="826111" cy="1672951"/>
              <a:chOff x="10110793" y="3078181"/>
              <a:chExt cx="826111" cy="1672951"/>
            </a:xfrm>
          </p:grpSpPr>
          <p:sp>
            <p:nvSpPr>
              <p:cNvPr id="1054" name="Google Shape;1054;p54"/>
              <p:cNvSpPr/>
              <p:nvPr/>
            </p:nvSpPr>
            <p:spPr>
              <a:xfrm>
                <a:off x="10211454" y="4194975"/>
                <a:ext cx="486403" cy="297781"/>
              </a:xfrm>
              <a:custGeom>
                <a:avLst/>
                <a:gdLst/>
                <a:ahLst/>
                <a:cxnLst/>
                <a:rect l="l" t="t" r="r" b="b"/>
                <a:pathLst>
                  <a:path w="5209" h="3189" extrusionOk="0">
                    <a:moveTo>
                      <a:pt x="517" y="1"/>
                    </a:moveTo>
                    <a:lnTo>
                      <a:pt x="1" y="1932"/>
                    </a:lnTo>
                    <a:lnTo>
                      <a:pt x="274" y="2006"/>
                    </a:lnTo>
                    <a:lnTo>
                      <a:pt x="608" y="763"/>
                    </a:lnTo>
                    <a:cubicBezTo>
                      <a:pt x="641" y="641"/>
                      <a:pt x="763" y="441"/>
                      <a:pt x="1003" y="441"/>
                    </a:cubicBezTo>
                    <a:cubicBezTo>
                      <a:pt x="1043" y="441"/>
                      <a:pt x="1086" y="447"/>
                      <a:pt x="1132" y="459"/>
                    </a:cubicBezTo>
                    <a:cubicBezTo>
                      <a:pt x="1462" y="548"/>
                      <a:pt x="1474" y="841"/>
                      <a:pt x="1436" y="986"/>
                    </a:cubicBezTo>
                    <a:lnTo>
                      <a:pt x="1105" y="2226"/>
                    </a:lnTo>
                    <a:lnTo>
                      <a:pt x="1378" y="2302"/>
                    </a:lnTo>
                    <a:lnTo>
                      <a:pt x="1712" y="1059"/>
                    </a:lnTo>
                    <a:cubicBezTo>
                      <a:pt x="1745" y="935"/>
                      <a:pt x="1867" y="737"/>
                      <a:pt x="2106" y="737"/>
                    </a:cubicBezTo>
                    <a:cubicBezTo>
                      <a:pt x="2146" y="737"/>
                      <a:pt x="2190" y="743"/>
                      <a:pt x="2236" y="755"/>
                    </a:cubicBezTo>
                    <a:cubicBezTo>
                      <a:pt x="2451" y="813"/>
                      <a:pt x="2522" y="955"/>
                      <a:pt x="2545" y="1064"/>
                    </a:cubicBezTo>
                    <a:cubicBezTo>
                      <a:pt x="2558" y="1135"/>
                      <a:pt x="2558" y="1208"/>
                      <a:pt x="2540" y="1282"/>
                    </a:cubicBezTo>
                    <a:lnTo>
                      <a:pt x="2208" y="2522"/>
                    </a:lnTo>
                    <a:lnTo>
                      <a:pt x="2484" y="2596"/>
                    </a:lnTo>
                    <a:lnTo>
                      <a:pt x="2816" y="1355"/>
                    </a:lnTo>
                    <a:cubicBezTo>
                      <a:pt x="2836" y="1284"/>
                      <a:pt x="2874" y="1221"/>
                      <a:pt x="2922" y="1165"/>
                    </a:cubicBezTo>
                    <a:cubicBezTo>
                      <a:pt x="2979" y="1101"/>
                      <a:pt x="3070" y="1035"/>
                      <a:pt x="3208" y="1035"/>
                    </a:cubicBezTo>
                    <a:cubicBezTo>
                      <a:pt x="3249" y="1035"/>
                      <a:pt x="3294" y="1041"/>
                      <a:pt x="3343" y="1054"/>
                    </a:cubicBezTo>
                    <a:cubicBezTo>
                      <a:pt x="3669" y="1140"/>
                      <a:pt x="3684" y="1434"/>
                      <a:pt x="3644" y="1578"/>
                    </a:cubicBezTo>
                    <a:lnTo>
                      <a:pt x="3312" y="2821"/>
                    </a:lnTo>
                    <a:lnTo>
                      <a:pt x="3588" y="2894"/>
                    </a:lnTo>
                    <a:lnTo>
                      <a:pt x="3920" y="1651"/>
                    </a:lnTo>
                    <a:cubicBezTo>
                      <a:pt x="3952" y="1530"/>
                      <a:pt x="4074" y="1330"/>
                      <a:pt x="4316" y="1330"/>
                    </a:cubicBezTo>
                    <a:cubicBezTo>
                      <a:pt x="4356" y="1330"/>
                      <a:pt x="4400" y="1335"/>
                      <a:pt x="4446" y="1348"/>
                    </a:cubicBezTo>
                    <a:cubicBezTo>
                      <a:pt x="4773" y="1436"/>
                      <a:pt x="4788" y="1730"/>
                      <a:pt x="4750" y="1874"/>
                    </a:cubicBezTo>
                    <a:lnTo>
                      <a:pt x="4416" y="3115"/>
                    </a:lnTo>
                    <a:lnTo>
                      <a:pt x="4692" y="3188"/>
                    </a:lnTo>
                    <a:lnTo>
                      <a:pt x="5209" y="1259"/>
                    </a:lnTo>
                    <a:lnTo>
                      <a:pt x="5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4"/>
              <p:cNvSpPr/>
              <p:nvPr/>
            </p:nvSpPr>
            <p:spPr>
              <a:xfrm>
                <a:off x="10261878" y="4160519"/>
                <a:ext cx="445224" cy="143054"/>
              </a:xfrm>
              <a:custGeom>
                <a:avLst/>
                <a:gdLst/>
                <a:ahLst/>
                <a:cxnLst/>
                <a:rect l="l" t="t" r="r" b="b"/>
                <a:pathLst>
                  <a:path w="4768" h="1532" extrusionOk="0">
                    <a:moveTo>
                      <a:pt x="73" y="0"/>
                    </a:moveTo>
                    <a:lnTo>
                      <a:pt x="0" y="273"/>
                    </a:lnTo>
                    <a:lnTo>
                      <a:pt x="4694" y="1532"/>
                    </a:lnTo>
                    <a:lnTo>
                      <a:pt x="4767" y="1256"/>
                    </a:lnTo>
                    <a:lnTo>
                      <a:pt x="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4"/>
              <p:cNvSpPr/>
              <p:nvPr/>
            </p:nvSpPr>
            <p:spPr>
              <a:xfrm>
                <a:off x="10271309" y="3971803"/>
                <a:ext cx="486590" cy="297781"/>
              </a:xfrm>
              <a:custGeom>
                <a:avLst/>
                <a:gdLst/>
                <a:ahLst/>
                <a:cxnLst/>
                <a:rect l="l" t="t" r="r" b="b"/>
                <a:pathLst>
                  <a:path w="5211" h="3189" extrusionOk="0">
                    <a:moveTo>
                      <a:pt x="517" y="1"/>
                    </a:moveTo>
                    <a:lnTo>
                      <a:pt x="0" y="1930"/>
                    </a:lnTo>
                    <a:lnTo>
                      <a:pt x="274" y="2003"/>
                    </a:lnTo>
                    <a:lnTo>
                      <a:pt x="608" y="760"/>
                    </a:lnTo>
                    <a:cubicBezTo>
                      <a:pt x="628" y="692"/>
                      <a:pt x="666" y="626"/>
                      <a:pt x="714" y="570"/>
                    </a:cubicBezTo>
                    <a:cubicBezTo>
                      <a:pt x="771" y="508"/>
                      <a:pt x="863" y="440"/>
                      <a:pt x="1002" y="440"/>
                    </a:cubicBezTo>
                    <a:cubicBezTo>
                      <a:pt x="1042" y="440"/>
                      <a:pt x="1086" y="446"/>
                      <a:pt x="1135" y="459"/>
                    </a:cubicBezTo>
                    <a:cubicBezTo>
                      <a:pt x="1347" y="515"/>
                      <a:pt x="1418" y="656"/>
                      <a:pt x="1441" y="765"/>
                    </a:cubicBezTo>
                    <a:cubicBezTo>
                      <a:pt x="1454" y="839"/>
                      <a:pt x="1454" y="912"/>
                      <a:pt x="1436" y="986"/>
                    </a:cubicBezTo>
                    <a:lnTo>
                      <a:pt x="1104" y="2226"/>
                    </a:lnTo>
                    <a:lnTo>
                      <a:pt x="1380" y="2300"/>
                    </a:lnTo>
                    <a:lnTo>
                      <a:pt x="1712" y="1059"/>
                    </a:lnTo>
                    <a:cubicBezTo>
                      <a:pt x="1744" y="936"/>
                      <a:pt x="1865" y="737"/>
                      <a:pt x="2105" y="737"/>
                    </a:cubicBezTo>
                    <a:cubicBezTo>
                      <a:pt x="2146" y="737"/>
                      <a:pt x="2190" y="742"/>
                      <a:pt x="2238" y="755"/>
                    </a:cubicBezTo>
                    <a:cubicBezTo>
                      <a:pt x="2565" y="841"/>
                      <a:pt x="2580" y="1137"/>
                      <a:pt x="2542" y="1279"/>
                    </a:cubicBezTo>
                    <a:lnTo>
                      <a:pt x="2208" y="2520"/>
                    </a:lnTo>
                    <a:lnTo>
                      <a:pt x="2484" y="2593"/>
                    </a:lnTo>
                    <a:lnTo>
                      <a:pt x="2816" y="1353"/>
                    </a:lnTo>
                    <a:cubicBezTo>
                      <a:pt x="2838" y="1282"/>
                      <a:pt x="2874" y="1216"/>
                      <a:pt x="2922" y="1163"/>
                    </a:cubicBezTo>
                    <a:cubicBezTo>
                      <a:pt x="2979" y="1098"/>
                      <a:pt x="3072" y="1031"/>
                      <a:pt x="3211" y="1031"/>
                    </a:cubicBezTo>
                    <a:cubicBezTo>
                      <a:pt x="3251" y="1031"/>
                      <a:pt x="3295" y="1037"/>
                      <a:pt x="3342" y="1049"/>
                    </a:cubicBezTo>
                    <a:cubicBezTo>
                      <a:pt x="3555" y="1107"/>
                      <a:pt x="3626" y="1249"/>
                      <a:pt x="3649" y="1355"/>
                    </a:cubicBezTo>
                    <a:cubicBezTo>
                      <a:pt x="3664" y="1429"/>
                      <a:pt x="3661" y="1502"/>
                      <a:pt x="3646" y="1575"/>
                    </a:cubicBezTo>
                    <a:lnTo>
                      <a:pt x="3312" y="2816"/>
                    </a:lnTo>
                    <a:lnTo>
                      <a:pt x="3588" y="2889"/>
                    </a:lnTo>
                    <a:lnTo>
                      <a:pt x="3919" y="1649"/>
                    </a:lnTo>
                    <a:cubicBezTo>
                      <a:pt x="3942" y="1578"/>
                      <a:pt x="3978" y="1515"/>
                      <a:pt x="4026" y="1459"/>
                    </a:cubicBezTo>
                    <a:cubicBezTo>
                      <a:pt x="4082" y="1395"/>
                      <a:pt x="4175" y="1329"/>
                      <a:pt x="4312" y="1329"/>
                    </a:cubicBezTo>
                    <a:cubicBezTo>
                      <a:pt x="4353" y="1329"/>
                      <a:pt x="4397" y="1334"/>
                      <a:pt x="4446" y="1348"/>
                    </a:cubicBezTo>
                    <a:cubicBezTo>
                      <a:pt x="4773" y="1434"/>
                      <a:pt x="4788" y="1730"/>
                      <a:pt x="4750" y="1872"/>
                    </a:cubicBezTo>
                    <a:lnTo>
                      <a:pt x="4416" y="3115"/>
                    </a:lnTo>
                    <a:lnTo>
                      <a:pt x="4692" y="3188"/>
                    </a:lnTo>
                    <a:lnTo>
                      <a:pt x="5211" y="1256"/>
                    </a:lnTo>
                    <a:lnTo>
                      <a:pt x="5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4"/>
              <p:cNvSpPr/>
              <p:nvPr/>
            </p:nvSpPr>
            <p:spPr>
              <a:xfrm>
                <a:off x="10142168" y="4607050"/>
                <a:ext cx="445037" cy="143334"/>
              </a:xfrm>
              <a:custGeom>
                <a:avLst/>
                <a:gdLst/>
                <a:ahLst/>
                <a:cxnLst/>
                <a:rect l="l" t="t" r="r" b="b"/>
                <a:pathLst>
                  <a:path w="4766" h="1535" extrusionOk="0">
                    <a:moveTo>
                      <a:pt x="74" y="0"/>
                    </a:moveTo>
                    <a:lnTo>
                      <a:pt x="1" y="276"/>
                    </a:lnTo>
                    <a:lnTo>
                      <a:pt x="4692" y="1535"/>
                    </a:lnTo>
                    <a:lnTo>
                      <a:pt x="4766" y="1259"/>
                    </a:lnTo>
                    <a:lnTo>
                      <a:pt x="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4"/>
              <p:cNvSpPr/>
              <p:nvPr/>
            </p:nvSpPr>
            <p:spPr>
              <a:xfrm>
                <a:off x="10110793" y="4641600"/>
                <a:ext cx="437660" cy="109532"/>
              </a:xfrm>
              <a:custGeom>
                <a:avLst/>
                <a:gdLst/>
                <a:ahLst/>
                <a:cxnLst/>
                <a:rect l="l" t="t" r="r" b="b"/>
                <a:pathLst>
                  <a:path w="4687" h="1173" extrusionOk="0">
                    <a:moveTo>
                      <a:pt x="314" y="0"/>
                    </a:moveTo>
                    <a:lnTo>
                      <a:pt x="0" y="1172"/>
                    </a:lnTo>
                    <a:lnTo>
                      <a:pt x="4686" y="1172"/>
                    </a:lnTo>
                    <a:lnTo>
                      <a:pt x="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4"/>
              <p:cNvSpPr/>
              <p:nvPr/>
            </p:nvSpPr>
            <p:spPr>
              <a:xfrm>
                <a:off x="10151412" y="4418428"/>
                <a:ext cx="486870" cy="297687"/>
              </a:xfrm>
              <a:custGeom>
                <a:avLst/>
                <a:gdLst/>
                <a:ahLst/>
                <a:cxnLst/>
                <a:rect l="l" t="t" r="r" b="b"/>
                <a:pathLst>
                  <a:path w="5214" h="3188" extrusionOk="0">
                    <a:moveTo>
                      <a:pt x="520" y="0"/>
                    </a:moveTo>
                    <a:lnTo>
                      <a:pt x="1" y="1929"/>
                    </a:lnTo>
                    <a:lnTo>
                      <a:pt x="277" y="2005"/>
                    </a:lnTo>
                    <a:lnTo>
                      <a:pt x="611" y="762"/>
                    </a:lnTo>
                    <a:cubicBezTo>
                      <a:pt x="631" y="691"/>
                      <a:pt x="667" y="628"/>
                      <a:pt x="715" y="572"/>
                    </a:cubicBezTo>
                    <a:cubicBezTo>
                      <a:pt x="771" y="508"/>
                      <a:pt x="864" y="442"/>
                      <a:pt x="1001" y="442"/>
                    </a:cubicBezTo>
                    <a:cubicBezTo>
                      <a:pt x="1042" y="442"/>
                      <a:pt x="1086" y="448"/>
                      <a:pt x="1135" y="461"/>
                    </a:cubicBezTo>
                    <a:cubicBezTo>
                      <a:pt x="1350" y="517"/>
                      <a:pt x="1421" y="658"/>
                      <a:pt x="1444" y="767"/>
                    </a:cubicBezTo>
                    <a:cubicBezTo>
                      <a:pt x="1456" y="841"/>
                      <a:pt x="1456" y="914"/>
                      <a:pt x="1439" y="985"/>
                    </a:cubicBezTo>
                    <a:lnTo>
                      <a:pt x="1107" y="2228"/>
                    </a:lnTo>
                    <a:lnTo>
                      <a:pt x="1381" y="2301"/>
                    </a:lnTo>
                    <a:lnTo>
                      <a:pt x="1715" y="1058"/>
                    </a:lnTo>
                    <a:cubicBezTo>
                      <a:pt x="1747" y="937"/>
                      <a:pt x="1868" y="738"/>
                      <a:pt x="2107" y="738"/>
                    </a:cubicBezTo>
                    <a:cubicBezTo>
                      <a:pt x="2147" y="738"/>
                      <a:pt x="2191" y="744"/>
                      <a:pt x="2239" y="757"/>
                    </a:cubicBezTo>
                    <a:cubicBezTo>
                      <a:pt x="2568" y="843"/>
                      <a:pt x="2581" y="1139"/>
                      <a:pt x="2543" y="1281"/>
                    </a:cubicBezTo>
                    <a:lnTo>
                      <a:pt x="2211" y="2522"/>
                    </a:lnTo>
                    <a:lnTo>
                      <a:pt x="2487" y="2595"/>
                    </a:lnTo>
                    <a:lnTo>
                      <a:pt x="2819" y="1355"/>
                    </a:lnTo>
                    <a:cubicBezTo>
                      <a:pt x="2851" y="1231"/>
                      <a:pt x="2972" y="1032"/>
                      <a:pt x="3212" y="1032"/>
                    </a:cubicBezTo>
                    <a:cubicBezTo>
                      <a:pt x="3253" y="1032"/>
                      <a:pt x="3297" y="1038"/>
                      <a:pt x="3345" y="1051"/>
                    </a:cubicBezTo>
                    <a:cubicBezTo>
                      <a:pt x="3558" y="1109"/>
                      <a:pt x="3629" y="1248"/>
                      <a:pt x="3651" y="1357"/>
                    </a:cubicBezTo>
                    <a:cubicBezTo>
                      <a:pt x="3667" y="1431"/>
                      <a:pt x="3664" y="1504"/>
                      <a:pt x="3649" y="1577"/>
                    </a:cubicBezTo>
                    <a:lnTo>
                      <a:pt x="3315" y="2818"/>
                    </a:lnTo>
                    <a:lnTo>
                      <a:pt x="3591" y="2891"/>
                    </a:lnTo>
                    <a:lnTo>
                      <a:pt x="3922" y="1651"/>
                    </a:lnTo>
                    <a:cubicBezTo>
                      <a:pt x="3945" y="1580"/>
                      <a:pt x="3981" y="1514"/>
                      <a:pt x="4029" y="1461"/>
                    </a:cubicBezTo>
                    <a:cubicBezTo>
                      <a:pt x="4086" y="1396"/>
                      <a:pt x="4178" y="1329"/>
                      <a:pt x="4318" y="1329"/>
                    </a:cubicBezTo>
                    <a:cubicBezTo>
                      <a:pt x="4358" y="1329"/>
                      <a:pt x="4401" y="1335"/>
                      <a:pt x="4449" y="1347"/>
                    </a:cubicBezTo>
                    <a:cubicBezTo>
                      <a:pt x="4776" y="1436"/>
                      <a:pt x="4791" y="1729"/>
                      <a:pt x="4753" y="1874"/>
                    </a:cubicBezTo>
                    <a:lnTo>
                      <a:pt x="4419" y="3114"/>
                    </a:lnTo>
                    <a:lnTo>
                      <a:pt x="4695" y="3188"/>
                    </a:lnTo>
                    <a:lnTo>
                      <a:pt x="5214" y="1258"/>
                    </a:lnTo>
                    <a:lnTo>
                      <a:pt x="5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4"/>
              <p:cNvSpPr/>
              <p:nvPr/>
            </p:nvSpPr>
            <p:spPr>
              <a:xfrm>
                <a:off x="10202023" y="4383598"/>
                <a:ext cx="445037" cy="143148"/>
              </a:xfrm>
              <a:custGeom>
                <a:avLst/>
                <a:gdLst/>
                <a:ahLst/>
                <a:cxnLst/>
                <a:rect l="l" t="t" r="r" b="b"/>
                <a:pathLst>
                  <a:path w="4766" h="1533" extrusionOk="0">
                    <a:moveTo>
                      <a:pt x="74" y="1"/>
                    </a:moveTo>
                    <a:lnTo>
                      <a:pt x="1" y="277"/>
                    </a:lnTo>
                    <a:lnTo>
                      <a:pt x="4692" y="1533"/>
                    </a:lnTo>
                    <a:lnTo>
                      <a:pt x="4765" y="1259"/>
                    </a:lnTo>
                    <a:lnTo>
                      <a:pt x="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4"/>
              <p:cNvSpPr/>
              <p:nvPr/>
            </p:nvSpPr>
            <p:spPr>
              <a:xfrm>
                <a:off x="10446018" y="3472981"/>
                <a:ext cx="445224" cy="143148"/>
              </a:xfrm>
              <a:custGeom>
                <a:avLst/>
                <a:gdLst/>
                <a:ahLst/>
                <a:cxnLst/>
                <a:rect l="l" t="t" r="r" b="b"/>
                <a:pathLst>
                  <a:path w="4768" h="1533" extrusionOk="0">
                    <a:moveTo>
                      <a:pt x="74" y="1"/>
                    </a:moveTo>
                    <a:lnTo>
                      <a:pt x="0" y="277"/>
                    </a:lnTo>
                    <a:lnTo>
                      <a:pt x="4694" y="1533"/>
                    </a:lnTo>
                    <a:lnTo>
                      <a:pt x="4767" y="1259"/>
                    </a:lnTo>
                    <a:lnTo>
                      <a:pt x="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4"/>
              <p:cNvSpPr/>
              <p:nvPr/>
            </p:nvSpPr>
            <p:spPr>
              <a:xfrm>
                <a:off x="10390925" y="3507717"/>
                <a:ext cx="491352" cy="315056"/>
              </a:xfrm>
              <a:custGeom>
                <a:avLst/>
                <a:gdLst/>
                <a:ahLst/>
                <a:cxnLst/>
                <a:rect l="l" t="t" r="r" b="b"/>
                <a:pathLst>
                  <a:path w="5262" h="3374" extrusionOk="0">
                    <a:moveTo>
                      <a:pt x="567" y="1"/>
                    </a:moveTo>
                    <a:lnTo>
                      <a:pt x="0" y="2115"/>
                    </a:lnTo>
                    <a:lnTo>
                      <a:pt x="276" y="2188"/>
                    </a:lnTo>
                    <a:lnTo>
                      <a:pt x="608" y="948"/>
                    </a:lnTo>
                    <a:cubicBezTo>
                      <a:pt x="631" y="877"/>
                      <a:pt x="666" y="811"/>
                      <a:pt x="714" y="758"/>
                    </a:cubicBezTo>
                    <a:cubicBezTo>
                      <a:pt x="771" y="693"/>
                      <a:pt x="864" y="626"/>
                      <a:pt x="1004" y="626"/>
                    </a:cubicBezTo>
                    <a:cubicBezTo>
                      <a:pt x="1043" y="626"/>
                      <a:pt x="1087" y="632"/>
                      <a:pt x="1135" y="644"/>
                    </a:cubicBezTo>
                    <a:cubicBezTo>
                      <a:pt x="1347" y="702"/>
                      <a:pt x="1418" y="844"/>
                      <a:pt x="1441" y="950"/>
                    </a:cubicBezTo>
                    <a:cubicBezTo>
                      <a:pt x="1456" y="1024"/>
                      <a:pt x="1454" y="1097"/>
                      <a:pt x="1438" y="1171"/>
                    </a:cubicBezTo>
                    <a:lnTo>
                      <a:pt x="1104" y="2411"/>
                    </a:lnTo>
                    <a:lnTo>
                      <a:pt x="1380" y="2485"/>
                    </a:lnTo>
                    <a:lnTo>
                      <a:pt x="1714" y="1244"/>
                    </a:lnTo>
                    <a:cubicBezTo>
                      <a:pt x="1747" y="1121"/>
                      <a:pt x="1868" y="922"/>
                      <a:pt x="2106" y="922"/>
                    </a:cubicBezTo>
                    <a:cubicBezTo>
                      <a:pt x="2147" y="922"/>
                      <a:pt x="2191" y="927"/>
                      <a:pt x="2238" y="940"/>
                    </a:cubicBezTo>
                    <a:cubicBezTo>
                      <a:pt x="2568" y="1029"/>
                      <a:pt x="2580" y="1323"/>
                      <a:pt x="2542" y="1467"/>
                    </a:cubicBezTo>
                    <a:lnTo>
                      <a:pt x="2211" y="2707"/>
                    </a:lnTo>
                    <a:lnTo>
                      <a:pt x="2484" y="2781"/>
                    </a:lnTo>
                    <a:lnTo>
                      <a:pt x="2818" y="1538"/>
                    </a:lnTo>
                    <a:cubicBezTo>
                      <a:pt x="2838" y="1467"/>
                      <a:pt x="2874" y="1404"/>
                      <a:pt x="2924" y="1348"/>
                    </a:cubicBezTo>
                    <a:cubicBezTo>
                      <a:pt x="2981" y="1283"/>
                      <a:pt x="3072" y="1217"/>
                      <a:pt x="3209" y="1217"/>
                    </a:cubicBezTo>
                    <a:cubicBezTo>
                      <a:pt x="3249" y="1217"/>
                      <a:pt x="3294" y="1223"/>
                      <a:pt x="3342" y="1236"/>
                    </a:cubicBezTo>
                    <a:cubicBezTo>
                      <a:pt x="3557" y="1292"/>
                      <a:pt x="3628" y="1434"/>
                      <a:pt x="3651" y="1543"/>
                    </a:cubicBezTo>
                    <a:cubicBezTo>
                      <a:pt x="3664" y="1616"/>
                      <a:pt x="3664" y="1690"/>
                      <a:pt x="3646" y="1761"/>
                    </a:cubicBezTo>
                    <a:lnTo>
                      <a:pt x="3314" y="3004"/>
                    </a:lnTo>
                    <a:lnTo>
                      <a:pt x="3588" y="3077"/>
                    </a:lnTo>
                    <a:lnTo>
                      <a:pt x="3922" y="1836"/>
                    </a:lnTo>
                    <a:cubicBezTo>
                      <a:pt x="3942" y="1766"/>
                      <a:pt x="3980" y="1700"/>
                      <a:pt x="4028" y="1647"/>
                    </a:cubicBezTo>
                    <a:cubicBezTo>
                      <a:pt x="4085" y="1582"/>
                      <a:pt x="4178" y="1515"/>
                      <a:pt x="4316" y="1515"/>
                    </a:cubicBezTo>
                    <a:cubicBezTo>
                      <a:pt x="4356" y="1515"/>
                      <a:pt x="4399" y="1520"/>
                      <a:pt x="4446" y="1533"/>
                    </a:cubicBezTo>
                    <a:cubicBezTo>
                      <a:pt x="4775" y="1621"/>
                      <a:pt x="4788" y="1915"/>
                      <a:pt x="4750" y="2059"/>
                    </a:cubicBezTo>
                    <a:lnTo>
                      <a:pt x="4418" y="3300"/>
                    </a:lnTo>
                    <a:lnTo>
                      <a:pt x="4694" y="3373"/>
                    </a:lnTo>
                    <a:lnTo>
                      <a:pt x="5261" y="1259"/>
                    </a:lnTo>
                    <a:lnTo>
                      <a:pt x="5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4"/>
              <p:cNvSpPr/>
              <p:nvPr/>
            </p:nvSpPr>
            <p:spPr>
              <a:xfrm>
                <a:off x="10489719" y="3293322"/>
                <a:ext cx="417864" cy="279572"/>
              </a:xfrm>
              <a:custGeom>
                <a:avLst/>
                <a:gdLst/>
                <a:ahLst/>
                <a:cxnLst/>
                <a:rect l="l" t="t" r="r" b="b"/>
                <a:pathLst>
                  <a:path w="4475" h="2994" extrusionOk="0">
                    <a:moveTo>
                      <a:pt x="520" y="1"/>
                    </a:moveTo>
                    <a:lnTo>
                      <a:pt x="1" y="1932"/>
                    </a:lnTo>
                    <a:lnTo>
                      <a:pt x="459" y="2054"/>
                    </a:lnTo>
                    <a:lnTo>
                      <a:pt x="793" y="811"/>
                    </a:lnTo>
                    <a:cubicBezTo>
                      <a:pt x="826" y="689"/>
                      <a:pt x="948" y="489"/>
                      <a:pt x="1189" y="489"/>
                    </a:cubicBezTo>
                    <a:cubicBezTo>
                      <a:pt x="1230" y="489"/>
                      <a:pt x="1273" y="495"/>
                      <a:pt x="1320" y="507"/>
                    </a:cubicBezTo>
                    <a:cubicBezTo>
                      <a:pt x="1646" y="596"/>
                      <a:pt x="1661" y="889"/>
                      <a:pt x="1621" y="1034"/>
                    </a:cubicBezTo>
                    <a:lnTo>
                      <a:pt x="1289" y="2277"/>
                    </a:lnTo>
                    <a:lnTo>
                      <a:pt x="1565" y="2350"/>
                    </a:lnTo>
                    <a:lnTo>
                      <a:pt x="1897" y="1107"/>
                    </a:lnTo>
                    <a:cubicBezTo>
                      <a:pt x="1920" y="1036"/>
                      <a:pt x="1955" y="973"/>
                      <a:pt x="2003" y="917"/>
                    </a:cubicBezTo>
                    <a:cubicBezTo>
                      <a:pt x="2060" y="853"/>
                      <a:pt x="2151" y="787"/>
                      <a:pt x="2289" y="787"/>
                    </a:cubicBezTo>
                    <a:cubicBezTo>
                      <a:pt x="2330" y="787"/>
                      <a:pt x="2374" y="793"/>
                      <a:pt x="2423" y="806"/>
                    </a:cubicBezTo>
                    <a:cubicBezTo>
                      <a:pt x="2636" y="862"/>
                      <a:pt x="2707" y="1003"/>
                      <a:pt x="2730" y="1112"/>
                    </a:cubicBezTo>
                    <a:cubicBezTo>
                      <a:pt x="2745" y="1183"/>
                      <a:pt x="2742" y="1259"/>
                      <a:pt x="2727" y="1330"/>
                    </a:cubicBezTo>
                    <a:lnTo>
                      <a:pt x="2393" y="2573"/>
                    </a:lnTo>
                    <a:lnTo>
                      <a:pt x="2669" y="2646"/>
                    </a:lnTo>
                    <a:lnTo>
                      <a:pt x="3001" y="1403"/>
                    </a:lnTo>
                    <a:cubicBezTo>
                      <a:pt x="3033" y="1282"/>
                      <a:pt x="3154" y="1083"/>
                      <a:pt x="3394" y="1083"/>
                    </a:cubicBezTo>
                    <a:cubicBezTo>
                      <a:pt x="3435" y="1083"/>
                      <a:pt x="3479" y="1089"/>
                      <a:pt x="3527" y="1102"/>
                    </a:cubicBezTo>
                    <a:cubicBezTo>
                      <a:pt x="3854" y="1188"/>
                      <a:pt x="3869" y="1482"/>
                      <a:pt x="3831" y="1626"/>
                    </a:cubicBezTo>
                    <a:lnTo>
                      <a:pt x="3497" y="2869"/>
                    </a:lnTo>
                    <a:lnTo>
                      <a:pt x="3958" y="2993"/>
                    </a:lnTo>
                    <a:lnTo>
                      <a:pt x="4474" y="1062"/>
                    </a:lnTo>
                    <a:lnTo>
                      <a:pt x="1535" y="274"/>
                    </a:lnTo>
                    <a:lnTo>
                      <a:pt x="5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4"/>
              <p:cNvSpPr/>
              <p:nvPr/>
            </p:nvSpPr>
            <p:spPr>
              <a:xfrm>
                <a:off x="10321920" y="3937067"/>
                <a:ext cx="444944" cy="143148"/>
              </a:xfrm>
              <a:custGeom>
                <a:avLst/>
                <a:gdLst/>
                <a:ahLst/>
                <a:cxnLst/>
                <a:rect l="l" t="t" r="r" b="b"/>
                <a:pathLst>
                  <a:path w="4765" h="1533" extrusionOk="0">
                    <a:moveTo>
                      <a:pt x="74" y="1"/>
                    </a:moveTo>
                    <a:lnTo>
                      <a:pt x="0" y="277"/>
                    </a:lnTo>
                    <a:lnTo>
                      <a:pt x="4691" y="1532"/>
                    </a:lnTo>
                    <a:lnTo>
                      <a:pt x="4765" y="1256"/>
                    </a:lnTo>
                    <a:lnTo>
                      <a:pt x="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4"/>
              <p:cNvSpPr/>
              <p:nvPr/>
            </p:nvSpPr>
            <p:spPr>
              <a:xfrm>
                <a:off x="10331351" y="3748444"/>
                <a:ext cx="486590" cy="297687"/>
              </a:xfrm>
              <a:custGeom>
                <a:avLst/>
                <a:gdLst/>
                <a:ahLst/>
                <a:cxnLst/>
                <a:rect l="l" t="t" r="r" b="b"/>
                <a:pathLst>
                  <a:path w="5211" h="3188" extrusionOk="0">
                    <a:moveTo>
                      <a:pt x="517" y="0"/>
                    </a:moveTo>
                    <a:lnTo>
                      <a:pt x="0" y="1929"/>
                    </a:lnTo>
                    <a:lnTo>
                      <a:pt x="274" y="2003"/>
                    </a:lnTo>
                    <a:lnTo>
                      <a:pt x="608" y="760"/>
                    </a:lnTo>
                    <a:cubicBezTo>
                      <a:pt x="640" y="639"/>
                      <a:pt x="762" y="440"/>
                      <a:pt x="1000" y="440"/>
                    </a:cubicBezTo>
                    <a:cubicBezTo>
                      <a:pt x="1041" y="440"/>
                      <a:pt x="1085" y="446"/>
                      <a:pt x="1132" y="459"/>
                    </a:cubicBezTo>
                    <a:cubicBezTo>
                      <a:pt x="1461" y="545"/>
                      <a:pt x="1474" y="841"/>
                      <a:pt x="1436" y="983"/>
                    </a:cubicBezTo>
                    <a:lnTo>
                      <a:pt x="1104" y="2226"/>
                    </a:lnTo>
                    <a:lnTo>
                      <a:pt x="1378" y="2299"/>
                    </a:lnTo>
                    <a:lnTo>
                      <a:pt x="1712" y="1056"/>
                    </a:lnTo>
                    <a:cubicBezTo>
                      <a:pt x="1732" y="988"/>
                      <a:pt x="1768" y="922"/>
                      <a:pt x="1818" y="866"/>
                    </a:cubicBezTo>
                    <a:cubicBezTo>
                      <a:pt x="1875" y="803"/>
                      <a:pt x="1967" y="736"/>
                      <a:pt x="2104" y="736"/>
                    </a:cubicBezTo>
                    <a:cubicBezTo>
                      <a:pt x="2144" y="736"/>
                      <a:pt x="2188" y="742"/>
                      <a:pt x="2236" y="755"/>
                    </a:cubicBezTo>
                    <a:cubicBezTo>
                      <a:pt x="2451" y="810"/>
                      <a:pt x="2522" y="952"/>
                      <a:pt x="2545" y="1061"/>
                    </a:cubicBezTo>
                    <a:cubicBezTo>
                      <a:pt x="2557" y="1134"/>
                      <a:pt x="2557" y="1208"/>
                      <a:pt x="2540" y="1279"/>
                    </a:cubicBezTo>
                    <a:lnTo>
                      <a:pt x="2208" y="2522"/>
                    </a:lnTo>
                    <a:lnTo>
                      <a:pt x="2481" y="2595"/>
                    </a:lnTo>
                    <a:lnTo>
                      <a:pt x="2816" y="1355"/>
                    </a:lnTo>
                    <a:cubicBezTo>
                      <a:pt x="2836" y="1284"/>
                      <a:pt x="2874" y="1218"/>
                      <a:pt x="2922" y="1165"/>
                    </a:cubicBezTo>
                    <a:cubicBezTo>
                      <a:pt x="2979" y="1100"/>
                      <a:pt x="3072" y="1033"/>
                      <a:pt x="3210" y="1033"/>
                    </a:cubicBezTo>
                    <a:cubicBezTo>
                      <a:pt x="3250" y="1033"/>
                      <a:pt x="3293" y="1039"/>
                      <a:pt x="3340" y="1051"/>
                    </a:cubicBezTo>
                    <a:cubicBezTo>
                      <a:pt x="3669" y="1140"/>
                      <a:pt x="3681" y="1433"/>
                      <a:pt x="3643" y="1578"/>
                    </a:cubicBezTo>
                    <a:lnTo>
                      <a:pt x="3312" y="2818"/>
                    </a:lnTo>
                    <a:lnTo>
                      <a:pt x="3588" y="2891"/>
                    </a:lnTo>
                    <a:lnTo>
                      <a:pt x="3919" y="1651"/>
                    </a:lnTo>
                    <a:cubicBezTo>
                      <a:pt x="3952" y="1527"/>
                      <a:pt x="4074" y="1329"/>
                      <a:pt x="4315" y="1329"/>
                    </a:cubicBezTo>
                    <a:cubicBezTo>
                      <a:pt x="4355" y="1329"/>
                      <a:pt x="4399" y="1335"/>
                      <a:pt x="4446" y="1347"/>
                    </a:cubicBezTo>
                    <a:cubicBezTo>
                      <a:pt x="4773" y="1436"/>
                      <a:pt x="4788" y="1729"/>
                      <a:pt x="4747" y="1874"/>
                    </a:cubicBezTo>
                    <a:lnTo>
                      <a:pt x="4416" y="3114"/>
                    </a:lnTo>
                    <a:lnTo>
                      <a:pt x="4692" y="3188"/>
                    </a:lnTo>
                    <a:lnTo>
                      <a:pt x="5211" y="1259"/>
                    </a:lnTo>
                    <a:lnTo>
                      <a:pt x="5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4"/>
              <p:cNvSpPr/>
              <p:nvPr/>
            </p:nvSpPr>
            <p:spPr>
              <a:xfrm>
                <a:off x="10381681" y="3713708"/>
                <a:ext cx="445037" cy="143054"/>
              </a:xfrm>
              <a:custGeom>
                <a:avLst/>
                <a:gdLst/>
                <a:ahLst/>
                <a:cxnLst/>
                <a:rect l="l" t="t" r="r" b="b"/>
                <a:pathLst>
                  <a:path w="4766" h="1532" extrusionOk="0">
                    <a:moveTo>
                      <a:pt x="74" y="0"/>
                    </a:moveTo>
                    <a:lnTo>
                      <a:pt x="1" y="274"/>
                    </a:lnTo>
                    <a:lnTo>
                      <a:pt x="4692" y="1532"/>
                    </a:lnTo>
                    <a:lnTo>
                      <a:pt x="4765" y="1256"/>
                    </a:lnTo>
                    <a:lnTo>
                      <a:pt x="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4"/>
              <p:cNvSpPr/>
              <p:nvPr/>
            </p:nvSpPr>
            <p:spPr>
              <a:xfrm>
                <a:off x="10554056" y="3078181"/>
                <a:ext cx="376685" cy="253987"/>
              </a:xfrm>
              <a:custGeom>
                <a:avLst/>
                <a:gdLst/>
                <a:ahLst/>
                <a:cxnLst/>
                <a:rect l="l" t="t" r="r" b="b"/>
                <a:pathLst>
                  <a:path w="4034" h="2720" extrusionOk="0">
                    <a:moveTo>
                      <a:pt x="803" y="1"/>
                    </a:moveTo>
                    <a:cubicBezTo>
                      <a:pt x="798" y="1"/>
                      <a:pt x="793" y="2"/>
                      <a:pt x="788" y="3"/>
                    </a:cubicBezTo>
                    <a:cubicBezTo>
                      <a:pt x="772" y="8"/>
                      <a:pt x="762" y="21"/>
                      <a:pt x="757" y="36"/>
                    </a:cubicBezTo>
                    <a:lnTo>
                      <a:pt x="560" y="771"/>
                    </a:lnTo>
                    <a:lnTo>
                      <a:pt x="560" y="773"/>
                    </a:lnTo>
                    <a:lnTo>
                      <a:pt x="375" y="1464"/>
                    </a:lnTo>
                    <a:lnTo>
                      <a:pt x="76" y="1386"/>
                    </a:lnTo>
                    <a:lnTo>
                      <a:pt x="0" y="1659"/>
                    </a:lnTo>
                    <a:lnTo>
                      <a:pt x="3957" y="2720"/>
                    </a:lnTo>
                    <a:lnTo>
                      <a:pt x="4033" y="2446"/>
                    </a:lnTo>
                    <a:lnTo>
                      <a:pt x="469" y="1490"/>
                    </a:lnTo>
                    <a:lnTo>
                      <a:pt x="646" y="829"/>
                    </a:lnTo>
                    <a:lnTo>
                      <a:pt x="1633" y="712"/>
                    </a:lnTo>
                    <a:cubicBezTo>
                      <a:pt x="1674" y="707"/>
                      <a:pt x="1689" y="652"/>
                      <a:pt x="1656" y="626"/>
                    </a:cubicBezTo>
                    <a:lnTo>
                      <a:pt x="833" y="11"/>
                    </a:lnTo>
                    <a:cubicBezTo>
                      <a:pt x="825" y="4"/>
                      <a:pt x="814" y="1"/>
                      <a:pt x="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4"/>
              <p:cNvSpPr/>
              <p:nvPr/>
            </p:nvSpPr>
            <p:spPr>
              <a:xfrm>
                <a:off x="10536501" y="3237763"/>
                <a:ext cx="400403" cy="146416"/>
              </a:xfrm>
              <a:custGeom>
                <a:avLst/>
                <a:gdLst/>
                <a:ahLst/>
                <a:cxnLst/>
                <a:rect l="l" t="t" r="r" b="b"/>
                <a:pathLst>
                  <a:path w="4288" h="1568" extrusionOk="0">
                    <a:moveTo>
                      <a:pt x="1" y="1"/>
                    </a:moveTo>
                    <a:lnTo>
                      <a:pt x="29" y="500"/>
                    </a:lnTo>
                    <a:lnTo>
                      <a:pt x="4011" y="1568"/>
                    </a:lnTo>
                    <a:lnTo>
                      <a:pt x="4287" y="1150"/>
                    </a:lnTo>
                    <a:lnTo>
                      <a:pt x="4168" y="1117"/>
                    </a:lnTo>
                    <a:lnTo>
                      <a:pt x="120" y="3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9" name="Google Shape;1069;p54"/>
            <p:cNvSpPr/>
            <p:nvPr/>
          </p:nvSpPr>
          <p:spPr>
            <a:xfrm>
              <a:off x="3153422" y="4761684"/>
              <a:ext cx="7981815" cy="58734"/>
            </a:xfrm>
            <a:custGeom>
              <a:avLst/>
              <a:gdLst/>
              <a:ahLst/>
              <a:cxnLst/>
              <a:rect l="l" t="t" r="r" b="b"/>
              <a:pathLst>
                <a:path w="85479" h="629" extrusionOk="0">
                  <a:moveTo>
                    <a:pt x="0" y="0"/>
                  </a:moveTo>
                  <a:lnTo>
                    <a:pt x="0" y="628"/>
                  </a:lnTo>
                  <a:lnTo>
                    <a:pt x="85478" y="628"/>
                  </a:lnTo>
                  <a:lnTo>
                    <a:pt x="854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0" name="Google Shape;1070;p54"/>
            <p:cNvGrpSpPr/>
            <p:nvPr/>
          </p:nvGrpSpPr>
          <p:grpSpPr>
            <a:xfrm>
              <a:off x="4552684" y="3334689"/>
              <a:ext cx="2222011" cy="1416443"/>
              <a:chOff x="4552684" y="3334689"/>
              <a:chExt cx="2222011" cy="1416443"/>
            </a:xfrm>
          </p:grpSpPr>
          <p:sp>
            <p:nvSpPr>
              <p:cNvPr id="1071" name="Google Shape;1071;p54"/>
              <p:cNvSpPr/>
              <p:nvPr/>
            </p:nvSpPr>
            <p:spPr>
              <a:xfrm>
                <a:off x="5124715" y="3823800"/>
                <a:ext cx="1077950" cy="763454"/>
              </a:xfrm>
              <a:custGeom>
                <a:avLst/>
                <a:gdLst/>
                <a:ahLst/>
                <a:cxnLst/>
                <a:rect l="l" t="t" r="r" b="b"/>
                <a:pathLst>
                  <a:path w="11544" h="8176" extrusionOk="0">
                    <a:moveTo>
                      <a:pt x="6280" y="2968"/>
                    </a:moveTo>
                    <a:lnTo>
                      <a:pt x="6280" y="4596"/>
                    </a:lnTo>
                    <a:lnTo>
                      <a:pt x="5264" y="4596"/>
                    </a:lnTo>
                    <a:lnTo>
                      <a:pt x="5264" y="2968"/>
                    </a:lnTo>
                    <a:close/>
                    <a:moveTo>
                      <a:pt x="6280" y="5421"/>
                    </a:moveTo>
                    <a:lnTo>
                      <a:pt x="6280" y="7049"/>
                    </a:lnTo>
                    <a:lnTo>
                      <a:pt x="5264" y="7049"/>
                    </a:lnTo>
                    <a:lnTo>
                      <a:pt x="5264" y="5421"/>
                    </a:lnTo>
                    <a:close/>
                    <a:moveTo>
                      <a:pt x="1" y="1"/>
                    </a:moveTo>
                    <a:lnTo>
                      <a:pt x="1" y="1130"/>
                    </a:lnTo>
                    <a:lnTo>
                      <a:pt x="920" y="1130"/>
                    </a:lnTo>
                    <a:lnTo>
                      <a:pt x="920" y="1436"/>
                    </a:lnTo>
                    <a:lnTo>
                      <a:pt x="2755" y="1436"/>
                    </a:lnTo>
                    <a:lnTo>
                      <a:pt x="2755" y="8176"/>
                    </a:lnTo>
                    <a:lnTo>
                      <a:pt x="3578" y="8176"/>
                    </a:lnTo>
                    <a:lnTo>
                      <a:pt x="3578" y="2145"/>
                    </a:lnTo>
                    <a:lnTo>
                      <a:pt x="3272" y="2145"/>
                    </a:lnTo>
                    <a:lnTo>
                      <a:pt x="3272" y="1436"/>
                    </a:lnTo>
                    <a:lnTo>
                      <a:pt x="4900" y="1436"/>
                    </a:lnTo>
                    <a:lnTo>
                      <a:pt x="4900" y="2145"/>
                    </a:lnTo>
                    <a:lnTo>
                      <a:pt x="4593" y="2145"/>
                    </a:lnTo>
                    <a:lnTo>
                      <a:pt x="4593" y="8176"/>
                    </a:lnTo>
                    <a:lnTo>
                      <a:pt x="6950" y="8176"/>
                    </a:lnTo>
                    <a:lnTo>
                      <a:pt x="6950" y="2145"/>
                    </a:lnTo>
                    <a:lnTo>
                      <a:pt x="6644" y="2145"/>
                    </a:lnTo>
                    <a:lnTo>
                      <a:pt x="6644" y="1436"/>
                    </a:lnTo>
                    <a:lnTo>
                      <a:pt x="8272" y="1436"/>
                    </a:lnTo>
                    <a:lnTo>
                      <a:pt x="8272" y="2145"/>
                    </a:lnTo>
                    <a:lnTo>
                      <a:pt x="7966" y="2145"/>
                    </a:lnTo>
                    <a:lnTo>
                      <a:pt x="7966" y="8176"/>
                    </a:lnTo>
                    <a:lnTo>
                      <a:pt x="8789" y="8176"/>
                    </a:lnTo>
                    <a:lnTo>
                      <a:pt x="8789" y="1436"/>
                    </a:lnTo>
                    <a:lnTo>
                      <a:pt x="10627" y="1436"/>
                    </a:lnTo>
                    <a:lnTo>
                      <a:pt x="10627" y="1130"/>
                    </a:lnTo>
                    <a:lnTo>
                      <a:pt x="11543" y="1130"/>
                    </a:lnTo>
                    <a:lnTo>
                      <a:pt x="11543" y="1"/>
                    </a:lnTo>
                    <a:lnTo>
                      <a:pt x="10720" y="1"/>
                    </a:lnTo>
                    <a:lnTo>
                      <a:pt x="10720" y="406"/>
                    </a:lnTo>
                    <a:lnTo>
                      <a:pt x="11029" y="533"/>
                    </a:lnTo>
                    <a:lnTo>
                      <a:pt x="11029" y="920"/>
                    </a:lnTo>
                    <a:lnTo>
                      <a:pt x="517" y="920"/>
                    </a:lnTo>
                    <a:lnTo>
                      <a:pt x="517" y="533"/>
                    </a:lnTo>
                    <a:lnTo>
                      <a:pt x="545" y="522"/>
                    </a:lnTo>
                    <a:lnTo>
                      <a:pt x="824" y="408"/>
                    </a:lnTo>
                    <a:lnTo>
                      <a:pt x="8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4"/>
              <p:cNvSpPr/>
              <p:nvPr/>
            </p:nvSpPr>
            <p:spPr>
              <a:xfrm>
                <a:off x="5181955" y="3681306"/>
                <a:ext cx="963656" cy="219437"/>
              </a:xfrm>
              <a:custGeom>
                <a:avLst/>
                <a:gdLst/>
                <a:ahLst/>
                <a:cxnLst/>
                <a:rect l="l" t="t" r="r" b="b"/>
                <a:pathLst>
                  <a:path w="10320" h="2350" extrusionOk="0">
                    <a:moveTo>
                      <a:pt x="5159" y="561"/>
                    </a:moveTo>
                    <a:cubicBezTo>
                      <a:pt x="5165" y="561"/>
                      <a:pt x="5172" y="562"/>
                      <a:pt x="5178" y="565"/>
                    </a:cubicBezTo>
                    <a:lnTo>
                      <a:pt x="8026" y="1737"/>
                    </a:lnTo>
                    <a:cubicBezTo>
                      <a:pt x="8085" y="1747"/>
                      <a:pt x="8077" y="1833"/>
                      <a:pt x="8021" y="1833"/>
                    </a:cubicBezTo>
                    <a:cubicBezTo>
                      <a:pt x="8019" y="1833"/>
                      <a:pt x="8018" y="1833"/>
                      <a:pt x="8016" y="1833"/>
                    </a:cubicBezTo>
                    <a:lnTo>
                      <a:pt x="2304" y="1833"/>
                    </a:lnTo>
                    <a:cubicBezTo>
                      <a:pt x="2282" y="1833"/>
                      <a:pt x="2261" y="1816"/>
                      <a:pt x="2259" y="1795"/>
                    </a:cubicBezTo>
                    <a:cubicBezTo>
                      <a:pt x="2254" y="1772"/>
                      <a:pt x="2267" y="1750"/>
                      <a:pt x="2287" y="1742"/>
                    </a:cubicBezTo>
                    <a:lnTo>
                      <a:pt x="5140" y="565"/>
                    </a:lnTo>
                    <a:cubicBezTo>
                      <a:pt x="5146" y="562"/>
                      <a:pt x="5153" y="561"/>
                      <a:pt x="5159" y="561"/>
                    </a:cubicBezTo>
                    <a:close/>
                    <a:moveTo>
                      <a:pt x="5160" y="0"/>
                    </a:moveTo>
                    <a:lnTo>
                      <a:pt x="1" y="2124"/>
                    </a:lnTo>
                    <a:lnTo>
                      <a:pt x="1" y="2350"/>
                    </a:lnTo>
                    <a:lnTo>
                      <a:pt x="10320" y="2350"/>
                    </a:lnTo>
                    <a:lnTo>
                      <a:pt x="10320" y="2124"/>
                    </a:lnTo>
                    <a:lnTo>
                      <a:pt x="51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4"/>
              <p:cNvSpPr/>
              <p:nvPr/>
            </p:nvSpPr>
            <p:spPr>
              <a:xfrm>
                <a:off x="5754079" y="3966854"/>
                <a:ext cx="134090" cy="48370"/>
              </a:xfrm>
              <a:custGeom>
                <a:avLst/>
                <a:gdLst/>
                <a:ahLst/>
                <a:cxnLst/>
                <a:rect l="l" t="t" r="r" b="b"/>
                <a:pathLst>
                  <a:path w="1436" h="518" extrusionOk="0">
                    <a:moveTo>
                      <a:pt x="0" y="1"/>
                    </a:moveTo>
                    <a:lnTo>
                      <a:pt x="0" y="517"/>
                    </a:lnTo>
                    <a:lnTo>
                      <a:pt x="1436" y="517"/>
                    </a:lnTo>
                    <a:lnTo>
                      <a:pt x="14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4"/>
              <p:cNvSpPr/>
              <p:nvPr/>
            </p:nvSpPr>
            <p:spPr>
              <a:xfrm>
                <a:off x="5467784" y="4024095"/>
                <a:ext cx="76943" cy="563160"/>
              </a:xfrm>
              <a:custGeom>
                <a:avLst/>
                <a:gdLst/>
                <a:ahLst/>
                <a:cxnLst/>
                <a:rect l="l" t="t" r="r" b="b"/>
                <a:pathLst>
                  <a:path w="824" h="6031" extrusionOk="0">
                    <a:moveTo>
                      <a:pt x="0" y="0"/>
                    </a:moveTo>
                    <a:lnTo>
                      <a:pt x="0" y="6031"/>
                    </a:lnTo>
                    <a:lnTo>
                      <a:pt x="823" y="6031"/>
                    </a:lnTo>
                    <a:lnTo>
                      <a:pt x="8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4"/>
              <p:cNvSpPr/>
              <p:nvPr/>
            </p:nvSpPr>
            <p:spPr>
              <a:xfrm>
                <a:off x="5439210" y="3966854"/>
                <a:ext cx="134090" cy="48370"/>
              </a:xfrm>
              <a:custGeom>
                <a:avLst/>
                <a:gdLst/>
                <a:ahLst/>
                <a:cxnLst/>
                <a:rect l="l" t="t" r="r" b="b"/>
                <a:pathLst>
                  <a:path w="1436" h="518" extrusionOk="0">
                    <a:moveTo>
                      <a:pt x="0" y="1"/>
                    </a:moveTo>
                    <a:lnTo>
                      <a:pt x="0" y="517"/>
                    </a:lnTo>
                    <a:lnTo>
                      <a:pt x="1436" y="517"/>
                    </a:lnTo>
                    <a:lnTo>
                      <a:pt x="14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4"/>
              <p:cNvSpPr/>
              <p:nvPr/>
            </p:nvSpPr>
            <p:spPr>
              <a:xfrm>
                <a:off x="5419788" y="3743028"/>
                <a:ext cx="487804" cy="100568"/>
              </a:xfrm>
              <a:custGeom>
                <a:avLst/>
                <a:gdLst/>
                <a:ahLst/>
                <a:cxnLst/>
                <a:rect l="l" t="t" r="r" b="b"/>
                <a:pathLst>
                  <a:path w="5224" h="1077" extrusionOk="0">
                    <a:moveTo>
                      <a:pt x="2613" y="0"/>
                    </a:moveTo>
                    <a:lnTo>
                      <a:pt x="1" y="1076"/>
                    </a:lnTo>
                    <a:lnTo>
                      <a:pt x="5223" y="1076"/>
                    </a:lnTo>
                    <a:lnTo>
                      <a:pt x="26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4"/>
              <p:cNvSpPr/>
              <p:nvPr/>
            </p:nvSpPr>
            <p:spPr>
              <a:xfrm>
                <a:off x="5782652" y="4024095"/>
                <a:ext cx="76943" cy="563160"/>
              </a:xfrm>
              <a:custGeom>
                <a:avLst/>
                <a:gdLst/>
                <a:ahLst/>
                <a:cxnLst/>
                <a:rect l="l" t="t" r="r" b="b"/>
                <a:pathLst>
                  <a:path w="824" h="6031" extrusionOk="0">
                    <a:moveTo>
                      <a:pt x="1" y="0"/>
                    </a:moveTo>
                    <a:lnTo>
                      <a:pt x="1" y="6031"/>
                    </a:lnTo>
                    <a:lnTo>
                      <a:pt x="824" y="6031"/>
                    </a:lnTo>
                    <a:lnTo>
                      <a:pt x="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4"/>
              <p:cNvSpPr/>
              <p:nvPr/>
            </p:nvSpPr>
            <p:spPr>
              <a:xfrm>
                <a:off x="5954094" y="3966854"/>
                <a:ext cx="162757" cy="620400"/>
              </a:xfrm>
              <a:custGeom>
                <a:avLst/>
                <a:gdLst/>
                <a:ahLst/>
                <a:cxnLst/>
                <a:rect l="l" t="t" r="r" b="b"/>
                <a:pathLst>
                  <a:path w="1743" h="6644" extrusionOk="0">
                    <a:moveTo>
                      <a:pt x="0" y="1"/>
                    </a:moveTo>
                    <a:lnTo>
                      <a:pt x="0" y="6644"/>
                    </a:lnTo>
                    <a:lnTo>
                      <a:pt x="1742" y="6644"/>
                    </a:ln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4"/>
              <p:cNvSpPr/>
              <p:nvPr/>
            </p:nvSpPr>
            <p:spPr>
              <a:xfrm>
                <a:off x="6211535" y="3823800"/>
                <a:ext cx="77130" cy="105610"/>
              </a:xfrm>
              <a:custGeom>
                <a:avLst/>
                <a:gdLst/>
                <a:ahLst/>
                <a:cxnLst/>
                <a:rect l="l" t="t" r="r" b="b"/>
                <a:pathLst>
                  <a:path w="826" h="1131" extrusionOk="0">
                    <a:moveTo>
                      <a:pt x="0" y="1"/>
                    </a:moveTo>
                    <a:lnTo>
                      <a:pt x="0" y="1130"/>
                    </a:lnTo>
                    <a:lnTo>
                      <a:pt x="826" y="1130"/>
                    </a:lnTo>
                    <a:lnTo>
                      <a:pt x="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4"/>
              <p:cNvSpPr/>
              <p:nvPr/>
            </p:nvSpPr>
            <p:spPr>
              <a:xfrm>
                <a:off x="5210529" y="3334689"/>
                <a:ext cx="906509" cy="523474"/>
              </a:xfrm>
              <a:custGeom>
                <a:avLst/>
                <a:gdLst/>
                <a:ahLst/>
                <a:cxnLst/>
                <a:rect l="l" t="t" r="r" b="b"/>
                <a:pathLst>
                  <a:path w="9708" h="5606" extrusionOk="0">
                    <a:moveTo>
                      <a:pt x="4806" y="1"/>
                    </a:moveTo>
                    <a:lnTo>
                      <a:pt x="4806" y="3401"/>
                    </a:lnTo>
                    <a:lnTo>
                      <a:pt x="1" y="3401"/>
                    </a:lnTo>
                    <a:lnTo>
                      <a:pt x="1" y="5606"/>
                    </a:lnTo>
                    <a:lnTo>
                      <a:pt x="4852" y="3608"/>
                    </a:lnTo>
                    <a:lnTo>
                      <a:pt x="4872" y="3616"/>
                    </a:lnTo>
                    <a:lnTo>
                      <a:pt x="9708" y="5606"/>
                    </a:lnTo>
                    <a:lnTo>
                      <a:pt x="9708" y="3401"/>
                    </a:lnTo>
                    <a:lnTo>
                      <a:pt x="4900" y="3401"/>
                    </a:lnTo>
                    <a:lnTo>
                      <a:pt x="4900" y="1335"/>
                    </a:lnTo>
                    <a:lnTo>
                      <a:pt x="6186" y="692"/>
                    </a:lnTo>
                    <a:lnTo>
                      <a:pt x="48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4"/>
              <p:cNvSpPr/>
              <p:nvPr/>
            </p:nvSpPr>
            <p:spPr>
              <a:xfrm>
                <a:off x="6125721" y="3995428"/>
                <a:ext cx="591546" cy="591827"/>
              </a:xfrm>
              <a:custGeom>
                <a:avLst/>
                <a:gdLst/>
                <a:ahLst/>
                <a:cxnLst/>
                <a:rect l="l" t="t" r="r" b="b"/>
                <a:pathLst>
                  <a:path w="6335" h="6338" extrusionOk="0">
                    <a:moveTo>
                      <a:pt x="1836" y="1130"/>
                    </a:moveTo>
                    <a:lnTo>
                      <a:pt x="1836" y="2758"/>
                    </a:lnTo>
                    <a:lnTo>
                      <a:pt x="820" y="2758"/>
                    </a:lnTo>
                    <a:lnTo>
                      <a:pt x="820" y="1130"/>
                    </a:lnTo>
                    <a:close/>
                    <a:moveTo>
                      <a:pt x="3676" y="1130"/>
                    </a:moveTo>
                    <a:lnTo>
                      <a:pt x="3676" y="2758"/>
                    </a:lnTo>
                    <a:lnTo>
                      <a:pt x="2661" y="2758"/>
                    </a:lnTo>
                    <a:lnTo>
                      <a:pt x="2661" y="1130"/>
                    </a:lnTo>
                    <a:close/>
                    <a:moveTo>
                      <a:pt x="5514" y="1130"/>
                    </a:moveTo>
                    <a:lnTo>
                      <a:pt x="5514" y="2758"/>
                    </a:lnTo>
                    <a:lnTo>
                      <a:pt x="4499" y="2758"/>
                    </a:lnTo>
                    <a:lnTo>
                      <a:pt x="4499" y="1130"/>
                    </a:lnTo>
                    <a:close/>
                    <a:moveTo>
                      <a:pt x="1836" y="3581"/>
                    </a:moveTo>
                    <a:lnTo>
                      <a:pt x="1836" y="5211"/>
                    </a:lnTo>
                    <a:lnTo>
                      <a:pt x="820" y="5211"/>
                    </a:lnTo>
                    <a:lnTo>
                      <a:pt x="820" y="3581"/>
                    </a:lnTo>
                    <a:close/>
                    <a:moveTo>
                      <a:pt x="3676" y="3581"/>
                    </a:moveTo>
                    <a:lnTo>
                      <a:pt x="3676" y="5211"/>
                    </a:lnTo>
                    <a:lnTo>
                      <a:pt x="2661" y="5211"/>
                    </a:lnTo>
                    <a:lnTo>
                      <a:pt x="2661" y="3581"/>
                    </a:lnTo>
                    <a:close/>
                    <a:moveTo>
                      <a:pt x="5514" y="3581"/>
                    </a:moveTo>
                    <a:lnTo>
                      <a:pt x="5514" y="5211"/>
                    </a:lnTo>
                    <a:lnTo>
                      <a:pt x="4499" y="5211"/>
                    </a:lnTo>
                    <a:lnTo>
                      <a:pt x="4499" y="3581"/>
                    </a:lnTo>
                    <a:close/>
                    <a:moveTo>
                      <a:pt x="0" y="1"/>
                    </a:moveTo>
                    <a:lnTo>
                      <a:pt x="0" y="6338"/>
                    </a:lnTo>
                    <a:lnTo>
                      <a:pt x="6335" y="6338"/>
                    </a:lnTo>
                    <a:lnTo>
                      <a:pt x="63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4"/>
              <p:cNvSpPr/>
              <p:nvPr/>
            </p:nvSpPr>
            <p:spPr>
              <a:xfrm>
                <a:off x="6297349" y="3823800"/>
                <a:ext cx="76943" cy="105610"/>
              </a:xfrm>
              <a:custGeom>
                <a:avLst/>
                <a:gdLst/>
                <a:ahLst/>
                <a:cxnLst/>
                <a:rect l="l" t="t" r="r" b="b"/>
                <a:pathLst>
                  <a:path w="824" h="1131" extrusionOk="0">
                    <a:moveTo>
                      <a:pt x="0" y="1"/>
                    </a:moveTo>
                    <a:lnTo>
                      <a:pt x="0" y="1130"/>
                    </a:lnTo>
                    <a:lnTo>
                      <a:pt x="823" y="1130"/>
                    </a:lnTo>
                    <a:lnTo>
                      <a:pt x="8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4"/>
              <p:cNvSpPr/>
              <p:nvPr/>
            </p:nvSpPr>
            <p:spPr>
              <a:xfrm>
                <a:off x="5210342" y="3966854"/>
                <a:ext cx="162757" cy="620400"/>
              </a:xfrm>
              <a:custGeom>
                <a:avLst/>
                <a:gdLst/>
                <a:ahLst/>
                <a:cxnLst/>
                <a:rect l="l" t="t" r="r" b="b"/>
                <a:pathLst>
                  <a:path w="1743" h="6644" extrusionOk="0">
                    <a:moveTo>
                      <a:pt x="0" y="1"/>
                    </a:moveTo>
                    <a:lnTo>
                      <a:pt x="0" y="6644"/>
                    </a:lnTo>
                    <a:lnTo>
                      <a:pt x="1742" y="6644"/>
                    </a:ln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4"/>
              <p:cNvSpPr/>
              <p:nvPr/>
            </p:nvSpPr>
            <p:spPr>
              <a:xfrm>
                <a:off x="6383163" y="3823800"/>
                <a:ext cx="76943" cy="105610"/>
              </a:xfrm>
              <a:custGeom>
                <a:avLst/>
                <a:gdLst/>
                <a:ahLst/>
                <a:cxnLst/>
                <a:rect l="l" t="t" r="r" b="b"/>
                <a:pathLst>
                  <a:path w="824" h="1131" extrusionOk="0">
                    <a:moveTo>
                      <a:pt x="0" y="1"/>
                    </a:moveTo>
                    <a:lnTo>
                      <a:pt x="0" y="1130"/>
                    </a:lnTo>
                    <a:lnTo>
                      <a:pt x="823" y="1130"/>
                    </a:lnTo>
                    <a:lnTo>
                      <a:pt x="8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4"/>
              <p:cNvSpPr/>
              <p:nvPr/>
            </p:nvSpPr>
            <p:spPr>
              <a:xfrm>
                <a:off x="6468977" y="3823800"/>
                <a:ext cx="77130" cy="105610"/>
              </a:xfrm>
              <a:custGeom>
                <a:avLst/>
                <a:gdLst/>
                <a:ahLst/>
                <a:cxnLst/>
                <a:rect l="l" t="t" r="r" b="b"/>
                <a:pathLst>
                  <a:path w="826" h="1131" extrusionOk="0">
                    <a:moveTo>
                      <a:pt x="0" y="1"/>
                    </a:moveTo>
                    <a:lnTo>
                      <a:pt x="0" y="1130"/>
                    </a:lnTo>
                    <a:lnTo>
                      <a:pt x="826" y="1130"/>
                    </a:lnTo>
                    <a:lnTo>
                      <a:pt x="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4"/>
              <p:cNvSpPr/>
              <p:nvPr/>
            </p:nvSpPr>
            <p:spPr>
              <a:xfrm>
                <a:off x="6554791" y="3823800"/>
                <a:ext cx="76943" cy="105610"/>
              </a:xfrm>
              <a:custGeom>
                <a:avLst/>
                <a:gdLst/>
                <a:ahLst/>
                <a:cxnLst/>
                <a:rect l="l" t="t" r="r" b="b"/>
                <a:pathLst>
                  <a:path w="824" h="1131" extrusionOk="0">
                    <a:moveTo>
                      <a:pt x="0" y="1"/>
                    </a:moveTo>
                    <a:lnTo>
                      <a:pt x="0" y="1130"/>
                    </a:lnTo>
                    <a:lnTo>
                      <a:pt x="823" y="1130"/>
                    </a:lnTo>
                    <a:lnTo>
                      <a:pt x="8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4"/>
              <p:cNvSpPr/>
              <p:nvPr/>
            </p:nvSpPr>
            <p:spPr>
              <a:xfrm>
                <a:off x="6125721" y="3938281"/>
                <a:ext cx="591546" cy="48276"/>
              </a:xfrm>
              <a:custGeom>
                <a:avLst/>
                <a:gdLst/>
                <a:ahLst/>
                <a:cxnLst/>
                <a:rect l="l" t="t" r="r" b="b"/>
                <a:pathLst>
                  <a:path w="6335" h="517" extrusionOk="0">
                    <a:moveTo>
                      <a:pt x="0" y="0"/>
                    </a:moveTo>
                    <a:lnTo>
                      <a:pt x="0" y="210"/>
                    </a:lnTo>
                    <a:lnTo>
                      <a:pt x="0" y="517"/>
                    </a:lnTo>
                    <a:lnTo>
                      <a:pt x="6335" y="517"/>
                    </a:lnTo>
                    <a:lnTo>
                      <a:pt x="6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4"/>
              <p:cNvSpPr/>
              <p:nvPr/>
            </p:nvSpPr>
            <p:spPr>
              <a:xfrm>
                <a:off x="4552684" y="4682033"/>
                <a:ext cx="2222011" cy="69099"/>
              </a:xfrm>
              <a:custGeom>
                <a:avLst/>
                <a:gdLst/>
                <a:ahLst/>
                <a:cxnLst/>
                <a:rect l="l" t="t" r="r" b="b"/>
                <a:pathLst>
                  <a:path w="23796" h="740" extrusionOk="0">
                    <a:moveTo>
                      <a:pt x="0" y="0"/>
                    </a:moveTo>
                    <a:lnTo>
                      <a:pt x="0" y="739"/>
                    </a:lnTo>
                    <a:lnTo>
                      <a:pt x="23796" y="739"/>
                    </a:lnTo>
                    <a:lnTo>
                      <a:pt x="237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4"/>
              <p:cNvSpPr/>
              <p:nvPr/>
            </p:nvSpPr>
            <p:spPr>
              <a:xfrm>
                <a:off x="5038901" y="3823800"/>
                <a:ext cx="76943" cy="105610"/>
              </a:xfrm>
              <a:custGeom>
                <a:avLst/>
                <a:gdLst/>
                <a:ahLst/>
                <a:cxnLst/>
                <a:rect l="l" t="t" r="r" b="b"/>
                <a:pathLst>
                  <a:path w="824" h="1131" extrusionOk="0">
                    <a:moveTo>
                      <a:pt x="1" y="1"/>
                    </a:moveTo>
                    <a:lnTo>
                      <a:pt x="1" y="1130"/>
                    </a:lnTo>
                    <a:lnTo>
                      <a:pt x="824" y="1130"/>
                    </a:lnTo>
                    <a:lnTo>
                      <a:pt x="8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4"/>
              <p:cNvSpPr/>
              <p:nvPr/>
            </p:nvSpPr>
            <p:spPr>
              <a:xfrm>
                <a:off x="4610111" y="3995428"/>
                <a:ext cx="591546" cy="591827"/>
              </a:xfrm>
              <a:custGeom>
                <a:avLst/>
                <a:gdLst/>
                <a:ahLst/>
                <a:cxnLst/>
                <a:rect l="l" t="t" r="r" b="b"/>
                <a:pathLst>
                  <a:path w="6335" h="6338" extrusionOk="0">
                    <a:moveTo>
                      <a:pt x="1836" y="1130"/>
                    </a:moveTo>
                    <a:lnTo>
                      <a:pt x="1836" y="2758"/>
                    </a:lnTo>
                    <a:lnTo>
                      <a:pt x="821" y="2758"/>
                    </a:lnTo>
                    <a:lnTo>
                      <a:pt x="821" y="1130"/>
                    </a:lnTo>
                    <a:close/>
                    <a:moveTo>
                      <a:pt x="3674" y="1130"/>
                    </a:moveTo>
                    <a:lnTo>
                      <a:pt x="3674" y="2758"/>
                    </a:lnTo>
                    <a:lnTo>
                      <a:pt x="2661" y="2758"/>
                    </a:lnTo>
                    <a:lnTo>
                      <a:pt x="2661" y="1130"/>
                    </a:lnTo>
                    <a:close/>
                    <a:moveTo>
                      <a:pt x="5512" y="1130"/>
                    </a:moveTo>
                    <a:lnTo>
                      <a:pt x="5512" y="2758"/>
                    </a:lnTo>
                    <a:lnTo>
                      <a:pt x="4499" y="2758"/>
                    </a:lnTo>
                    <a:lnTo>
                      <a:pt x="4499" y="1130"/>
                    </a:lnTo>
                    <a:close/>
                    <a:moveTo>
                      <a:pt x="1836" y="3581"/>
                    </a:moveTo>
                    <a:lnTo>
                      <a:pt x="1836" y="5211"/>
                    </a:lnTo>
                    <a:lnTo>
                      <a:pt x="821" y="5211"/>
                    </a:lnTo>
                    <a:lnTo>
                      <a:pt x="821" y="3581"/>
                    </a:lnTo>
                    <a:close/>
                    <a:moveTo>
                      <a:pt x="3674" y="3581"/>
                    </a:moveTo>
                    <a:lnTo>
                      <a:pt x="3674" y="5211"/>
                    </a:lnTo>
                    <a:lnTo>
                      <a:pt x="2661" y="5211"/>
                    </a:lnTo>
                    <a:lnTo>
                      <a:pt x="2661" y="3581"/>
                    </a:lnTo>
                    <a:close/>
                    <a:moveTo>
                      <a:pt x="5512" y="3581"/>
                    </a:moveTo>
                    <a:lnTo>
                      <a:pt x="5512" y="5211"/>
                    </a:lnTo>
                    <a:lnTo>
                      <a:pt x="4499" y="5211"/>
                    </a:lnTo>
                    <a:lnTo>
                      <a:pt x="4499" y="3581"/>
                    </a:lnTo>
                    <a:close/>
                    <a:moveTo>
                      <a:pt x="0" y="1"/>
                    </a:moveTo>
                    <a:lnTo>
                      <a:pt x="0" y="6338"/>
                    </a:lnTo>
                    <a:lnTo>
                      <a:pt x="6335" y="6338"/>
                    </a:lnTo>
                    <a:lnTo>
                      <a:pt x="63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4"/>
              <p:cNvSpPr/>
              <p:nvPr/>
            </p:nvSpPr>
            <p:spPr>
              <a:xfrm>
                <a:off x="4609831" y="3823800"/>
                <a:ext cx="76943" cy="105610"/>
              </a:xfrm>
              <a:custGeom>
                <a:avLst/>
                <a:gdLst/>
                <a:ahLst/>
                <a:cxnLst/>
                <a:rect l="l" t="t" r="r" b="b"/>
                <a:pathLst>
                  <a:path w="824" h="1131" extrusionOk="0">
                    <a:moveTo>
                      <a:pt x="1" y="1"/>
                    </a:moveTo>
                    <a:lnTo>
                      <a:pt x="1" y="1130"/>
                    </a:lnTo>
                    <a:lnTo>
                      <a:pt x="824" y="1130"/>
                    </a:lnTo>
                    <a:lnTo>
                      <a:pt x="8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4"/>
              <p:cNvSpPr/>
              <p:nvPr/>
            </p:nvSpPr>
            <p:spPr>
              <a:xfrm>
                <a:off x="4953087" y="3823800"/>
                <a:ext cx="76943" cy="105610"/>
              </a:xfrm>
              <a:custGeom>
                <a:avLst/>
                <a:gdLst/>
                <a:ahLst/>
                <a:cxnLst/>
                <a:rect l="l" t="t" r="r" b="b"/>
                <a:pathLst>
                  <a:path w="824" h="1131" extrusionOk="0">
                    <a:moveTo>
                      <a:pt x="1" y="1"/>
                    </a:moveTo>
                    <a:lnTo>
                      <a:pt x="1" y="1130"/>
                    </a:lnTo>
                    <a:lnTo>
                      <a:pt x="824" y="1130"/>
                    </a:lnTo>
                    <a:lnTo>
                      <a:pt x="8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4"/>
              <p:cNvSpPr/>
              <p:nvPr/>
            </p:nvSpPr>
            <p:spPr>
              <a:xfrm>
                <a:off x="4695645" y="3823800"/>
                <a:ext cx="76943" cy="105610"/>
              </a:xfrm>
              <a:custGeom>
                <a:avLst/>
                <a:gdLst/>
                <a:ahLst/>
                <a:cxnLst/>
                <a:rect l="l" t="t" r="r" b="b"/>
                <a:pathLst>
                  <a:path w="824" h="1131" extrusionOk="0">
                    <a:moveTo>
                      <a:pt x="1" y="1"/>
                    </a:moveTo>
                    <a:lnTo>
                      <a:pt x="1" y="1130"/>
                    </a:lnTo>
                    <a:lnTo>
                      <a:pt x="824" y="1130"/>
                    </a:lnTo>
                    <a:lnTo>
                      <a:pt x="8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4"/>
              <p:cNvSpPr/>
              <p:nvPr/>
            </p:nvSpPr>
            <p:spPr>
              <a:xfrm>
                <a:off x="4781459" y="3823800"/>
                <a:ext cx="76943" cy="105610"/>
              </a:xfrm>
              <a:custGeom>
                <a:avLst/>
                <a:gdLst/>
                <a:ahLst/>
                <a:cxnLst/>
                <a:rect l="l" t="t" r="r" b="b"/>
                <a:pathLst>
                  <a:path w="824" h="1131" extrusionOk="0">
                    <a:moveTo>
                      <a:pt x="1" y="1"/>
                    </a:moveTo>
                    <a:lnTo>
                      <a:pt x="1" y="1130"/>
                    </a:lnTo>
                    <a:lnTo>
                      <a:pt x="824" y="1130"/>
                    </a:lnTo>
                    <a:lnTo>
                      <a:pt x="8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4"/>
              <p:cNvSpPr/>
              <p:nvPr/>
            </p:nvSpPr>
            <p:spPr>
              <a:xfrm>
                <a:off x="4867273" y="3823800"/>
                <a:ext cx="76943" cy="105610"/>
              </a:xfrm>
              <a:custGeom>
                <a:avLst/>
                <a:gdLst/>
                <a:ahLst/>
                <a:cxnLst/>
                <a:rect l="l" t="t" r="r" b="b"/>
                <a:pathLst>
                  <a:path w="824" h="1131" extrusionOk="0">
                    <a:moveTo>
                      <a:pt x="1" y="1"/>
                    </a:moveTo>
                    <a:lnTo>
                      <a:pt x="1" y="1130"/>
                    </a:lnTo>
                    <a:lnTo>
                      <a:pt x="824" y="1130"/>
                    </a:lnTo>
                    <a:lnTo>
                      <a:pt x="8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4"/>
              <p:cNvSpPr/>
              <p:nvPr/>
            </p:nvSpPr>
            <p:spPr>
              <a:xfrm>
                <a:off x="6640605" y="3823800"/>
                <a:ext cx="76943" cy="105610"/>
              </a:xfrm>
              <a:custGeom>
                <a:avLst/>
                <a:gdLst/>
                <a:ahLst/>
                <a:cxnLst/>
                <a:rect l="l" t="t" r="r" b="b"/>
                <a:pathLst>
                  <a:path w="824" h="1131" extrusionOk="0">
                    <a:moveTo>
                      <a:pt x="0" y="1"/>
                    </a:moveTo>
                    <a:lnTo>
                      <a:pt x="0" y="1130"/>
                    </a:lnTo>
                    <a:lnTo>
                      <a:pt x="823" y="1130"/>
                    </a:lnTo>
                    <a:lnTo>
                      <a:pt x="8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4"/>
              <p:cNvSpPr/>
              <p:nvPr/>
            </p:nvSpPr>
            <p:spPr>
              <a:xfrm>
                <a:off x="4552684" y="4596219"/>
                <a:ext cx="2222011" cy="76850"/>
              </a:xfrm>
              <a:custGeom>
                <a:avLst/>
                <a:gdLst/>
                <a:ahLst/>
                <a:cxnLst/>
                <a:rect l="l" t="t" r="r" b="b"/>
                <a:pathLst>
                  <a:path w="23796" h="823" extrusionOk="0">
                    <a:moveTo>
                      <a:pt x="0" y="0"/>
                    </a:moveTo>
                    <a:lnTo>
                      <a:pt x="0" y="823"/>
                    </a:lnTo>
                    <a:lnTo>
                      <a:pt x="23796" y="823"/>
                    </a:lnTo>
                    <a:lnTo>
                      <a:pt x="23796" y="0"/>
                    </a:lnTo>
                    <a:lnTo>
                      <a:pt x="14092" y="0"/>
                    </a:lnTo>
                    <a:lnTo>
                      <a:pt x="14092" y="3"/>
                    </a:lnTo>
                    <a:lnTo>
                      <a:pt x="13076" y="3"/>
                    </a:lnTo>
                    <a:lnTo>
                      <a:pt x="13076" y="0"/>
                    </a:lnTo>
                    <a:lnTo>
                      <a:pt x="10719" y="0"/>
                    </a:lnTo>
                    <a:lnTo>
                      <a:pt x="10719" y="3"/>
                    </a:lnTo>
                    <a:lnTo>
                      <a:pt x="9707" y="3"/>
                    </a:lnTo>
                    <a:lnTo>
                      <a:pt x="97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4"/>
              <p:cNvSpPr/>
              <p:nvPr/>
            </p:nvSpPr>
            <p:spPr>
              <a:xfrm>
                <a:off x="4610111" y="3938281"/>
                <a:ext cx="591546" cy="48276"/>
              </a:xfrm>
              <a:custGeom>
                <a:avLst/>
                <a:gdLst/>
                <a:ahLst/>
                <a:cxnLst/>
                <a:rect l="l" t="t" r="r" b="b"/>
                <a:pathLst>
                  <a:path w="6335" h="517" extrusionOk="0">
                    <a:moveTo>
                      <a:pt x="0" y="0"/>
                    </a:moveTo>
                    <a:lnTo>
                      <a:pt x="0" y="517"/>
                    </a:lnTo>
                    <a:lnTo>
                      <a:pt x="6335" y="517"/>
                    </a:lnTo>
                    <a:lnTo>
                      <a:pt x="6335" y="210"/>
                    </a:lnTo>
                    <a:lnTo>
                      <a:pt x="6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9" name="Google Shape;1099;p54"/>
          <p:cNvGrpSpPr/>
          <p:nvPr/>
        </p:nvGrpSpPr>
        <p:grpSpPr>
          <a:xfrm>
            <a:off x="6328800" y="-30208"/>
            <a:ext cx="2559912" cy="2835279"/>
            <a:chOff x="6328800" y="-30208"/>
            <a:chExt cx="2559912" cy="2835279"/>
          </a:xfrm>
        </p:grpSpPr>
        <p:sp>
          <p:nvSpPr>
            <p:cNvPr id="1100" name="Google Shape;1100;p54"/>
            <p:cNvSpPr/>
            <p:nvPr/>
          </p:nvSpPr>
          <p:spPr>
            <a:xfrm>
              <a:off x="7921661" y="425899"/>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4"/>
            <p:cNvSpPr/>
            <p:nvPr/>
          </p:nvSpPr>
          <p:spPr>
            <a:xfrm>
              <a:off x="8794125" y="1594920"/>
              <a:ext cx="94587" cy="94617"/>
            </a:xfrm>
            <a:custGeom>
              <a:avLst/>
              <a:gdLst/>
              <a:ahLst/>
              <a:cxnLst/>
              <a:rect l="l" t="t" r="r" b="b"/>
              <a:pathLst>
                <a:path w="3082" h="3083" extrusionOk="0">
                  <a:moveTo>
                    <a:pt x="1552" y="1"/>
                  </a:moveTo>
                  <a:lnTo>
                    <a:pt x="1552" y="1"/>
                  </a:lnTo>
                  <a:cubicBezTo>
                    <a:pt x="1541" y="1519"/>
                    <a:pt x="45" y="1530"/>
                    <a:pt x="1" y="1530"/>
                  </a:cubicBezTo>
                  <a:cubicBezTo>
                    <a:pt x="0" y="1530"/>
                    <a:pt x="0" y="1530"/>
                    <a:pt x="0" y="1530"/>
                  </a:cubicBezTo>
                  <a:lnTo>
                    <a:pt x="0" y="1530"/>
                  </a:lnTo>
                  <a:cubicBezTo>
                    <a:pt x="1362" y="1540"/>
                    <a:pt x="1520" y="2746"/>
                    <a:pt x="1531" y="3025"/>
                  </a:cubicBezTo>
                  <a:lnTo>
                    <a:pt x="1531" y="3025"/>
                  </a:lnTo>
                  <a:cubicBezTo>
                    <a:pt x="1579" y="1564"/>
                    <a:pt x="3037" y="1553"/>
                    <a:pt x="3081" y="1553"/>
                  </a:cubicBezTo>
                  <a:cubicBezTo>
                    <a:pt x="3082" y="1553"/>
                    <a:pt x="3082" y="1553"/>
                    <a:pt x="3082" y="1553"/>
                  </a:cubicBezTo>
                  <a:cubicBezTo>
                    <a:pt x="1544" y="1542"/>
                    <a:pt x="1552" y="7"/>
                    <a:pt x="1552" y="1"/>
                  </a:cubicBezTo>
                  <a:close/>
                  <a:moveTo>
                    <a:pt x="1531" y="3025"/>
                  </a:moveTo>
                  <a:cubicBezTo>
                    <a:pt x="1530" y="3044"/>
                    <a:pt x="1530" y="3063"/>
                    <a:pt x="1529" y="3083"/>
                  </a:cubicBezTo>
                  <a:cubicBezTo>
                    <a:pt x="1531" y="3083"/>
                    <a:pt x="1532" y="3062"/>
                    <a:pt x="1531" y="30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4"/>
            <p:cNvSpPr/>
            <p:nvPr/>
          </p:nvSpPr>
          <p:spPr>
            <a:xfrm>
              <a:off x="6859553" y="2070598"/>
              <a:ext cx="94986" cy="94955"/>
            </a:xfrm>
            <a:custGeom>
              <a:avLst/>
              <a:gdLst/>
              <a:ahLst/>
              <a:cxnLst/>
              <a:rect l="l" t="t" r="r" b="b"/>
              <a:pathLst>
                <a:path w="3095" h="3094" extrusionOk="0">
                  <a:moveTo>
                    <a:pt x="1553" y="0"/>
                  </a:moveTo>
                  <a:cubicBezTo>
                    <a:pt x="1553" y="1553"/>
                    <a:pt x="1" y="1553"/>
                    <a:pt x="1" y="1553"/>
                  </a:cubicBezTo>
                  <a:cubicBezTo>
                    <a:pt x="1553" y="1553"/>
                    <a:pt x="1553" y="3094"/>
                    <a:pt x="1553" y="3094"/>
                  </a:cubicBezTo>
                  <a:cubicBezTo>
                    <a:pt x="1553" y="1553"/>
                    <a:pt x="3094" y="1553"/>
                    <a:pt x="3094" y="1553"/>
                  </a:cubicBezTo>
                  <a:cubicBezTo>
                    <a:pt x="1553" y="1553"/>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4"/>
            <p:cNvSpPr/>
            <p:nvPr/>
          </p:nvSpPr>
          <p:spPr>
            <a:xfrm>
              <a:off x="7853560" y="768215"/>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4"/>
            <p:cNvSpPr/>
            <p:nvPr/>
          </p:nvSpPr>
          <p:spPr>
            <a:xfrm>
              <a:off x="6328800" y="1814275"/>
              <a:ext cx="94617" cy="94617"/>
            </a:xfrm>
            <a:custGeom>
              <a:avLst/>
              <a:gdLst/>
              <a:ahLst/>
              <a:cxnLst/>
              <a:rect l="l" t="t" r="r" b="b"/>
              <a:pathLst>
                <a:path w="3083" h="3083" extrusionOk="0">
                  <a:moveTo>
                    <a:pt x="1541" y="0"/>
                  </a:moveTo>
                  <a:cubicBezTo>
                    <a:pt x="1541" y="1541"/>
                    <a:pt x="0" y="1541"/>
                    <a:pt x="0" y="1541"/>
                  </a:cubicBezTo>
                  <a:cubicBezTo>
                    <a:pt x="1541" y="1541"/>
                    <a:pt x="1541" y="3082"/>
                    <a:pt x="1541" y="3082"/>
                  </a:cubicBezTo>
                  <a:cubicBezTo>
                    <a:pt x="1541" y="1541"/>
                    <a:pt x="3082" y="1541"/>
                    <a:pt x="3082" y="1541"/>
                  </a:cubicBezTo>
                  <a:cubicBezTo>
                    <a:pt x="1541" y="1541"/>
                    <a:pt x="1541" y="0"/>
                    <a:pt x="1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4"/>
            <p:cNvSpPr/>
            <p:nvPr/>
          </p:nvSpPr>
          <p:spPr>
            <a:xfrm>
              <a:off x="6423416" y="617211"/>
              <a:ext cx="94617" cy="94955"/>
            </a:xfrm>
            <a:custGeom>
              <a:avLst/>
              <a:gdLst/>
              <a:ahLst/>
              <a:cxnLst/>
              <a:rect l="l" t="t" r="r" b="b"/>
              <a:pathLst>
                <a:path w="3083" h="3094" extrusionOk="0">
                  <a:moveTo>
                    <a:pt x="1541" y="0"/>
                  </a:moveTo>
                  <a:cubicBezTo>
                    <a:pt x="1541" y="1541"/>
                    <a:pt x="0" y="1541"/>
                    <a:pt x="0" y="1541"/>
                  </a:cubicBezTo>
                  <a:cubicBezTo>
                    <a:pt x="1541" y="1541"/>
                    <a:pt x="1541" y="3093"/>
                    <a:pt x="1541" y="3093"/>
                  </a:cubicBezTo>
                  <a:cubicBezTo>
                    <a:pt x="1541" y="1541"/>
                    <a:pt x="3082" y="1541"/>
                    <a:pt x="3082" y="1541"/>
                  </a:cubicBezTo>
                  <a:cubicBezTo>
                    <a:pt x="1541" y="1541"/>
                    <a:pt x="1541" y="0"/>
                    <a:pt x="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4"/>
            <p:cNvSpPr/>
            <p:nvPr/>
          </p:nvSpPr>
          <p:spPr>
            <a:xfrm>
              <a:off x="7290563" y="1546566"/>
              <a:ext cx="191291" cy="191321"/>
            </a:xfrm>
            <a:custGeom>
              <a:avLst/>
              <a:gdLst/>
              <a:ahLst/>
              <a:cxnLst/>
              <a:rect l="l" t="t" r="r" b="b"/>
              <a:pathLst>
                <a:path w="6233" h="6234" extrusionOk="0">
                  <a:moveTo>
                    <a:pt x="3139" y="1"/>
                  </a:moveTo>
                  <a:cubicBezTo>
                    <a:pt x="3117" y="3094"/>
                    <a:pt x="46" y="3106"/>
                    <a:pt x="1" y="3106"/>
                  </a:cubicBezTo>
                  <a:cubicBezTo>
                    <a:pt x="0" y="3106"/>
                    <a:pt x="0" y="3106"/>
                    <a:pt x="0" y="3106"/>
                  </a:cubicBezTo>
                  <a:lnTo>
                    <a:pt x="0" y="3106"/>
                  </a:lnTo>
                  <a:cubicBezTo>
                    <a:pt x="3116" y="3117"/>
                    <a:pt x="3093" y="6233"/>
                    <a:pt x="3093" y="6233"/>
                  </a:cubicBezTo>
                  <a:cubicBezTo>
                    <a:pt x="3116" y="3162"/>
                    <a:pt x="6143" y="3140"/>
                    <a:pt x="6231" y="3140"/>
                  </a:cubicBezTo>
                  <a:cubicBezTo>
                    <a:pt x="6232" y="3140"/>
                    <a:pt x="6233" y="3140"/>
                    <a:pt x="6233" y="3140"/>
                  </a:cubicBezTo>
                  <a:cubicBezTo>
                    <a:pt x="3120" y="3117"/>
                    <a:pt x="3139" y="8"/>
                    <a:pt x="3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4"/>
            <p:cNvSpPr/>
            <p:nvPr/>
          </p:nvSpPr>
          <p:spPr>
            <a:xfrm>
              <a:off x="6897480" y="-30208"/>
              <a:ext cx="191321" cy="191291"/>
            </a:xfrm>
            <a:custGeom>
              <a:avLst/>
              <a:gdLst/>
              <a:ahLst/>
              <a:cxnLst/>
              <a:rect l="l" t="t" r="r" b="b"/>
              <a:pathLst>
                <a:path w="6234" h="6233"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4"/>
            <p:cNvSpPr/>
            <p:nvPr/>
          </p:nvSpPr>
          <p:spPr>
            <a:xfrm>
              <a:off x="7582886" y="2613749"/>
              <a:ext cx="191291" cy="191321"/>
            </a:xfrm>
            <a:custGeom>
              <a:avLst/>
              <a:gdLst/>
              <a:ahLst/>
              <a:cxnLst/>
              <a:rect l="l" t="t" r="r" b="b"/>
              <a:pathLst>
                <a:path w="6233" h="6234" extrusionOk="0">
                  <a:moveTo>
                    <a:pt x="3116" y="1"/>
                  </a:moveTo>
                  <a:cubicBezTo>
                    <a:pt x="3116" y="3117"/>
                    <a:pt x="0" y="3117"/>
                    <a:pt x="0" y="3117"/>
                  </a:cubicBezTo>
                  <a:cubicBezTo>
                    <a:pt x="3116" y="3117"/>
                    <a:pt x="3116" y="6233"/>
                    <a:pt x="3116" y="6233"/>
                  </a:cubicBezTo>
                  <a:cubicBezTo>
                    <a:pt x="3116" y="3117"/>
                    <a:pt x="6233" y="3117"/>
                    <a:pt x="6233" y="3117"/>
                  </a:cubicBezTo>
                  <a:cubicBezTo>
                    <a:pt x="3116" y="3117"/>
                    <a:pt x="3116" y="1"/>
                    <a:pt x="3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54"/>
          <p:cNvGrpSpPr/>
          <p:nvPr/>
        </p:nvGrpSpPr>
        <p:grpSpPr>
          <a:xfrm>
            <a:off x="483366" y="2336717"/>
            <a:ext cx="2339210" cy="2056929"/>
            <a:chOff x="483366" y="2336717"/>
            <a:chExt cx="2339210" cy="2056929"/>
          </a:xfrm>
        </p:grpSpPr>
        <p:sp>
          <p:nvSpPr>
            <p:cNvPr id="1110" name="Google Shape;1110;p54"/>
            <p:cNvSpPr/>
            <p:nvPr/>
          </p:nvSpPr>
          <p:spPr>
            <a:xfrm>
              <a:off x="1981611" y="2792824"/>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4"/>
            <p:cNvSpPr/>
            <p:nvPr/>
          </p:nvSpPr>
          <p:spPr>
            <a:xfrm>
              <a:off x="1913510" y="3135140"/>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4"/>
            <p:cNvSpPr/>
            <p:nvPr/>
          </p:nvSpPr>
          <p:spPr>
            <a:xfrm>
              <a:off x="483366" y="2984136"/>
              <a:ext cx="94617" cy="94955"/>
            </a:xfrm>
            <a:custGeom>
              <a:avLst/>
              <a:gdLst/>
              <a:ahLst/>
              <a:cxnLst/>
              <a:rect l="l" t="t" r="r" b="b"/>
              <a:pathLst>
                <a:path w="3083" h="3094" extrusionOk="0">
                  <a:moveTo>
                    <a:pt x="1541" y="0"/>
                  </a:moveTo>
                  <a:cubicBezTo>
                    <a:pt x="1541" y="1541"/>
                    <a:pt x="0" y="1541"/>
                    <a:pt x="0" y="1541"/>
                  </a:cubicBezTo>
                  <a:cubicBezTo>
                    <a:pt x="1541" y="1541"/>
                    <a:pt x="1541" y="3093"/>
                    <a:pt x="1541" y="3093"/>
                  </a:cubicBezTo>
                  <a:cubicBezTo>
                    <a:pt x="1541" y="1541"/>
                    <a:pt x="3082" y="1541"/>
                    <a:pt x="3082" y="1541"/>
                  </a:cubicBezTo>
                  <a:cubicBezTo>
                    <a:pt x="1541" y="1541"/>
                    <a:pt x="1541" y="0"/>
                    <a:pt x="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4"/>
            <p:cNvSpPr/>
            <p:nvPr/>
          </p:nvSpPr>
          <p:spPr>
            <a:xfrm>
              <a:off x="957430" y="2336717"/>
              <a:ext cx="191321" cy="191291"/>
            </a:xfrm>
            <a:custGeom>
              <a:avLst/>
              <a:gdLst/>
              <a:ahLst/>
              <a:cxnLst/>
              <a:rect l="l" t="t" r="r" b="b"/>
              <a:pathLst>
                <a:path w="6234" h="6233"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4"/>
            <p:cNvSpPr/>
            <p:nvPr/>
          </p:nvSpPr>
          <p:spPr>
            <a:xfrm>
              <a:off x="2338963" y="3135141"/>
              <a:ext cx="191291" cy="191321"/>
            </a:xfrm>
            <a:custGeom>
              <a:avLst/>
              <a:gdLst/>
              <a:ahLst/>
              <a:cxnLst/>
              <a:rect l="l" t="t" r="r" b="b"/>
              <a:pathLst>
                <a:path w="6233" h="6234" extrusionOk="0">
                  <a:moveTo>
                    <a:pt x="3139" y="1"/>
                  </a:moveTo>
                  <a:cubicBezTo>
                    <a:pt x="3117" y="3094"/>
                    <a:pt x="46" y="3106"/>
                    <a:pt x="1" y="3106"/>
                  </a:cubicBezTo>
                  <a:cubicBezTo>
                    <a:pt x="0" y="3106"/>
                    <a:pt x="0" y="3106"/>
                    <a:pt x="0" y="3106"/>
                  </a:cubicBezTo>
                  <a:lnTo>
                    <a:pt x="0" y="3106"/>
                  </a:lnTo>
                  <a:cubicBezTo>
                    <a:pt x="3116" y="3117"/>
                    <a:pt x="3093" y="6233"/>
                    <a:pt x="3093" y="6233"/>
                  </a:cubicBezTo>
                  <a:cubicBezTo>
                    <a:pt x="3116" y="3162"/>
                    <a:pt x="6143" y="3140"/>
                    <a:pt x="6231" y="3140"/>
                  </a:cubicBezTo>
                  <a:cubicBezTo>
                    <a:pt x="6232" y="3140"/>
                    <a:pt x="6233" y="3140"/>
                    <a:pt x="6233" y="3140"/>
                  </a:cubicBezTo>
                  <a:cubicBezTo>
                    <a:pt x="3120" y="3117"/>
                    <a:pt x="3139" y="8"/>
                    <a:pt x="3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4"/>
            <p:cNvSpPr/>
            <p:nvPr/>
          </p:nvSpPr>
          <p:spPr>
            <a:xfrm>
              <a:off x="2631286" y="4202324"/>
              <a:ext cx="191291" cy="191321"/>
            </a:xfrm>
            <a:custGeom>
              <a:avLst/>
              <a:gdLst/>
              <a:ahLst/>
              <a:cxnLst/>
              <a:rect l="l" t="t" r="r" b="b"/>
              <a:pathLst>
                <a:path w="6233" h="6234" extrusionOk="0">
                  <a:moveTo>
                    <a:pt x="3116" y="1"/>
                  </a:moveTo>
                  <a:cubicBezTo>
                    <a:pt x="3116" y="3117"/>
                    <a:pt x="0" y="3117"/>
                    <a:pt x="0" y="3117"/>
                  </a:cubicBezTo>
                  <a:cubicBezTo>
                    <a:pt x="3116" y="3117"/>
                    <a:pt x="3116" y="6233"/>
                    <a:pt x="3116" y="6233"/>
                  </a:cubicBezTo>
                  <a:cubicBezTo>
                    <a:pt x="3116" y="3117"/>
                    <a:pt x="6233" y="3117"/>
                    <a:pt x="6233" y="3117"/>
                  </a:cubicBezTo>
                  <a:cubicBezTo>
                    <a:pt x="3116" y="3117"/>
                    <a:pt x="3116" y="1"/>
                    <a:pt x="3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4"/>
            <p:cNvSpPr/>
            <p:nvPr/>
          </p:nvSpPr>
          <p:spPr>
            <a:xfrm>
              <a:off x="577963" y="3908941"/>
              <a:ext cx="191291" cy="191321"/>
            </a:xfrm>
            <a:custGeom>
              <a:avLst/>
              <a:gdLst/>
              <a:ahLst/>
              <a:cxnLst/>
              <a:rect l="l" t="t" r="r" b="b"/>
              <a:pathLst>
                <a:path w="6233" h="6234" extrusionOk="0">
                  <a:moveTo>
                    <a:pt x="3139" y="1"/>
                  </a:moveTo>
                  <a:cubicBezTo>
                    <a:pt x="3117" y="3094"/>
                    <a:pt x="46" y="3106"/>
                    <a:pt x="1" y="3106"/>
                  </a:cubicBezTo>
                  <a:cubicBezTo>
                    <a:pt x="0" y="3106"/>
                    <a:pt x="0" y="3106"/>
                    <a:pt x="0" y="3106"/>
                  </a:cubicBezTo>
                  <a:lnTo>
                    <a:pt x="0" y="3106"/>
                  </a:lnTo>
                  <a:cubicBezTo>
                    <a:pt x="3116" y="3117"/>
                    <a:pt x="3093" y="6233"/>
                    <a:pt x="3093" y="6233"/>
                  </a:cubicBezTo>
                  <a:cubicBezTo>
                    <a:pt x="3116" y="3162"/>
                    <a:pt x="6143" y="3140"/>
                    <a:pt x="6231" y="3140"/>
                  </a:cubicBezTo>
                  <a:cubicBezTo>
                    <a:pt x="6232" y="3140"/>
                    <a:pt x="6233" y="3140"/>
                    <a:pt x="6233" y="3140"/>
                  </a:cubicBezTo>
                  <a:cubicBezTo>
                    <a:pt x="3120" y="3117"/>
                    <a:pt x="3139" y="8"/>
                    <a:pt x="3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4"/>
            <p:cNvSpPr/>
            <p:nvPr/>
          </p:nvSpPr>
          <p:spPr>
            <a:xfrm>
              <a:off x="1397635" y="3813990"/>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246"/>
        <p:cNvGrpSpPr/>
        <p:nvPr/>
      </p:nvGrpSpPr>
      <p:grpSpPr>
        <a:xfrm>
          <a:off x="0" y="0"/>
          <a:ext cx="0" cy="0"/>
          <a:chOff x="0" y="0"/>
          <a:chExt cx="0" cy="0"/>
        </a:xfrm>
      </p:grpSpPr>
      <p:sp>
        <p:nvSpPr>
          <p:cNvPr id="2247" name="Google Shape;2247;p70"/>
          <p:cNvSpPr txBox="1">
            <a:spLocks noGrp="1"/>
          </p:cNvSpPr>
          <p:nvPr>
            <p:ph type="subTitle" idx="1"/>
          </p:nvPr>
        </p:nvSpPr>
        <p:spPr>
          <a:xfrm flipH="1">
            <a:off x="314763" y="1635589"/>
            <a:ext cx="2496252" cy="446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(v) T</a:t>
            </a:r>
            <a:r>
              <a:rPr lang="en-VN" sz="2400" dirty="0"/>
              <a:t>hức khuya</a:t>
            </a:r>
            <a:endParaRPr sz="2400" dirty="0"/>
          </a:p>
        </p:txBody>
      </p:sp>
      <p:sp>
        <p:nvSpPr>
          <p:cNvPr id="2248" name="Google Shape;2248;p70"/>
          <p:cNvSpPr txBox="1">
            <a:spLocks noGrp="1"/>
          </p:cNvSpPr>
          <p:nvPr>
            <p:ph type="title"/>
          </p:nvPr>
        </p:nvSpPr>
        <p:spPr>
          <a:xfrm>
            <a:off x="345545" y="678137"/>
            <a:ext cx="3775662" cy="9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 To go to bed early &gt;&lt; </a:t>
            </a:r>
            <a:endParaRPr sz="2800" dirty="0"/>
          </a:p>
        </p:txBody>
      </p:sp>
      <p:grpSp>
        <p:nvGrpSpPr>
          <p:cNvPr id="2249" name="Google Shape;2249;p70"/>
          <p:cNvGrpSpPr/>
          <p:nvPr/>
        </p:nvGrpSpPr>
        <p:grpSpPr>
          <a:xfrm>
            <a:off x="7536110" y="1240680"/>
            <a:ext cx="1251421" cy="2586538"/>
            <a:chOff x="7355160" y="1241430"/>
            <a:chExt cx="1251421" cy="2586538"/>
          </a:xfrm>
        </p:grpSpPr>
        <p:sp>
          <p:nvSpPr>
            <p:cNvPr id="2250" name="Google Shape;2250;p70"/>
            <p:cNvSpPr/>
            <p:nvPr/>
          </p:nvSpPr>
          <p:spPr>
            <a:xfrm>
              <a:off x="8159135" y="1615765"/>
              <a:ext cx="175926" cy="29868"/>
            </a:xfrm>
            <a:custGeom>
              <a:avLst/>
              <a:gdLst/>
              <a:ahLst/>
              <a:cxnLst/>
              <a:rect l="l" t="t" r="r" b="b"/>
              <a:pathLst>
                <a:path w="2144" h="364" extrusionOk="0">
                  <a:moveTo>
                    <a:pt x="0" y="1"/>
                  </a:moveTo>
                  <a:lnTo>
                    <a:pt x="0" y="364"/>
                  </a:lnTo>
                  <a:lnTo>
                    <a:pt x="2143" y="364"/>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0"/>
            <p:cNvSpPr/>
            <p:nvPr/>
          </p:nvSpPr>
          <p:spPr>
            <a:xfrm>
              <a:off x="8188183" y="1571866"/>
              <a:ext cx="117749" cy="30524"/>
            </a:xfrm>
            <a:custGeom>
              <a:avLst/>
              <a:gdLst/>
              <a:ahLst/>
              <a:cxnLst/>
              <a:rect l="l" t="t" r="r" b="b"/>
              <a:pathLst>
                <a:path w="1435" h="372" extrusionOk="0">
                  <a:moveTo>
                    <a:pt x="1" y="0"/>
                  </a:moveTo>
                  <a:lnTo>
                    <a:pt x="1" y="372"/>
                  </a:lnTo>
                  <a:lnTo>
                    <a:pt x="1435" y="372"/>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0"/>
            <p:cNvSpPr/>
            <p:nvPr/>
          </p:nvSpPr>
          <p:spPr>
            <a:xfrm>
              <a:off x="8203773" y="1241430"/>
              <a:ext cx="86568" cy="317061"/>
            </a:xfrm>
            <a:custGeom>
              <a:avLst/>
              <a:gdLst/>
              <a:ahLst/>
              <a:cxnLst/>
              <a:rect l="l" t="t" r="r" b="b"/>
              <a:pathLst>
                <a:path w="1055" h="3864" extrusionOk="0">
                  <a:moveTo>
                    <a:pt x="532" y="1"/>
                  </a:moveTo>
                  <a:cubicBezTo>
                    <a:pt x="491" y="1"/>
                    <a:pt x="450" y="27"/>
                    <a:pt x="450" y="79"/>
                  </a:cubicBezTo>
                  <a:lnTo>
                    <a:pt x="450" y="1539"/>
                  </a:lnTo>
                  <a:lnTo>
                    <a:pt x="329" y="1539"/>
                  </a:lnTo>
                  <a:lnTo>
                    <a:pt x="1" y="3863"/>
                  </a:lnTo>
                  <a:lnTo>
                    <a:pt x="1055" y="3863"/>
                  </a:lnTo>
                  <a:lnTo>
                    <a:pt x="727" y="1539"/>
                  </a:lnTo>
                  <a:lnTo>
                    <a:pt x="614" y="1539"/>
                  </a:lnTo>
                  <a:lnTo>
                    <a:pt x="614" y="79"/>
                  </a:lnTo>
                  <a:cubicBezTo>
                    <a:pt x="614" y="27"/>
                    <a:pt x="573" y="1"/>
                    <a:pt x="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0"/>
            <p:cNvSpPr/>
            <p:nvPr/>
          </p:nvSpPr>
          <p:spPr>
            <a:xfrm>
              <a:off x="8130088" y="1659090"/>
              <a:ext cx="234021" cy="30524"/>
            </a:xfrm>
            <a:custGeom>
              <a:avLst/>
              <a:gdLst/>
              <a:ahLst/>
              <a:cxnLst/>
              <a:rect l="l" t="t" r="r" b="b"/>
              <a:pathLst>
                <a:path w="2852" h="372" extrusionOk="0">
                  <a:moveTo>
                    <a:pt x="0" y="0"/>
                  </a:moveTo>
                  <a:lnTo>
                    <a:pt x="0" y="372"/>
                  </a:lnTo>
                  <a:lnTo>
                    <a:pt x="2852" y="372"/>
                  </a:lnTo>
                  <a:lnTo>
                    <a:pt x="28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0"/>
            <p:cNvSpPr/>
            <p:nvPr/>
          </p:nvSpPr>
          <p:spPr>
            <a:xfrm>
              <a:off x="8290259" y="1877438"/>
              <a:ext cx="117831" cy="204973"/>
            </a:xfrm>
            <a:custGeom>
              <a:avLst/>
              <a:gdLst/>
              <a:ahLst/>
              <a:cxnLst/>
              <a:rect l="l" t="t" r="r" b="b"/>
              <a:pathLst>
                <a:path w="1436" h="2498" extrusionOk="0">
                  <a:moveTo>
                    <a:pt x="1" y="0"/>
                  </a:moveTo>
                  <a:lnTo>
                    <a:pt x="1" y="2497"/>
                  </a:lnTo>
                  <a:lnTo>
                    <a:pt x="1435" y="2497"/>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0"/>
            <p:cNvSpPr/>
            <p:nvPr/>
          </p:nvSpPr>
          <p:spPr>
            <a:xfrm>
              <a:off x="8115154" y="1702989"/>
              <a:ext cx="263807" cy="1365641"/>
            </a:xfrm>
            <a:custGeom>
              <a:avLst/>
              <a:gdLst/>
              <a:ahLst/>
              <a:cxnLst/>
              <a:rect l="l" t="t" r="r" b="b"/>
              <a:pathLst>
                <a:path w="3215" h="16643" extrusionOk="0">
                  <a:moveTo>
                    <a:pt x="1" y="1"/>
                  </a:moveTo>
                  <a:lnTo>
                    <a:pt x="1" y="1962"/>
                  </a:lnTo>
                  <a:lnTo>
                    <a:pt x="1167" y="1962"/>
                  </a:lnTo>
                  <a:cubicBezTo>
                    <a:pt x="1210" y="1962"/>
                    <a:pt x="1245" y="1997"/>
                    <a:pt x="1245" y="2049"/>
                  </a:cubicBezTo>
                  <a:lnTo>
                    <a:pt x="1245" y="16642"/>
                  </a:lnTo>
                  <a:lnTo>
                    <a:pt x="1971" y="16642"/>
                  </a:lnTo>
                  <a:lnTo>
                    <a:pt x="1971" y="2049"/>
                  </a:lnTo>
                  <a:cubicBezTo>
                    <a:pt x="1971" y="1997"/>
                    <a:pt x="2005" y="1962"/>
                    <a:pt x="2057" y="1962"/>
                  </a:cubicBezTo>
                  <a:lnTo>
                    <a:pt x="3215" y="1962"/>
                  </a:lnTo>
                  <a:lnTo>
                    <a:pt x="32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0"/>
            <p:cNvSpPr/>
            <p:nvPr/>
          </p:nvSpPr>
          <p:spPr>
            <a:xfrm>
              <a:off x="8289603" y="2095787"/>
              <a:ext cx="147535" cy="1031678"/>
            </a:xfrm>
            <a:custGeom>
              <a:avLst/>
              <a:gdLst/>
              <a:ahLst/>
              <a:cxnLst/>
              <a:rect l="l" t="t" r="r" b="b"/>
              <a:pathLst>
                <a:path w="1798" h="12573" extrusionOk="0">
                  <a:moveTo>
                    <a:pt x="0" y="1"/>
                  </a:moveTo>
                  <a:lnTo>
                    <a:pt x="0" y="11855"/>
                  </a:lnTo>
                  <a:lnTo>
                    <a:pt x="1193" y="11855"/>
                  </a:lnTo>
                  <a:cubicBezTo>
                    <a:pt x="1245" y="11855"/>
                    <a:pt x="1296" y="11881"/>
                    <a:pt x="1331" y="11933"/>
                  </a:cubicBezTo>
                  <a:cubicBezTo>
                    <a:pt x="1469" y="12149"/>
                    <a:pt x="1625" y="12365"/>
                    <a:pt x="1798" y="12572"/>
                  </a:cubicBezTo>
                  <a:lnTo>
                    <a:pt x="17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0"/>
            <p:cNvSpPr/>
            <p:nvPr/>
          </p:nvSpPr>
          <p:spPr>
            <a:xfrm>
              <a:off x="8057059" y="2095787"/>
              <a:ext cx="146796" cy="972844"/>
            </a:xfrm>
            <a:custGeom>
              <a:avLst/>
              <a:gdLst/>
              <a:ahLst/>
              <a:cxnLst/>
              <a:rect l="l" t="t" r="r" b="b"/>
              <a:pathLst>
                <a:path w="1789" h="11856" extrusionOk="0">
                  <a:moveTo>
                    <a:pt x="0" y="1"/>
                  </a:moveTo>
                  <a:lnTo>
                    <a:pt x="0" y="11855"/>
                  </a:lnTo>
                  <a:lnTo>
                    <a:pt x="1789" y="11855"/>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0"/>
            <p:cNvSpPr/>
            <p:nvPr/>
          </p:nvSpPr>
          <p:spPr>
            <a:xfrm>
              <a:off x="8086106" y="1877438"/>
              <a:ext cx="117749" cy="204973"/>
            </a:xfrm>
            <a:custGeom>
              <a:avLst/>
              <a:gdLst/>
              <a:ahLst/>
              <a:cxnLst/>
              <a:rect l="l" t="t" r="r" b="b"/>
              <a:pathLst>
                <a:path w="1435" h="2498" extrusionOk="0">
                  <a:moveTo>
                    <a:pt x="0" y="0"/>
                  </a:moveTo>
                  <a:lnTo>
                    <a:pt x="0" y="2497"/>
                  </a:lnTo>
                  <a:lnTo>
                    <a:pt x="1435" y="2497"/>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0"/>
            <p:cNvSpPr/>
            <p:nvPr/>
          </p:nvSpPr>
          <p:spPr>
            <a:xfrm>
              <a:off x="7582699" y="2217064"/>
              <a:ext cx="256012" cy="39058"/>
            </a:xfrm>
            <a:custGeom>
              <a:avLst/>
              <a:gdLst/>
              <a:ahLst/>
              <a:cxnLst/>
              <a:rect l="l" t="t" r="r" b="b"/>
              <a:pathLst>
                <a:path w="3120" h="476" extrusionOk="0">
                  <a:moveTo>
                    <a:pt x="182" y="0"/>
                  </a:moveTo>
                  <a:cubicBezTo>
                    <a:pt x="122" y="147"/>
                    <a:pt x="61" y="311"/>
                    <a:pt x="1" y="475"/>
                  </a:cubicBezTo>
                  <a:lnTo>
                    <a:pt x="3120" y="475"/>
                  </a:lnTo>
                  <a:cubicBezTo>
                    <a:pt x="3059" y="311"/>
                    <a:pt x="2999" y="147"/>
                    <a:pt x="2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0"/>
            <p:cNvSpPr/>
            <p:nvPr/>
          </p:nvSpPr>
          <p:spPr>
            <a:xfrm>
              <a:off x="7562842" y="2269497"/>
              <a:ext cx="295726" cy="66054"/>
            </a:xfrm>
            <a:custGeom>
              <a:avLst/>
              <a:gdLst/>
              <a:ahLst/>
              <a:cxnLst/>
              <a:rect l="l" t="t" r="r" b="b"/>
              <a:pathLst>
                <a:path w="3604" h="805" extrusionOk="0">
                  <a:moveTo>
                    <a:pt x="191" y="0"/>
                  </a:moveTo>
                  <a:cubicBezTo>
                    <a:pt x="122" y="191"/>
                    <a:pt x="61" y="398"/>
                    <a:pt x="1" y="614"/>
                  </a:cubicBezTo>
                  <a:lnTo>
                    <a:pt x="96" y="804"/>
                  </a:lnTo>
                  <a:lnTo>
                    <a:pt x="450" y="96"/>
                  </a:lnTo>
                  <a:cubicBezTo>
                    <a:pt x="467" y="70"/>
                    <a:pt x="495" y="57"/>
                    <a:pt x="524" y="57"/>
                  </a:cubicBezTo>
                  <a:cubicBezTo>
                    <a:pt x="552" y="57"/>
                    <a:pt x="580" y="70"/>
                    <a:pt x="597" y="96"/>
                  </a:cubicBezTo>
                  <a:lnTo>
                    <a:pt x="951" y="804"/>
                  </a:lnTo>
                  <a:lnTo>
                    <a:pt x="1305" y="96"/>
                  </a:lnTo>
                  <a:cubicBezTo>
                    <a:pt x="1314" y="70"/>
                    <a:pt x="1349" y="52"/>
                    <a:pt x="1375" y="52"/>
                  </a:cubicBezTo>
                  <a:cubicBezTo>
                    <a:pt x="1409" y="52"/>
                    <a:pt x="1435" y="70"/>
                    <a:pt x="1452" y="96"/>
                  </a:cubicBezTo>
                  <a:lnTo>
                    <a:pt x="1807" y="804"/>
                  </a:lnTo>
                  <a:lnTo>
                    <a:pt x="2161" y="96"/>
                  </a:lnTo>
                  <a:cubicBezTo>
                    <a:pt x="2170" y="70"/>
                    <a:pt x="2195" y="52"/>
                    <a:pt x="2230" y="52"/>
                  </a:cubicBezTo>
                  <a:cubicBezTo>
                    <a:pt x="2265" y="52"/>
                    <a:pt x="2290" y="70"/>
                    <a:pt x="2299" y="96"/>
                  </a:cubicBezTo>
                  <a:lnTo>
                    <a:pt x="2662" y="804"/>
                  </a:lnTo>
                  <a:lnTo>
                    <a:pt x="3016" y="96"/>
                  </a:lnTo>
                  <a:cubicBezTo>
                    <a:pt x="3029" y="70"/>
                    <a:pt x="3057" y="57"/>
                    <a:pt x="3085" y="57"/>
                  </a:cubicBezTo>
                  <a:cubicBezTo>
                    <a:pt x="3114" y="57"/>
                    <a:pt x="3142" y="70"/>
                    <a:pt x="3155" y="96"/>
                  </a:cubicBezTo>
                  <a:lnTo>
                    <a:pt x="3509" y="804"/>
                  </a:lnTo>
                  <a:lnTo>
                    <a:pt x="3604" y="614"/>
                  </a:lnTo>
                  <a:cubicBezTo>
                    <a:pt x="3543" y="398"/>
                    <a:pt x="3483" y="191"/>
                    <a:pt x="3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0"/>
            <p:cNvSpPr/>
            <p:nvPr/>
          </p:nvSpPr>
          <p:spPr>
            <a:xfrm>
              <a:off x="7603295" y="2027025"/>
              <a:ext cx="215558" cy="177321"/>
            </a:xfrm>
            <a:custGeom>
              <a:avLst/>
              <a:gdLst/>
              <a:ahLst/>
              <a:cxnLst/>
              <a:rect l="l" t="t" r="r" b="b"/>
              <a:pathLst>
                <a:path w="2627" h="2161" extrusionOk="0">
                  <a:moveTo>
                    <a:pt x="1314" y="0"/>
                  </a:moveTo>
                  <a:cubicBezTo>
                    <a:pt x="1141" y="156"/>
                    <a:pt x="571" y="761"/>
                    <a:pt x="0" y="2161"/>
                  </a:cubicBezTo>
                  <a:lnTo>
                    <a:pt x="2627" y="2161"/>
                  </a:lnTo>
                  <a:cubicBezTo>
                    <a:pt x="2057" y="761"/>
                    <a:pt x="1478" y="156"/>
                    <a:pt x="1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0"/>
            <p:cNvSpPr/>
            <p:nvPr/>
          </p:nvSpPr>
          <p:spPr>
            <a:xfrm>
              <a:off x="7582699" y="2295016"/>
              <a:ext cx="350375" cy="773615"/>
            </a:xfrm>
            <a:custGeom>
              <a:avLst/>
              <a:gdLst/>
              <a:ahLst/>
              <a:cxnLst/>
              <a:rect l="l" t="t" r="r" b="b"/>
              <a:pathLst>
                <a:path w="4270" h="9428" extrusionOk="0">
                  <a:moveTo>
                    <a:pt x="277" y="1"/>
                  </a:moveTo>
                  <a:lnTo>
                    <a:pt x="1" y="554"/>
                  </a:lnTo>
                  <a:cubicBezTo>
                    <a:pt x="122" y="1452"/>
                    <a:pt x="519" y="3681"/>
                    <a:pt x="1772" y="5651"/>
                  </a:cubicBezTo>
                  <a:cubicBezTo>
                    <a:pt x="2843" y="7336"/>
                    <a:pt x="3561" y="8581"/>
                    <a:pt x="3949" y="9427"/>
                  </a:cubicBezTo>
                  <a:lnTo>
                    <a:pt x="4200" y="9427"/>
                  </a:lnTo>
                  <a:cubicBezTo>
                    <a:pt x="4269" y="7950"/>
                    <a:pt x="4243" y="6464"/>
                    <a:pt x="4131" y="4995"/>
                  </a:cubicBezTo>
                  <a:cubicBezTo>
                    <a:pt x="3042" y="3491"/>
                    <a:pt x="2092" y="1530"/>
                    <a:pt x="1668" y="614"/>
                  </a:cubicBezTo>
                  <a:lnTo>
                    <a:pt x="1616" y="709"/>
                  </a:lnTo>
                  <a:cubicBezTo>
                    <a:pt x="1616" y="718"/>
                    <a:pt x="1608" y="726"/>
                    <a:pt x="1599" y="735"/>
                  </a:cubicBezTo>
                  <a:lnTo>
                    <a:pt x="1591" y="735"/>
                  </a:lnTo>
                  <a:cubicBezTo>
                    <a:pt x="1582" y="744"/>
                    <a:pt x="1565" y="744"/>
                    <a:pt x="1556" y="744"/>
                  </a:cubicBezTo>
                  <a:cubicBezTo>
                    <a:pt x="1539" y="744"/>
                    <a:pt x="1530" y="744"/>
                    <a:pt x="1513" y="735"/>
                  </a:cubicBezTo>
                  <a:cubicBezTo>
                    <a:pt x="1504" y="726"/>
                    <a:pt x="1496" y="718"/>
                    <a:pt x="1487" y="709"/>
                  </a:cubicBezTo>
                  <a:lnTo>
                    <a:pt x="1133" y="1"/>
                  </a:lnTo>
                  <a:lnTo>
                    <a:pt x="778" y="709"/>
                  </a:lnTo>
                  <a:cubicBezTo>
                    <a:pt x="761" y="739"/>
                    <a:pt x="733" y="754"/>
                    <a:pt x="705" y="754"/>
                  </a:cubicBezTo>
                  <a:cubicBezTo>
                    <a:pt x="677" y="754"/>
                    <a:pt x="649" y="739"/>
                    <a:pt x="631" y="709"/>
                  </a:cubicBezTo>
                  <a:lnTo>
                    <a:pt x="2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0"/>
            <p:cNvSpPr/>
            <p:nvPr/>
          </p:nvSpPr>
          <p:spPr>
            <a:xfrm>
              <a:off x="7488418" y="2728185"/>
              <a:ext cx="158202" cy="417004"/>
            </a:xfrm>
            <a:custGeom>
              <a:avLst/>
              <a:gdLst/>
              <a:ahLst/>
              <a:cxnLst/>
              <a:rect l="l" t="t" r="r" b="b"/>
              <a:pathLst>
                <a:path w="1928" h="5082" extrusionOk="0">
                  <a:moveTo>
                    <a:pt x="104" y="1"/>
                  </a:moveTo>
                  <a:cubicBezTo>
                    <a:pt x="1" y="1513"/>
                    <a:pt x="1" y="3042"/>
                    <a:pt x="87" y="4554"/>
                  </a:cubicBezTo>
                  <a:cubicBezTo>
                    <a:pt x="104" y="4615"/>
                    <a:pt x="165" y="4805"/>
                    <a:pt x="260" y="5081"/>
                  </a:cubicBezTo>
                  <a:cubicBezTo>
                    <a:pt x="502" y="4814"/>
                    <a:pt x="718" y="4528"/>
                    <a:pt x="916" y="4226"/>
                  </a:cubicBezTo>
                  <a:lnTo>
                    <a:pt x="925" y="4209"/>
                  </a:lnTo>
                  <a:lnTo>
                    <a:pt x="925" y="3353"/>
                  </a:lnTo>
                  <a:lnTo>
                    <a:pt x="1150" y="3448"/>
                  </a:lnTo>
                  <a:cubicBezTo>
                    <a:pt x="1374" y="3552"/>
                    <a:pt x="1755" y="3768"/>
                    <a:pt x="1824" y="4114"/>
                  </a:cubicBezTo>
                  <a:lnTo>
                    <a:pt x="1832" y="4148"/>
                  </a:lnTo>
                  <a:lnTo>
                    <a:pt x="1927" y="4148"/>
                  </a:lnTo>
                  <a:lnTo>
                    <a:pt x="1772" y="3880"/>
                  </a:lnTo>
                  <a:cubicBezTo>
                    <a:pt x="1063" y="2653"/>
                    <a:pt x="502" y="1349"/>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0"/>
            <p:cNvSpPr/>
            <p:nvPr/>
          </p:nvSpPr>
          <p:spPr>
            <a:xfrm>
              <a:off x="7728100" y="2295016"/>
              <a:ext cx="192173" cy="383689"/>
            </a:xfrm>
            <a:custGeom>
              <a:avLst/>
              <a:gdLst/>
              <a:ahLst/>
              <a:cxnLst/>
              <a:rect l="l" t="t" r="r" b="b"/>
              <a:pathLst>
                <a:path w="2342" h="4676" extrusionOk="0">
                  <a:moveTo>
                    <a:pt x="216" y="1"/>
                  </a:moveTo>
                  <a:lnTo>
                    <a:pt x="0" y="424"/>
                  </a:lnTo>
                  <a:cubicBezTo>
                    <a:pt x="372" y="1236"/>
                    <a:pt x="1279" y="3146"/>
                    <a:pt x="2342" y="4675"/>
                  </a:cubicBezTo>
                  <a:cubicBezTo>
                    <a:pt x="2324" y="4416"/>
                    <a:pt x="2298" y="4157"/>
                    <a:pt x="2272" y="3889"/>
                  </a:cubicBezTo>
                  <a:cubicBezTo>
                    <a:pt x="2151" y="2757"/>
                    <a:pt x="1944" y="1642"/>
                    <a:pt x="1650" y="545"/>
                  </a:cubicBezTo>
                  <a:lnTo>
                    <a:pt x="1564" y="718"/>
                  </a:lnTo>
                  <a:cubicBezTo>
                    <a:pt x="1547" y="738"/>
                    <a:pt x="1523" y="749"/>
                    <a:pt x="1498" y="749"/>
                  </a:cubicBezTo>
                  <a:cubicBezTo>
                    <a:pt x="1471" y="749"/>
                    <a:pt x="1444" y="736"/>
                    <a:pt x="1426" y="709"/>
                  </a:cubicBezTo>
                  <a:lnTo>
                    <a:pt x="1071" y="1"/>
                  </a:lnTo>
                  <a:lnTo>
                    <a:pt x="717" y="709"/>
                  </a:lnTo>
                  <a:cubicBezTo>
                    <a:pt x="700" y="735"/>
                    <a:pt x="674" y="752"/>
                    <a:pt x="648" y="761"/>
                  </a:cubicBezTo>
                  <a:cubicBezTo>
                    <a:pt x="613" y="761"/>
                    <a:pt x="588" y="735"/>
                    <a:pt x="570" y="709"/>
                  </a:cubicBez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0"/>
            <p:cNvSpPr/>
            <p:nvPr/>
          </p:nvSpPr>
          <p:spPr>
            <a:xfrm>
              <a:off x="7499741" y="2339654"/>
              <a:ext cx="392879" cy="728977"/>
            </a:xfrm>
            <a:custGeom>
              <a:avLst/>
              <a:gdLst/>
              <a:ahLst/>
              <a:cxnLst/>
              <a:rect l="l" t="t" r="r" b="b"/>
              <a:pathLst>
                <a:path w="4788" h="8884" extrusionOk="0">
                  <a:moveTo>
                    <a:pt x="701" y="1"/>
                  </a:moveTo>
                  <a:cubicBezTo>
                    <a:pt x="407" y="1098"/>
                    <a:pt x="208" y="2213"/>
                    <a:pt x="87" y="3345"/>
                  </a:cubicBezTo>
                  <a:cubicBezTo>
                    <a:pt x="53" y="3647"/>
                    <a:pt x="27" y="3950"/>
                    <a:pt x="1" y="4243"/>
                  </a:cubicBezTo>
                  <a:cubicBezTo>
                    <a:pt x="390" y="5747"/>
                    <a:pt x="986" y="7190"/>
                    <a:pt x="1772" y="8529"/>
                  </a:cubicBezTo>
                  <a:cubicBezTo>
                    <a:pt x="1841" y="8650"/>
                    <a:pt x="1910" y="8771"/>
                    <a:pt x="1979" y="8883"/>
                  </a:cubicBezTo>
                  <a:lnTo>
                    <a:pt x="4788" y="8883"/>
                  </a:lnTo>
                  <a:cubicBezTo>
                    <a:pt x="4390" y="8045"/>
                    <a:pt x="3682" y="6827"/>
                    <a:pt x="2645" y="5202"/>
                  </a:cubicBezTo>
                  <a:cubicBezTo>
                    <a:pt x="1452" y="3319"/>
                    <a:pt x="1020" y="1211"/>
                    <a:pt x="873" y="217"/>
                  </a:cubicBezTo>
                  <a:lnTo>
                    <a:pt x="856" y="217"/>
                  </a:lnTo>
                  <a:cubicBezTo>
                    <a:pt x="830" y="217"/>
                    <a:pt x="804" y="200"/>
                    <a:pt x="787" y="174"/>
                  </a:cubicBezTo>
                  <a:lnTo>
                    <a:pt x="7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0"/>
            <p:cNvSpPr/>
            <p:nvPr/>
          </p:nvSpPr>
          <p:spPr>
            <a:xfrm>
              <a:off x="7411860" y="3266301"/>
              <a:ext cx="1138021" cy="68926"/>
            </a:xfrm>
            <a:custGeom>
              <a:avLst/>
              <a:gdLst/>
              <a:ahLst/>
              <a:cxnLst/>
              <a:rect l="l" t="t" r="r" b="b"/>
              <a:pathLst>
                <a:path w="13869" h="840" extrusionOk="0">
                  <a:moveTo>
                    <a:pt x="761" y="1"/>
                  </a:moveTo>
                  <a:cubicBezTo>
                    <a:pt x="717" y="148"/>
                    <a:pt x="579" y="485"/>
                    <a:pt x="0" y="839"/>
                  </a:cubicBezTo>
                  <a:lnTo>
                    <a:pt x="13868" y="839"/>
                  </a:lnTo>
                  <a:cubicBezTo>
                    <a:pt x="13298" y="485"/>
                    <a:pt x="13151" y="148"/>
                    <a:pt x="13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0"/>
            <p:cNvSpPr/>
            <p:nvPr/>
          </p:nvSpPr>
          <p:spPr>
            <a:xfrm>
              <a:off x="7474961" y="3225192"/>
              <a:ext cx="1011820" cy="27735"/>
            </a:xfrm>
            <a:custGeom>
              <a:avLst/>
              <a:gdLst/>
              <a:ahLst/>
              <a:cxnLst/>
              <a:rect l="l" t="t" r="r" b="b"/>
              <a:pathLst>
                <a:path w="12331" h="338" extrusionOk="0">
                  <a:moveTo>
                    <a:pt x="0" y="1"/>
                  </a:moveTo>
                  <a:lnTo>
                    <a:pt x="0" y="338"/>
                  </a:lnTo>
                  <a:lnTo>
                    <a:pt x="12330" y="338"/>
                  </a:lnTo>
                  <a:lnTo>
                    <a:pt x="123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0"/>
            <p:cNvSpPr/>
            <p:nvPr/>
          </p:nvSpPr>
          <p:spPr>
            <a:xfrm>
              <a:off x="7577776" y="3023829"/>
              <a:ext cx="47592" cy="44802"/>
            </a:xfrm>
            <a:custGeom>
              <a:avLst/>
              <a:gdLst/>
              <a:ahLst/>
              <a:cxnLst/>
              <a:rect l="l" t="t" r="r" b="b"/>
              <a:pathLst>
                <a:path w="580" h="546" extrusionOk="0">
                  <a:moveTo>
                    <a:pt x="0" y="1"/>
                  </a:moveTo>
                  <a:lnTo>
                    <a:pt x="0" y="545"/>
                  </a:lnTo>
                  <a:lnTo>
                    <a:pt x="579" y="545"/>
                  </a:lnTo>
                  <a:cubicBezTo>
                    <a:pt x="519" y="260"/>
                    <a:pt x="173" y="7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0"/>
            <p:cNvSpPr/>
            <p:nvPr/>
          </p:nvSpPr>
          <p:spPr>
            <a:xfrm>
              <a:off x="7856352" y="3583936"/>
              <a:ext cx="248955" cy="38402"/>
            </a:xfrm>
            <a:custGeom>
              <a:avLst/>
              <a:gdLst/>
              <a:ahLst/>
              <a:cxnLst/>
              <a:rect l="l" t="t" r="r" b="b"/>
              <a:pathLst>
                <a:path w="3034" h="468" extrusionOk="0">
                  <a:moveTo>
                    <a:pt x="87" y="1"/>
                  </a:moveTo>
                  <a:lnTo>
                    <a:pt x="1" y="467"/>
                  </a:lnTo>
                  <a:lnTo>
                    <a:pt x="3034" y="467"/>
                  </a:lnTo>
                  <a:lnTo>
                    <a:pt x="29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0"/>
            <p:cNvSpPr/>
            <p:nvPr/>
          </p:nvSpPr>
          <p:spPr>
            <a:xfrm>
              <a:off x="7830177" y="3737789"/>
              <a:ext cx="301388" cy="38402"/>
            </a:xfrm>
            <a:custGeom>
              <a:avLst/>
              <a:gdLst/>
              <a:ahLst/>
              <a:cxnLst/>
              <a:rect l="l" t="t" r="r" b="b"/>
              <a:pathLst>
                <a:path w="3673" h="468" extrusionOk="0">
                  <a:moveTo>
                    <a:pt x="78" y="1"/>
                  </a:moveTo>
                  <a:lnTo>
                    <a:pt x="0" y="467"/>
                  </a:lnTo>
                  <a:lnTo>
                    <a:pt x="3672" y="467"/>
                  </a:lnTo>
                  <a:lnTo>
                    <a:pt x="3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0"/>
            <p:cNvSpPr/>
            <p:nvPr/>
          </p:nvSpPr>
          <p:spPr>
            <a:xfrm>
              <a:off x="7847901" y="3635713"/>
              <a:ext cx="265940" cy="37663"/>
            </a:xfrm>
            <a:custGeom>
              <a:avLst/>
              <a:gdLst/>
              <a:ahLst/>
              <a:cxnLst/>
              <a:rect l="l" t="t" r="r" b="b"/>
              <a:pathLst>
                <a:path w="3241" h="459" extrusionOk="0">
                  <a:moveTo>
                    <a:pt x="78" y="1"/>
                  </a:moveTo>
                  <a:lnTo>
                    <a:pt x="0" y="459"/>
                  </a:lnTo>
                  <a:lnTo>
                    <a:pt x="3240" y="459"/>
                  </a:lnTo>
                  <a:lnTo>
                    <a:pt x="3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0"/>
            <p:cNvSpPr/>
            <p:nvPr/>
          </p:nvSpPr>
          <p:spPr>
            <a:xfrm>
              <a:off x="8120816"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0"/>
            <p:cNvSpPr/>
            <p:nvPr/>
          </p:nvSpPr>
          <p:spPr>
            <a:xfrm>
              <a:off x="7838629" y="3686751"/>
              <a:ext cx="284403" cy="37663"/>
            </a:xfrm>
            <a:custGeom>
              <a:avLst/>
              <a:gdLst/>
              <a:ahLst/>
              <a:cxnLst/>
              <a:rect l="l" t="t" r="r" b="b"/>
              <a:pathLst>
                <a:path w="3466" h="459" extrusionOk="0">
                  <a:moveTo>
                    <a:pt x="87" y="1"/>
                  </a:moveTo>
                  <a:lnTo>
                    <a:pt x="1" y="459"/>
                  </a:lnTo>
                  <a:lnTo>
                    <a:pt x="3466" y="459"/>
                  </a:lnTo>
                  <a:lnTo>
                    <a:pt x="33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0"/>
            <p:cNvSpPr/>
            <p:nvPr/>
          </p:nvSpPr>
          <p:spPr>
            <a:xfrm>
              <a:off x="8110887"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0"/>
            <p:cNvSpPr/>
            <p:nvPr/>
          </p:nvSpPr>
          <p:spPr>
            <a:xfrm>
              <a:off x="7452232" y="3082006"/>
              <a:ext cx="1057935" cy="129811"/>
            </a:xfrm>
            <a:custGeom>
              <a:avLst/>
              <a:gdLst/>
              <a:ahLst/>
              <a:cxnLst/>
              <a:rect l="l" t="t" r="r" b="b"/>
              <a:pathLst>
                <a:path w="12893" h="1582" extrusionOk="0">
                  <a:moveTo>
                    <a:pt x="1496" y="0"/>
                  </a:moveTo>
                  <a:cubicBezTo>
                    <a:pt x="1366" y="199"/>
                    <a:pt x="787" y="1080"/>
                    <a:pt x="1" y="1582"/>
                  </a:cubicBezTo>
                  <a:lnTo>
                    <a:pt x="12892" y="1582"/>
                  </a:lnTo>
                  <a:cubicBezTo>
                    <a:pt x="12106" y="1072"/>
                    <a:pt x="11527" y="199"/>
                    <a:pt x="1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0"/>
            <p:cNvSpPr/>
            <p:nvPr/>
          </p:nvSpPr>
          <p:spPr>
            <a:xfrm>
              <a:off x="8301665" y="3583936"/>
              <a:ext cx="223354" cy="38402"/>
            </a:xfrm>
            <a:custGeom>
              <a:avLst/>
              <a:gdLst/>
              <a:ahLst/>
              <a:cxnLst/>
              <a:rect l="l" t="t" r="r" b="b"/>
              <a:pathLst>
                <a:path w="2722" h="468" extrusionOk="0">
                  <a:moveTo>
                    <a:pt x="0" y="1"/>
                  </a:moveTo>
                  <a:lnTo>
                    <a:pt x="138" y="467"/>
                  </a:lnTo>
                  <a:lnTo>
                    <a:pt x="2722" y="467"/>
                  </a:lnTo>
                  <a:lnTo>
                    <a:pt x="2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0"/>
            <p:cNvSpPr/>
            <p:nvPr/>
          </p:nvSpPr>
          <p:spPr>
            <a:xfrm>
              <a:off x="8316517" y="3635713"/>
              <a:ext cx="229098" cy="37663"/>
            </a:xfrm>
            <a:custGeom>
              <a:avLst/>
              <a:gdLst/>
              <a:ahLst/>
              <a:cxnLst/>
              <a:rect l="l" t="t" r="r" b="b"/>
              <a:pathLst>
                <a:path w="2792" h="459" extrusionOk="0">
                  <a:moveTo>
                    <a:pt x="1" y="1"/>
                  </a:moveTo>
                  <a:lnTo>
                    <a:pt x="139" y="459"/>
                  </a:lnTo>
                  <a:lnTo>
                    <a:pt x="2791" y="459"/>
                  </a:lnTo>
                  <a:lnTo>
                    <a:pt x="26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0"/>
            <p:cNvSpPr/>
            <p:nvPr/>
          </p:nvSpPr>
          <p:spPr>
            <a:xfrm>
              <a:off x="8286074" y="3532898"/>
              <a:ext cx="218430" cy="38402"/>
            </a:xfrm>
            <a:custGeom>
              <a:avLst/>
              <a:gdLst/>
              <a:ahLst/>
              <a:cxnLst/>
              <a:rect l="l" t="t" r="r" b="b"/>
              <a:pathLst>
                <a:path w="2662" h="468" extrusionOk="0">
                  <a:moveTo>
                    <a:pt x="0" y="1"/>
                  </a:moveTo>
                  <a:lnTo>
                    <a:pt x="138" y="467"/>
                  </a:lnTo>
                  <a:lnTo>
                    <a:pt x="2661" y="467"/>
                  </a:lnTo>
                  <a:lnTo>
                    <a:pt x="2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0"/>
            <p:cNvSpPr/>
            <p:nvPr/>
          </p:nvSpPr>
          <p:spPr>
            <a:xfrm>
              <a:off x="8347041" y="3737789"/>
              <a:ext cx="238944" cy="38402"/>
            </a:xfrm>
            <a:custGeom>
              <a:avLst/>
              <a:gdLst/>
              <a:ahLst/>
              <a:cxnLst/>
              <a:rect l="l" t="t" r="r" b="b"/>
              <a:pathLst>
                <a:path w="2912" h="468" extrusionOk="0">
                  <a:moveTo>
                    <a:pt x="0" y="1"/>
                  </a:moveTo>
                  <a:lnTo>
                    <a:pt x="138" y="467"/>
                  </a:lnTo>
                  <a:lnTo>
                    <a:pt x="2912" y="467"/>
                  </a:lnTo>
                  <a:lnTo>
                    <a:pt x="27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0"/>
            <p:cNvSpPr/>
            <p:nvPr/>
          </p:nvSpPr>
          <p:spPr>
            <a:xfrm>
              <a:off x="8264084" y="3379045"/>
              <a:ext cx="28391" cy="140478"/>
            </a:xfrm>
            <a:custGeom>
              <a:avLst/>
              <a:gdLst/>
              <a:ahLst/>
              <a:cxnLst/>
              <a:rect l="l" t="t" r="r" b="b"/>
              <a:pathLst>
                <a:path w="346" h="1712" extrusionOk="0">
                  <a:moveTo>
                    <a:pt x="0" y="1"/>
                  </a:moveTo>
                  <a:lnTo>
                    <a:pt x="0" y="1712"/>
                  </a:lnTo>
                  <a:lnTo>
                    <a:pt x="346" y="1712"/>
                  </a:lnTo>
                  <a:lnTo>
                    <a:pt x="3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0"/>
            <p:cNvSpPr/>
            <p:nvPr/>
          </p:nvSpPr>
          <p:spPr>
            <a:xfrm>
              <a:off x="8332107" y="3686751"/>
              <a:ext cx="233364" cy="37663"/>
            </a:xfrm>
            <a:custGeom>
              <a:avLst/>
              <a:gdLst/>
              <a:ahLst/>
              <a:cxnLst/>
              <a:rect l="l" t="t" r="r" b="b"/>
              <a:pathLst>
                <a:path w="2844" h="459" extrusionOk="0">
                  <a:moveTo>
                    <a:pt x="1" y="1"/>
                  </a:moveTo>
                  <a:lnTo>
                    <a:pt x="139" y="459"/>
                  </a:lnTo>
                  <a:lnTo>
                    <a:pt x="2843" y="459"/>
                  </a:lnTo>
                  <a:lnTo>
                    <a:pt x="26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0"/>
            <p:cNvSpPr/>
            <p:nvPr/>
          </p:nvSpPr>
          <p:spPr>
            <a:xfrm>
              <a:off x="8254155" y="3348603"/>
              <a:ext cx="48248" cy="17067"/>
            </a:xfrm>
            <a:custGeom>
              <a:avLst/>
              <a:gdLst/>
              <a:ahLst/>
              <a:cxnLst/>
              <a:rect l="l" t="t" r="r" b="b"/>
              <a:pathLst>
                <a:path w="588"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0"/>
            <p:cNvSpPr/>
            <p:nvPr/>
          </p:nvSpPr>
          <p:spPr>
            <a:xfrm>
              <a:off x="8408008"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0"/>
            <p:cNvSpPr/>
            <p:nvPr/>
          </p:nvSpPr>
          <p:spPr>
            <a:xfrm>
              <a:off x="8397341"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0"/>
            <p:cNvSpPr/>
            <p:nvPr/>
          </p:nvSpPr>
          <p:spPr>
            <a:xfrm>
              <a:off x="7375674" y="3737789"/>
              <a:ext cx="239026" cy="38402"/>
            </a:xfrm>
            <a:custGeom>
              <a:avLst/>
              <a:gdLst/>
              <a:ahLst/>
              <a:cxnLst/>
              <a:rect l="l" t="t" r="r" b="b"/>
              <a:pathLst>
                <a:path w="2913" h="468" extrusionOk="0">
                  <a:moveTo>
                    <a:pt x="182" y="1"/>
                  </a:moveTo>
                  <a:lnTo>
                    <a:pt x="1" y="467"/>
                  </a:lnTo>
                  <a:lnTo>
                    <a:pt x="2774" y="467"/>
                  </a:lnTo>
                  <a:lnTo>
                    <a:pt x="29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0"/>
            <p:cNvSpPr/>
            <p:nvPr/>
          </p:nvSpPr>
          <p:spPr>
            <a:xfrm>
              <a:off x="7355160" y="3789566"/>
              <a:ext cx="244688" cy="37663"/>
            </a:xfrm>
            <a:custGeom>
              <a:avLst/>
              <a:gdLst/>
              <a:ahLst/>
              <a:cxnLst/>
              <a:rect l="l" t="t" r="r" b="b"/>
              <a:pathLst>
                <a:path w="2982" h="459" extrusionOk="0">
                  <a:moveTo>
                    <a:pt x="182" y="1"/>
                  </a:moveTo>
                  <a:lnTo>
                    <a:pt x="0" y="459"/>
                  </a:lnTo>
                  <a:lnTo>
                    <a:pt x="2843" y="459"/>
                  </a:lnTo>
                  <a:lnTo>
                    <a:pt x="2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0"/>
            <p:cNvSpPr/>
            <p:nvPr/>
          </p:nvSpPr>
          <p:spPr>
            <a:xfrm>
              <a:off x="7396270" y="3686751"/>
              <a:ext cx="234021" cy="37663"/>
            </a:xfrm>
            <a:custGeom>
              <a:avLst/>
              <a:gdLst/>
              <a:ahLst/>
              <a:cxnLst/>
              <a:rect l="l" t="t" r="r" b="b"/>
              <a:pathLst>
                <a:path w="2852" h="459" extrusionOk="0">
                  <a:moveTo>
                    <a:pt x="182" y="1"/>
                  </a:moveTo>
                  <a:lnTo>
                    <a:pt x="0" y="459"/>
                  </a:lnTo>
                  <a:lnTo>
                    <a:pt x="2713" y="459"/>
                  </a:lnTo>
                  <a:lnTo>
                    <a:pt x="2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0"/>
            <p:cNvSpPr/>
            <p:nvPr/>
          </p:nvSpPr>
          <p:spPr>
            <a:xfrm>
              <a:off x="7437380" y="3583936"/>
              <a:ext cx="223436" cy="38402"/>
            </a:xfrm>
            <a:custGeom>
              <a:avLst/>
              <a:gdLst/>
              <a:ahLst/>
              <a:cxnLst/>
              <a:rect l="l" t="t" r="r" b="b"/>
              <a:pathLst>
                <a:path w="2723" h="468" extrusionOk="0">
                  <a:moveTo>
                    <a:pt x="182" y="1"/>
                  </a:moveTo>
                  <a:lnTo>
                    <a:pt x="0" y="467"/>
                  </a:lnTo>
                  <a:lnTo>
                    <a:pt x="2584" y="467"/>
                  </a:lnTo>
                  <a:lnTo>
                    <a:pt x="27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0"/>
            <p:cNvSpPr/>
            <p:nvPr/>
          </p:nvSpPr>
          <p:spPr>
            <a:xfrm>
              <a:off x="7416784" y="3635713"/>
              <a:ext cx="228441" cy="37663"/>
            </a:xfrm>
            <a:custGeom>
              <a:avLst/>
              <a:gdLst/>
              <a:ahLst/>
              <a:cxnLst/>
              <a:rect l="l" t="t" r="r" b="b"/>
              <a:pathLst>
                <a:path w="2784" h="459" extrusionOk="0">
                  <a:moveTo>
                    <a:pt x="182" y="1"/>
                  </a:moveTo>
                  <a:lnTo>
                    <a:pt x="1" y="459"/>
                  </a:lnTo>
                  <a:lnTo>
                    <a:pt x="2645" y="459"/>
                  </a:lnTo>
                  <a:lnTo>
                    <a:pt x="27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0"/>
            <p:cNvSpPr/>
            <p:nvPr/>
          </p:nvSpPr>
          <p:spPr>
            <a:xfrm>
              <a:off x="7602556" y="3533637"/>
              <a:ext cx="256012" cy="294331"/>
            </a:xfrm>
            <a:custGeom>
              <a:avLst/>
              <a:gdLst/>
              <a:ahLst/>
              <a:cxnLst/>
              <a:rect l="l" t="t" r="r" b="b"/>
              <a:pathLst>
                <a:path w="3120" h="3587" extrusionOk="0">
                  <a:moveTo>
                    <a:pt x="1063" y="0"/>
                  </a:moveTo>
                  <a:lnTo>
                    <a:pt x="1" y="3586"/>
                  </a:lnTo>
                  <a:lnTo>
                    <a:pt x="2506" y="3586"/>
                  </a:lnTo>
                  <a:lnTo>
                    <a:pt x="2601" y="3050"/>
                  </a:lnTo>
                  <a:cubicBezTo>
                    <a:pt x="2601" y="3050"/>
                    <a:pt x="2601" y="3042"/>
                    <a:pt x="2601" y="3042"/>
                  </a:cubicBezTo>
                  <a:cubicBezTo>
                    <a:pt x="2601" y="3025"/>
                    <a:pt x="2601" y="3007"/>
                    <a:pt x="2610" y="2999"/>
                  </a:cubicBezTo>
                  <a:lnTo>
                    <a:pt x="3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0"/>
            <p:cNvSpPr/>
            <p:nvPr/>
          </p:nvSpPr>
          <p:spPr>
            <a:xfrm>
              <a:off x="7457893" y="3532898"/>
              <a:ext cx="217774" cy="38402"/>
            </a:xfrm>
            <a:custGeom>
              <a:avLst/>
              <a:gdLst/>
              <a:ahLst/>
              <a:cxnLst/>
              <a:rect l="l" t="t" r="r" b="b"/>
              <a:pathLst>
                <a:path w="2654" h="468" extrusionOk="0">
                  <a:moveTo>
                    <a:pt x="182" y="1"/>
                  </a:moveTo>
                  <a:lnTo>
                    <a:pt x="1" y="467"/>
                  </a:lnTo>
                  <a:lnTo>
                    <a:pt x="2515" y="467"/>
                  </a:lnTo>
                  <a:lnTo>
                    <a:pt x="26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0"/>
            <p:cNvSpPr/>
            <p:nvPr/>
          </p:nvSpPr>
          <p:spPr>
            <a:xfrm>
              <a:off x="8362632" y="3789566"/>
              <a:ext cx="243950" cy="37663"/>
            </a:xfrm>
            <a:custGeom>
              <a:avLst/>
              <a:gdLst/>
              <a:ahLst/>
              <a:cxnLst/>
              <a:rect l="l" t="t" r="r" b="b"/>
              <a:pathLst>
                <a:path w="2973" h="459" extrusionOk="0">
                  <a:moveTo>
                    <a:pt x="0" y="1"/>
                  </a:moveTo>
                  <a:lnTo>
                    <a:pt x="138" y="459"/>
                  </a:lnTo>
                  <a:lnTo>
                    <a:pt x="2973" y="459"/>
                  </a:lnTo>
                  <a:lnTo>
                    <a:pt x="27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0"/>
            <p:cNvSpPr/>
            <p:nvPr/>
          </p:nvSpPr>
          <p:spPr>
            <a:xfrm>
              <a:off x="8103092" y="3533637"/>
              <a:ext cx="257489" cy="293593"/>
            </a:xfrm>
            <a:custGeom>
              <a:avLst/>
              <a:gdLst/>
              <a:ahLst/>
              <a:cxnLst/>
              <a:rect l="l" t="t" r="r" b="b"/>
              <a:pathLst>
                <a:path w="3138" h="3578" extrusionOk="0">
                  <a:moveTo>
                    <a:pt x="1" y="0"/>
                  </a:moveTo>
                  <a:lnTo>
                    <a:pt x="87" y="510"/>
                  </a:lnTo>
                  <a:cubicBezTo>
                    <a:pt x="96" y="519"/>
                    <a:pt x="96" y="527"/>
                    <a:pt x="96" y="536"/>
                  </a:cubicBezTo>
                  <a:lnTo>
                    <a:pt x="303" y="1746"/>
                  </a:lnTo>
                  <a:cubicBezTo>
                    <a:pt x="312" y="1754"/>
                    <a:pt x="321" y="1772"/>
                    <a:pt x="321" y="1789"/>
                  </a:cubicBezTo>
                  <a:cubicBezTo>
                    <a:pt x="321" y="1789"/>
                    <a:pt x="321" y="1798"/>
                    <a:pt x="321" y="1806"/>
                  </a:cubicBezTo>
                  <a:lnTo>
                    <a:pt x="424" y="2394"/>
                  </a:lnTo>
                  <a:cubicBezTo>
                    <a:pt x="424" y="2402"/>
                    <a:pt x="424" y="2402"/>
                    <a:pt x="424" y="2411"/>
                  </a:cubicBezTo>
                  <a:lnTo>
                    <a:pt x="528" y="2999"/>
                  </a:lnTo>
                  <a:cubicBezTo>
                    <a:pt x="537" y="3007"/>
                    <a:pt x="537" y="3025"/>
                    <a:pt x="537" y="3033"/>
                  </a:cubicBezTo>
                  <a:lnTo>
                    <a:pt x="632" y="3578"/>
                  </a:lnTo>
                  <a:lnTo>
                    <a:pt x="3137" y="3578"/>
                  </a:lnTo>
                  <a:lnTo>
                    <a:pt x="20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0"/>
            <p:cNvSpPr/>
            <p:nvPr/>
          </p:nvSpPr>
          <p:spPr>
            <a:xfrm>
              <a:off x="7821643" y="3789566"/>
              <a:ext cx="319112" cy="37663"/>
            </a:xfrm>
            <a:custGeom>
              <a:avLst/>
              <a:gdLst/>
              <a:ahLst/>
              <a:cxnLst/>
              <a:rect l="l" t="t" r="r" b="b"/>
              <a:pathLst>
                <a:path w="3889" h="459" extrusionOk="0">
                  <a:moveTo>
                    <a:pt x="78" y="1"/>
                  </a:moveTo>
                  <a:lnTo>
                    <a:pt x="1" y="459"/>
                  </a:lnTo>
                  <a:lnTo>
                    <a:pt x="3889" y="459"/>
                  </a:lnTo>
                  <a:lnTo>
                    <a:pt x="38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0"/>
            <p:cNvSpPr/>
            <p:nvPr/>
          </p:nvSpPr>
          <p:spPr>
            <a:xfrm>
              <a:off x="7803181"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0"/>
            <p:cNvSpPr/>
            <p:nvPr/>
          </p:nvSpPr>
          <p:spPr>
            <a:xfrm>
              <a:off x="7957034"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0"/>
            <p:cNvSpPr/>
            <p:nvPr/>
          </p:nvSpPr>
          <p:spPr>
            <a:xfrm>
              <a:off x="7865625" y="3532898"/>
              <a:ext cx="230492" cy="38402"/>
            </a:xfrm>
            <a:custGeom>
              <a:avLst/>
              <a:gdLst/>
              <a:ahLst/>
              <a:cxnLst/>
              <a:rect l="l" t="t" r="r" b="b"/>
              <a:pathLst>
                <a:path w="2809" h="468" extrusionOk="0">
                  <a:moveTo>
                    <a:pt x="78" y="1"/>
                  </a:moveTo>
                  <a:lnTo>
                    <a:pt x="0" y="467"/>
                  </a:lnTo>
                  <a:lnTo>
                    <a:pt x="2808" y="467"/>
                  </a:lnTo>
                  <a:lnTo>
                    <a:pt x="27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0"/>
            <p:cNvSpPr/>
            <p:nvPr/>
          </p:nvSpPr>
          <p:spPr>
            <a:xfrm>
              <a:off x="7813109"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0"/>
            <p:cNvSpPr/>
            <p:nvPr/>
          </p:nvSpPr>
          <p:spPr>
            <a:xfrm>
              <a:off x="7659256"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0"/>
            <p:cNvSpPr/>
            <p:nvPr/>
          </p:nvSpPr>
          <p:spPr>
            <a:xfrm>
              <a:off x="7516070" y="3348603"/>
              <a:ext cx="48330" cy="17067"/>
            </a:xfrm>
            <a:custGeom>
              <a:avLst/>
              <a:gdLst/>
              <a:ahLst/>
              <a:cxnLst/>
              <a:rect l="l" t="t" r="r" b="b"/>
              <a:pathLst>
                <a:path w="589"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0"/>
            <p:cNvSpPr/>
            <p:nvPr/>
          </p:nvSpPr>
          <p:spPr>
            <a:xfrm>
              <a:off x="7946449" y="3348603"/>
              <a:ext cx="48248" cy="17067"/>
            </a:xfrm>
            <a:custGeom>
              <a:avLst/>
              <a:gdLst/>
              <a:ahLst/>
              <a:cxnLst/>
              <a:rect l="l" t="t" r="r" b="b"/>
              <a:pathLst>
                <a:path w="588"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0"/>
            <p:cNvSpPr/>
            <p:nvPr/>
          </p:nvSpPr>
          <p:spPr>
            <a:xfrm>
              <a:off x="7669923"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0"/>
            <p:cNvSpPr/>
            <p:nvPr/>
          </p:nvSpPr>
          <p:spPr>
            <a:xfrm>
              <a:off x="7525999"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4" name="Google Shape;2304;p70"/>
          <p:cNvGrpSpPr/>
          <p:nvPr/>
        </p:nvGrpSpPr>
        <p:grpSpPr>
          <a:xfrm>
            <a:off x="8500343" y="1626763"/>
            <a:ext cx="867239" cy="2202766"/>
            <a:chOff x="8625618" y="1624463"/>
            <a:chExt cx="867239" cy="2202766"/>
          </a:xfrm>
          <a:solidFill>
            <a:schemeClr val="accent2"/>
          </a:solidFill>
        </p:grpSpPr>
        <p:sp>
          <p:nvSpPr>
            <p:cNvPr id="2305" name="Google Shape;2305;p70"/>
            <p:cNvSpPr/>
            <p:nvPr/>
          </p:nvSpPr>
          <p:spPr>
            <a:xfrm>
              <a:off x="8694462" y="2230521"/>
              <a:ext cx="190039" cy="190778"/>
            </a:xfrm>
            <a:custGeom>
              <a:avLst/>
              <a:gdLst/>
              <a:ahLst/>
              <a:cxnLst/>
              <a:rect l="l" t="t" r="r" b="b"/>
              <a:pathLst>
                <a:path w="2316" h="2325" extrusionOk="0">
                  <a:moveTo>
                    <a:pt x="0" y="0"/>
                  </a:moveTo>
                  <a:lnTo>
                    <a:pt x="0" y="2316"/>
                  </a:lnTo>
                  <a:lnTo>
                    <a:pt x="458" y="2316"/>
                  </a:lnTo>
                  <a:lnTo>
                    <a:pt x="458" y="545"/>
                  </a:lnTo>
                  <a:cubicBezTo>
                    <a:pt x="458" y="488"/>
                    <a:pt x="497" y="460"/>
                    <a:pt x="536" y="460"/>
                  </a:cubicBezTo>
                  <a:cubicBezTo>
                    <a:pt x="575" y="460"/>
                    <a:pt x="613" y="488"/>
                    <a:pt x="613" y="545"/>
                  </a:cubicBezTo>
                  <a:lnTo>
                    <a:pt x="613" y="2325"/>
                  </a:lnTo>
                  <a:lnTo>
                    <a:pt x="1071" y="2325"/>
                  </a:lnTo>
                  <a:lnTo>
                    <a:pt x="1071" y="545"/>
                  </a:lnTo>
                  <a:cubicBezTo>
                    <a:pt x="1071" y="488"/>
                    <a:pt x="1112" y="460"/>
                    <a:pt x="1154" y="460"/>
                  </a:cubicBezTo>
                  <a:cubicBezTo>
                    <a:pt x="1195" y="460"/>
                    <a:pt x="1236" y="488"/>
                    <a:pt x="1236" y="545"/>
                  </a:cubicBezTo>
                  <a:lnTo>
                    <a:pt x="1236" y="2325"/>
                  </a:lnTo>
                  <a:lnTo>
                    <a:pt x="1694" y="2325"/>
                  </a:lnTo>
                  <a:lnTo>
                    <a:pt x="1694" y="545"/>
                  </a:lnTo>
                  <a:cubicBezTo>
                    <a:pt x="1694" y="488"/>
                    <a:pt x="1735" y="460"/>
                    <a:pt x="1776" y="460"/>
                  </a:cubicBezTo>
                  <a:cubicBezTo>
                    <a:pt x="1817" y="460"/>
                    <a:pt x="1858" y="488"/>
                    <a:pt x="1858" y="545"/>
                  </a:cubicBezTo>
                  <a:lnTo>
                    <a:pt x="1858" y="2325"/>
                  </a:lnTo>
                  <a:lnTo>
                    <a:pt x="2316" y="2325"/>
                  </a:lnTo>
                  <a:lnTo>
                    <a:pt x="2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0"/>
            <p:cNvSpPr/>
            <p:nvPr/>
          </p:nvSpPr>
          <p:spPr>
            <a:xfrm>
              <a:off x="8660409" y="2434017"/>
              <a:ext cx="257407" cy="291459"/>
            </a:xfrm>
            <a:custGeom>
              <a:avLst/>
              <a:gdLst/>
              <a:ahLst/>
              <a:cxnLst/>
              <a:rect l="l" t="t" r="r" b="b"/>
              <a:pathLst>
                <a:path w="3137" h="3552" extrusionOk="0">
                  <a:moveTo>
                    <a:pt x="0" y="0"/>
                  </a:moveTo>
                  <a:lnTo>
                    <a:pt x="0" y="3551"/>
                  </a:lnTo>
                  <a:lnTo>
                    <a:pt x="657" y="3551"/>
                  </a:lnTo>
                  <a:lnTo>
                    <a:pt x="666" y="951"/>
                  </a:lnTo>
                  <a:cubicBezTo>
                    <a:pt x="666" y="894"/>
                    <a:pt x="704" y="866"/>
                    <a:pt x="743" y="866"/>
                  </a:cubicBezTo>
                  <a:cubicBezTo>
                    <a:pt x="782" y="866"/>
                    <a:pt x="821" y="894"/>
                    <a:pt x="821" y="951"/>
                  </a:cubicBezTo>
                  <a:lnTo>
                    <a:pt x="821" y="3551"/>
                  </a:lnTo>
                  <a:lnTo>
                    <a:pt x="1486" y="3551"/>
                  </a:lnTo>
                  <a:lnTo>
                    <a:pt x="1486" y="951"/>
                  </a:lnTo>
                  <a:cubicBezTo>
                    <a:pt x="1486" y="894"/>
                    <a:pt x="1527" y="866"/>
                    <a:pt x="1569" y="866"/>
                  </a:cubicBezTo>
                  <a:cubicBezTo>
                    <a:pt x="1610" y="866"/>
                    <a:pt x="1651" y="894"/>
                    <a:pt x="1651" y="951"/>
                  </a:cubicBezTo>
                  <a:lnTo>
                    <a:pt x="1651" y="3551"/>
                  </a:lnTo>
                  <a:lnTo>
                    <a:pt x="2316" y="3551"/>
                  </a:lnTo>
                  <a:lnTo>
                    <a:pt x="2316" y="951"/>
                  </a:lnTo>
                  <a:cubicBezTo>
                    <a:pt x="2316" y="894"/>
                    <a:pt x="2355" y="866"/>
                    <a:pt x="2394" y="866"/>
                  </a:cubicBezTo>
                  <a:cubicBezTo>
                    <a:pt x="2433" y="866"/>
                    <a:pt x="2471" y="894"/>
                    <a:pt x="2471" y="951"/>
                  </a:cubicBezTo>
                  <a:lnTo>
                    <a:pt x="2471" y="3551"/>
                  </a:lnTo>
                  <a:lnTo>
                    <a:pt x="3137" y="3551"/>
                  </a:lnTo>
                  <a:lnTo>
                    <a:pt x="31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0"/>
            <p:cNvSpPr/>
            <p:nvPr/>
          </p:nvSpPr>
          <p:spPr>
            <a:xfrm>
              <a:off x="8965244" y="3247183"/>
              <a:ext cx="188726" cy="20678"/>
            </a:xfrm>
            <a:custGeom>
              <a:avLst/>
              <a:gdLst/>
              <a:ahLst/>
              <a:cxnLst/>
              <a:rect l="l" t="t" r="r" b="b"/>
              <a:pathLst>
                <a:path w="2300" h="252" extrusionOk="0">
                  <a:moveTo>
                    <a:pt x="1" y="1"/>
                  </a:moveTo>
                  <a:lnTo>
                    <a:pt x="1" y="251"/>
                  </a:lnTo>
                  <a:lnTo>
                    <a:pt x="2299" y="251"/>
                  </a:lnTo>
                  <a:lnTo>
                    <a:pt x="22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0"/>
            <p:cNvSpPr/>
            <p:nvPr/>
          </p:nvSpPr>
          <p:spPr>
            <a:xfrm>
              <a:off x="8747634" y="1835590"/>
              <a:ext cx="82958" cy="110692"/>
            </a:xfrm>
            <a:custGeom>
              <a:avLst/>
              <a:gdLst/>
              <a:ahLst/>
              <a:cxnLst/>
              <a:rect l="l" t="t" r="r" b="b"/>
              <a:pathLst>
                <a:path w="1011" h="1349" extrusionOk="0">
                  <a:moveTo>
                    <a:pt x="510" y="1"/>
                  </a:moveTo>
                  <a:lnTo>
                    <a:pt x="0" y="1348"/>
                  </a:lnTo>
                  <a:lnTo>
                    <a:pt x="1011" y="1348"/>
                  </a:lnTo>
                  <a:lnTo>
                    <a:pt x="5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0"/>
            <p:cNvSpPr/>
            <p:nvPr/>
          </p:nvSpPr>
          <p:spPr>
            <a:xfrm>
              <a:off x="8965244" y="3196144"/>
              <a:ext cx="188726" cy="37663"/>
            </a:xfrm>
            <a:custGeom>
              <a:avLst/>
              <a:gdLst/>
              <a:ahLst/>
              <a:cxnLst/>
              <a:rect l="l" t="t" r="r" b="b"/>
              <a:pathLst>
                <a:path w="2300" h="459" extrusionOk="0">
                  <a:moveTo>
                    <a:pt x="1" y="1"/>
                  </a:moveTo>
                  <a:lnTo>
                    <a:pt x="1" y="458"/>
                  </a:lnTo>
                  <a:lnTo>
                    <a:pt x="2299" y="458"/>
                  </a:lnTo>
                  <a:lnTo>
                    <a:pt x="22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0"/>
            <p:cNvSpPr/>
            <p:nvPr/>
          </p:nvSpPr>
          <p:spPr>
            <a:xfrm>
              <a:off x="8753296" y="1624463"/>
              <a:ext cx="72373" cy="185690"/>
            </a:xfrm>
            <a:custGeom>
              <a:avLst/>
              <a:gdLst/>
              <a:ahLst/>
              <a:cxnLst/>
              <a:rect l="l" t="t" r="r" b="b"/>
              <a:pathLst>
                <a:path w="882" h="2263" extrusionOk="0">
                  <a:moveTo>
                    <a:pt x="437" y="1"/>
                  </a:moveTo>
                  <a:cubicBezTo>
                    <a:pt x="395" y="1"/>
                    <a:pt x="354" y="29"/>
                    <a:pt x="354" y="85"/>
                  </a:cubicBezTo>
                  <a:lnTo>
                    <a:pt x="354" y="1614"/>
                  </a:lnTo>
                  <a:cubicBezTo>
                    <a:pt x="0" y="1718"/>
                    <a:pt x="69" y="2245"/>
                    <a:pt x="441" y="2262"/>
                  </a:cubicBezTo>
                  <a:cubicBezTo>
                    <a:pt x="812" y="2254"/>
                    <a:pt x="881" y="1718"/>
                    <a:pt x="519" y="1614"/>
                  </a:cubicBezTo>
                  <a:lnTo>
                    <a:pt x="519" y="85"/>
                  </a:lnTo>
                  <a:cubicBezTo>
                    <a:pt x="519" y="29"/>
                    <a:pt x="478" y="1"/>
                    <a:pt x="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0"/>
            <p:cNvSpPr/>
            <p:nvPr/>
          </p:nvSpPr>
          <p:spPr>
            <a:xfrm>
              <a:off x="8744762" y="1958919"/>
              <a:ext cx="88701" cy="88701"/>
            </a:xfrm>
            <a:custGeom>
              <a:avLst/>
              <a:gdLst/>
              <a:ahLst/>
              <a:cxnLst/>
              <a:rect l="l" t="t" r="r" b="b"/>
              <a:pathLst>
                <a:path w="1081" h="1081" extrusionOk="0">
                  <a:moveTo>
                    <a:pt x="0" y="1"/>
                  </a:moveTo>
                  <a:lnTo>
                    <a:pt x="0" y="1081"/>
                  </a:lnTo>
                  <a:lnTo>
                    <a:pt x="1081" y="1081"/>
                  </a:lnTo>
                  <a:lnTo>
                    <a:pt x="10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0"/>
            <p:cNvSpPr/>
            <p:nvPr/>
          </p:nvSpPr>
          <p:spPr>
            <a:xfrm>
              <a:off x="8710709" y="2061078"/>
              <a:ext cx="156807" cy="156069"/>
            </a:xfrm>
            <a:custGeom>
              <a:avLst/>
              <a:gdLst/>
              <a:ahLst/>
              <a:cxnLst/>
              <a:rect l="l" t="t" r="r" b="b"/>
              <a:pathLst>
                <a:path w="1911" h="1902" extrusionOk="0">
                  <a:moveTo>
                    <a:pt x="1" y="0"/>
                  </a:moveTo>
                  <a:lnTo>
                    <a:pt x="1" y="1901"/>
                  </a:lnTo>
                  <a:lnTo>
                    <a:pt x="459" y="1901"/>
                  </a:lnTo>
                  <a:lnTo>
                    <a:pt x="467" y="536"/>
                  </a:lnTo>
                  <a:cubicBezTo>
                    <a:pt x="467" y="480"/>
                    <a:pt x="506" y="452"/>
                    <a:pt x="545" y="452"/>
                  </a:cubicBezTo>
                  <a:cubicBezTo>
                    <a:pt x="584" y="452"/>
                    <a:pt x="623" y="480"/>
                    <a:pt x="623" y="536"/>
                  </a:cubicBezTo>
                  <a:lnTo>
                    <a:pt x="623" y="1901"/>
                  </a:lnTo>
                  <a:lnTo>
                    <a:pt x="873" y="1901"/>
                  </a:lnTo>
                  <a:lnTo>
                    <a:pt x="873" y="536"/>
                  </a:lnTo>
                  <a:cubicBezTo>
                    <a:pt x="873" y="480"/>
                    <a:pt x="914" y="452"/>
                    <a:pt x="956" y="452"/>
                  </a:cubicBezTo>
                  <a:cubicBezTo>
                    <a:pt x="997" y="452"/>
                    <a:pt x="1038" y="480"/>
                    <a:pt x="1038" y="536"/>
                  </a:cubicBezTo>
                  <a:lnTo>
                    <a:pt x="1038" y="1901"/>
                  </a:lnTo>
                  <a:lnTo>
                    <a:pt x="1288" y="1901"/>
                  </a:lnTo>
                  <a:lnTo>
                    <a:pt x="1288" y="536"/>
                  </a:lnTo>
                  <a:cubicBezTo>
                    <a:pt x="1288" y="480"/>
                    <a:pt x="1329" y="452"/>
                    <a:pt x="1370" y="452"/>
                  </a:cubicBezTo>
                  <a:cubicBezTo>
                    <a:pt x="1411" y="452"/>
                    <a:pt x="1452" y="480"/>
                    <a:pt x="1452" y="536"/>
                  </a:cubicBezTo>
                  <a:lnTo>
                    <a:pt x="1452" y="1901"/>
                  </a:lnTo>
                  <a:lnTo>
                    <a:pt x="1910" y="1901"/>
                  </a:lnTo>
                  <a:lnTo>
                    <a:pt x="19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0"/>
            <p:cNvSpPr/>
            <p:nvPr/>
          </p:nvSpPr>
          <p:spPr>
            <a:xfrm>
              <a:off x="9234712" y="2230521"/>
              <a:ext cx="190039" cy="190778"/>
            </a:xfrm>
            <a:custGeom>
              <a:avLst/>
              <a:gdLst/>
              <a:ahLst/>
              <a:cxnLst/>
              <a:rect l="l" t="t" r="r" b="b"/>
              <a:pathLst>
                <a:path w="2316" h="2325" extrusionOk="0">
                  <a:moveTo>
                    <a:pt x="0" y="0"/>
                  </a:moveTo>
                  <a:lnTo>
                    <a:pt x="0" y="2316"/>
                  </a:lnTo>
                  <a:lnTo>
                    <a:pt x="458" y="2316"/>
                  </a:lnTo>
                  <a:lnTo>
                    <a:pt x="458" y="545"/>
                  </a:lnTo>
                  <a:cubicBezTo>
                    <a:pt x="458" y="488"/>
                    <a:pt x="499" y="460"/>
                    <a:pt x="540" y="460"/>
                  </a:cubicBezTo>
                  <a:cubicBezTo>
                    <a:pt x="581" y="460"/>
                    <a:pt x="622" y="488"/>
                    <a:pt x="622" y="545"/>
                  </a:cubicBezTo>
                  <a:lnTo>
                    <a:pt x="622" y="2325"/>
                  </a:lnTo>
                  <a:lnTo>
                    <a:pt x="1080" y="2325"/>
                  </a:lnTo>
                  <a:lnTo>
                    <a:pt x="1080" y="545"/>
                  </a:lnTo>
                  <a:cubicBezTo>
                    <a:pt x="1080" y="488"/>
                    <a:pt x="1121" y="460"/>
                    <a:pt x="1162" y="460"/>
                  </a:cubicBezTo>
                  <a:cubicBezTo>
                    <a:pt x="1203" y="460"/>
                    <a:pt x="1244" y="488"/>
                    <a:pt x="1244" y="545"/>
                  </a:cubicBezTo>
                  <a:lnTo>
                    <a:pt x="1244" y="2325"/>
                  </a:lnTo>
                  <a:lnTo>
                    <a:pt x="1702" y="2325"/>
                  </a:lnTo>
                  <a:lnTo>
                    <a:pt x="1702" y="545"/>
                  </a:lnTo>
                  <a:cubicBezTo>
                    <a:pt x="1702" y="488"/>
                    <a:pt x="1741" y="460"/>
                    <a:pt x="1780" y="460"/>
                  </a:cubicBezTo>
                  <a:cubicBezTo>
                    <a:pt x="1819" y="460"/>
                    <a:pt x="1858" y="488"/>
                    <a:pt x="1858" y="545"/>
                  </a:cubicBezTo>
                  <a:lnTo>
                    <a:pt x="1858" y="2325"/>
                  </a:lnTo>
                  <a:lnTo>
                    <a:pt x="2316" y="2325"/>
                  </a:lnTo>
                  <a:lnTo>
                    <a:pt x="2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0"/>
            <p:cNvSpPr/>
            <p:nvPr/>
          </p:nvSpPr>
          <p:spPr>
            <a:xfrm>
              <a:off x="9201316" y="2434017"/>
              <a:ext cx="257489" cy="291459"/>
            </a:xfrm>
            <a:custGeom>
              <a:avLst/>
              <a:gdLst/>
              <a:ahLst/>
              <a:cxnLst/>
              <a:rect l="l" t="t" r="r" b="b"/>
              <a:pathLst>
                <a:path w="3138" h="3552" extrusionOk="0">
                  <a:moveTo>
                    <a:pt x="1" y="0"/>
                  </a:moveTo>
                  <a:lnTo>
                    <a:pt x="1" y="3551"/>
                  </a:lnTo>
                  <a:lnTo>
                    <a:pt x="658" y="3551"/>
                  </a:lnTo>
                  <a:lnTo>
                    <a:pt x="658" y="951"/>
                  </a:lnTo>
                  <a:cubicBezTo>
                    <a:pt x="658" y="894"/>
                    <a:pt x="699" y="866"/>
                    <a:pt x="740" y="866"/>
                  </a:cubicBezTo>
                  <a:cubicBezTo>
                    <a:pt x="781" y="866"/>
                    <a:pt x="822" y="894"/>
                    <a:pt x="822" y="951"/>
                  </a:cubicBezTo>
                  <a:lnTo>
                    <a:pt x="822" y="3551"/>
                  </a:lnTo>
                  <a:lnTo>
                    <a:pt x="1487" y="3551"/>
                  </a:lnTo>
                  <a:lnTo>
                    <a:pt x="1487" y="951"/>
                  </a:lnTo>
                  <a:cubicBezTo>
                    <a:pt x="1487" y="894"/>
                    <a:pt x="1528" y="866"/>
                    <a:pt x="1569" y="866"/>
                  </a:cubicBezTo>
                  <a:cubicBezTo>
                    <a:pt x="1610" y="866"/>
                    <a:pt x="1651" y="894"/>
                    <a:pt x="1651" y="951"/>
                  </a:cubicBezTo>
                  <a:lnTo>
                    <a:pt x="1651" y="3551"/>
                  </a:lnTo>
                  <a:lnTo>
                    <a:pt x="2308" y="3551"/>
                  </a:lnTo>
                  <a:lnTo>
                    <a:pt x="2308" y="951"/>
                  </a:lnTo>
                  <a:cubicBezTo>
                    <a:pt x="2308" y="894"/>
                    <a:pt x="2349" y="866"/>
                    <a:pt x="2390" y="866"/>
                  </a:cubicBezTo>
                  <a:cubicBezTo>
                    <a:pt x="2431" y="866"/>
                    <a:pt x="2472" y="894"/>
                    <a:pt x="2472" y="951"/>
                  </a:cubicBezTo>
                  <a:lnTo>
                    <a:pt x="2472" y="3551"/>
                  </a:lnTo>
                  <a:lnTo>
                    <a:pt x="3137" y="3551"/>
                  </a:lnTo>
                  <a:lnTo>
                    <a:pt x="31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0"/>
            <p:cNvSpPr/>
            <p:nvPr/>
          </p:nvSpPr>
          <p:spPr>
            <a:xfrm>
              <a:off x="8625618" y="2738852"/>
              <a:ext cx="867239" cy="1088378"/>
            </a:xfrm>
            <a:custGeom>
              <a:avLst/>
              <a:gdLst/>
              <a:ahLst/>
              <a:cxnLst/>
              <a:rect l="l" t="t" r="r" b="b"/>
              <a:pathLst>
                <a:path w="10569" h="13264" extrusionOk="0">
                  <a:moveTo>
                    <a:pt x="1" y="0"/>
                  </a:moveTo>
                  <a:lnTo>
                    <a:pt x="1" y="13264"/>
                  </a:lnTo>
                  <a:lnTo>
                    <a:pt x="874" y="13264"/>
                  </a:lnTo>
                  <a:lnTo>
                    <a:pt x="874" y="951"/>
                  </a:lnTo>
                  <a:cubicBezTo>
                    <a:pt x="874" y="899"/>
                    <a:pt x="915" y="873"/>
                    <a:pt x="956" y="873"/>
                  </a:cubicBezTo>
                  <a:cubicBezTo>
                    <a:pt x="997" y="873"/>
                    <a:pt x="1038" y="899"/>
                    <a:pt x="1038" y="951"/>
                  </a:cubicBezTo>
                  <a:lnTo>
                    <a:pt x="1038" y="13264"/>
                  </a:lnTo>
                  <a:lnTo>
                    <a:pt x="1910" y="13264"/>
                  </a:lnTo>
                  <a:lnTo>
                    <a:pt x="1910" y="951"/>
                  </a:lnTo>
                  <a:cubicBezTo>
                    <a:pt x="1910" y="899"/>
                    <a:pt x="1951" y="873"/>
                    <a:pt x="1993" y="873"/>
                  </a:cubicBezTo>
                  <a:cubicBezTo>
                    <a:pt x="2034" y="873"/>
                    <a:pt x="2075" y="899"/>
                    <a:pt x="2075" y="951"/>
                  </a:cubicBezTo>
                  <a:lnTo>
                    <a:pt x="2075" y="13264"/>
                  </a:lnTo>
                  <a:lnTo>
                    <a:pt x="2939" y="13264"/>
                  </a:lnTo>
                  <a:lnTo>
                    <a:pt x="2939" y="951"/>
                  </a:lnTo>
                  <a:cubicBezTo>
                    <a:pt x="2939" y="899"/>
                    <a:pt x="2980" y="873"/>
                    <a:pt x="3021" y="873"/>
                  </a:cubicBezTo>
                  <a:cubicBezTo>
                    <a:pt x="3062" y="873"/>
                    <a:pt x="3103" y="899"/>
                    <a:pt x="3103" y="951"/>
                  </a:cubicBezTo>
                  <a:lnTo>
                    <a:pt x="3103" y="13264"/>
                  </a:lnTo>
                  <a:lnTo>
                    <a:pt x="3976" y="13264"/>
                  </a:lnTo>
                  <a:lnTo>
                    <a:pt x="3976" y="7941"/>
                  </a:lnTo>
                  <a:lnTo>
                    <a:pt x="5280" y="6818"/>
                  </a:lnTo>
                  <a:lnTo>
                    <a:pt x="6594" y="7941"/>
                  </a:lnTo>
                  <a:lnTo>
                    <a:pt x="6594" y="13264"/>
                  </a:lnTo>
                  <a:lnTo>
                    <a:pt x="7466" y="13264"/>
                  </a:lnTo>
                  <a:lnTo>
                    <a:pt x="7466" y="951"/>
                  </a:lnTo>
                  <a:cubicBezTo>
                    <a:pt x="7466" y="899"/>
                    <a:pt x="7507" y="873"/>
                    <a:pt x="7548" y="873"/>
                  </a:cubicBezTo>
                  <a:cubicBezTo>
                    <a:pt x="7589" y="873"/>
                    <a:pt x="7630" y="899"/>
                    <a:pt x="7630" y="951"/>
                  </a:cubicBezTo>
                  <a:lnTo>
                    <a:pt x="7630" y="13264"/>
                  </a:lnTo>
                  <a:lnTo>
                    <a:pt x="8494" y="13264"/>
                  </a:lnTo>
                  <a:lnTo>
                    <a:pt x="8494" y="951"/>
                  </a:lnTo>
                  <a:cubicBezTo>
                    <a:pt x="8494" y="899"/>
                    <a:pt x="8536" y="873"/>
                    <a:pt x="8577" y="873"/>
                  </a:cubicBezTo>
                  <a:cubicBezTo>
                    <a:pt x="8618" y="873"/>
                    <a:pt x="8659" y="899"/>
                    <a:pt x="8659" y="951"/>
                  </a:cubicBezTo>
                  <a:lnTo>
                    <a:pt x="8659" y="13264"/>
                  </a:lnTo>
                  <a:lnTo>
                    <a:pt x="9540" y="13264"/>
                  </a:lnTo>
                  <a:lnTo>
                    <a:pt x="9540" y="951"/>
                  </a:lnTo>
                  <a:cubicBezTo>
                    <a:pt x="9540" y="899"/>
                    <a:pt x="9581" y="873"/>
                    <a:pt x="9622" y="873"/>
                  </a:cubicBezTo>
                  <a:cubicBezTo>
                    <a:pt x="9663" y="873"/>
                    <a:pt x="9704" y="899"/>
                    <a:pt x="9704" y="951"/>
                  </a:cubicBezTo>
                  <a:lnTo>
                    <a:pt x="9704" y="13264"/>
                  </a:lnTo>
                  <a:lnTo>
                    <a:pt x="10568" y="13264"/>
                  </a:lnTo>
                  <a:lnTo>
                    <a:pt x="10568" y="0"/>
                  </a:lnTo>
                  <a:lnTo>
                    <a:pt x="6602" y="0"/>
                  </a:lnTo>
                  <a:lnTo>
                    <a:pt x="6602" y="7734"/>
                  </a:lnTo>
                  <a:lnTo>
                    <a:pt x="5341" y="6654"/>
                  </a:lnTo>
                  <a:cubicBezTo>
                    <a:pt x="5323" y="6636"/>
                    <a:pt x="5304" y="6628"/>
                    <a:pt x="5286" y="6628"/>
                  </a:cubicBezTo>
                  <a:cubicBezTo>
                    <a:pt x="5267" y="6628"/>
                    <a:pt x="5250" y="6636"/>
                    <a:pt x="5237" y="6654"/>
                  </a:cubicBezTo>
                  <a:lnTo>
                    <a:pt x="3976" y="7734"/>
                  </a:lnTo>
                  <a:lnTo>
                    <a:pt x="39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0"/>
            <p:cNvSpPr/>
            <p:nvPr/>
          </p:nvSpPr>
          <p:spPr>
            <a:xfrm>
              <a:off x="9285750" y="1958919"/>
              <a:ext cx="88701" cy="88701"/>
            </a:xfrm>
            <a:custGeom>
              <a:avLst/>
              <a:gdLst/>
              <a:ahLst/>
              <a:cxnLst/>
              <a:rect l="l" t="t" r="r" b="b"/>
              <a:pathLst>
                <a:path w="1081" h="1081" extrusionOk="0">
                  <a:moveTo>
                    <a:pt x="0" y="1"/>
                  </a:moveTo>
                  <a:lnTo>
                    <a:pt x="0" y="1081"/>
                  </a:lnTo>
                  <a:lnTo>
                    <a:pt x="1080" y="1081"/>
                  </a:lnTo>
                  <a:lnTo>
                    <a:pt x="1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0"/>
            <p:cNvSpPr/>
            <p:nvPr/>
          </p:nvSpPr>
          <p:spPr>
            <a:xfrm>
              <a:off x="9252436" y="2061078"/>
              <a:ext cx="155987" cy="156069"/>
            </a:xfrm>
            <a:custGeom>
              <a:avLst/>
              <a:gdLst/>
              <a:ahLst/>
              <a:cxnLst/>
              <a:rect l="l" t="t" r="r" b="b"/>
              <a:pathLst>
                <a:path w="1901" h="1902" extrusionOk="0">
                  <a:moveTo>
                    <a:pt x="0" y="0"/>
                  </a:moveTo>
                  <a:lnTo>
                    <a:pt x="0" y="1901"/>
                  </a:lnTo>
                  <a:lnTo>
                    <a:pt x="458" y="1901"/>
                  </a:lnTo>
                  <a:lnTo>
                    <a:pt x="449" y="536"/>
                  </a:lnTo>
                  <a:cubicBezTo>
                    <a:pt x="449" y="480"/>
                    <a:pt x="490" y="452"/>
                    <a:pt x="531" y="452"/>
                  </a:cubicBezTo>
                  <a:cubicBezTo>
                    <a:pt x="573" y="452"/>
                    <a:pt x="614" y="480"/>
                    <a:pt x="614" y="536"/>
                  </a:cubicBezTo>
                  <a:lnTo>
                    <a:pt x="614" y="1901"/>
                  </a:lnTo>
                  <a:lnTo>
                    <a:pt x="864" y="1901"/>
                  </a:lnTo>
                  <a:lnTo>
                    <a:pt x="864" y="536"/>
                  </a:lnTo>
                  <a:cubicBezTo>
                    <a:pt x="864" y="480"/>
                    <a:pt x="905" y="452"/>
                    <a:pt x="946" y="452"/>
                  </a:cubicBezTo>
                  <a:cubicBezTo>
                    <a:pt x="987" y="452"/>
                    <a:pt x="1028" y="480"/>
                    <a:pt x="1028" y="536"/>
                  </a:cubicBezTo>
                  <a:lnTo>
                    <a:pt x="1028" y="1901"/>
                  </a:lnTo>
                  <a:lnTo>
                    <a:pt x="1279" y="1901"/>
                  </a:lnTo>
                  <a:lnTo>
                    <a:pt x="1279" y="536"/>
                  </a:lnTo>
                  <a:cubicBezTo>
                    <a:pt x="1279" y="480"/>
                    <a:pt x="1318" y="452"/>
                    <a:pt x="1357" y="452"/>
                  </a:cubicBezTo>
                  <a:cubicBezTo>
                    <a:pt x="1396" y="452"/>
                    <a:pt x="1434" y="480"/>
                    <a:pt x="1434" y="536"/>
                  </a:cubicBezTo>
                  <a:lnTo>
                    <a:pt x="1434" y="1901"/>
                  </a:lnTo>
                  <a:lnTo>
                    <a:pt x="1901" y="1901"/>
                  </a:lnTo>
                  <a:lnTo>
                    <a:pt x="19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0"/>
            <p:cNvSpPr/>
            <p:nvPr/>
          </p:nvSpPr>
          <p:spPr>
            <a:xfrm>
              <a:off x="9288540" y="1835590"/>
              <a:ext cx="83040" cy="110692"/>
            </a:xfrm>
            <a:custGeom>
              <a:avLst/>
              <a:gdLst/>
              <a:ahLst/>
              <a:cxnLst/>
              <a:rect l="l" t="t" r="r" b="b"/>
              <a:pathLst>
                <a:path w="1012" h="1349" extrusionOk="0">
                  <a:moveTo>
                    <a:pt x="502" y="1"/>
                  </a:moveTo>
                  <a:lnTo>
                    <a:pt x="1" y="1348"/>
                  </a:lnTo>
                  <a:lnTo>
                    <a:pt x="1012" y="1348"/>
                  </a:lnTo>
                  <a:lnTo>
                    <a:pt x="5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0"/>
            <p:cNvSpPr/>
            <p:nvPr/>
          </p:nvSpPr>
          <p:spPr>
            <a:xfrm>
              <a:off x="9294202" y="1624463"/>
              <a:ext cx="72455" cy="185690"/>
            </a:xfrm>
            <a:custGeom>
              <a:avLst/>
              <a:gdLst/>
              <a:ahLst/>
              <a:cxnLst/>
              <a:rect l="l" t="t" r="r" b="b"/>
              <a:pathLst>
                <a:path w="883" h="2263" extrusionOk="0">
                  <a:moveTo>
                    <a:pt x="437" y="1"/>
                  </a:moveTo>
                  <a:cubicBezTo>
                    <a:pt x="396" y="1"/>
                    <a:pt x="355" y="29"/>
                    <a:pt x="355" y="85"/>
                  </a:cubicBezTo>
                  <a:lnTo>
                    <a:pt x="355" y="1614"/>
                  </a:lnTo>
                  <a:cubicBezTo>
                    <a:pt x="1" y="1718"/>
                    <a:pt x="61" y="2245"/>
                    <a:pt x="433" y="2262"/>
                  </a:cubicBezTo>
                  <a:cubicBezTo>
                    <a:pt x="813" y="2254"/>
                    <a:pt x="882" y="1718"/>
                    <a:pt x="519" y="1614"/>
                  </a:cubicBezTo>
                  <a:lnTo>
                    <a:pt x="519" y="85"/>
                  </a:lnTo>
                  <a:cubicBezTo>
                    <a:pt x="519" y="29"/>
                    <a:pt x="478" y="1"/>
                    <a:pt x="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70"/>
          <p:cNvGrpSpPr/>
          <p:nvPr/>
        </p:nvGrpSpPr>
        <p:grpSpPr>
          <a:xfrm rot="16942">
            <a:off x="3829083" y="1569964"/>
            <a:ext cx="4962350" cy="3034650"/>
            <a:chOff x="3675723" y="1369555"/>
            <a:chExt cx="4439400" cy="2409517"/>
          </a:xfrm>
        </p:grpSpPr>
        <p:sp>
          <p:nvSpPr>
            <p:cNvPr id="2321" name="Google Shape;2321;p70"/>
            <p:cNvSpPr/>
            <p:nvPr/>
          </p:nvSpPr>
          <p:spPr>
            <a:xfrm>
              <a:off x="3675723" y="3607015"/>
              <a:ext cx="4439400" cy="172057"/>
            </a:xfrm>
            <a:custGeom>
              <a:avLst/>
              <a:gdLst/>
              <a:ahLst/>
              <a:cxnLst/>
              <a:rect l="l" t="t" r="r" b="b"/>
              <a:pathLst>
                <a:path w="155482" h="6026" extrusionOk="0">
                  <a:moveTo>
                    <a:pt x="318" y="1"/>
                  </a:moveTo>
                  <a:cubicBezTo>
                    <a:pt x="142" y="1"/>
                    <a:pt x="0" y="144"/>
                    <a:pt x="0" y="318"/>
                  </a:cubicBezTo>
                  <a:cubicBezTo>
                    <a:pt x="0" y="3470"/>
                    <a:pt x="2555" y="6025"/>
                    <a:pt x="5705" y="6025"/>
                  </a:cubicBezTo>
                  <a:lnTo>
                    <a:pt x="149776" y="6025"/>
                  </a:lnTo>
                  <a:cubicBezTo>
                    <a:pt x="152926" y="6025"/>
                    <a:pt x="155481" y="3470"/>
                    <a:pt x="155481" y="318"/>
                  </a:cubicBezTo>
                  <a:cubicBezTo>
                    <a:pt x="155481" y="144"/>
                    <a:pt x="155340" y="1"/>
                    <a:pt x="155164" y="1"/>
                  </a:cubicBezTo>
                  <a:close/>
                </a:path>
              </a:pathLst>
            </a:custGeom>
            <a:solidFill>
              <a:srgbClr val="003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0"/>
            <p:cNvSpPr/>
            <p:nvPr/>
          </p:nvSpPr>
          <p:spPr>
            <a:xfrm>
              <a:off x="4048504" y="1369555"/>
              <a:ext cx="3693808" cy="2237545"/>
            </a:xfrm>
            <a:custGeom>
              <a:avLst/>
              <a:gdLst/>
              <a:ahLst/>
              <a:cxnLst/>
              <a:rect l="l" t="t" r="r" b="b"/>
              <a:pathLst>
                <a:path w="129369" h="78366" extrusionOk="0">
                  <a:moveTo>
                    <a:pt x="129" y="0"/>
                  </a:moveTo>
                  <a:cubicBezTo>
                    <a:pt x="59" y="0"/>
                    <a:pt x="0" y="57"/>
                    <a:pt x="0" y="129"/>
                  </a:cubicBezTo>
                  <a:lnTo>
                    <a:pt x="0" y="78366"/>
                  </a:lnTo>
                  <a:lnTo>
                    <a:pt x="129369" y="78366"/>
                  </a:lnTo>
                  <a:lnTo>
                    <a:pt x="129369" y="129"/>
                  </a:lnTo>
                  <a:cubicBezTo>
                    <a:pt x="129369" y="57"/>
                    <a:pt x="129311" y="0"/>
                    <a:pt x="129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0"/>
            <p:cNvSpPr/>
            <p:nvPr/>
          </p:nvSpPr>
          <p:spPr>
            <a:xfrm>
              <a:off x="5358322" y="3607072"/>
              <a:ext cx="1074174" cy="69468"/>
            </a:xfrm>
            <a:custGeom>
              <a:avLst/>
              <a:gdLst/>
              <a:ahLst/>
              <a:cxnLst/>
              <a:rect l="l" t="t" r="r" b="b"/>
              <a:pathLst>
                <a:path w="37621" h="2433" extrusionOk="0">
                  <a:moveTo>
                    <a:pt x="1" y="1"/>
                  </a:moveTo>
                  <a:cubicBezTo>
                    <a:pt x="1" y="1344"/>
                    <a:pt x="1090" y="2432"/>
                    <a:pt x="2434" y="2432"/>
                  </a:cubicBezTo>
                  <a:lnTo>
                    <a:pt x="35189" y="2432"/>
                  </a:lnTo>
                  <a:cubicBezTo>
                    <a:pt x="36532" y="2432"/>
                    <a:pt x="37621" y="1344"/>
                    <a:pt x="37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6" name="Google Shape;2326;p70"/>
          <p:cNvGrpSpPr/>
          <p:nvPr/>
        </p:nvGrpSpPr>
        <p:grpSpPr>
          <a:xfrm>
            <a:off x="8112056" y="2787316"/>
            <a:ext cx="623888" cy="1042204"/>
            <a:chOff x="3475625" y="4216450"/>
            <a:chExt cx="432925" cy="723200"/>
          </a:xfrm>
        </p:grpSpPr>
        <p:sp>
          <p:nvSpPr>
            <p:cNvPr id="2327" name="Google Shape;2327;p70"/>
            <p:cNvSpPr/>
            <p:nvPr/>
          </p:nvSpPr>
          <p:spPr>
            <a:xfrm>
              <a:off x="3586200" y="4540450"/>
              <a:ext cx="211500" cy="114450"/>
            </a:xfrm>
            <a:custGeom>
              <a:avLst/>
              <a:gdLst/>
              <a:ahLst/>
              <a:cxnLst/>
              <a:rect l="l" t="t" r="r" b="b"/>
              <a:pathLst>
                <a:path w="8460" h="4578" extrusionOk="0">
                  <a:moveTo>
                    <a:pt x="1" y="0"/>
                  </a:moveTo>
                  <a:lnTo>
                    <a:pt x="1" y="4578"/>
                  </a:lnTo>
                  <a:cubicBezTo>
                    <a:pt x="1593" y="3340"/>
                    <a:pt x="3019" y="1891"/>
                    <a:pt x="4236" y="277"/>
                  </a:cubicBezTo>
                  <a:cubicBezTo>
                    <a:pt x="5441" y="1891"/>
                    <a:pt x="6867" y="3340"/>
                    <a:pt x="8460" y="4578"/>
                  </a:cubicBezTo>
                  <a:lnTo>
                    <a:pt x="8460" y="0"/>
                  </a:lnTo>
                  <a:cubicBezTo>
                    <a:pt x="7492" y="192"/>
                    <a:pt x="6509" y="288"/>
                    <a:pt x="5528" y="288"/>
                  </a:cubicBezTo>
                  <a:cubicBezTo>
                    <a:pt x="5096" y="288"/>
                    <a:pt x="4665" y="269"/>
                    <a:pt x="4236" y="232"/>
                  </a:cubicBezTo>
                  <a:cubicBezTo>
                    <a:pt x="3803" y="269"/>
                    <a:pt x="3370" y="288"/>
                    <a:pt x="2936" y="288"/>
                  </a:cubicBezTo>
                  <a:cubicBezTo>
                    <a:pt x="1952" y="288"/>
                    <a:pt x="968" y="19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0"/>
            <p:cNvSpPr/>
            <p:nvPr/>
          </p:nvSpPr>
          <p:spPr>
            <a:xfrm>
              <a:off x="3475625" y="4557300"/>
              <a:ext cx="432925" cy="201100"/>
            </a:xfrm>
            <a:custGeom>
              <a:avLst/>
              <a:gdLst/>
              <a:ahLst/>
              <a:cxnLst/>
              <a:rect l="l" t="t" r="r" b="b"/>
              <a:pathLst>
                <a:path w="17317" h="8044" extrusionOk="0">
                  <a:moveTo>
                    <a:pt x="8659" y="1"/>
                  </a:moveTo>
                  <a:cubicBezTo>
                    <a:pt x="7442" y="1615"/>
                    <a:pt x="6016" y="3064"/>
                    <a:pt x="4424" y="4302"/>
                  </a:cubicBezTo>
                  <a:cubicBezTo>
                    <a:pt x="3141" y="5275"/>
                    <a:pt x="1626" y="6160"/>
                    <a:pt x="1" y="6580"/>
                  </a:cubicBezTo>
                  <a:cubicBezTo>
                    <a:pt x="1" y="6580"/>
                    <a:pt x="1195" y="7243"/>
                    <a:pt x="3296" y="7675"/>
                  </a:cubicBezTo>
                  <a:cubicBezTo>
                    <a:pt x="4527" y="7921"/>
                    <a:pt x="5773" y="8044"/>
                    <a:pt x="7021" y="8044"/>
                  </a:cubicBezTo>
                  <a:cubicBezTo>
                    <a:pt x="7567" y="8044"/>
                    <a:pt x="8113" y="8020"/>
                    <a:pt x="8659" y="7973"/>
                  </a:cubicBezTo>
                  <a:cubicBezTo>
                    <a:pt x="9204" y="8020"/>
                    <a:pt x="9750" y="8044"/>
                    <a:pt x="10296" y="8044"/>
                  </a:cubicBezTo>
                  <a:cubicBezTo>
                    <a:pt x="11543" y="8044"/>
                    <a:pt x="12787" y="7921"/>
                    <a:pt x="14011" y="7675"/>
                  </a:cubicBezTo>
                  <a:cubicBezTo>
                    <a:pt x="16123" y="7243"/>
                    <a:pt x="17317" y="6580"/>
                    <a:pt x="17317" y="6580"/>
                  </a:cubicBezTo>
                  <a:cubicBezTo>
                    <a:pt x="15680" y="6160"/>
                    <a:pt x="14165" y="5286"/>
                    <a:pt x="12883" y="4302"/>
                  </a:cubicBezTo>
                  <a:cubicBezTo>
                    <a:pt x="11290" y="3064"/>
                    <a:pt x="9864" y="1615"/>
                    <a:pt x="8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0"/>
            <p:cNvSpPr/>
            <p:nvPr/>
          </p:nvSpPr>
          <p:spPr>
            <a:xfrm>
              <a:off x="3604450" y="4351900"/>
              <a:ext cx="175000" cy="104800"/>
            </a:xfrm>
            <a:custGeom>
              <a:avLst/>
              <a:gdLst/>
              <a:ahLst/>
              <a:cxnLst/>
              <a:rect l="l" t="t" r="r" b="b"/>
              <a:pathLst>
                <a:path w="7000" h="4192" extrusionOk="0">
                  <a:moveTo>
                    <a:pt x="0" y="1"/>
                  </a:moveTo>
                  <a:lnTo>
                    <a:pt x="0" y="4192"/>
                  </a:lnTo>
                  <a:cubicBezTo>
                    <a:pt x="1327" y="3197"/>
                    <a:pt x="2510" y="2013"/>
                    <a:pt x="3506" y="675"/>
                  </a:cubicBezTo>
                  <a:cubicBezTo>
                    <a:pt x="4501" y="2013"/>
                    <a:pt x="5673" y="3197"/>
                    <a:pt x="7000" y="4192"/>
                  </a:cubicBezTo>
                  <a:lnTo>
                    <a:pt x="7000" y="1"/>
                  </a:lnTo>
                  <a:cubicBezTo>
                    <a:pt x="6213" y="160"/>
                    <a:pt x="5410" y="241"/>
                    <a:pt x="4610" y="241"/>
                  </a:cubicBezTo>
                  <a:cubicBezTo>
                    <a:pt x="4241" y="241"/>
                    <a:pt x="3872" y="224"/>
                    <a:pt x="3506" y="189"/>
                  </a:cubicBezTo>
                  <a:cubicBezTo>
                    <a:pt x="3136" y="224"/>
                    <a:pt x="2765" y="241"/>
                    <a:pt x="2394" y="241"/>
                  </a:cubicBezTo>
                  <a:cubicBezTo>
                    <a:pt x="1590" y="241"/>
                    <a:pt x="787" y="16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0"/>
            <p:cNvSpPr/>
            <p:nvPr/>
          </p:nvSpPr>
          <p:spPr>
            <a:xfrm>
              <a:off x="3520975" y="4378725"/>
              <a:ext cx="341975" cy="158825"/>
            </a:xfrm>
            <a:custGeom>
              <a:avLst/>
              <a:gdLst/>
              <a:ahLst/>
              <a:cxnLst/>
              <a:rect l="l" t="t" r="r" b="b"/>
              <a:pathLst>
                <a:path w="13679" h="6353" extrusionOk="0">
                  <a:moveTo>
                    <a:pt x="6845" y="0"/>
                  </a:moveTo>
                  <a:cubicBezTo>
                    <a:pt x="5849" y="1327"/>
                    <a:pt x="4666" y="2511"/>
                    <a:pt x="3339" y="3517"/>
                  </a:cubicBezTo>
                  <a:cubicBezTo>
                    <a:pt x="2366" y="4247"/>
                    <a:pt x="1227" y="4877"/>
                    <a:pt x="0" y="5198"/>
                  </a:cubicBezTo>
                  <a:cubicBezTo>
                    <a:pt x="0" y="5198"/>
                    <a:pt x="940" y="5717"/>
                    <a:pt x="2610" y="6060"/>
                  </a:cubicBezTo>
                  <a:cubicBezTo>
                    <a:pt x="3575" y="6252"/>
                    <a:pt x="4556" y="6353"/>
                    <a:pt x="5539" y="6353"/>
                  </a:cubicBezTo>
                  <a:cubicBezTo>
                    <a:pt x="5974" y="6353"/>
                    <a:pt x="6410" y="6333"/>
                    <a:pt x="6845" y="6292"/>
                  </a:cubicBezTo>
                  <a:cubicBezTo>
                    <a:pt x="7276" y="6333"/>
                    <a:pt x="7709" y="6353"/>
                    <a:pt x="8143" y="6353"/>
                  </a:cubicBezTo>
                  <a:cubicBezTo>
                    <a:pt x="9122" y="6353"/>
                    <a:pt x="10103" y="6252"/>
                    <a:pt x="11069" y="6060"/>
                  </a:cubicBezTo>
                  <a:cubicBezTo>
                    <a:pt x="12727" y="5717"/>
                    <a:pt x="13678" y="5198"/>
                    <a:pt x="13678" y="5198"/>
                  </a:cubicBezTo>
                  <a:cubicBezTo>
                    <a:pt x="12451" y="4888"/>
                    <a:pt x="11323" y="4247"/>
                    <a:pt x="10339" y="3517"/>
                  </a:cubicBezTo>
                  <a:cubicBezTo>
                    <a:pt x="9012" y="2511"/>
                    <a:pt x="7840" y="1327"/>
                    <a:pt x="6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0"/>
            <p:cNvSpPr/>
            <p:nvPr/>
          </p:nvSpPr>
          <p:spPr>
            <a:xfrm>
              <a:off x="3550550" y="4216450"/>
              <a:ext cx="282825" cy="131525"/>
            </a:xfrm>
            <a:custGeom>
              <a:avLst/>
              <a:gdLst/>
              <a:ahLst/>
              <a:cxnLst/>
              <a:rect l="l" t="t" r="r" b="b"/>
              <a:pathLst>
                <a:path w="11313" h="5261" extrusionOk="0">
                  <a:moveTo>
                    <a:pt x="5662" y="1"/>
                  </a:moveTo>
                  <a:cubicBezTo>
                    <a:pt x="5662" y="1"/>
                    <a:pt x="3196" y="3473"/>
                    <a:pt x="0" y="4302"/>
                  </a:cubicBezTo>
                  <a:cubicBezTo>
                    <a:pt x="0" y="4302"/>
                    <a:pt x="785" y="4733"/>
                    <a:pt x="2156" y="5021"/>
                  </a:cubicBezTo>
                  <a:cubicBezTo>
                    <a:pt x="2945" y="5180"/>
                    <a:pt x="3749" y="5256"/>
                    <a:pt x="4554" y="5256"/>
                  </a:cubicBezTo>
                  <a:cubicBezTo>
                    <a:pt x="4924" y="5256"/>
                    <a:pt x="5293" y="5240"/>
                    <a:pt x="5662" y="5209"/>
                  </a:cubicBezTo>
                  <a:cubicBezTo>
                    <a:pt x="6028" y="5244"/>
                    <a:pt x="6397" y="5261"/>
                    <a:pt x="6766" y="5261"/>
                  </a:cubicBezTo>
                  <a:cubicBezTo>
                    <a:pt x="7566" y="5261"/>
                    <a:pt x="8369" y="5180"/>
                    <a:pt x="9156" y="5021"/>
                  </a:cubicBezTo>
                  <a:cubicBezTo>
                    <a:pt x="10538" y="4733"/>
                    <a:pt x="11312" y="4302"/>
                    <a:pt x="11312" y="4302"/>
                  </a:cubicBezTo>
                  <a:cubicBezTo>
                    <a:pt x="8116" y="3473"/>
                    <a:pt x="5662" y="1"/>
                    <a:pt x="5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0"/>
            <p:cNvSpPr/>
            <p:nvPr/>
          </p:nvSpPr>
          <p:spPr>
            <a:xfrm>
              <a:off x="3558000" y="4759100"/>
              <a:ext cx="267900" cy="180550"/>
            </a:xfrm>
            <a:custGeom>
              <a:avLst/>
              <a:gdLst/>
              <a:ahLst/>
              <a:cxnLst/>
              <a:rect l="l" t="t" r="r" b="b"/>
              <a:pathLst>
                <a:path w="10716" h="7222" extrusionOk="0">
                  <a:moveTo>
                    <a:pt x="1" y="1"/>
                  </a:moveTo>
                  <a:lnTo>
                    <a:pt x="1" y="7221"/>
                  </a:lnTo>
                  <a:lnTo>
                    <a:pt x="2644" y="7221"/>
                  </a:lnTo>
                  <a:lnTo>
                    <a:pt x="2644" y="5452"/>
                  </a:lnTo>
                  <a:cubicBezTo>
                    <a:pt x="2599" y="3926"/>
                    <a:pt x="3827" y="2677"/>
                    <a:pt x="5364" y="2677"/>
                  </a:cubicBezTo>
                  <a:cubicBezTo>
                    <a:pt x="6890" y="2677"/>
                    <a:pt x="8117" y="3926"/>
                    <a:pt x="8084" y="5452"/>
                  </a:cubicBezTo>
                  <a:lnTo>
                    <a:pt x="8084" y="7221"/>
                  </a:lnTo>
                  <a:lnTo>
                    <a:pt x="10716" y="7221"/>
                  </a:lnTo>
                  <a:lnTo>
                    <a:pt x="10716" y="1"/>
                  </a:lnTo>
                  <a:cubicBezTo>
                    <a:pt x="9492" y="247"/>
                    <a:pt x="8243" y="370"/>
                    <a:pt x="6996" y="370"/>
                  </a:cubicBezTo>
                  <a:cubicBezTo>
                    <a:pt x="6450" y="370"/>
                    <a:pt x="5905" y="346"/>
                    <a:pt x="5364" y="299"/>
                  </a:cubicBezTo>
                  <a:cubicBezTo>
                    <a:pt x="4818" y="346"/>
                    <a:pt x="4271" y="370"/>
                    <a:pt x="3724" y="370"/>
                  </a:cubicBezTo>
                  <a:cubicBezTo>
                    <a:pt x="2474" y="370"/>
                    <a:pt x="1224" y="24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2248;p70">
            <a:extLst>
              <a:ext uri="{FF2B5EF4-FFF2-40B4-BE49-F238E27FC236}">
                <a16:creationId xmlns:a16="http://schemas.microsoft.com/office/drawing/2014/main" id="{017D6993-1BD3-1348-868D-AA514CE6B8A0}"/>
              </a:ext>
            </a:extLst>
          </p:cNvPr>
          <p:cNvSpPr txBox="1">
            <a:spLocks/>
          </p:cNvSpPr>
          <p:nvPr/>
        </p:nvSpPr>
        <p:spPr>
          <a:xfrm>
            <a:off x="186852" y="184070"/>
            <a:ext cx="8549091" cy="5570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pPr algn="l"/>
            <a:r>
              <a:rPr lang="en-US" sz="2300" dirty="0">
                <a:solidFill>
                  <a:srgbClr val="002060"/>
                </a:solidFill>
              </a:rPr>
              <a:t>Find the OPPOSITE of the following words in the conservation</a:t>
            </a:r>
          </a:p>
        </p:txBody>
      </p:sp>
      <p:sp>
        <p:nvSpPr>
          <p:cNvPr id="102" name="Google Shape;2248;p70">
            <a:extLst>
              <a:ext uri="{FF2B5EF4-FFF2-40B4-BE49-F238E27FC236}">
                <a16:creationId xmlns:a16="http://schemas.microsoft.com/office/drawing/2014/main" id="{4313A3A8-E630-584C-B3F1-6EECDED64AE3}"/>
              </a:ext>
            </a:extLst>
          </p:cNvPr>
          <p:cNvSpPr txBox="1">
            <a:spLocks/>
          </p:cNvSpPr>
          <p:nvPr/>
        </p:nvSpPr>
        <p:spPr>
          <a:xfrm>
            <a:off x="3954386" y="693634"/>
            <a:ext cx="3775662" cy="93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pPr algn="l"/>
            <a:r>
              <a:rPr lang="en-US" sz="2800" dirty="0"/>
              <a:t>To stay up late </a:t>
            </a:r>
          </a:p>
        </p:txBody>
      </p:sp>
      <p:pic>
        <p:nvPicPr>
          <p:cNvPr id="3076" name="Picture 4" descr="Staying Up Late at Night Could Make You Fat - NDTV Food">
            <a:extLst>
              <a:ext uri="{FF2B5EF4-FFF2-40B4-BE49-F238E27FC236}">
                <a16:creationId xmlns:a16="http://schemas.microsoft.com/office/drawing/2014/main" id="{DBA0B874-0BAA-DC4D-88F4-02EACC76A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008" y="1666275"/>
            <a:ext cx="3953815" cy="26159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circle(in)">
                                      <p:cBhvr>
                                        <p:cTn id="7" dur="2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48"/>
                                        </p:tgtEl>
                                        <p:attrNameLst>
                                          <p:attrName>style.visibility</p:attrName>
                                        </p:attrNameLst>
                                      </p:cBhvr>
                                      <p:to>
                                        <p:strVal val="visible"/>
                                      </p:to>
                                    </p:set>
                                    <p:anim calcmode="lin" valueType="num">
                                      <p:cBhvr additive="base">
                                        <p:cTn id="12" dur="500" fill="hold"/>
                                        <p:tgtEl>
                                          <p:spTgt spid="2248"/>
                                        </p:tgtEl>
                                        <p:attrNameLst>
                                          <p:attrName>ppt_x</p:attrName>
                                        </p:attrNameLst>
                                      </p:cBhvr>
                                      <p:tavLst>
                                        <p:tav tm="0">
                                          <p:val>
                                            <p:strVal val="#ppt_x"/>
                                          </p:val>
                                        </p:tav>
                                        <p:tav tm="100000">
                                          <p:val>
                                            <p:strVal val="#ppt_x"/>
                                          </p:val>
                                        </p:tav>
                                      </p:tavLst>
                                    </p:anim>
                                    <p:anim calcmode="lin" valueType="num">
                                      <p:cBhvr additive="base">
                                        <p:cTn id="13" dur="500" fill="hold"/>
                                        <p:tgtEl>
                                          <p:spTgt spid="22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
                                        </p:tgtEl>
                                        <p:attrNameLst>
                                          <p:attrName>style.visibility</p:attrName>
                                        </p:attrNameLst>
                                      </p:cBhvr>
                                      <p:to>
                                        <p:strVal val="visible"/>
                                      </p:to>
                                    </p:set>
                                    <p:anim calcmode="lin" valueType="num">
                                      <p:cBhvr additive="base">
                                        <p:cTn id="18" dur="500" fill="hold"/>
                                        <p:tgtEl>
                                          <p:spTgt spid="102"/>
                                        </p:tgtEl>
                                        <p:attrNameLst>
                                          <p:attrName>ppt_x</p:attrName>
                                        </p:attrNameLst>
                                      </p:cBhvr>
                                      <p:tavLst>
                                        <p:tav tm="0">
                                          <p:val>
                                            <p:strVal val="#ppt_x"/>
                                          </p:val>
                                        </p:tav>
                                        <p:tav tm="100000">
                                          <p:val>
                                            <p:strVal val="#ppt_x"/>
                                          </p:val>
                                        </p:tav>
                                      </p:tavLst>
                                    </p:anim>
                                    <p:anim calcmode="lin" valueType="num">
                                      <p:cBhvr additive="base">
                                        <p:cTn id="19"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blinds(horizontal)">
                                      <p:cBhvr>
                                        <p:cTn id="24" dur="500"/>
                                        <p:tgtEl>
                                          <p:spTgt spid="307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47">
                                            <p:txEl>
                                              <p:pRg st="0" end="0"/>
                                            </p:txEl>
                                          </p:spTgt>
                                        </p:tgtEl>
                                        <p:attrNameLst>
                                          <p:attrName>style.visibility</p:attrName>
                                        </p:attrNameLst>
                                      </p:cBhvr>
                                      <p:to>
                                        <p:strVal val="visible"/>
                                      </p:to>
                                    </p:set>
                                    <p:anim calcmode="lin" valueType="num">
                                      <p:cBhvr additive="base">
                                        <p:cTn id="29" dur="500" fill="hold"/>
                                        <p:tgtEl>
                                          <p:spTgt spid="224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7" grpId="0" build="p"/>
      <p:bldP spid="2248" grpId="0"/>
      <p:bldP spid="101" grpId="0"/>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246"/>
        <p:cNvGrpSpPr/>
        <p:nvPr/>
      </p:nvGrpSpPr>
      <p:grpSpPr>
        <a:xfrm>
          <a:off x="0" y="0"/>
          <a:ext cx="0" cy="0"/>
          <a:chOff x="0" y="0"/>
          <a:chExt cx="0" cy="0"/>
        </a:xfrm>
      </p:grpSpPr>
      <p:sp>
        <p:nvSpPr>
          <p:cNvPr id="2247" name="Google Shape;2247;p70"/>
          <p:cNvSpPr txBox="1">
            <a:spLocks noGrp="1"/>
          </p:cNvSpPr>
          <p:nvPr>
            <p:ph type="subTitle" idx="1"/>
          </p:nvPr>
        </p:nvSpPr>
        <p:spPr>
          <a:xfrm flipH="1">
            <a:off x="328390" y="1476292"/>
            <a:ext cx="2496252" cy="9600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(a) Lo </a:t>
            </a:r>
            <a:r>
              <a:rPr lang="en-US" sz="2400" dirty="0" err="1"/>
              <a:t>lắng</a:t>
            </a:r>
            <a:endParaRPr lang="en-US" sz="2400" dirty="0"/>
          </a:p>
        </p:txBody>
      </p:sp>
      <p:sp>
        <p:nvSpPr>
          <p:cNvPr id="2248" name="Google Shape;2248;p70"/>
          <p:cNvSpPr txBox="1">
            <a:spLocks noGrp="1"/>
          </p:cNvSpPr>
          <p:nvPr>
            <p:ph type="title"/>
          </p:nvPr>
        </p:nvSpPr>
        <p:spPr>
          <a:xfrm>
            <a:off x="345545" y="678137"/>
            <a:ext cx="3775662" cy="9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 To be relaxed &gt;&lt; </a:t>
            </a:r>
            <a:endParaRPr sz="2800" dirty="0"/>
          </a:p>
        </p:txBody>
      </p:sp>
      <p:grpSp>
        <p:nvGrpSpPr>
          <p:cNvPr id="2249" name="Google Shape;2249;p70"/>
          <p:cNvGrpSpPr/>
          <p:nvPr/>
        </p:nvGrpSpPr>
        <p:grpSpPr>
          <a:xfrm>
            <a:off x="7536110" y="1240680"/>
            <a:ext cx="1251421" cy="2586538"/>
            <a:chOff x="7355160" y="1241430"/>
            <a:chExt cx="1251421" cy="2586538"/>
          </a:xfrm>
        </p:grpSpPr>
        <p:sp>
          <p:nvSpPr>
            <p:cNvPr id="2250" name="Google Shape;2250;p70"/>
            <p:cNvSpPr/>
            <p:nvPr/>
          </p:nvSpPr>
          <p:spPr>
            <a:xfrm>
              <a:off x="8159135" y="1615765"/>
              <a:ext cx="175926" cy="29868"/>
            </a:xfrm>
            <a:custGeom>
              <a:avLst/>
              <a:gdLst/>
              <a:ahLst/>
              <a:cxnLst/>
              <a:rect l="l" t="t" r="r" b="b"/>
              <a:pathLst>
                <a:path w="2144" h="364" extrusionOk="0">
                  <a:moveTo>
                    <a:pt x="0" y="1"/>
                  </a:moveTo>
                  <a:lnTo>
                    <a:pt x="0" y="364"/>
                  </a:lnTo>
                  <a:lnTo>
                    <a:pt x="2143" y="364"/>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0"/>
            <p:cNvSpPr/>
            <p:nvPr/>
          </p:nvSpPr>
          <p:spPr>
            <a:xfrm>
              <a:off x="8188183" y="1571866"/>
              <a:ext cx="117749" cy="30524"/>
            </a:xfrm>
            <a:custGeom>
              <a:avLst/>
              <a:gdLst/>
              <a:ahLst/>
              <a:cxnLst/>
              <a:rect l="l" t="t" r="r" b="b"/>
              <a:pathLst>
                <a:path w="1435" h="372" extrusionOk="0">
                  <a:moveTo>
                    <a:pt x="1" y="0"/>
                  </a:moveTo>
                  <a:lnTo>
                    <a:pt x="1" y="372"/>
                  </a:lnTo>
                  <a:lnTo>
                    <a:pt x="1435" y="372"/>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0"/>
            <p:cNvSpPr/>
            <p:nvPr/>
          </p:nvSpPr>
          <p:spPr>
            <a:xfrm>
              <a:off x="8203773" y="1241430"/>
              <a:ext cx="86568" cy="317061"/>
            </a:xfrm>
            <a:custGeom>
              <a:avLst/>
              <a:gdLst/>
              <a:ahLst/>
              <a:cxnLst/>
              <a:rect l="l" t="t" r="r" b="b"/>
              <a:pathLst>
                <a:path w="1055" h="3864" extrusionOk="0">
                  <a:moveTo>
                    <a:pt x="532" y="1"/>
                  </a:moveTo>
                  <a:cubicBezTo>
                    <a:pt x="491" y="1"/>
                    <a:pt x="450" y="27"/>
                    <a:pt x="450" y="79"/>
                  </a:cubicBezTo>
                  <a:lnTo>
                    <a:pt x="450" y="1539"/>
                  </a:lnTo>
                  <a:lnTo>
                    <a:pt x="329" y="1539"/>
                  </a:lnTo>
                  <a:lnTo>
                    <a:pt x="1" y="3863"/>
                  </a:lnTo>
                  <a:lnTo>
                    <a:pt x="1055" y="3863"/>
                  </a:lnTo>
                  <a:lnTo>
                    <a:pt x="727" y="1539"/>
                  </a:lnTo>
                  <a:lnTo>
                    <a:pt x="614" y="1539"/>
                  </a:lnTo>
                  <a:lnTo>
                    <a:pt x="614" y="79"/>
                  </a:lnTo>
                  <a:cubicBezTo>
                    <a:pt x="614" y="27"/>
                    <a:pt x="573" y="1"/>
                    <a:pt x="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0"/>
            <p:cNvSpPr/>
            <p:nvPr/>
          </p:nvSpPr>
          <p:spPr>
            <a:xfrm>
              <a:off x="8130088" y="1659090"/>
              <a:ext cx="234021" cy="30524"/>
            </a:xfrm>
            <a:custGeom>
              <a:avLst/>
              <a:gdLst/>
              <a:ahLst/>
              <a:cxnLst/>
              <a:rect l="l" t="t" r="r" b="b"/>
              <a:pathLst>
                <a:path w="2852" h="372" extrusionOk="0">
                  <a:moveTo>
                    <a:pt x="0" y="0"/>
                  </a:moveTo>
                  <a:lnTo>
                    <a:pt x="0" y="372"/>
                  </a:lnTo>
                  <a:lnTo>
                    <a:pt x="2852" y="372"/>
                  </a:lnTo>
                  <a:lnTo>
                    <a:pt x="28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0"/>
            <p:cNvSpPr/>
            <p:nvPr/>
          </p:nvSpPr>
          <p:spPr>
            <a:xfrm>
              <a:off x="8290259" y="1877438"/>
              <a:ext cx="117831" cy="204973"/>
            </a:xfrm>
            <a:custGeom>
              <a:avLst/>
              <a:gdLst/>
              <a:ahLst/>
              <a:cxnLst/>
              <a:rect l="l" t="t" r="r" b="b"/>
              <a:pathLst>
                <a:path w="1436" h="2498" extrusionOk="0">
                  <a:moveTo>
                    <a:pt x="1" y="0"/>
                  </a:moveTo>
                  <a:lnTo>
                    <a:pt x="1" y="2497"/>
                  </a:lnTo>
                  <a:lnTo>
                    <a:pt x="1435" y="2497"/>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0"/>
            <p:cNvSpPr/>
            <p:nvPr/>
          </p:nvSpPr>
          <p:spPr>
            <a:xfrm>
              <a:off x="8115154" y="1702989"/>
              <a:ext cx="263807" cy="1365641"/>
            </a:xfrm>
            <a:custGeom>
              <a:avLst/>
              <a:gdLst/>
              <a:ahLst/>
              <a:cxnLst/>
              <a:rect l="l" t="t" r="r" b="b"/>
              <a:pathLst>
                <a:path w="3215" h="16643" extrusionOk="0">
                  <a:moveTo>
                    <a:pt x="1" y="1"/>
                  </a:moveTo>
                  <a:lnTo>
                    <a:pt x="1" y="1962"/>
                  </a:lnTo>
                  <a:lnTo>
                    <a:pt x="1167" y="1962"/>
                  </a:lnTo>
                  <a:cubicBezTo>
                    <a:pt x="1210" y="1962"/>
                    <a:pt x="1245" y="1997"/>
                    <a:pt x="1245" y="2049"/>
                  </a:cubicBezTo>
                  <a:lnTo>
                    <a:pt x="1245" y="16642"/>
                  </a:lnTo>
                  <a:lnTo>
                    <a:pt x="1971" y="16642"/>
                  </a:lnTo>
                  <a:lnTo>
                    <a:pt x="1971" y="2049"/>
                  </a:lnTo>
                  <a:cubicBezTo>
                    <a:pt x="1971" y="1997"/>
                    <a:pt x="2005" y="1962"/>
                    <a:pt x="2057" y="1962"/>
                  </a:cubicBezTo>
                  <a:lnTo>
                    <a:pt x="3215" y="1962"/>
                  </a:lnTo>
                  <a:lnTo>
                    <a:pt x="32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0"/>
            <p:cNvSpPr/>
            <p:nvPr/>
          </p:nvSpPr>
          <p:spPr>
            <a:xfrm>
              <a:off x="8289603" y="2095787"/>
              <a:ext cx="147535" cy="1031678"/>
            </a:xfrm>
            <a:custGeom>
              <a:avLst/>
              <a:gdLst/>
              <a:ahLst/>
              <a:cxnLst/>
              <a:rect l="l" t="t" r="r" b="b"/>
              <a:pathLst>
                <a:path w="1798" h="12573" extrusionOk="0">
                  <a:moveTo>
                    <a:pt x="0" y="1"/>
                  </a:moveTo>
                  <a:lnTo>
                    <a:pt x="0" y="11855"/>
                  </a:lnTo>
                  <a:lnTo>
                    <a:pt x="1193" y="11855"/>
                  </a:lnTo>
                  <a:cubicBezTo>
                    <a:pt x="1245" y="11855"/>
                    <a:pt x="1296" y="11881"/>
                    <a:pt x="1331" y="11933"/>
                  </a:cubicBezTo>
                  <a:cubicBezTo>
                    <a:pt x="1469" y="12149"/>
                    <a:pt x="1625" y="12365"/>
                    <a:pt x="1798" y="12572"/>
                  </a:cubicBezTo>
                  <a:lnTo>
                    <a:pt x="17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0"/>
            <p:cNvSpPr/>
            <p:nvPr/>
          </p:nvSpPr>
          <p:spPr>
            <a:xfrm>
              <a:off x="8057059" y="2095787"/>
              <a:ext cx="146796" cy="972844"/>
            </a:xfrm>
            <a:custGeom>
              <a:avLst/>
              <a:gdLst/>
              <a:ahLst/>
              <a:cxnLst/>
              <a:rect l="l" t="t" r="r" b="b"/>
              <a:pathLst>
                <a:path w="1789" h="11856" extrusionOk="0">
                  <a:moveTo>
                    <a:pt x="0" y="1"/>
                  </a:moveTo>
                  <a:lnTo>
                    <a:pt x="0" y="11855"/>
                  </a:lnTo>
                  <a:lnTo>
                    <a:pt x="1789" y="11855"/>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0"/>
            <p:cNvSpPr/>
            <p:nvPr/>
          </p:nvSpPr>
          <p:spPr>
            <a:xfrm>
              <a:off x="8086106" y="1877438"/>
              <a:ext cx="117749" cy="204973"/>
            </a:xfrm>
            <a:custGeom>
              <a:avLst/>
              <a:gdLst/>
              <a:ahLst/>
              <a:cxnLst/>
              <a:rect l="l" t="t" r="r" b="b"/>
              <a:pathLst>
                <a:path w="1435" h="2498" extrusionOk="0">
                  <a:moveTo>
                    <a:pt x="0" y="0"/>
                  </a:moveTo>
                  <a:lnTo>
                    <a:pt x="0" y="2497"/>
                  </a:lnTo>
                  <a:lnTo>
                    <a:pt x="1435" y="2497"/>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0"/>
            <p:cNvSpPr/>
            <p:nvPr/>
          </p:nvSpPr>
          <p:spPr>
            <a:xfrm>
              <a:off x="7582699" y="2217064"/>
              <a:ext cx="256012" cy="39058"/>
            </a:xfrm>
            <a:custGeom>
              <a:avLst/>
              <a:gdLst/>
              <a:ahLst/>
              <a:cxnLst/>
              <a:rect l="l" t="t" r="r" b="b"/>
              <a:pathLst>
                <a:path w="3120" h="476" extrusionOk="0">
                  <a:moveTo>
                    <a:pt x="182" y="0"/>
                  </a:moveTo>
                  <a:cubicBezTo>
                    <a:pt x="122" y="147"/>
                    <a:pt x="61" y="311"/>
                    <a:pt x="1" y="475"/>
                  </a:cubicBezTo>
                  <a:lnTo>
                    <a:pt x="3120" y="475"/>
                  </a:lnTo>
                  <a:cubicBezTo>
                    <a:pt x="3059" y="311"/>
                    <a:pt x="2999" y="147"/>
                    <a:pt x="2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0"/>
            <p:cNvSpPr/>
            <p:nvPr/>
          </p:nvSpPr>
          <p:spPr>
            <a:xfrm>
              <a:off x="7562842" y="2269497"/>
              <a:ext cx="295726" cy="66054"/>
            </a:xfrm>
            <a:custGeom>
              <a:avLst/>
              <a:gdLst/>
              <a:ahLst/>
              <a:cxnLst/>
              <a:rect l="l" t="t" r="r" b="b"/>
              <a:pathLst>
                <a:path w="3604" h="805" extrusionOk="0">
                  <a:moveTo>
                    <a:pt x="191" y="0"/>
                  </a:moveTo>
                  <a:cubicBezTo>
                    <a:pt x="122" y="191"/>
                    <a:pt x="61" y="398"/>
                    <a:pt x="1" y="614"/>
                  </a:cubicBezTo>
                  <a:lnTo>
                    <a:pt x="96" y="804"/>
                  </a:lnTo>
                  <a:lnTo>
                    <a:pt x="450" y="96"/>
                  </a:lnTo>
                  <a:cubicBezTo>
                    <a:pt x="467" y="70"/>
                    <a:pt x="495" y="57"/>
                    <a:pt x="524" y="57"/>
                  </a:cubicBezTo>
                  <a:cubicBezTo>
                    <a:pt x="552" y="57"/>
                    <a:pt x="580" y="70"/>
                    <a:pt x="597" y="96"/>
                  </a:cubicBezTo>
                  <a:lnTo>
                    <a:pt x="951" y="804"/>
                  </a:lnTo>
                  <a:lnTo>
                    <a:pt x="1305" y="96"/>
                  </a:lnTo>
                  <a:cubicBezTo>
                    <a:pt x="1314" y="70"/>
                    <a:pt x="1349" y="52"/>
                    <a:pt x="1375" y="52"/>
                  </a:cubicBezTo>
                  <a:cubicBezTo>
                    <a:pt x="1409" y="52"/>
                    <a:pt x="1435" y="70"/>
                    <a:pt x="1452" y="96"/>
                  </a:cubicBezTo>
                  <a:lnTo>
                    <a:pt x="1807" y="804"/>
                  </a:lnTo>
                  <a:lnTo>
                    <a:pt x="2161" y="96"/>
                  </a:lnTo>
                  <a:cubicBezTo>
                    <a:pt x="2170" y="70"/>
                    <a:pt x="2195" y="52"/>
                    <a:pt x="2230" y="52"/>
                  </a:cubicBezTo>
                  <a:cubicBezTo>
                    <a:pt x="2265" y="52"/>
                    <a:pt x="2290" y="70"/>
                    <a:pt x="2299" y="96"/>
                  </a:cubicBezTo>
                  <a:lnTo>
                    <a:pt x="2662" y="804"/>
                  </a:lnTo>
                  <a:lnTo>
                    <a:pt x="3016" y="96"/>
                  </a:lnTo>
                  <a:cubicBezTo>
                    <a:pt x="3029" y="70"/>
                    <a:pt x="3057" y="57"/>
                    <a:pt x="3085" y="57"/>
                  </a:cubicBezTo>
                  <a:cubicBezTo>
                    <a:pt x="3114" y="57"/>
                    <a:pt x="3142" y="70"/>
                    <a:pt x="3155" y="96"/>
                  </a:cubicBezTo>
                  <a:lnTo>
                    <a:pt x="3509" y="804"/>
                  </a:lnTo>
                  <a:lnTo>
                    <a:pt x="3604" y="614"/>
                  </a:lnTo>
                  <a:cubicBezTo>
                    <a:pt x="3543" y="398"/>
                    <a:pt x="3483" y="191"/>
                    <a:pt x="3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0"/>
            <p:cNvSpPr/>
            <p:nvPr/>
          </p:nvSpPr>
          <p:spPr>
            <a:xfrm>
              <a:off x="7603295" y="2027025"/>
              <a:ext cx="215558" cy="177321"/>
            </a:xfrm>
            <a:custGeom>
              <a:avLst/>
              <a:gdLst/>
              <a:ahLst/>
              <a:cxnLst/>
              <a:rect l="l" t="t" r="r" b="b"/>
              <a:pathLst>
                <a:path w="2627" h="2161" extrusionOk="0">
                  <a:moveTo>
                    <a:pt x="1314" y="0"/>
                  </a:moveTo>
                  <a:cubicBezTo>
                    <a:pt x="1141" y="156"/>
                    <a:pt x="571" y="761"/>
                    <a:pt x="0" y="2161"/>
                  </a:cubicBezTo>
                  <a:lnTo>
                    <a:pt x="2627" y="2161"/>
                  </a:lnTo>
                  <a:cubicBezTo>
                    <a:pt x="2057" y="761"/>
                    <a:pt x="1478" y="156"/>
                    <a:pt x="1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0"/>
            <p:cNvSpPr/>
            <p:nvPr/>
          </p:nvSpPr>
          <p:spPr>
            <a:xfrm>
              <a:off x="7582699" y="2295016"/>
              <a:ext cx="350375" cy="773615"/>
            </a:xfrm>
            <a:custGeom>
              <a:avLst/>
              <a:gdLst/>
              <a:ahLst/>
              <a:cxnLst/>
              <a:rect l="l" t="t" r="r" b="b"/>
              <a:pathLst>
                <a:path w="4270" h="9428" extrusionOk="0">
                  <a:moveTo>
                    <a:pt x="277" y="1"/>
                  </a:moveTo>
                  <a:lnTo>
                    <a:pt x="1" y="554"/>
                  </a:lnTo>
                  <a:cubicBezTo>
                    <a:pt x="122" y="1452"/>
                    <a:pt x="519" y="3681"/>
                    <a:pt x="1772" y="5651"/>
                  </a:cubicBezTo>
                  <a:cubicBezTo>
                    <a:pt x="2843" y="7336"/>
                    <a:pt x="3561" y="8581"/>
                    <a:pt x="3949" y="9427"/>
                  </a:cubicBezTo>
                  <a:lnTo>
                    <a:pt x="4200" y="9427"/>
                  </a:lnTo>
                  <a:cubicBezTo>
                    <a:pt x="4269" y="7950"/>
                    <a:pt x="4243" y="6464"/>
                    <a:pt x="4131" y="4995"/>
                  </a:cubicBezTo>
                  <a:cubicBezTo>
                    <a:pt x="3042" y="3491"/>
                    <a:pt x="2092" y="1530"/>
                    <a:pt x="1668" y="614"/>
                  </a:cubicBezTo>
                  <a:lnTo>
                    <a:pt x="1616" y="709"/>
                  </a:lnTo>
                  <a:cubicBezTo>
                    <a:pt x="1616" y="718"/>
                    <a:pt x="1608" y="726"/>
                    <a:pt x="1599" y="735"/>
                  </a:cubicBezTo>
                  <a:lnTo>
                    <a:pt x="1591" y="735"/>
                  </a:lnTo>
                  <a:cubicBezTo>
                    <a:pt x="1582" y="744"/>
                    <a:pt x="1565" y="744"/>
                    <a:pt x="1556" y="744"/>
                  </a:cubicBezTo>
                  <a:cubicBezTo>
                    <a:pt x="1539" y="744"/>
                    <a:pt x="1530" y="744"/>
                    <a:pt x="1513" y="735"/>
                  </a:cubicBezTo>
                  <a:cubicBezTo>
                    <a:pt x="1504" y="726"/>
                    <a:pt x="1496" y="718"/>
                    <a:pt x="1487" y="709"/>
                  </a:cubicBezTo>
                  <a:lnTo>
                    <a:pt x="1133" y="1"/>
                  </a:lnTo>
                  <a:lnTo>
                    <a:pt x="778" y="709"/>
                  </a:lnTo>
                  <a:cubicBezTo>
                    <a:pt x="761" y="739"/>
                    <a:pt x="733" y="754"/>
                    <a:pt x="705" y="754"/>
                  </a:cubicBezTo>
                  <a:cubicBezTo>
                    <a:pt x="677" y="754"/>
                    <a:pt x="649" y="739"/>
                    <a:pt x="631" y="709"/>
                  </a:cubicBezTo>
                  <a:lnTo>
                    <a:pt x="2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0"/>
            <p:cNvSpPr/>
            <p:nvPr/>
          </p:nvSpPr>
          <p:spPr>
            <a:xfrm>
              <a:off x="7488418" y="2728185"/>
              <a:ext cx="158202" cy="417004"/>
            </a:xfrm>
            <a:custGeom>
              <a:avLst/>
              <a:gdLst/>
              <a:ahLst/>
              <a:cxnLst/>
              <a:rect l="l" t="t" r="r" b="b"/>
              <a:pathLst>
                <a:path w="1928" h="5082" extrusionOk="0">
                  <a:moveTo>
                    <a:pt x="104" y="1"/>
                  </a:moveTo>
                  <a:cubicBezTo>
                    <a:pt x="1" y="1513"/>
                    <a:pt x="1" y="3042"/>
                    <a:pt x="87" y="4554"/>
                  </a:cubicBezTo>
                  <a:cubicBezTo>
                    <a:pt x="104" y="4615"/>
                    <a:pt x="165" y="4805"/>
                    <a:pt x="260" y="5081"/>
                  </a:cubicBezTo>
                  <a:cubicBezTo>
                    <a:pt x="502" y="4814"/>
                    <a:pt x="718" y="4528"/>
                    <a:pt x="916" y="4226"/>
                  </a:cubicBezTo>
                  <a:lnTo>
                    <a:pt x="925" y="4209"/>
                  </a:lnTo>
                  <a:lnTo>
                    <a:pt x="925" y="3353"/>
                  </a:lnTo>
                  <a:lnTo>
                    <a:pt x="1150" y="3448"/>
                  </a:lnTo>
                  <a:cubicBezTo>
                    <a:pt x="1374" y="3552"/>
                    <a:pt x="1755" y="3768"/>
                    <a:pt x="1824" y="4114"/>
                  </a:cubicBezTo>
                  <a:lnTo>
                    <a:pt x="1832" y="4148"/>
                  </a:lnTo>
                  <a:lnTo>
                    <a:pt x="1927" y="4148"/>
                  </a:lnTo>
                  <a:lnTo>
                    <a:pt x="1772" y="3880"/>
                  </a:lnTo>
                  <a:cubicBezTo>
                    <a:pt x="1063" y="2653"/>
                    <a:pt x="502" y="1349"/>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0"/>
            <p:cNvSpPr/>
            <p:nvPr/>
          </p:nvSpPr>
          <p:spPr>
            <a:xfrm>
              <a:off x="7728100" y="2295016"/>
              <a:ext cx="192173" cy="383689"/>
            </a:xfrm>
            <a:custGeom>
              <a:avLst/>
              <a:gdLst/>
              <a:ahLst/>
              <a:cxnLst/>
              <a:rect l="l" t="t" r="r" b="b"/>
              <a:pathLst>
                <a:path w="2342" h="4676" extrusionOk="0">
                  <a:moveTo>
                    <a:pt x="216" y="1"/>
                  </a:moveTo>
                  <a:lnTo>
                    <a:pt x="0" y="424"/>
                  </a:lnTo>
                  <a:cubicBezTo>
                    <a:pt x="372" y="1236"/>
                    <a:pt x="1279" y="3146"/>
                    <a:pt x="2342" y="4675"/>
                  </a:cubicBezTo>
                  <a:cubicBezTo>
                    <a:pt x="2324" y="4416"/>
                    <a:pt x="2298" y="4157"/>
                    <a:pt x="2272" y="3889"/>
                  </a:cubicBezTo>
                  <a:cubicBezTo>
                    <a:pt x="2151" y="2757"/>
                    <a:pt x="1944" y="1642"/>
                    <a:pt x="1650" y="545"/>
                  </a:cubicBezTo>
                  <a:lnTo>
                    <a:pt x="1564" y="718"/>
                  </a:lnTo>
                  <a:cubicBezTo>
                    <a:pt x="1547" y="738"/>
                    <a:pt x="1523" y="749"/>
                    <a:pt x="1498" y="749"/>
                  </a:cubicBezTo>
                  <a:cubicBezTo>
                    <a:pt x="1471" y="749"/>
                    <a:pt x="1444" y="736"/>
                    <a:pt x="1426" y="709"/>
                  </a:cubicBezTo>
                  <a:lnTo>
                    <a:pt x="1071" y="1"/>
                  </a:lnTo>
                  <a:lnTo>
                    <a:pt x="717" y="709"/>
                  </a:lnTo>
                  <a:cubicBezTo>
                    <a:pt x="700" y="735"/>
                    <a:pt x="674" y="752"/>
                    <a:pt x="648" y="761"/>
                  </a:cubicBezTo>
                  <a:cubicBezTo>
                    <a:pt x="613" y="761"/>
                    <a:pt x="588" y="735"/>
                    <a:pt x="570" y="709"/>
                  </a:cubicBez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0"/>
            <p:cNvSpPr/>
            <p:nvPr/>
          </p:nvSpPr>
          <p:spPr>
            <a:xfrm>
              <a:off x="7499741" y="2339654"/>
              <a:ext cx="392879" cy="728977"/>
            </a:xfrm>
            <a:custGeom>
              <a:avLst/>
              <a:gdLst/>
              <a:ahLst/>
              <a:cxnLst/>
              <a:rect l="l" t="t" r="r" b="b"/>
              <a:pathLst>
                <a:path w="4788" h="8884" extrusionOk="0">
                  <a:moveTo>
                    <a:pt x="701" y="1"/>
                  </a:moveTo>
                  <a:cubicBezTo>
                    <a:pt x="407" y="1098"/>
                    <a:pt x="208" y="2213"/>
                    <a:pt x="87" y="3345"/>
                  </a:cubicBezTo>
                  <a:cubicBezTo>
                    <a:pt x="53" y="3647"/>
                    <a:pt x="27" y="3950"/>
                    <a:pt x="1" y="4243"/>
                  </a:cubicBezTo>
                  <a:cubicBezTo>
                    <a:pt x="390" y="5747"/>
                    <a:pt x="986" y="7190"/>
                    <a:pt x="1772" y="8529"/>
                  </a:cubicBezTo>
                  <a:cubicBezTo>
                    <a:pt x="1841" y="8650"/>
                    <a:pt x="1910" y="8771"/>
                    <a:pt x="1979" y="8883"/>
                  </a:cubicBezTo>
                  <a:lnTo>
                    <a:pt x="4788" y="8883"/>
                  </a:lnTo>
                  <a:cubicBezTo>
                    <a:pt x="4390" y="8045"/>
                    <a:pt x="3682" y="6827"/>
                    <a:pt x="2645" y="5202"/>
                  </a:cubicBezTo>
                  <a:cubicBezTo>
                    <a:pt x="1452" y="3319"/>
                    <a:pt x="1020" y="1211"/>
                    <a:pt x="873" y="217"/>
                  </a:cubicBezTo>
                  <a:lnTo>
                    <a:pt x="856" y="217"/>
                  </a:lnTo>
                  <a:cubicBezTo>
                    <a:pt x="830" y="217"/>
                    <a:pt x="804" y="200"/>
                    <a:pt x="787" y="174"/>
                  </a:cubicBezTo>
                  <a:lnTo>
                    <a:pt x="7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0"/>
            <p:cNvSpPr/>
            <p:nvPr/>
          </p:nvSpPr>
          <p:spPr>
            <a:xfrm>
              <a:off x="7411860" y="3266301"/>
              <a:ext cx="1138021" cy="68926"/>
            </a:xfrm>
            <a:custGeom>
              <a:avLst/>
              <a:gdLst/>
              <a:ahLst/>
              <a:cxnLst/>
              <a:rect l="l" t="t" r="r" b="b"/>
              <a:pathLst>
                <a:path w="13869" h="840" extrusionOk="0">
                  <a:moveTo>
                    <a:pt x="761" y="1"/>
                  </a:moveTo>
                  <a:cubicBezTo>
                    <a:pt x="717" y="148"/>
                    <a:pt x="579" y="485"/>
                    <a:pt x="0" y="839"/>
                  </a:cubicBezTo>
                  <a:lnTo>
                    <a:pt x="13868" y="839"/>
                  </a:lnTo>
                  <a:cubicBezTo>
                    <a:pt x="13298" y="485"/>
                    <a:pt x="13151" y="148"/>
                    <a:pt x="13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0"/>
            <p:cNvSpPr/>
            <p:nvPr/>
          </p:nvSpPr>
          <p:spPr>
            <a:xfrm>
              <a:off x="7474961" y="3225192"/>
              <a:ext cx="1011820" cy="27735"/>
            </a:xfrm>
            <a:custGeom>
              <a:avLst/>
              <a:gdLst/>
              <a:ahLst/>
              <a:cxnLst/>
              <a:rect l="l" t="t" r="r" b="b"/>
              <a:pathLst>
                <a:path w="12331" h="338" extrusionOk="0">
                  <a:moveTo>
                    <a:pt x="0" y="1"/>
                  </a:moveTo>
                  <a:lnTo>
                    <a:pt x="0" y="338"/>
                  </a:lnTo>
                  <a:lnTo>
                    <a:pt x="12330" y="338"/>
                  </a:lnTo>
                  <a:lnTo>
                    <a:pt x="123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0"/>
            <p:cNvSpPr/>
            <p:nvPr/>
          </p:nvSpPr>
          <p:spPr>
            <a:xfrm>
              <a:off x="7577776" y="3023829"/>
              <a:ext cx="47592" cy="44802"/>
            </a:xfrm>
            <a:custGeom>
              <a:avLst/>
              <a:gdLst/>
              <a:ahLst/>
              <a:cxnLst/>
              <a:rect l="l" t="t" r="r" b="b"/>
              <a:pathLst>
                <a:path w="580" h="546" extrusionOk="0">
                  <a:moveTo>
                    <a:pt x="0" y="1"/>
                  </a:moveTo>
                  <a:lnTo>
                    <a:pt x="0" y="545"/>
                  </a:lnTo>
                  <a:lnTo>
                    <a:pt x="579" y="545"/>
                  </a:lnTo>
                  <a:cubicBezTo>
                    <a:pt x="519" y="260"/>
                    <a:pt x="173" y="7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0"/>
            <p:cNvSpPr/>
            <p:nvPr/>
          </p:nvSpPr>
          <p:spPr>
            <a:xfrm>
              <a:off x="7856352" y="3583936"/>
              <a:ext cx="248955" cy="38402"/>
            </a:xfrm>
            <a:custGeom>
              <a:avLst/>
              <a:gdLst/>
              <a:ahLst/>
              <a:cxnLst/>
              <a:rect l="l" t="t" r="r" b="b"/>
              <a:pathLst>
                <a:path w="3034" h="468" extrusionOk="0">
                  <a:moveTo>
                    <a:pt x="87" y="1"/>
                  </a:moveTo>
                  <a:lnTo>
                    <a:pt x="1" y="467"/>
                  </a:lnTo>
                  <a:lnTo>
                    <a:pt x="3034" y="467"/>
                  </a:lnTo>
                  <a:lnTo>
                    <a:pt x="29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0"/>
            <p:cNvSpPr/>
            <p:nvPr/>
          </p:nvSpPr>
          <p:spPr>
            <a:xfrm>
              <a:off x="7830177" y="3737789"/>
              <a:ext cx="301388" cy="38402"/>
            </a:xfrm>
            <a:custGeom>
              <a:avLst/>
              <a:gdLst/>
              <a:ahLst/>
              <a:cxnLst/>
              <a:rect l="l" t="t" r="r" b="b"/>
              <a:pathLst>
                <a:path w="3673" h="468" extrusionOk="0">
                  <a:moveTo>
                    <a:pt x="78" y="1"/>
                  </a:moveTo>
                  <a:lnTo>
                    <a:pt x="0" y="467"/>
                  </a:lnTo>
                  <a:lnTo>
                    <a:pt x="3672" y="467"/>
                  </a:lnTo>
                  <a:lnTo>
                    <a:pt x="3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0"/>
            <p:cNvSpPr/>
            <p:nvPr/>
          </p:nvSpPr>
          <p:spPr>
            <a:xfrm>
              <a:off x="7847901" y="3635713"/>
              <a:ext cx="265940" cy="37663"/>
            </a:xfrm>
            <a:custGeom>
              <a:avLst/>
              <a:gdLst/>
              <a:ahLst/>
              <a:cxnLst/>
              <a:rect l="l" t="t" r="r" b="b"/>
              <a:pathLst>
                <a:path w="3241" h="459" extrusionOk="0">
                  <a:moveTo>
                    <a:pt x="78" y="1"/>
                  </a:moveTo>
                  <a:lnTo>
                    <a:pt x="0" y="459"/>
                  </a:lnTo>
                  <a:lnTo>
                    <a:pt x="3240" y="459"/>
                  </a:lnTo>
                  <a:lnTo>
                    <a:pt x="3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0"/>
            <p:cNvSpPr/>
            <p:nvPr/>
          </p:nvSpPr>
          <p:spPr>
            <a:xfrm>
              <a:off x="8120816"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0"/>
            <p:cNvSpPr/>
            <p:nvPr/>
          </p:nvSpPr>
          <p:spPr>
            <a:xfrm>
              <a:off x="7838629" y="3686751"/>
              <a:ext cx="284403" cy="37663"/>
            </a:xfrm>
            <a:custGeom>
              <a:avLst/>
              <a:gdLst/>
              <a:ahLst/>
              <a:cxnLst/>
              <a:rect l="l" t="t" r="r" b="b"/>
              <a:pathLst>
                <a:path w="3466" h="459" extrusionOk="0">
                  <a:moveTo>
                    <a:pt x="87" y="1"/>
                  </a:moveTo>
                  <a:lnTo>
                    <a:pt x="1" y="459"/>
                  </a:lnTo>
                  <a:lnTo>
                    <a:pt x="3466" y="459"/>
                  </a:lnTo>
                  <a:lnTo>
                    <a:pt x="33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0"/>
            <p:cNvSpPr/>
            <p:nvPr/>
          </p:nvSpPr>
          <p:spPr>
            <a:xfrm>
              <a:off x="8110887"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0"/>
            <p:cNvSpPr/>
            <p:nvPr/>
          </p:nvSpPr>
          <p:spPr>
            <a:xfrm>
              <a:off x="7452232" y="3082006"/>
              <a:ext cx="1057935" cy="129811"/>
            </a:xfrm>
            <a:custGeom>
              <a:avLst/>
              <a:gdLst/>
              <a:ahLst/>
              <a:cxnLst/>
              <a:rect l="l" t="t" r="r" b="b"/>
              <a:pathLst>
                <a:path w="12893" h="1582" extrusionOk="0">
                  <a:moveTo>
                    <a:pt x="1496" y="0"/>
                  </a:moveTo>
                  <a:cubicBezTo>
                    <a:pt x="1366" y="199"/>
                    <a:pt x="787" y="1080"/>
                    <a:pt x="1" y="1582"/>
                  </a:cubicBezTo>
                  <a:lnTo>
                    <a:pt x="12892" y="1582"/>
                  </a:lnTo>
                  <a:cubicBezTo>
                    <a:pt x="12106" y="1072"/>
                    <a:pt x="11527" y="199"/>
                    <a:pt x="1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0"/>
            <p:cNvSpPr/>
            <p:nvPr/>
          </p:nvSpPr>
          <p:spPr>
            <a:xfrm>
              <a:off x="8301665" y="3583936"/>
              <a:ext cx="223354" cy="38402"/>
            </a:xfrm>
            <a:custGeom>
              <a:avLst/>
              <a:gdLst/>
              <a:ahLst/>
              <a:cxnLst/>
              <a:rect l="l" t="t" r="r" b="b"/>
              <a:pathLst>
                <a:path w="2722" h="468" extrusionOk="0">
                  <a:moveTo>
                    <a:pt x="0" y="1"/>
                  </a:moveTo>
                  <a:lnTo>
                    <a:pt x="138" y="467"/>
                  </a:lnTo>
                  <a:lnTo>
                    <a:pt x="2722" y="467"/>
                  </a:lnTo>
                  <a:lnTo>
                    <a:pt x="2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0"/>
            <p:cNvSpPr/>
            <p:nvPr/>
          </p:nvSpPr>
          <p:spPr>
            <a:xfrm>
              <a:off x="8316517" y="3635713"/>
              <a:ext cx="229098" cy="37663"/>
            </a:xfrm>
            <a:custGeom>
              <a:avLst/>
              <a:gdLst/>
              <a:ahLst/>
              <a:cxnLst/>
              <a:rect l="l" t="t" r="r" b="b"/>
              <a:pathLst>
                <a:path w="2792" h="459" extrusionOk="0">
                  <a:moveTo>
                    <a:pt x="1" y="1"/>
                  </a:moveTo>
                  <a:lnTo>
                    <a:pt x="139" y="459"/>
                  </a:lnTo>
                  <a:lnTo>
                    <a:pt x="2791" y="459"/>
                  </a:lnTo>
                  <a:lnTo>
                    <a:pt x="26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0"/>
            <p:cNvSpPr/>
            <p:nvPr/>
          </p:nvSpPr>
          <p:spPr>
            <a:xfrm>
              <a:off x="8286074" y="3532898"/>
              <a:ext cx="218430" cy="38402"/>
            </a:xfrm>
            <a:custGeom>
              <a:avLst/>
              <a:gdLst/>
              <a:ahLst/>
              <a:cxnLst/>
              <a:rect l="l" t="t" r="r" b="b"/>
              <a:pathLst>
                <a:path w="2662" h="468" extrusionOk="0">
                  <a:moveTo>
                    <a:pt x="0" y="1"/>
                  </a:moveTo>
                  <a:lnTo>
                    <a:pt x="138" y="467"/>
                  </a:lnTo>
                  <a:lnTo>
                    <a:pt x="2661" y="467"/>
                  </a:lnTo>
                  <a:lnTo>
                    <a:pt x="2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0"/>
            <p:cNvSpPr/>
            <p:nvPr/>
          </p:nvSpPr>
          <p:spPr>
            <a:xfrm>
              <a:off x="8347041" y="3737789"/>
              <a:ext cx="238944" cy="38402"/>
            </a:xfrm>
            <a:custGeom>
              <a:avLst/>
              <a:gdLst/>
              <a:ahLst/>
              <a:cxnLst/>
              <a:rect l="l" t="t" r="r" b="b"/>
              <a:pathLst>
                <a:path w="2912" h="468" extrusionOk="0">
                  <a:moveTo>
                    <a:pt x="0" y="1"/>
                  </a:moveTo>
                  <a:lnTo>
                    <a:pt x="138" y="467"/>
                  </a:lnTo>
                  <a:lnTo>
                    <a:pt x="2912" y="467"/>
                  </a:lnTo>
                  <a:lnTo>
                    <a:pt x="27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0"/>
            <p:cNvSpPr/>
            <p:nvPr/>
          </p:nvSpPr>
          <p:spPr>
            <a:xfrm>
              <a:off x="8264084" y="3379045"/>
              <a:ext cx="28391" cy="140478"/>
            </a:xfrm>
            <a:custGeom>
              <a:avLst/>
              <a:gdLst/>
              <a:ahLst/>
              <a:cxnLst/>
              <a:rect l="l" t="t" r="r" b="b"/>
              <a:pathLst>
                <a:path w="346" h="1712" extrusionOk="0">
                  <a:moveTo>
                    <a:pt x="0" y="1"/>
                  </a:moveTo>
                  <a:lnTo>
                    <a:pt x="0" y="1712"/>
                  </a:lnTo>
                  <a:lnTo>
                    <a:pt x="346" y="1712"/>
                  </a:lnTo>
                  <a:lnTo>
                    <a:pt x="3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0"/>
            <p:cNvSpPr/>
            <p:nvPr/>
          </p:nvSpPr>
          <p:spPr>
            <a:xfrm>
              <a:off x="8332107" y="3686751"/>
              <a:ext cx="233364" cy="37663"/>
            </a:xfrm>
            <a:custGeom>
              <a:avLst/>
              <a:gdLst/>
              <a:ahLst/>
              <a:cxnLst/>
              <a:rect l="l" t="t" r="r" b="b"/>
              <a:pathLst>
                <a:path w="2844" h="459" extrusionOk="0">
                  <a:moveTo>
                    <a:pt x="1" y="1"/>
                  </a:moveTo>
                  <a:lnTo>
                    <a:pt x="139" y="459"/>
                  </a:lnTo>
                  <a:lnTo>
                    <a:pt x="2843" y="459"/>
                  </a:lnTo>
                  <a:lnTo>
                    <a:pt x="26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0"/>
            <p:cNvSpPr/>
            <p:nvPr/>
          </p:nvSpPr>
          <p:spPr>
            <a:xfrm>
              <a:off x="8254155" y="3348603"/>
              <a:ext cx="48248" cy="17067"/>
            </a:xfrm>
            <a:custGeom>
              <a:avLst/>
              <a:gdLst/>
              <a:ahLst/>
              <a:cxnLst/>
              <a:rect l="l" t="t" r="r" b="b"/>
              <a:pathLst>
                <a:path w="588"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0"/>
            <p:cNvSpPr/>
            <p:nvPr/>
          </p:nvSpPr>
          <p:spPr>
            <a:xfrm>
              <a:off x="8408008"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0"/>
            <p:cNvSpPr/>
            <p:nvPr/>
          </p:nvSpPr>
          <p:spPr>
            <a:xfrm>
              <a:off x="8397341"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0"/>
            <p:cNvSpPr/>
            <p:nvPr/>
          </p:nvSpPr>
          <p:spPr>
            <a:xfrm>
              <a:off x="7375674" y="3737789"/>
              <a:ext cx="239026" cy="38402"/>
            </a:xfrm>
            <a:custGeom>
              <a:avLst/>
              <a:gdLst/>
              <a:ahLst/>
              <a:cxnLst/>
              <a:rect l="l" t="t" r="r" b="b"/>
              <a:pathLst>
                <a:path w="2913" h="468" extrusionOk="0">
                  <a:moveTo>
                    <a:pt x="182" y="1"/>
                  </a:moveTo>
                  <a:lnTo>
                    <a:pt x="1" y="467"/>
                  </a:lnTo>
                  <a:lnTo>
                    <a:pt x="2774" y="467"/>
                  </a:lnTo>
                  <a:lnTo>
                    <a:pt x="29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0"/>
            <p:cNvSpPr/>
            <p:nvPr/>
          </p:nvSpPr>
          <p:spPr>
            <a:xfrm>
              <a:off x="7355160" y="3789566"/>
              <a:ext cx="244688" cy="37663"/>
            </a:xfrm>
            <a:custGeom>
              <a:avLst/>
              <a:gdLst/>
              <a:ahLst/>
              <a:cxnLst/>
              <a:rect l="l" t="t" r="r" b="b"/>
              <a:pathLst>
                <a:path w="2982" h="459" extrusionOk="0">
                  <a:moveTo>
                    <a:pt x="182" y="1"/>
                  </a:moveTo>
                  <a:lnTo>
                    <a:pt x="0" y="459"/>
                  </a:lnTo>
                  <a:lnTo>
                    <a:pt x="2843" y="459"/>
                  </a:lnTo>
                  <a:lnTo>
                    <a:pt x="2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0"/>
            <p:cNvSpPr/>
            <p:nvPr/>
          </p:nvSpPr>
          <p:spPr>
            <a:xfrm>
              <a:off x="7396270" y="3686751"/>
              <a:ext cx="234021" cy="37663"/>
            </a:xfrm>
            <a:custGeom>
              <a:avLst/>
              <a:gdLst/>
              <a:ahLst/>
              <a:cxnLst/>
              <a:rect l="l" t="t" r="r" b="b"/>
              <a:pathLst>
                <a:path w="2852" h="459" extrusionOk="0">
                  <a:moveTo>
                    <a:pt x="182" y="1"/>
                  </a:moveTo>
                  <a:lnTo>
                    <a:pt x="0" y="459"/>
                  </a:lnTo>
                  <a:lnTo>
                    <a:pt x="2713" y="459"/>
                  </a:lnTo>
                  <a:lnTo>
                    <a:pt x="2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0"/>
            <p:cNvSpPr/>
            <p:nvPr/>
          </p:nvSpPr>
          <p:spPr>
            <a:xfrm>
              <a:off x="7437380" y="3583936"/>
              <a:ext cx="223436" cy="38402"/>
            </a:xfrm>
            <a:custGeom>
              <a:avLst/>
              <a:gdLst/>
              <a:ahLst/>
              <a:cxnLst/>
              <a:rect l="l" t="t" r="r" b="b"/>
              <a:pathLst>
                <a:path w="2723" h="468" extrusionOk="0">
                  <a:moveTo>
                    <a:pt x="182" y="1"/>
                  </a:moveTo>
                  <a:lnTo>
                    <a:pt x="0" y="467"/>
                  </a:lnTo>
                  <a:lnTo>
                    <a:pt x="2584" y="467"/>
                  </a:lnTo>
                  <a:lnTo>
                    <a:pt x="27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0"/>
            <p:cNvSpPr/>
            <p:nvPr/>
          </p:nvSpPr>
          <p:spPr>
            <a:xfrm>
              <a:off x="7416784" y="3635713"/>
              <a:ext cx="228441" cy="37663"/>
            </a:xfrm>
            <a:custGeom>
              <a:avLst/>
              <a:gdLst/>
              <a:ahLst/>
              <a:cxnLst/>
              <a:rect l="l" t="t" r="r" b="b"/>
              <a:pathLst>
                <a:path w="2784" h="459" extrusionOk="0">
                  <a:moveTo>
                    <a:pt x="182" y="1"/>
                  </a:moveTo>
                  <a:lnTo>
                    <a:pt x="1" y="459"/>
                  </a:lnTo>
                  <a:lnTo>
                    <a:pt x="2645" y="459"/>
                  </a:lnTo>
                  <a:lnTo>
                    <a:pt x="27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0"/>
            <p:cNvSpPr/>
            <p:nvPr/>
          </p:nvSpPr>
          <p:spPr>
            <a:xfrm>
              <a:off x="7602556" y="3533637"/>
              <a:ext cx="256012" cy="294331"/>
            </a:xfrm>
            <a:custGeom>
              <a:avLst/>
              <a:gdLst/>
              <a:ahLst/>
              <a:cxnLst/>
              <a:rect l="l" t="t" r="r" b="b"/>
              <a:pathLst>
                <a:path w="3120" h="3587" extrusionOk="0">
                  <a:moveTo>
                    <a:pt x="1063" y="0"/>
                  </a:moveTo>
                  <a:lnTo>
                    <a:pt x="1" y="3586"/>
                  </a:lnTo>
                  <a:lnTo>
                    <a:pt x="2506" y="3586"/>
                  </a:lnTo>
                  <a:lnTo>
                    <a:pt x="2601" y="3050"/>
                  </a:lnTo>
                  <a:cubicBezTo>
                    <a:pt x="2601" y="3050"/>
                    <a:pt x="2601" y="3042"/>
                    <a:pt x="2601" y="3042"/>
                  </a:cubicBezTo>
                  <a:cubicBezTo>
                    <a:pt x="2601" y="3025"/>
                    <a:pt x="2601" y="3007"/>
                    <a:pt x="2610" y="2999"/>
                  </a:cubicBezTo>
                  <a:lnTo>
                    <a:pt x="3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0"/>
            <p:cNvSpPr/>
            <p:nvPr/>
          </p:nvSpPr>
          <p:spPr>
            <a:xfrm>
              <a:off x="7457893" y="3532898"/>
              <a:ext cx="217774" cy="38402"/>
            </a:xfrm>
            <a:custGeom>
              <a:avLst/>
              <a:gdLst/>
              <a:ahLst/>
              <a:cxnLst/>
              <a:rect l="l" t="t" r="r" b="b"/>
              <a:pathLst>
                <a:path w="2654" h="468" extrusionOk="0">
                  <a:moveTo>
                    <a:pt x="182" y="1"/>
                  </a:moveTo>
                  <a:lnTo>
                    <a:pt x="1" y="467"/>
                  </a:lnTo>
                  <a:lnTo>
                    <a:pt x="2515" y="467"/>
                  </a:lnTo>
                  <a:lnTo>
                    <a:pt x="26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0"/>
            <p:cNvSpPr/>
            <p:nvPr/>
          </p:nvSpPr>
          <p:spPr>
            <a:xfrm>
              <a:off x="8362632" y="3789566"/>
              <a:ext cx="243950" cy="37663"/>
            </a:xfrm>
            <a:custGeom>
              <a:avLst/>
              <a:gdLst/>
              <a:ahLst/>
              <a:cxnLst/>
              <a:rect l="l" t="t" r="r" b="b"/>
              <a:pathLst>
                <a:path w="2973" h="459" extrusionOk="0">
                  <a:moveTo>
                    <a:pt x="0" y="1"/>
                  </a:moveTo>
                  <a:lnTo>
                    <a:pt x="138" y="459"/>
                  </a:lnTo>
                  <a:lnTo>
                    <a:pt x="2973" y="459"/>
                  </a:lnTo>
                  <a:lnTo>
                    <a:pt x="27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0"/>
            <p:cNvSpPr/>
            <p:nvPr/>
          </p:nvSpPr>
          <p:spPr>
            <a:xfrm>
              <a:off x="8103092" y="3533637"/>
              <a:ext cx="257489" cy="293593"/>
            </a:xfrm>
            <a:custGeom>
              <a:avLst/>
              <a:gdLst/>
              <a:ahLst/>
              <a:cxnLst/>
              <a:rect l="l" t="t" r="r" b="b"/>
              <a:pathLst>
                <a:path w="3138" h="3578" extrusionOk="0">
                  <a:moveTo>
                    <a:pt x="1" y="0"/>
                  </a:moveTo>
                  <a:lnTo>
                    <a:pt x="87" y="510"/>
                  </a:lnTo>
                  <a:cubicBezTo>
                    <a:pt x="96" y="519"/>
                    <a:pt x="96" y="527"/>
                    <a:pt x="96" y="536"/>
                  </a:cubicBezTo>
                  <a:lnTo>
                    <a:pt x="303" y="1746"/>
                  </a:lnTo>
                  <a:cubicBezTo>
                    <a:pt x="312" y="1754"/>
                    <a:pt x="321" y="1772"/>
                    <a:pt x="321" y="1789"/>
                  </a:cubicBezTo>
                  <a:cubicBezTo>
                    <a:pt x="321" y="1789"/>
                    <a:pt x="321" y="1798"/>
                    <a:pt x="321" y="1806"/>
                  </a:cubicBezTo>
                  <a:lnTo>
                    <a:pt x="424" y="2394"/>
                  </a:lnTo>
                  <a:cubicBezTo>
                    <a:pt x="424" y="2402"/>
                    <a:pt x="424" y="2402"/>
                    <a:pt x="424" y="2411"/>
                  </a:cubicBezTo>
                  <a:lnTo>
                    <a:pt x="528" y="2999"/>
                  </a:lnTo>
                  <a:cubicBezTo>
                    <a:pt x="537" y="3007"/>
                    <a:pt x="537" y="3025"/>
                    <a:pt x="537" y="3033"/>
                  </a:cubicBezTo>
                  <a:lnTo>
                    <a:pt x="632" y="3578"/>
                  </a:lnTo>
                  <a:lnTo>
                    <a:pt x="3137" y="3578"/>
                  </a:lnTo>
                  <a:lnTo>
                    <a:pt x="20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0"/>
            <p:cNvSpPr/>
            <p:nvPr/>
          </p:nvSpPr>
          <p:spPr>
            <a:xfrm>
              <a:off x="7821643" y="3789566"/>
              <a:ext cx="319112" cy="37663"/>
            </a:xfrm>
            <a:custGeom>
              <a:avLst/>
              <a:gdLst/>
              <a:ahLst/>
              <a:cxnLst/>
              <a:rect l="l" t="t" r="r" b="b"/>
              <a:pathLst>
                <a:path w="3889" h="459" extrusionOk="0">
                  <a:moveTo>
                    <a:pt x="78" y="1"/>
                  </a:moveTo>
                  <a:lnTo>
                    <a:pt x="1" y="459"/>
                  </a:lnTo>
                  <a:lnTo>
                    <a:pt x="3889" y="459"/>
                  </a:lnTo>
                  <a:lnTo>
                    <a:pt x="38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0"/>
            <p:cNvSpPr/>
            <p:nvPr/>
          </p:nvSpPr>
          <p:spPr>
            <a:xfrm>
              <a:off x="7803181"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0"/>
            <p:cNvSpPr/>
            <p:nvPr/>
          </p:nvSpPr>
          <p:spPr>
            <a:xfrm>
              <a:off x="7957034"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0"/>
            <p:cNvSpPr/>
            <p:nvPr/>
          </p:nvSpPr>
          <p:spPr>
            <a:xfrm>
              <a:off x="7865625" y="3532898"/>
              <a:ext cx="230492" cy="38402"/>
            </a:xfrm>
            <a:custGeom>
              <a:avLst/>
              <a:gdLst/>
              <a:ahLst/>
              <a:cxnLst/>
              <a:rect l="l" t="t" r="r" b="b"/>
              <a:pathLst>
                <a:path w="2809" h="468" extrusionOk="0">
                  <a:moveTo>
                    <a:pt x="78" y="1"/>
                  </a:moveTo>
                  <a:lnTo>
                    <a:pt x="0" y="467"/>
                  </a:lnTo>
                  <a:lnTo>
                    <a:pt x="2808" y="467"/>
                  </a:lnTo>
                  <a:lnTo>
                    <a:pt x="27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0"/>
            <p:cNvSpPr/>
            <p:nvPr/>
          </p:nvSpPr>
          <p:spPr>
            <a:xfrm>
              <a:off x="7813109"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0"/>
            <p:cNvSpPr/>
            <p:nvPr/>
          </p:nvSpPr>
          <p:spPr>
            <a:xfrm>
              <a:off x="7659256"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0"/>
            <p:cNvSpPr/>
            <p:nvPr/>
          </p:nvSpPr>
          <p:spPr>
            <a:xfrm>
              <a:off x="7516070" y="3348603"/>
              <a:ext cx="48330" cy="17067"/>
            </a:xfrm>
            <a:custGeom>
              <a:avLst/>
              <a:gdLst/>
              <a:ahLst/>
              <a:cxnLst/>
              <a:rect l="l" t="t" r="r" b="b"/>
              <a:pathLst>
                <a:path w="589"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0"/>
            <p:cNvSpPr/>
            <p:nvPr/>
          </p:nvSpPr>
          <p:spPr>
            <a:xfrm>
              <a:off x="7946449" y="3348603"/>
              <a:ext cx="48248" cy="17067"/>
            </a:xfrm>
            <a:custGeom>
              <a:avLst/>
              <a:gdLst/>
              <a:ahLst/>
              <a:cxnLst/>
              <a:rect l="l" t="t" r="r" b="b"/>
              <a:pathLst>
                <a:path w="588"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0"/>
            <p:cNvSpPr/>
            <p:nvPr/>
          </p:nvSpPr>
          <p:spPr>
            <a:xfrm>
              <a:off x="7669923"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0"/>
            <p:cNvSpPr/>
            <p:nvPr/>
          </p:nvSpPr>
          <p:spPr>
            <a:xfrm>
              <a:off x="7525999"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4" name="Google Shape;2304;p70"/>
          <p:cNvGrpSpPr/>
          <p:nvPr/>
        </p:nvGrpSpPr>
        <p:grpSpPr>
          <a:xfrm>
            <a:off x="8500343" y="1626763"/>
            <a:ext cx="867239" cy="2202766"/>
            <a:chOff x="8625618" y="1624463"/>
            <a:chExt cx="867239" cy="2202766"/>
          </a:xfrm>
          <a:solidFill>
            <a:schemeClr val="accent2"/>
          </a:solidFill>
        </p:grpSpPr>
        <p:sp>
          <p:nvSpPr>
            <p:cNvPr id="2305" name="Google Shape;2305;p70"/>
            <p:cNvSpPr/>
            <p:nvPr/>
          </p:nvSpPr>
          <p:spPr>
            <a:xfrm>
              <a:off x="8694462" y="2230521"/>
              <a:ext cx="190039" cy="190778"/>
            </a:xfrm>
            <a:custGeom>
              <a:avLst/>
              <a:gdLst/>
              <a:ahLst/>
              <a:cxnLst/>
              <a:rect l="l" t="t" r="r" b="b"/>
              <a:pathLst>
                <a:path w="2316" h="2325" extrusionOk="0">
                  <a:moveTo>
                    <a:pt x="0" y="0"/>
                  </a:moveTo>
                  <a:lnTo>
                    <a:pt x="0" y="2316"/>
                  </a:lnTo>
                  <a:lnTo>
                    <a:pt x="458" y="2316"/>
                  </a:lnTo>
                  <a:lnTo>
                    <a:pt x="458" y="545"/>
                  </a:lnTo>
                  <a:cubicBezTo>
                    <a:pt x="458" y="488"/>
                    <a:pt x="497" y="460"/>
                    <a:pt x="536" y="460"/>
                  </a:cubicBezTo>
                  <a:cubicBezTo>
                    <a:pt x="575" y="460"/>
                    <a:pt x="613" y="488"/>
                    <a:pt x="613" y="545"/>
                  </a:cubicBezTo>
                  <a:lnTo>
                    <a:pt x="613" y="2325"/>
                  </a:lnTo>
                  <a:lnTo>
                    <a:pt x="1071" y="2325"/>
                  </a:lnTo>
                  <a:lnTo>
                    <a:pt x="1071" y="545"/>
                  </a:lnTo>
                  <a:cubicBezTo>
                    <a:pt x="1071" y="488"/>
                    <a:pt x="1112" y="460"/>
                    <a:pt x="1154" y="460"/>
                  </a:cubicBezTo>
                  <a:cubicBezTo>
                    <a:pt x="1195" y="460"/>
                    <a:pt x="1236" y="488"/>
                    <a:pt x="1236" y="545"/>
                  </a:cubicBezTo>
                  <a:lnTo>
                    <a:pt x="1236" y="2325"/>
                  </a:lnTo>
                  <a:lnTo>
                    <a:pt x="1694" y="2325"/>
                  </a:lnTo>
                  <a:lnTo>
                    <a:pt x="1694" y="545"/>
                  </a:lnTo>
                  <a:cubicBezTo>
                    <a:pt x="1694" y="488"/>
                    <a:pt x="1735" y="460"/>
                    <a:pt x="1776" y="460"/>
                  </a:cubicBezTo>
                  <a:cubicBezTo>
                    <a:pt x="1817" y="460"/>
                    <a:pt x="1858" y="488"/>
                    <a:pt x="1858" y="545"/>
                  </a:cubicBezTo>
                  <a:lnTo>
                    <a:pt x="1858" y="2325"/>
                  </a:lnTo>
                  <a:lnTo>
                    <a:pt x="2316" y="2325"/>
                  </a:lnTo>
                  <a:lnTo>
                    <a:pt x="2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0"/>
            <p:cNvSpPr/>
            <p:nvPr/>
          </p:nvSpPr>
          <p:spPr>
            <a:xfrm>
              <a:off x="8660409" y="2434017"/>
              <a:ext cx="257407" cy="291459"/>
            </a:xfrm>
            <a:custGeom>
              <a:avLst/>
              <a:gdLst/>
              <a:ahLst/>
              <a:cxnLst/>
              <a:rect l="l" t="t" r="r" b="b"/>
              <a:pathLst>
                <a:path w="3137" h="3552" extrusionOk="0">
                  <a:moveTo>
                    <a:pt x="0" y="0"/>
                  </a:moveTo>
                  <a:lnTo>
                    <a:pt x="0" y="3551"/>
                  </a:lnTo>
                  <a:lnTo>
                    <a:pt x="657" y="3551"/>
                  </a:lnTo>
                  <a:lnTo>
                    <a:pt x="666" y="951"/>
                  </a:lnTo>
                  <a:cubicBezTo>
                    <a:pt x="666" y="894"/>
                    <a:pt x="704" y="866"/>
                    <a:pt x="743" y="866"/>
                  </a:cubicBezTo>
                  <a:cubicBezTo>
                    <a:pt x="782" y="866"/>
                    <a:pt x="821" y="894"/>
                    <a:pt x="821" y="951"/>
                  </a:cubicBezTo>
                  <a:lnTo>
                    <a:pt x="821" y="3551"/>
                  </a:lnTo>
                  <a:lnTo>
                    <a:pt x="1486" y="3551"/>
                  </a:lnTo>
                  <a:lnTo>
                    <a:pt x="1486" y="951"/>
                  </a:lnTo>
                  <a:cubicBezTo>
                    <a:pt x="1486" y="894"/>
                    <a:pt x="1527" y="866"/>
                    <a:pt x="1569" y="866"/>
                  </a:cubicBezTo>
                  <a:cubicBezTo>
                    <a:pt x="1610" y="866"/>
                    <a:pt x="1651" y="894"/>
                    <a:pt x="1651" y="951"/>
                  </a:cubicBezTo>
                  <a:lnTo>
                    <a:pt x="1651" y="3551"/>
                  </a:lnTo>
                  <a:lnTo>
                    <a:pt x="2316" y="3551"/>
                  </a:lnTo>
                  <a:lnTo>
                    <a:pt x="2316" y="951"/>
                  </a:lnTo>
                  <a:cubicBezTo>
                    <a:pt x="2316" y="894"/>
                    <a:pt x="2355" y="866"/>
                    <a:pt x="2394" y="866"/>
                  </a:cubicBezTo>
                  <a:cubicBezTo>
                    <a:pt x="2433" y="866"/>
                    <a:pt x="2471" y="894"/>
                    <a:pt x="2471" y="951"/>
                  </a:cubicBezTo>
                  <a:lnTo>
                    <a:pt x="2471" y="3551"/>
                  </a:lnTo>
                  <a:lnTo>
                    <a:pt x="3137" y="3551"/>
                  </a:lnTo>
                  <a:lnTo>
                    <a:pt x="31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0"/>
            <p:cNvSpPr/>
            <p:nvPr/>
          </p:nvSpPr>
          <p:spPr>
            <a:xfrm>
              <a:off x="8965244" y="3247183"/>
              <a:ext cx="188726" cy="20678"/>
            </a:xfrm>
            <a:custGeom>
              <a:avLst/>
              <a:gdLst/>
              <a:ahLst/>
              <a:cxnLst/>
              <a:rect l="l" t="t" r="r" b="b"/>
              <a:pathLst>
                <a:path w="2300" h="252" extrusionOk="0">
                  <a:moveTo>
                    <a:pt x="1" y="1"/>
                  </a:moveTo>
                  <a:lnTo>
                    <a:pt x="1" y="251"/>
                  </a:lnTo>
                  <a:lnTo>
                    <a:pt x="2299" y="251"/>
                  </a:lnTo>
                  <a:lnTo>
                    <a:pt x="22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0"/>
            <p:cNvSpPr/>
            <p:nvPr/>
          </p:nvSpPr>
          <p:spPr>
            <a:xfrm>
              <a:off x="8747634" y="1835590"/>
              <a:ext cx="82958" cy="110692"/>
            </a:xfrm>
            <a:custGeom>
              <a:avLst/>
              <a:gdLst/>
              <a:ahLst/>
              <a:cxnLst/>
              <a:rect l="l" t="t" r="r" b="b"/>
              <a:pathLst>
                <a:path w="1011" h="1349" extrusionOk="0">
                  <a:moveTo>
                    <a:pt x="510" y="1"/>
                  </a:moveTo>
                  <a:lnTo>
                    <a:pt x="0" y="1348"/>
                  </a:lnTo>
                  <a:lnTo>
                    <a:pt x="1011" y="1348"/>
                  </a:lnTo>
                  <a:lnTo>
                    <a:pt x="5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0"/>
            <p:cNvSpPr/>
            <p:nvPr/>
          </p:nvSpPr>
          <p:spPr>
            <a:xfrm>
              <a:off x="8965244" y="3196144"/>
              <a:ext cx="188726" cy="37663"/>
            </a:xfrm>
            <a:custGeom>
              <a:avLst/>
              <a:gdLst/>
              <a:ahLst/>
              <a:cxnLst/>
              <a:rect l="l" t="t" r="r" b="b"/>
              <a:pathLst>
                <a:path w="2300" h="459" extrusionOk="0">
                  <a:moveTo>
                    <a:pt x="1" y="1"/>
                  </a:moveTo>
                  <a:lnTo>
                    <a:pt x="1" y="458"/>
                  </a:lnTo>
                  <a:lnTo>
                    <a:pt x="2299" y="458"/>
                  </a:lnTo>
                  <a:lnTo>
                    <a:pt x="22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0"/>
            <p:cNvSpPr/>
            <p:nvPr/>
          </p:nvSpPr>
          <p:spPr>
            <a:xfrm>
              <a:off x="8753296" y="1624463"/>
              <a:ext cx="72373" cy="185690"/>
            </a:xfrm>
            <a:custGeom>
              <a:avLst/>
              <a:gdLst/>
              <a:ahLst/>
              <a:cxnLst/>
              <a:rect l="l" t="t" r="r" b="b"/>
              <a:pathLst>
                <a:path w="882" h="2263" extrusionOk="0">
                  <a:moveTo>
                    <a:pt x="437" y="1"/>
                  </a:moveTo>
                  <a:cubicBezTo>
                    <a:pt x="395" y="1"/>
                    <a:pt x="354" y="29"/>
                    <a:pt x="354" y="85"/>
                  </a:cubicBezTo>
                  <a:lnTo>
                    <a:pt x="354" y="1614"/>
                  </a:lnTo>
                  <a:cubicBezTo>
                    <a:pt x="0" y="1718"/>
                    <a:pt x="69" y="2245"/>
                    <a:pt x="441" y="2262"/>
                  </a:cubicBezTo>
                  <a:cubicBezTo>
                    <a:pt x="812" y="2254"/>
                    <a:pt x="881" y="1718"/>
                    <a:pt x="519" y="1614"/>
                  </a:cubicBezTo>
                  <a:lnTo>
                    <a:pt x="519" y="85"/>
                  </a:lnTo>
                  <a:cubicBezTo>
                    <a:pt x="519" y="29"/>
                    <a:pt x="478" y="1"/>
                    <a:pt x="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0"/>
            <p:cNvSpPr/>
            <p:nvPr/>
          </p:nvSpPr>
          <p:spPr>
            <a:xfrm>
              <a:off x="8744762" y="1958919"/>
              <a:ext cx="88701" cy="88701"/>
            </a:xfrm>
            <a:custGeom>
              <a:avLst/>
              <a:gdLst/>
              <a:ahLst/>
              <a:cxnLst/>
              <a:rect l="l" t="t" r="r" b="b"/>
              <a:pathLst>
                <a:path w="1081" h="1081" extrusionOk="0">
                  <a:moveTo>
                    <a:pt x="0" y="1"/>
                  </a:moveTo>
                  <a:lnTo>
                    <a:pt x="0" y="1081"/>
                  </a:lnTo>
                  <a:lnTo>
                    <a:pt x="1081" y="1081"/>
                  </a:lnTo>
                  <a:lnTo>
                    <a:pt x="10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0"/>
            <p:cNvSpPr/>
            <p:nvPr/>
          </p:nvSpPr>
          <p:spPr>
            <a:xfrm>
              <a:off x="8710709" y="2061078"/>
              <a:ext cx="156807" cy="156069"/>
            </a:xfrm>
            <a:custGeom>
              <a:avLst/>
              <a:gdLst/>
              <a:ahLst/>
              <a:cxnLst/>
              <a:rect l="l" t="t" r="r" b="b"/>
              <a:pathLst>
                <a:path w="1911" h="1902" extrusionOk="0">
                  <a:moveTo>
                    <a:pt x="1" y="0"/>
                  </a:moveTo>
                  <a:lnTo>
                    <a:pt x="1" y="1901"/>
                  </a:lnTo>
                  <a:lnTo>
                    <a:pt x="459" y="1901"/>
                  </a:lnTo>
                  <a:lnTo>
                    <a:pt x="467" y="536"/>
                  </a:lnTo>
                  <a:cubicBezTo>
                    <a:pt x="467" y="480"/>
                    <a:pt x="506" y="452"/>
                    <a:pt x="545" y="452"/>
                  </a:cubicBezTo>
                  <a:cubicBezTo>
                    <a:pt x="584" y="452"/>
                    <a:pt x="623" y="480"/>
                    <a:pt x="623" y="536"/>
                  </a:cubicBezTo>
                  <a:lnTo>
                    <a:pt x="623" y="1901"/>
                  </a:lnTo>
                  <a:lnTo>
                    <a:pt x="873" y="1901"/>
                  </a:lnTo>
                  <a:lnTo>
                    <a:pt x="873" y="536"/>
                  </a:lnTo>
                  <a:cubicBezTo>
                    <a:pt x="873" y="480"/>
                    <a:pt x="914" y="452"/>
                    <a:pt x="956" y="452"/>
                  </a:cubicBezTo>
                  <a:cubicBezTo>
                    <a:pt x="997" y="452"/>
                    <a:pt x="1038" y="480"/>
                    <a:pt x="1038" y="536"/>
                  </a:cubicBezTo>
                  <a:lnTo>
                    <a:pt x="1038" y="1901"/>
                  </a:lnTo>
                  <a:lnTo>
                    <a:pt x="1288" y="1901"/>
                  </a:lnTo>
                  <a:lnTo>
                    <a:pt x="1288" y="536"/>
                  </a:lnTo>
                  <a:cubicBezTo>
                    <a:pt x="1288" y="480"/>
                    <a:pt x="1329" y="452"/>
                    <a:pt x="1370" y="452"/>
                  </a:cubicBezTo>
                  <a:cubicBezTo>
                    <a:pt x="1411" y="452"/>
                    <a:pt x="1452" y="480"/>
                    <a:pt x="1452" y="536"/>
                  </a:cubicBezTo>
                  <a:lnTo>
                    <a:pt x="1452" y="1901"/>
                  </a:lnTo>
                  <a:lnTo>
                    <a:pt x="1910" y="1901"/>
                  </a:lnTo>
                  <a:lnTo>
                    <a:pt x="19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0"/>
            <p:cNvSpPr/>
            <p:nvPr/>
          </p:nvSpPr>
          <p:spPr>
            <a:xfrm>
              <a:off x="9234712" y="2230521"/>
              <a:ext cx="190039" cy="190778"/>
            </a:xfrm>
            <a:custGeom>
              <a:avLst/>
              <a:gdLst/>
              <a:ahLst/>
              <a:cxnLst/>
              <a:rect l="l" t="t" r="r" b="b"/>
              <a:pathLst>
                <a:path w="2316" h="2325" extrusionOk="0">
                  <a:moveTo>
                    <a:pt x="0" y="0"/>
                  </a:moveTo>
                  <a:lnTo>
                    <a:pt x="0" y="2316"/>
                  </a:lnTo>
                  <a:lnTo>
                    <a:pt x="458" y="2316"/>
                  </a:lnTo>
                  <a:lnTo>
                    <a:pt x="458" y="545"/>
                  </a:lnTo>
                  <a:cubicBezTo>
                    <a:pt x="458" y="488"/>
                    <a:pt x="499" y="460"/>
                    <a:pt x="540" y="460"/>
                  </a:cubicBezTo>
                  <a:cubicBezTo>
                    <a:pt x="581" y="460"/>
                    <a:pt x="622" y="488"/>
                    <a:pt x="622" y="545"/>
                  </a:cubicBezTo>
                  <a:lnTo>
                    <a:pt x="622" y="2325"/>
                  </a:lnTo>
                  <a:lnTo>
                    <a:pt x="1080" y="2325"/>
                  </a:lnTo>
                  <a:lnTo>
                    <a:pt x="1080" y="545"/>
                  </a:lnTo>
                  <a:cubicBezTo>
                    <a:pt x="1080" y="488"/>
                    <a:pt x="1121" y="460"/>
                    <a:pt x="1162" y="460"/>
                  </a:cubicBezTo>
                  <a:cubicBezTo>
                    <a:pt x="1203" y="460"/>
                    <a:pt x="1244" y="488"/>
                    <a:pt x="1244" y="545"/>
                  </a:cubicBezTo>
                  <a:lnTo>
                    <a:pt x="1244" y="2325"/>
                  </a:lnTo>
                  <a:lnTo>
                    <a:pt x="1702" y="2325"/>
                  </a:lnTo>
                  <a:lnTo>
                    <a:pt x="1702" y="545"/>
                  </a:lnTo>
                  <a:cubicBezTo>
                    <a:pt x="1702" y="488"/>
                    <a:pt x="1741" y="460"/>
                    <a:pt x="1780" y="460"/>
                  </a:cubicBezTo>
                  <a:cubicBezTo>
                    <a:pt x="1819" y="460"/>
                    <a:pt x="1858" y="488"/>
                    <a:pt x="1858" y="545"/>
                  </a:cubicBezTo>
                  <a:lnTo>
                    <a:pt x="1858" y="2325"/>
                  </a:lnTo>
                  <a:lnTo>
                    <a:pt x="2316" y="2325"/>
                  </a:lnTo>
                  <a:lnTo>
                    <a:pt x="2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0"/>
            <p:cNvSpPr/>
            <p:nvPr/>
          </p:nvSpPr>
          <p:spPr>
            <a:xfrm>
              <a:off x="9201316" y="2434017"/>
              <a:ext cx="257489" cy="291459"/>
            </a:xfrm>
            <a:custGeom>
              <a:avLst/>
              <a:gdLst/>
              <a:ahLst/>
              <a:cxnLst/>
              <a:rect l="l" t="t" r="r" b="b"/>
              <a:pathLst>
                <a:path w="3138" h="3552" extrusionOk="0">
                  <a:moveTo>
                    <a:pt x="1" y="0"/>
                  </a:moveTo>
                  <a:lnTo>
                    <a:pt x="1" y="3551"/>
                  </a:lnTo>
                  <a:lnTo>
                    <a:pt x="658" y="3551"/>
                  </a:lnTo>
                  <a:lnTo>
                    <a:pt x="658" y="951"/>
                  </a:lnTo>
                  <a:cubicBezTo>
                    <a:pt x="658" y="894"/>
                    <a:pt x="699" y="866"/>
                    <a:pt x="740" y="866"/>
                  </a:cubicBezTo>
                  <a:cubicBezTo>
                    <a:pt x="781" y="866"/>
                    <a:pt x="822" y="894"/>
                    <a:pt x="822" y="951"/>
                  </a:cubicBezTo>
                  <a:lnTo>
                    <a:pt x="822" y="3551"/>
                  </a:lnTo>
                  <a:lnTo>
                    <a:pt x="1487" y="3551"/>
                  </a:lnTo>
                  <a:lnTo>
                    <a:pt x="1487" y="951"/>
                  </a:lnTo>
                  <a:cubicBezTo>
                    <a:pt x="1487" y="894"/>
                    <a:pt x="1528" y="866"/>
                    <a:pt x="1569" y="866"/>
                  </a:cubicBezTo>
                  <a:cubicBezTo>
                    <a:pt x="1610" y="866"/>
                    <a:pt x="1651" y="894"/>
                    <a:pt x="1651" y="951"/>
                  </a:cubicBezTo>
                  <a:lnTo>
                    <a:pt x="1651" y="3551"/>
                  </a:lnTo>
                  <a:lnTo>
                    <a:pt x="2308" y="3551"/>
                  </a:lnTo>
                  <a:lnTo>
                    <a:pt x="2308" y="951"/>
                  </a:lnTo>
                  <a:cubicBezTo>
                    <a:pt x="2308" y="894"/>
                    <a:pt x="2349" y="866"/>
                    <a:pt x="2390" y="866"/>
                  </a:cubicBezTo>
                  <a:cubicBezTo>
                    <a:pt x="2431" y="866"/>
                    <a:pt x="2472" y="894"/>
                    <a:pt x="2472" y="951"/>
                  </a:cubicBezTo>
                  <a:lnTo>
                    <a:pt x="2472" y="3551"/>
                  </a:lnTo>
                  <a:lnTo>
                    <a:pt x="3137" y="3551"/>
                  </a:lnTo>
                  <a:lnTo>
                    <a:pt x="31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0"/>
            <p:cNvSpPr/>
            <p:nvPr/>
          </p:nvSpPr>
          <p:spPr>
            <a:xfrm>
              <a:off x="8625618" y="2738852"/>
              <a:ext cx="867239" cy="1088378"/>
            </a:xfrm>
            <a:custGeom>
              <a:avLst/>
              <a:gdLst/>
              <a:ahLst/>
              <a:cxnLst/>
              <a:rect l="l" t="t" r="r" b="b"/>
              <a:pathLst>
                <a:path w="10569" h="13264" extrusionOk="0">
                  <a:moveTo>
                    <a:pt x="1" y="0"/>
                  </a:moveTo>
                  <a:lnTo>
                    <a:pt x="1" y="13264"/>
                  </a:lnTo>
                  <a:lnTo>
                    <a:pt x="874" y="13264"/>
                  </a:lnTo>
                  <a:lnTo>
                    <a:pt x="874" y="951"/>
                  </a:lnTo>
                  <a:cubicBezTo>
                    <a:pt x="874" y="899"/>
                    <a:pt x="915" y="873"/>
                    <a:pt x="956" y="873"/>
                  </a:cubicBezTo>
                  <a:cubicBezTo>
                    <a:pt x="997" y="873"/>
                    <a:pt x="1038" y="899"/>
                    <a:pt x="1038" y="951"/>
                  </a:cubicBezTo>
                  <a:lnTo>
                    <a:pt x="1038" y="13264"/>
                  </a:lnTo>
                  <a:lnTo>
                    <a:pt x="1910" y="13264"/>
                  </a:lnTo>
                  <a:lnTo>
                    <a:pt x="1910" y="951"/>
                  </a:lnTo>
                  <a:cubicBezTo>
                    <a:pt x="1910" y="899"/>
                    <a:pt x="1951" y="873"/>
                    <a:pt x="1993" y="873"/>
                  </a:cubicBezTo>
                  <a:cubicBezTo>
                    <a:pt x="2034" y="873"/>
                    <a:pt x="2075" y="899"/>
                    <a:pt x="2075" y="951"/>
                  </a:cubicBezTo>
                  <a:lnTo>
                    <a:pt x="2075" y="13264"/>
                  </a:lnTo>
                  <a:lnTo>
                    <a:pt x="2939" y="13264"/>
                  </a:lnTo>
                  <a:lnTo>
                    <a:pt x="2939" y="951"/>
                  </a:lnTo>
                  <a:cubicBezTo>
                    <a:pt x="2939" y="899"/>
                    <a:pt x="2980" y="873"/>
                    <a:pt x="3021" y="873"/>
                  </a:cubicBezTo>
                  <a:cubicBezTo>
                    <a:pt x="3062" y="873"/>
                    <a:pt x="3103" y="899"/>
                    <a:pt x="3103" y="951"/>
                  </a:cubicBezTo>
                  <a:lnTo>
                    <a:pt x="3103" y="13264"/>
                  </a:lnTo>
                  <a:lnTo>
                    <a:pt x="3976" y="13264"/>
                  </a:lnTo>
                  <a:lnTo>
                    <a:pt x="3976" y="7941"/>
                  </a:lnTo>
                  <a:lnTo>
                    <a:pt x="5280" y="6818"/>
                  </a:lnTo>
                  <a:lnTo>
                    <a:pt x="6594" y="7941"/>
                  </a:lnTo>
                  <a:lnTo>
                    <a:pt x="6594" y="13264"/>
                  </a:lnTo>
                  <a:lnTo>
                    <a:pt x="7466" y="13264"/>
                  </a:lnTo>
                  <a:lnTo>
                    <a:pt x="7466" y="951"/>
                  </a:lnTo>
                  <a:cubicBezTo>
                    <a:pt x="7466" y="899"/>
                    <a:pt x="7507" y="873"/>
                    <a:pt x="7548" y="873"/>
                  </a:cubicBezTo>
                  <a:cubicBezTo>
                    <a:pt x="7589" y="873"/>
                    <a:pt x="7630" y="899"/>
                    <a:pt x="7630" y="951"/>
                  </a:cubicBezTo>
                  <a:lnTo>
                    <a:pt x="7630" y="13264"/>
                  </a:lnTo>
                  <a:lnTo>
                    <a:pt x="8494" y="13264"/>
                  </a:lnTo>
                  <a:lnTo>
                    <a:pt x="8494" y="951"/>
                  </a:lnTo>
                  <a:cubicBezTo>
                    <a:pt x="8494" y="899"/>
                    <a:pt x="8536" y="873"/>
                    <a:pt x="8577" y="873"/>
                  </a:cubicBezTo>
                  <a:cubicBezTo>
                    <a:pt x="8618" y="873"/>
                    <a:pt x="8659" y="899"/>
                    <a:pt x="8659" y="951"/>
                  </a:cubicBezTo>
                  <a:lnTo>
                    <a:pt x="8659" y="13264"/>
                  </a:lnTo>
                  <a:lnTo>
                    <a:pt x="9540" y="13264"/>
                  </a:lnTo>
                  <a:lnTo>
                    <a:pt x="9540" y="951"/>
                  </a:lnTo>
                  <a:cubicBezTo>
                    <a:pt x="9540" y="899"/>
                    <a:pt x="9581" y="873"/>
                    <a:pt x="9622" y="873"/>
                  </a:cubicBezTo>
                  <a:cubicBezTo>
                    <a:pt x="9663" y="873"/>
                    <a:pt x="9704" y="899"/>
                    <a:pt x="9704" y="951"/>
                  </a:cubicBezTo>
                  <a:lnTo>
                    <a:pt x="9704" y="13264"/>
                  </a:lnTo>
                  <a:lnTo>
                    <a:pt x="10568" y="13264"/>
                  </a:lnTo>
                  <a:lnTo>
                    <a:pt x="10568" y="0"/>
                  </a:lnTo>
                  <a:lnTo>
                    <a:pt x="6602" y="0"/>
                  </a:lnTo>
                  <a:lnTo>
                    <a:pt x="6602" y="7734"/>
                  </a:lnTo>
                  <a:lnTo>
                    <a:pt x="5341" y="6654"/>
                  </a:lnTo>
                  <a:cubicBezTo>
                    <a:pt x="5323" y="6636"/>
                    <a:pt x="5304" y="6628"/>
                    <a:pt x="5286" y="6628"/>
                  </a:cubicBezTo>
                  <a:cubicBezTo>
                    <a:pt x="5267" y="6628"/>
                    <a:pt x="5250" y="6636"/>
                    <a:pt x="5237" y="6654"/>
                  </a:cubicBezTo>
                  <a:lnTo>
                    <a:pt x="3976" y="7734"/>
                  </a:lnTo>
                  <a:lnTo>
                    <a:pt x="39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0"/>
            <p:cNvSpPr/>
            <p:nvPr/>
          </p:nvSpPr>
          <p:spPr>
            <a:xfrm>
              <a:off x="9285750" y="1958919"/>
              <a:ext cx="88701" cy="88701"/>
            </a:xfrm>
            <a:custGeom>
              <a:avLst/>
              <a:gdLst/>
              <a:ahLst/>
              <a:cxnLst/>
              <a:rect l="l" t="t" r="r" b="b"/>
              <a:pathLst>
                <a:path w="1081" h="1081" extrusionOk="0">
                  <a:moveTo>
                    <a:pt x="0" y="1"/>
                  </a:moveTo>
                  <a:lnTo>
                    <a:pt x="0" y="1081"/>
                  </a:lnTo>
                  <a:lnTo>
                    <a:pt x="1080" y="1081"/>
                  </a:lnTo>
                  <a:lnTo>
                    <a:pt x="1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0"/>
            <p:cNvSpPr/>
            <p:nvPr/>
          </p:nvSpPr>
          <p:spPr>
            <a:xfrm>
              <a:off x="9252436" y="2061078"/>
              <a:ext cx="155987" cy="156069"/>
            </a:xfrm>
            <a:custGeom>
              <a:avLst/>
              <a:gdLst/>
              <a:ahLst/>
              <a:cxnLst/>
              <a:rect l="l" t="t" r="r" b="b"/>
              <a:pathLst>
                <a:path w="1901" h="1902" extrusionOk="0">
                  <a:moveTo>
                    <a:pt x="0" y="0"/>
                  </a:moveTo>
                  <a:lnTo>
                    <a:pt x="0" y="1901"/>
                  </a:lnTo>
                  <a:lnTo>
                    <a:pt x="458" y="1901"/>
                  </a:lnTo>
                  <a:lnTo>
                    <a:pt x="449" y="536"/>
                  </a:lnTo>
                  <a:cubicBezTo>
                    <a:pt x="449" y="480"/>
                    <a:pt x="490" y="452"/>
                    <a:pt x="531" y="452"/>
                  </a:cubicBezTo>
                  <a:cubicBezTo>
                    <a:pt x="573" y="452"/>
                    <a:pt x="614" y="480"/>
                    <a:pt x="614" y="536"/>
                  </a:cubicBezTo>
                  <a:lnTo>
                    <a:pt x="614" y="1901"/>
                  </a:lnTo>
                  <a:lnTo>
                    <a:pt x="864" y="1901"/>
                  </a:lnTo>
                  <a:lnTo>
                    <a:pt x="864" y="536"/>
                  </a:lnTo>
                  <a:cubicBezTo>
                    <a:pt x="864" y="480"/>
                    <a:pt x="905" y="452"/>
                    <a:pt x="946" y="452"/>
                  </a:cubicBezTo>
                  <a:cubicBezTo>
                    <a:pt x="987" y="452"/>
                    <a:pt x="1028" y="480"/>
                    <a:pt x="1028" y="536"/>
                  </a:cubicBezTo>
                  <a:lnTo>
                    <a:pt x="1028" y="1901"/>
                  </a:lnTo>
                  <a:lnTo>
                    <a:pt x="1279" y="1901"/>
                  </a:lnTo>
                  <a:lnTo>
                    <a:pt x="1279" y="536"/>
                  </a:lnTo>
                  <a:cubicBezTo>
                    <a:pt x="1279" y="480"/>
                    <a:pt x="1318" y="452"/>
                    <a:pt x="1357" y="452"/>
                  </a:cubicBezTo>
                  <a:cubicBezTo>
                    <a:pt x="1396" y="452"/>
                    <a:pt x="1434" y="480"/>
                    <a:pt x="1434" y="536"/>
                  </a:cubicBezTo>
                  <a:lnTo>
                    <a:pt x="1434" y="1901"/>
                  </a:lnTo>
                  <a:lnTo>
                    <a:pt x="1901" y="1901"/>
                  </a:lnTo>
                  <a:lnTo>
                    <a:pt x="19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0"/>
            <p:cNvSpPr/>
            <p:nvPr/>
          </p:nvSpPr>
          <p:spPr>
            <a:xfrm>
              <a:off x="9288540" y="1835590"/>
              <a:ext cx="83040" cy="110692"/>
            </a:xfrm>
            <a:custGeom>
              <a:avLst/>
              <a:gdLst/>
              <a:ahLst/>
              <a:cxnLst/>
              <a:rect l="l" t="t" r="r" b="b"/>
              <a:pathLst>
                <a:path w="1012" h="1349" extrusionOk="0">
                  <a:moveTo>
                    <a:pt x="502" y="1"/>
                  </a:moveTo>
                  <a:lnTo>
                    <a:pt x="1" y="1348"/>
                  </a:lnTo>
                  <a:lnTo>
                    <a:pt x="1012" y="1348"/>
                  </a:lnTo>
                  <a:lnTo>
                    <a:pt x="5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0"/>
            <p:cNvSpPr/>
            <p:nvPr/>
          </p:nvSpPr>
          <p:spPr>
            <a:xfrm>
              <a:off x="9294202" y="1624463"/>
              <a:ext cx="72455" cy="185690"/>
            </a:xfrm>
            <a:custGeom>
              <a:avLst/>
              <a:gdLst/>
              <a:ahLst/>
              <a:cxnLst/>
              <a:rect l="l" t="t" r="r" b="b"/>
              <a:pathLst>
                <a:path w="883" h="2263" extrusionOk="0">
                  <a:moveTo>
                    <a:pt x="437" y="1"/>
                  </a:moveTo>
                  <a:cubicBezTo>
                    <a:pt x="396" y="1"/>
                    <a:pt x="355" y="29"/>
                    <a:pt x="355" y="85"/>
                  </a:cubicBezTo>
                  <a:lnTo>
                    <a:pt x="355" y="1614"/>
                  </a:lnTo>
                  <a:cubicBezTo>
                    <a:pt x="1" y="1718"/>
                    <a:pt x="61" y="2245"/>
                    <a:pt x="433" y="2262"/>
                  </a:cubicBezTo>
                  <a:cubicBezTo>
                    <a:pt x="813" y="2254"/>
                    <a:pt x="882" y="1718"/>
                    <a:pt x="519" y="1614"/>
                  </a:cubicBezTo>
                  <a:lnTo>
                    <a:pt x="519" y="85"/>
                  </a:lnTo>
                  <a:cubicBezTo>
                    <a:pt x="519" y="29"/>
                    <a:pt x="478" y="1"/>
                    <a:pt x="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70"/>
          <p:cNvGrpSpPr/>
          <p:nvPr/>
        </p:nvGrpSpPr>
        <p:grpSpPr>
          <a:xfrm rot="16942">
            <a:off x="3829083" y="1569964"/>
            <a:ext cx="4962350" cy="3034650"/>
            <a:chOff x="3675723" y="1369555"/>
            <a:chExt cx="4439400" cy="2409517"/>
          </a:xfrm>
        </p:grpSpPr>
        <p:sp>
          <p:nvSpPr>
            <p:cNvPr id="2321" name="Google Shape;2321;p70"/>
            <p:cNvSpPr/>
            <p:nvPr/>
          </p:nvSpPr>
          <p:spPr>
            <a:xfrm>
              <a:off x="3675723" y="3607015"/>
              <a:ext cx="4439400" cy="172057"/>
            </a:xfrm>
            <a:custGeom>
              <a:avLst/>
              <a:gdLst/>
              <a:ahLst/>
              <a:cxnLst/>
              <a:rect l="l" t="t" r="r" b="b"/>
              <a:pathLst>
                <a:path w="155482" h="6026" extrusionOk="0">
                  <a:moveTo>
                    <a:pt x="318" y="1"/>
                  </a:moveTo>
                  <a:cubicBezTo>
                    <a:pt x="142" y="1"/>
                    <a:pt x="0" y="144"/>
                    <a:pt x="0" y="318"/>
                  </a:cubicBezTo>
                  <a:cubicBezTo>
                    <a:pt x="0" y="3470"/>
                    <a:pt x="2555" y="6025"/>
                    <a:pt x="5705" y="6025"/>
                  </a:cubicBezTo>
                  <a:lnTo>
                    <a:pt x="149776" y="6025"/>
                  </a:lnTo>
                  <a:cubicBezTo>
                    <a:pt x="152926" y="6025"/>
                    <a:pt x="155481" y="3470"/>
                    <a:pt x="155481" y="318"/>
                  </a:cubicBezTo>
                  <a:cubicBezTo>
                    <a:pt x="155481" y="144"/>
                    <a:pt x="155340" y="1"/>
                    <a:pt x="155164" y="1"/>
                  </a:cubicBezTo>
                  <a:close/>
                </a:path>
              </a:pathLst>
            </a:custGeom>
            <a:solidFill>
              <a:srgbClr val="003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0"/>
            <p:cNvSpPr/>
            <p:nvPr/>
          </p:nvSpPr>
          <p:spPr>
            <a:xfrm>
              <a:off x="4048504" y="1369555"/>
              <a:ext cx="3693808" cy="2237545"/>
            </a:xfrm>
            <a:custGeom>
              <a:avLst/>
              <a:gdLst/>
              <a:ahLst/>
              <a:cxnLst/>
              <a:rect l="l" t="t" r="r" b="b"/>
              <a:pathLst>
                <a:path w="129369" h="78366" extrusionOk="0">
                  <a:moveTo>
                    <a:pt x="129" y="0"/>
                  </a:moveTo>
                  <a:cubicBezTo>
                    <a:pt x="59" y="0"/>
                    <a:pt x="0" y="57"/>
                    <a:pt x="0" y="129"/>
                  </a:cubicBezTo>
                  <a:lnTo>
                    <a:pt x="0" y="78366"/>
                  </a:lnTo>
                  <a:lnTo>
                    <a:pt x="129369" y="78366"/>
                  </a:lnTo>
                  <a:lnTo>
                    <a:pt x="129369" y="129"/>
                  </a:lnTo>
                  <a:cubicBezTo>
                    <a:pt x="129369" y="57"/>
                    <a:pt x="129311" y="0"/>
                    <a:pt x="129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0"/>
            <p:cNvSpPr/>
            <p:nvPr/>
          </p:nvSpPr>
          <p:spPr>
            <a:xfrm>
              <a:off x="5358322" y="3607072"/>
              <a:ext cx="1074174" cy="69468"/>
            </a:xfrm>
            <a:custGeom>
              <a:avLst/>
              <a:gdLst/>
              <a:ahLst/>
              <a:cxnLst/>
              <a:rect l="l" t="t" r="r" b="b"/>
              <a:pathLst>
                <a:path w="37621" h="2433" extrusionOk="0">
                  <a:moveTo>
                    <a:pt x="1" y="1"/>
                  </a:moveTo>
                  <a:cubicBezTo>
                    <a:pt x="1" y="1344"/>
                    <a:pt x="1090" y="2432"/>
                    <a:pt x="2434" y="2432"/>
                  </a:cubicBezTo>
                  <a:lnTo>
                    <a:pt x="35189" y="2432"/>
                  </a:lnTo>
                  <a:cubicBezTo>
                    <a:pt x="36532" y="2432"/>
                    <a:pt x="37621" y="1344"/>
                    <a:pt x="37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6" name="Google Shape;2326;p70"/>
          <p:cNvGrpSpPr/>
          <p:nvPr/>
        </p:nvGrpSpPr>
        <p:grpSpPr>
          <a:xfrm>
            <a:off x="8112056" y="2787316"/>
            <a:ext cx="623888" cy="1042204"/>
            <a:chOff x="3475625" y="4216450"/>
            <a:chExt cx="432925" cy="723200"/>
          </a:xfrm>
        </p:grpSpPr>
        <p:sp>
          <p:nvSpPr>
            <p:cNvPr id="2327" name="Google Shape;2327;p70"/>
            <p:cNvSpPr/>
            <p:nvPr/>
          </p:nvSpPr>
          <p:spPr>
            <a:xfrm>
              <a:off x="3586200" y="4540450"/>
              <a:ext cx="211500" cy="114450"/>
            </a:xfrm>
            <a:custGeom>
              <a:avLst/>
              <a:gdLst/>
              <a:ahLst/>
              <a:cxnLst/>
              <a:rect l="l" t="t" r="r" b="b"/>
              <a:pathLst>
                <a:path w="8460" h="4578" extrusionOk="0">
                  <a:moveTo>
                    <a:pt x="1" y="0"/>
                  </a:moveTo>
                  <a:lnTo>
                    <a:pt x="1" y="4578"/>
                  </a:lnTo>
                  <a:cubicBezTo>
                    <a:pt x="1593" y="3340"/>
                    <a:pt x="3019" y="1891"/>
                    <a:pt x="4236" y="277"/>
                  </a:cubicBezTo>
                  <a:cubicBezTo>
                    <a:pt x="5441" y="1891"/>
                    <a:pt x="6867" y="3340"/>
                    <a:pt x="8460" y="4578"/>
                  </a:cubicBezTo>
                  <a:lnTo>
                    <a:pt x="8460" y="0"/>
                  </a:lnTo>
                  <a:cubicBezTo>
                    <a:pt x="7492" y="192"/>
                    <a:pt x="6509" y="288"/>
                    <a:pt x="5528" y="288"/>
                  </a:cubicBezTo>
                  <a:cubicBezTo>
                    <a:pt x="5096" y="288"/>
                    <a:pt x="4665" y="269"/>
                    <a:pt x="4236" y="232"/>
                  </a:cubicBezTo>
                  <a:cubicBezTo>
                    <a:pt x="3803" y="269"/>
                    <a:pt x="3370" y="288"/>
                    <a:pt x="2936" y="288"/>
                  </a:cubicBezTo>
                  <a:cubicBezTo>
                    <a:pt x="1952" y="288"/>
                    <a:pt x="968" y="19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0"/>
            <p:cNvSpPr/>
            <p:nvPr/>
          </p:nvSpPr>
          <p:spPr>
            <a:xfrm>
              <a:off x="3475625" y="4557300"/>
              <a:ext cx="432925" cy="201100"/>
            </a:xfrm>
            <a:custGeom>
              <a:avLst/>
              <a:gdLst/>
              <a:ahLst/>
              <a:cxnLst/>
              <a:rect l="l" t="t" r="r" b="b"/>
              <a:pathLst>
                <a:path w="17317" h="8044" extrusionOk="0">
                  <a:moveTo>
                    <a:pt x="8659" y="1"/>
                  </a:moveTo>
                  <a:cubicBezTo>
                    <a:pt x="7442" y="1615"/>
                    <a:pt x="6016" y="3064"/>
                    <a:pt x="4424" y="4302"/>
                  </a:cubicBezTo>
                  <a:cubicBezTo>
                    <a:pt x="3141" y="5275"/>
                    <a:pt x="1626" y="6160"/>
                    <a:pt x="1" y="6580"/>
                  </a:cubicBezTo>
                  <a:cubicBezTo>
                    <a:pt x="1" y="6580"/>
                    <a:pt x="1195" y="7243"/>
                    <a:pt x="3296" y="7675"/>
                  </a:cubicBezTo>
                  <a:cubicBezTo>
                    <a:pt x="4527" y="7921"/>
                    <a:pt x="5773" y="8044"/>
                    <a:pt x="7021" y="8044"/>
                  </a:cubicBezTo>
                  <a:cubicBezTo>
                    <a:pt x="7567" y="8044"/>
                    <a:pt x="8113" y="8020"/>
                    <a:pt x="8659" y="7973"/>
                  </a:cubicBezTo>
                  <a:cubicBezTo>
                    <a:pt x="9204" y="8020"/>
                    <a:pt x="9750" y="8044"/>
                    <a:pt x="10296" y="8044"/>
                  </a:cubicBezTo>
                  <a:cubicBezTo>
                    <a:pt x="11543" y="8044"/>
                    <a:pt x="12787" y="7921"/>
                    <a:pt x="14011" y="7675"/>
                  </a:cubicBezTo>
                  <a:cubicBezTo>
                    <a:pt x="16123" y="7243"/>
                    <a:pt x="17317" y="6580"/>
                    <a:pt x="17317" y="6580"/>
                  </a:cubicBezTo>
                  <a:cubicBezTo>
                    <a:pt x="15680" y="6160"/>
                    <a:pt x="14165" y="5286"/>
                    <a:pt x="12883" y="4302"/>
                  </a:cubicBezTo>
                  <a:cubicBezTo>
                    <a:pt x="11290" y="3064"/>
                    <a:pt x="9864" y="1615"/>
                    <a:pt x="8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0"/>
            <p:cNvSpPr/>
            <p:nvPr/>
          </p:nvSpPr>
          <p:spPr>
            <a:xfrm>
              <a:off x="3604450" y="4351900"/>
              <a:ext cx="175000" cy="104800"/>
            </a:xfrm>
            <a:custGeom>
              <a:avLst/>
              <a:gdLst/>
              <a:ahLst/>
              <a:cxnLst/>
              <a:rect l="l" t="t" r="r" b="b"/>
              <a:pathLst>
                <a:path w="7000" h="4192" extrusionOk="0">
                  <a:moveTo>
                    <a:pt x="0" y="1"/>
                  </a:moveTo>
                  <a:lnTo>
                    <a:pt x="0" y="4192"/>
                  </a:lnTo>
                  <a:cubicBezTo>
                    <a:pt x="1327" y="3197"/>
                    <a:pt x="2510" y="2013"/>
                    <a:pt x="3506" y="675"/>
                  </a:cubicBezTo>
                  <a:cubicBezTo>
                    <a:pt x="4501" y="2013"/>
                    <a:pt x="5673" y="3197"/>
                    <a:pt x="7000" y="4192"/>
                  </a:cubicBezTo>
                  <a:lnTo>
                    <a:pt x="7000" y="1"/>
                  </a:lnTo>
                  <a:cubicBezTo>
                    <a:pt x="6213" y="160"/>
                    <a:pt x="5410" y="241"/>
                    <a:pt x="4610" y="241"/>
                  </a:cubicBezTo>
                  <a:cubicBezTo>
                    <a:pt x="4241" y="241"/>
                    <a:pt x="3872" y="224"/>
                    <a:pt x="3506" y="189"/>
                  </a:cubicBezTo>
                  <a:cubicBezTo>
                    <a:pt x="3136" y="224"/>
                    <a:pt x="2765" y="241"/>
                    <a:pt x="2394" y="241"/>
                  </a:cubicBezTo>
                  <a:cubicBezTo>
                    <a:pt x="1590" y="241"/>
                    <a:pt x="787" y="16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0"/>
            <p:cNvSpPr/>
            <p:nvPr/>
          </p:nvSpPr>
          <p:spPr>
            <a:xfrm>
              <a:off x="3520975" y="4378725"/>
              <a:ext cx="341975" cy="158825"/>
            </a:xfrm>
            <a:custGeom>
              <a:avLst/>
              <a:gdLst/>
              <a:ahLst/>
              <a:cxnLst/>
              <a:rect l="l" t="t" r="r" b="b"/>
              <a:pathLst>
                <a:path w="13679" h="6353" extrusionOk="0">
                  <a:moveTo>
                    <a:pt x="6845" y="0"/>
                  </a:moveTo>
                  <a:cubicBezTo>
                    <a:pt x="5849" y="1327"/>
                    <a:pt x="4666" y="2511"/>
                    <a:pt x="3339" y="3517"/>
                  </a:cubicBezTo>
                  <a:cubicBezTo>
                    <a:pt x="2366" y="4247"/>
                    <a:pt x="1227" y="4877"/>
                    <a:pt x="0" y="5198"/>
                  </a:cubicBezTo>
                  <a:cubicBezTo>
                    <a:pt x="0" y="5198"/>
                    <a:pt x="940" y="5717"/>
                    <a:pt x="2610" y="6060"/>
                  </a:cubicBezTo>
                  <a:cubicBezTo>
                    <a:pt x="3575" y="6252"/>
                    <a:pt x="4556" y="6353"/>
                    <a:pt x="5539" y="6353"/>
                  </a:cubicBezTo>
                  <a:cubicBezTo>
                    <a:pt x="5974" y="6353"/>
                    <a:pt x="6410" y="6333"/>
                    <a:pt x="6845" y="6292"/>
                  </a:cubicBezTo>
                  <a:cubicBezTo>
                    <a:pt x="7276" y="6333"/>
                    <a:pt x="7709" y="6353"/>
                    <a:pt x="8143" y="6353"/>
                  </a:cubicBezTo>
                  <a:cubicBezTo>
                    <a:pt x="9122" y="6353"/>
                    <a:pt x="10103" y="6252"/>
                    <a:pt x="11069" y="6060"/>
                  </a:cubicBezTo>
                  <a:cubicBezTo>
                    <a:pt x="12727" y="5717"/>
                    <a:pt x="13678" y="5198"/>
                    <a:pt x="13678" y="5198"/>
                  </a:cubicBezTo>
                  <a:cubicBezTo>
                    <a:pt x="12451" y="4888"/>
                    <a:pt x="11323" y="4247"/>
                    <a:pt x="10339" y="3517"/>
                  </a:cubicBezTo>
                  <a:cubicBezTo>
                    <a:pt x="9012" y="2511"/>
                    <a:pt x="7840" y="1327"/>
                    <a:pt x="6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0"/>
            <p:cNvSpPr/>
            <p:nvPr/>
          </p:nvSpPr>
          <p:spPr>
            <a:xfrm>
              <a:off x="3550550" y="4216450"/>
              <a:ext cx="282825" cy="131525"/>
            </a:xfrm>
            <a:custGeom>
              <a:avLst/>
              <a:gdLst/>
              <a:ahLst/>
              <a:cxnLst/>
              <a:rect l="l" t="t" r="r" b="b"/>
              <a:pathLst>
                <a:path w="11313" h="5261" extrusionOk="0">
                  <a:moveTo>
                    <a:pt x="5662" y="1"/>
                  </a:moveTo>
                  <a:cubicBezTo>
                    <a:pt x="5662" y="1"/>
                    <a:pt x="3196" y="3473"/>
                    <a:pt x="0" y="4302"/>
                  </a:cubicBezTo>
                  <a:cubicBezTo>
                    <a:pt x="0" y="4302"/>
                    <a:pt x="785" y="4733"/>
                    <a:pt x="2156" y="5021"/>
                  </a:cubicBezTo>
                  <a:cubicBezTo>
                    <a:pt x="2945" y="5180"/>
                    <a:pt x="3749" y="5256"/>
                    <a:pt x="4554" y="5256"/>
                  </a:cubicBezTo>
                  <a:cubicBezTo>
                    <a:pt x="4924" y="5256"/>
                    <a:pt x="5293" y="5240"/>
                    <a:pt x="5662" y="5209"/>
                  </a:cubicBezTo>
                  <a:cubicBezTo>
                    <a:pt x="6028" y="5244"/>
                    <a:pt x="6397" y="5261"/>
                    <a:pt x="6766" y="5261"/>
                  </a:cubicBezTo>
                  <a:cubicBezTo>
                    <a:pt x="7566" y="5261"/>
                    <a:pt x="8369" y="5180"/>
                    <a:pt x="9156" y="5021"/>
                  </a:cubicBezTo>
                  <a:cubicBezTo>
                    <a:pt x="10538" y="4733"/>
                    <a:pt x="11312" y="4302"/>
                    <a:pt x="11312" y="4302"/>
                  </a:cubicBezTo>
                  <a:cubicBezTo>
                    <a:pt x="8116" y="3473"/>
                    <a:pt x="5662" y="1"/>
                    <a:pt x="5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0"/>
            <p:cNvSpPr/>
            <p:nvPr/>
          </p:nvSpPr>
          <p:spPr>
            <a:xfrm>
              <a:off x="3558000" y="4759100"/>
              <a:ext cx="267900" cy="180550"/>
            </a:xfrm>
            <a:custGeom>
              <a:avLst/>
              <a:gdLst/>
              <a:ahLst/>
              <a:cxnLst/>
              <a:rect l="l" t="t" r="r" b="b"/>
              <a:pathLst>
                <a:path w="10716" h="7222" extrusionOk="0">
                  <a:moveTo>
                    <a:pt x="1" y="1"/>
                  </a:moveTo>
                  <a:lnTo>
                    <a:pt x="1" y="7221"/>
                  </a:lnTo>
                  <a:lnTo>
                    <a:pt x="2644" y="7221"/>
                  </a:lnTo>
                  <a:lnTo>
                    <a:pt x="2644" y="5452"/>
                  </a:lnTo>
                  <a:cubicBezTo>
                    <a:pt x="2599" y="3926"/>
                    <a:pt x="3827" y="2677"/>
                    <a:pt x="5364" y="2677"/>
                  </a:cubicBezTo>
                  <a:cubicBezTo>
                    <a:pt x="6890" y="2677"/>
                    <a:pt x="8117" y="3926"/>
                    <a:pt x="8084" y="5452"/>
                  </a:cubicBezTo>
                  <a:lnTo>
                    <a:pt x="8084" y="7221"/>
                  </a:lnTo>
                  <a:lnTo>
                    <a:pt x="10716" y="7221"/>
                  </a:lnTo>
                  <a:lnTo>
                    <a:pt x="10716" y="1"/>
                  </a:lnTo>
                  <a:cubicBezTo>
                    <a:pt x="9492" y="247"/>
                    <a:pt x="8243" y="370"/>
                    <a:pt x="6996" y="370"/>
                  </a:cubicBezTo>
                  <a:cubicBezTo>
                    <a:pt x="6450" y="370"/>
                    <a:pt x="5905" y="346"/>
                    <a:pt x="5364" y="299"/>
                  </a:cubicBezTo>
                  <a:cubicBezTo>
                    <a:pt x="4818" y="346"/>
                    <a:pt x="4271" y="370"/>
                    <a:pt x="3724" y="370"/>
                  </a:cubicBezTo>
                  <a:cubicBezTo>
                    <a:pt x="2474" y="370"/>
                    <a:pt x="1224" y="24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2248;p70">
            <a:extLst>
              <a:ext uri="{FF2B5EF4-FFF2-40B4-BE49-F238E27FC236}">
                <a16:creationId xmlns:a16="http://schemas.microsoft.com/office/drawing/2014/main" id="{017D6993-1BD3-1348-868D-AA514CE6B8A0}"/>
              </a:ext>
            </a:extLst>
          </p:cNvPr>
          <p:cNvSpPr txBox="1">
            <a:spLocks/>
          </p:cNvSpPr>
          <p:nvPr/>
        </p:nvSpPr>
        <p:spPr>
          <a:xfrm>
            <a:off x="186852" y="184070"/>
            <a:ext cx="8549091" cy="5570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pPr algn="l"/>
            <a:r>
              <a:rPr lang="en-US" sz="2300" dirty="0">
                <a:solidFill>
                  <a:srgbClr val="002060"/>
                </a:solidFill>
              </a:rPr>
              <a:t>Find the OPPOSITE of the following words in the conservation</a:t>
            </a:r>
          </a:p>
        </p:txBody>
      </p:sp>
      <p:sp>
        <p:nvSpPr>
          <p:cNvPr id="102" name="Google Shape;2248;p70">
            <a:extLst>
              <a:ext uri="{FF2B5EF4-FFF2-40B4-BE49-F238E27FC236}">
                <a16:creationId xmlns:a16="http://schemas.microsoft.com/office/drawing/2014/main" id="{4313A3A8-E630-584C-B3F1-6EECDED64AE3}"/>
              </a:ext>
            </a:extLst>
          </p:cNvPr>
          <p:cNvSpPr txBox="1">
            <a:spLocks/>
          </p:cNvSpPr>
          <p:nvPr/>
        </p:nvSpPr>
        <p:spPr>
          <a:xfrm>
            <a:off x="3306717" y="677815"/>
            <a:ext cx="3775662" cy="93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pPr algn="l"/>
            <a:r>
              <a:rPr lang="en-US" sz="2800" dirty="0"/>
              <a:t>To be stressed (out) </a:t>
            </a:r>
          </a:p>
        </p:txBody>
      </p:sp>
      <p:pic>
        <p:nvPicPr>
          <p:cNvPr id="6146" name="Picture 2" descr="Stress: Nguyên nhân, triệu chứng và cách điều trị | Vinmec">
            <a:extLst>
              <a:ext uri="{FF2B5EF4-FFF2-40B4-BE49-F238E27FC236}">
                <a16:creationId xmlns:a16="http://schemas.microsoft.com/office/drawing/2014/main" id="{CD05005E-4133-6747-AECE-FD727AFB1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972" y="1688864"/>
            <a:ext cx="3927027" cy="2631560"/>
          </a:xfrm>
          <a:prstGeom prst="rect">
            <a:avLst/>
          </a:prstGeom>
          <a:noFill/>
          <a:extLst>
            <a:ext uri="{909E8E84-426E-40DD-AFC4-6F175D3DCCD1}">
              <a14:hiddenFill xmlns:a14="http://schemas.microsoft.com/office/drawing/2010/main">
                <a:solidFill>
                  <a:srgbClr val="FFFFFF"/>
                </a:solidFill>
              </a14:hiddenFill>
            </a:ext>
          </a:extLst>
        </p:spPr>
      </p:pic>
      <p:sp>
        <p:nvSpPr>
          <p:cNvPr id="91" name="Google Shape;2247;p70">
            <a:extLst>
              <a:ext uri="{FF2B5EF4-FFF2-40B4-BE49-F238E27FC236}">
                <a16:creationId xmlns:a16="http://schemas.microsoft.com/office/drawing/2014/main" id="{131ADF65-710D-974C-9C6D-135274F22720}"/>
              </a:ext>
            </a:extLst>
          </p:cNvPr>
          <p:cNvSpPr txBox="1">
            <a:spLocks/>
          </p:cNvSpPr>
          <p:nvPr/>
        </p:nvSpPr>
        <p:spPr>
          <a:xfrm flipH="1">
            <a:off x="402699" y="2173515"/>
            <a:ext cx="2828223" cy="9600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1pPr>
            <a:lvl2pPr marL="914400" marR="0" lvl="1"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2pPr>
            <a:lvl3pPr marL="1371600" marR="0" lvl="2"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3pPr>
            <a:lvl4pPr marL="1828800" marR="0" lvl="3"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4pPr>
            <a:lvl5pPr marL="2286000" marR="0" lvl="4"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5pPr>
            <a:lvl6pPr marL="2743200" marR="0" lvl="5"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6pPr>
            <a:lvl7pPr marL="3200400" marR="0" lvl="6"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7pPr>
            <a:lvl8pPr marL="3657600" marR="0" lvl="7"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8pPr>
            <a:lvl9pPr marL="4114800" marR="0" lvl="8"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9pPr>
          </a:lstStyle>
          <a:p>
            <a:pPr marL="0" indent="0" algn="l"/>
            <a:r>
              <a:rPr lang="en-US" sz="2400" dirty="0"/>
              <a:t>= anxious, nervous</a:t>
            </a:r>
          </a:p>
        </p:txBody>
      </p:sp>
    </p:spTree>
    <p:extLst>
      <p:ext uri="{BB962C8B-B14F-4D97-AF65-F5344CB8AC3E}">
        <p14:creationId xmlns:p14="http://schemas.microsoft.com/office/powerpoint/2010/main" val="174017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circle(in)">
                                      <p:cBhvr>
                                        <p:cTn id="7" dur="2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48"/>
                                        </p:tgtEl>
                                        <p:attrNameLst>
                                          <p:attrName>style.visibility</p:attrName>
                                        </p:attrNameLst>
                                      </p:cBhvr>
                                      <p:to>
                                        <p:strVal val="visible"/>
                                      </p:to>
                                    </p:set>
                                    <p:anim calcmode="lin" valueType="num">
                                      <p:cBhvr additive="base">
                                        <p:cTn id="12" dur="500"/>
                                        <p:tgtEl>
                                          <p:spTgt spid="2248"/>
                                        </p:tgtEl>
                                        <p:attrNameLst>
                                          <p:attrName>ppt_y</p:attrName>
                                        </p:attrNameLst>
                                      </p:cBhvr>
                                      <p:tavLst>
                                        <p:tav tm="0">
                                          <p:val>
                                            <p:strVal val="#ppt_y+#ppt_h*1.125000"/>
                                          </p:val>
                                        </p:tav>
                                        <p:tav tm="100000">
                                          <p:val>
                                            <p:strVal val="#ppt_y"/>
                                          </p:val>
                                        </p:tav>
                                      </p:tavLst>
                                    </p:anim>
                                    <p:animEffect transition="in" filter="wipe(up)">
                                      <p:cBhvr>
                                        <p:cTn id="13" dur="500"/>
                                        <p:tgtEl>
                                          <p:spTgt spid="224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02"/>
                                        </p:tgtEl>
                                        <p:attrNameLst>
                                          <p:attrName>style.visibility</p:attrName>
                                        </p:attrNameLst>
                                      </p:cBhvr>
                                      <p:to>
                                        <p:strVal val="visible"/>
                                      </p:to>
                                    </p:set>
                                    <p:anim calcmode="lin" valueType="num">
                                      <p:cBhvr additive="base">
                                        <p:cTn id="18" dur="500"/>
                                        <p:tgtEl>
                                          <p:spTgt spid="102"/>
                                        </p:tgtEl>
                                        <p:attrNameLst>
                                          <p:attrName>ppt_y</p:attrName>
                                        </p:attrNameLst>
                                      </p:cBhvr>
                                      <p:tavLst>
                                        <p:tav tm="0">
                                          <p:val>
                                            <p:strVal val="#ppt_y+#ppt_h*1.125000"/>
                                          </p:val>
                                        </p:tav>
                                        <p:tav tm="100000">
                                          <p:val>
                                            <p:strVal val="#ppt_y"/>
                                          </p:val>
                                        </p:tav>
                                      </p:tavLst>
                                    </p:anim>
                                    <p:animEffect transition="in" filter="wipe(up)">
                                      <p:cBhvr>
                                        <p:cTn id="19" dur="500"/>
                                        <p:tgtEl>
                                          <p:spTgt spid="102"/>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6146"/>
                                        </p:tgtEl>
                                        <p:attrNameLst>
                                          <p:attrName>style.visibility</p:attrName>
                                        </p:attrNameLst>
                                      </p:cBhvr>
                                      <p:to>
                                        <p:strVal val="visible"/>
                                      </p:to>
                                    </p:set>
                                    <p:animEffect transition="in" filter="checkerboard(across)">
                                      <p:cBhvr>
                                        <p:cTn id="24" dur="500"/>
                                        <p:tgtEl>
                                          <p:spTgt spid="614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247">
                                            <p:txEl>
                                              <p:pRg st="0" end="0"/>
                                            </p:txEl>
                                          </p:spTgt>
                                        </p:tgtEl>
                                        <p:attrNameLst>
                                          <p:attrName>style.visibility</p:attrName>
                                        </p:attrNameLst>
                                      </p:cBhvr>
                                      <p:to>
                                        <p:strVal val="visible"/>
                                      </p:to>
                                    </p:set>
                                    <p:anim calcmode="lin" valueType="num">
                                      <p:cBhvr additive="base">
                                        <p:cTn id="29" dur="500"/>
                                        <p:tgtEl>
                                          <p:spTgt spid="2247">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224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91">
                                            <p:txEl>
                                              <p:pRg st="0" end="0"/>
                                            </p:txEl>
                                          </p:spTgt>
                                        </p:tgtEl>
                                        <p:attrNameLst>
                                          <p:attrName>style.visibility</p:attrName>
                                        </p:attrNameLst>
                                      </p:cBhvr>
                                      <p:to>
                                        <p:strVal val="visible"/>
                                      </p:to>
                                    </p:set>
                                    <p:anim calcmode="lin" valueType="num">
                                      <p:cBhvr additive="base">
                                        <p:cTn id="35" dur="500"/>
                                        <p:tgtEl>
                                          <p:spTgt spid="91">
                                            <p:txEl>
                                              <p:pRg st="0" end="0"/>
                                            </p:txEl>
                                          </p:spTgt>
                                        </p:tgtEl>
                                        <p:attrNameLst>
                                          <p:attrName>ppt_y</p:attrName>
                                        </p:attrNameLst>
                                      </p:cBhvr>
                                      <p:tavLst>
                                        <p:tav tm="0">
                                          <p:val>
                                            <p:strVal val="#ppt_y+#ppt_h*1.125000"/>
                                          </p:val>
                                        </p:tav>
                                        <p:tav tm="100000">
                                          <p:val>
                                            <p:strVal val="#ppt_y"/>
                                          </p:val>
                                        </p:tav>
                                      </p:tavLst>
                                    </p:anim>
                                    <p:animEffect transition="in" filter="wipe(up)">
                                      <p:cBhvr>
                                        <p:cTn id="36" dur="500"/>
                                        <p:tgtEl>
                                          <p:spTgt spid="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7" grpId="0" build="p"/>
      <p:bldP spid="2248" grpId="0"/>
      <p:bldP spid="101" grpId="0"/>
      <p:bldP spid="102" grpId="0"/>
      <p:bldP spid="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246"/>
        <p:cNvGrpSpPr/>
        <p:nvPr/>
      </p:nvGrpSpPr>
      <p:grpSpPr>
        <a:xfrm>
          <a:off x="0" y="0"/>
          <a:ext cx="0" cy="0"/>
          <a:chOff x="0" y="0"/>
          <a:chExt cx="0" cy="0"/>
        </a:xfrm>
      </p:grpSpPr>
      <p:sp>
        <p:nvSpPr>
          <p:cNvPr id="2247" name="Google Shape;2247;p70"/>
          <p:cNvSpPr txBox="1">
            <a:spLocks noGrp="1"/>
          </p:cNvSpPr>
          <p:nvPr>
            <p:ph type="subTitle" idx="1"/>
          </p:nvPr>
        </p:nvSpPr>
        <p:spPr>
          <a:xfrm flipH="1">
            <a:off x="316416" y="1399210"/>
            <a:ext cx="2496252" cy="446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(n) </a:t>
            </a:r>
            <a:r>
              <a:rPr lang="en-US" sz="2400" dirty="0" err="1"/>
              <a:t>Điểm</a:t>
            </a:r>
            <a:r>
              <a:rPr lang="en-US" sz="2400" dirty="0"/>
              <a:t> </a:t>
            </a:r>
            <a:r>
              <a:rPr lang="en-US" sz="2400" dirty="0" err="1"/>
              <a:t>cao</a:t>
            </a:r>
            <a:endParaRPr sz="2400" dirty="0"/>
          </a:p>
        </p:txBody>
      </p:sp>
      <p:sp>
        <p:nvSpPr>
          <p:cNvPr id="2248" name="Google Shape;2248;p70"/>
          <p:cNvSpPr txBox="1">
            <a:spLocks noGrp="1"/>
          </p:cNvSpPr>
          <p:nvPr>
            <p:ph type="title"/>
          </p:nvPr>
        </p:nvSpPr>
        <p:spPr>
          <a:xfrm>
            <a:off x="345545" y="678137"/>
            <a:ext cx="3775662" cy="9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 Bad exam result &gt;&lt; </a:t>
            </a:r>
            <a:endParaRPr sz="2800" dirty="0"/>
          </a:p>
        </p:txBody>
      </p:sp>
      <p:grpSp>
        <p:nvGrpSpPr>
          <p:cNvPr id="2249" name="Google Shape;2249;p70"/>
          <p:cNvGrpSpPr/>
          <p:nvPr/>
        </p:nvGrpSpPr>
        <p:grpSpPr>
          <a:xfrm>
            <a:off x="7536110" y="1240680"/>
            <a:ext cx="1251421" cy="2586538"/>
            <a:chOff x="7355160" y="1241430"/>
            <a:chExt cx="1251421" cy="2586538"/>
          </a:xfrm>
        </p:grpSpPr>
        <p:sp>
          <p:nvSpPr>
            <p:cNvPr id="2250" name="Google Shape;2250;p70"/>
            <p:cNvSpPr/>
            <p:nvPr/>
          </p:nvSpPr>
          <p:spPr>
            <a:xfrm>
              <a:off x="8159135" y="1615765"/>
              <a:ext cx="175926" cy="29868"/>
            </a:xfrm>
            <a:custGeom>
              <a:avLst/>
              <a:gdLst/>
              <a:ahLst/>
              <a:cxnLst/>
              <a:rect l="l" t="t" r="r" b="b"/>
              <a:pathLst>
                <a:path w="2144" h="364" extrusionOk="0">
                  <a:moveTo>
                    <a:pt x="0" y="1"/>
                  </a:moveTo>
                  <a:lnTo>
                    <a:pt x="0" y="364"/>
                  </a:lnTo>
                  <a:lnTo>
                    <a:pt x="2143" y="364"/>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0"/>
            <p:cNvSpPr/>
            <p:nvPr/>
          </p:nvSpPr>
          <p:spPr>
            <a:xfrm>
              <a:off x="8188183" y="1571866"/>
              <a:ext cx="117749" cy="30524"/>
            </a:xfrm>
            <a:custGeom>
              <a:avLst/>
              <a:gdLst/>
              <a:ahLst/>
              <a:cxnLst/>
              <a:rect l="l" t="t" r="r" b="b"/>
              <a:pathLst>
                <a:path w="1435" h="372" extrusionOk="0">
                  <a:moveTo>
                    <a:pt x="1" y="0"/>
                  </a:moveTo>
                  <a:lnTo>
                    <a:pt x="1" y="372"/>
                  </a:lnTo>
                  <a:lnTo>
                    <a:pt x="1435" y="372"/>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0"/>
            <p:cNvSpPr/>
            <p:nvPr/>
          </p:nvSpPr>
          <p:spPr>
            <a:xfrm>
              <a:off x="8203773" y="1241430"/>
              <a:ext cx="86568" cy="317061"/>
            </a:xfrm>
            <a:custGeom>
              <a:avLst/>
              <a:gdLst/>
              <a:ahLst/>
              <a:cxnLst/>
              <a:rect l="l" t="t" r="r" b="b"/>
              <a:pathLst>
                <a:path w="1055" h="3864" extrusionOk="0">
                  <a:moveTo>
                    <a:pt x="532" y="1"/>
                  </a:moveTo>
                  <a:cubicBezTo>
                    <a:pt x="491" y="1"/>
                    <a:pt x="450" y="27"/>
                    <a:pt x="450" y="79"/>
                  </a:cubicBezTo>
                  <a:lnTo>
                    <a:pt x="450" y="1539"/>
                  </a:lnTo>
                  <a:lnTo>
                    <a:pt x="329" y="1539"/>
                  </a:lnTo>
                  <a:lnTo>
                    <a:pt x="1" y="3863"/>
                  </a:lnTo>
                  <a:lnTo>
                    <a:pt x="1055" y="3863"/>
                  </a:lnTo>
                  <a:lnTo>
                    <a:pt x="727" y="1539"/>
                  </a:lnTo>
                  <a:lnTo>
                    <a:pt x="614" y="1539"/>
                  </a:lnTo>
                  <a:lnTo>
                    <a:pt x="614" y="79"/>
                  </a:lnTo>
                  <a:cubicBezTo>
                    <a:pt x="614" y="27"/>
                    <a:pt x="573" y="1"/>
                    <a:pt x="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0"/>
            <p:cNvSpPr/>
            <p:nvPr/>
          </p:nvSpPr>
          <p:spPr>
            <a:xfrm>
              <a:off x="8130088" y="1659090"/>
              <a:ext cx="234021" cy="30524"/>
            </a:xfrm>
            <a:custGeom>
              <a:avLst/>
              <a:gdLst/>
              <a:ahLst/>
              <a:cxnLst/>
              <a:rect l="l" t="t" r="r" b="b"/>
              <a:pathLst>
                <a:path w="2852" h="372" extrusionOk="0">
                  <a:moveTo>
                    <a:pt x="0" y="0"/>
                  </a:moveTo>
                  <a:lnTo>
                    <a:pt x="0" y="372"/>
                  </a:lnTo>
                  <a:lnTo>
                    <a:pt x="2852" y="372"/>
                  </a:lnTo>
                  <a:lnTo>
                    <a:pt x="28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0"/>
            <p:cNvSpPr/>
            <p:nvPr/>
          </p:nvSpPr>
          <p:spPr>
            <a:xfrm>
              <a:off x="8290259" y="1877438"/>
              <a:ext cx="117831" cy="204973"/>
            </a:xfrm>
            <a:custGeom>
              <a:avLst/>
              <a:gdLst/>
              <a:ahLst/>
              <a:cxnLst/>
              <a:rect l="l" t="t" r="r" b="b"/>
              <a:pathLst>
                <a:path w="1436" h="2498" extrusionOk="0">
                  <a:moveTo>
                    <a:pt x="1" y="0"/>
                  </a:moveTo>
                  <a:lnTo>
                    <a:pt x="1" y="2497"/>
                  </a:lnTo>
                  <a:lnTo>
                    <a:pt x="1435" y="2497"/>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0"/>
            <p:cNvSpPr/>
            <p:nvPr/>
          </p:nvSpPr>
          <p:spPr>
            <a:xfrm>
              <a:off x="8115154" y="1702989"/>
              <a:ext cx="263807" cy="1365641"/>
            </a:xfrm>
            <a:custGeom>
              <a:avLst/>
              <a:gdLst/>
              <a:ahLst/>
              <a:cxnLst/>
              <a:rect l="l" t="t" r="r" b="b"/>
              <a:pathLst>
                <a:path w="3215" h="16643" extrusionOk="0">
                  <a:moveTo>
                    <a:pt x="1" y="1"/>
                  </a:moveTo>
                  <a:lnTo>
                    <a:pt x="1" y="1962"/>
                  </a:lnTo>
                  <a:lnTo>
                    <a:pt x="1167" y="1962"/>
                  </a:lnTo>
                  <a:cubicBezTo>
                    <a:pt x="1210" y="1962"/>
                    <a:pt x="1245" y="1997"/>
                    <a:pt x="1245" y="2049"/>
                  </a:cubicBezTo>
                  <a:lnTo>
                    <a:pt x="1245" y="16642"/>
                  </a:lnTo>
                  <a:lnTo>
                    <a:pt x="1971" y="16642"/>
                  </a:lnTo>
                  <a:lnTo>
                    <a:pt x="1971" y="2049"/>
                  </a:lnTo>
                  <a:cubicBezTo>
                    <a:pt x="1971" y="1997"/>
                    <a:pt x="2005" y="1962"/>
                    <a:pt x="2057" y="1962"/>
                  </a:cubicBezTo>
                  <a:lnTo>
                    <a:pt x="3215" y="1962"/>
                  </a:lnTo>
                  <a:lnTo>
                    <a:pt x="32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0"/>
            <p:cNvSpPr/>
            <p:nvPr/>
          </p:nvSpPr>
          <p:spPr>
            <a:xfrm>
              <a:off x="8289603" y="2095787"/>
              <a:ext cx="147535" cy="1031678"/>
            </a:xfrm>
            <a:custGeom>
              <a:avLst/>
              <a:gdLst/>
              <a:ahLst/>
              <a:cxnLst/>
              <a:rect l="l" t="t" r="r" b="b"/>
              <a:pathLst>
                <a:path w="1798" h="12573" extrusionOk="0">
                  <a:moveTo>
                    <a:pt x="0" y="1"/>
                  </a:moveTo>
                  <a:lnTo>
                    <a:pt x="0" y="11855"/>
                  </a:lnTo>
                  <a:lnTo>
                    <a:pt x="1193" y="11855"/>
                  </a:lnTo>
                  <a:cubicBezTo>
                    <a:pt x="1245" y="11855"/>
                    <a:pt x="1296" y="11881"/>
                    <a:pt x="1331" y="11933"/>
                  </a:cubicBezTo>
                  <a:cubicBezTo>
                    <a:pt x="1469" y="12149"/>
                    <a:pt x="1625" y="12365"/>
                    <a:pt x="1798" y="12572"/>
                  </a:cubicBezTo>
                  <a:lnTo>
                    <a:pt x="17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0"/>
            <p:cNvSpPr/>
            <p:nvPr/>
          </p:nvSpPr>
          <p:spPr>
            <a:xfrm>
              <a:off x="8057059" y="2095787"/>
              <a:ext cx="146796" cy="972844"/>
            </a:xfrm>
            <a:custGeom>
              <a:avLst/>
              <a:gdLst/>
              <a:ahLst/>
              <a:cxnLst/>
              <a:rect l="l" t="t" r="r" b="b"/>
              <a:pathLst>
                <a:path w="1789" h="11856" extrusionOk="0">
                  <a:moveTo>
                    <a:pt x="0" y="1"/>
                  </a:moveTo>
                  <a:lnTo>
                    <a:pt x="0" y="11855"/>
                  </a:lnTo>
                  <a:lnTo>
                    <a:pt x="1789" y="11855"/>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0"/>
            <p:cNvSpPr/>
            <p:nvPr/>
          </p:nvSpPr>
          <p:spPr>
            <a:xfrm>
              <a:off x="8086106" y="1877438"/>
              <a:ext cx="117749" cy="204973"/>
            </a:xfrm>
            <a:custGeom>
              <a:avLst/>
              <a:gdLst/>
              <a:ahLst/>
              <a:cxnLst/>
              <a:rect l="l" t="t" r="r" b="b"/>
              <a:pathLst>
                <a:path w="1435" h="2498" extrusionOk="0">
                  <a:moveTo>
                    <a:pt x="0" y="0"/>
                  </a:moveTo>
                  <a:lnTo>
                    <a:pt x="0" y="2497"/>
                  </a:lnTo>
                  <a:lnTo>
                    <a:pt x="1435" y="2497"/>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0"/>
            <p:cNvSpPr/>
            <p:nvPr/>
          </p:nvSpPr>
          <p:spPr>
            <a:xfrm>
              <a:off x="7582699" y="2217064"/>
              <a:ext cx="256012" cy="39058"/>
            </a:xfrm>
            <a:custGeom>
              <a:avLst/>
              <a:gdLst/>
              <a:ahLst/>
              <a:cxnLst/>
              <a:rect l="l" t="t" r="r" b="b"/>
              <a:pathLst>
                <a:path w="3120" h="476" extrusionOk="0">
                  <a:moveTo>
                    <a:pt x="182" y="0"/>
                  </a:moveTo>
                  <a:cubicBezTo>
                    <a:pt x="122" y="147"/>
                    <a:pt x="61" y="311"/>
                    <a:pt x="1" y="475"/>
                  </a:cubicBezTo>
                  <a:lnTo>
                    <a:pt x="3120" y="475"/>
                  </a:lnTo>
                  <a:cubicBezTo>
                    <a:pt x="3059" y="311"/>
                    <a:pt x="2999" y="147"/>
                    <a:pt x="2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0"/>
            <p:cNvSpPr/>
            <p:nvPr/>
          </p:nvSpPr>
          <p:spPr>
            <a:xfrm>
              <a:off x="7562842" y="2269497"/>
              <a:ext cx="295726" cy="66054"/>
            </a:xfrm>
            <a:custGeom>
              <a:avLst/>
              <a:gdLst/>
              <a:ahLst/>
              <a:cxnLst/>
              <a:rect l="l" t="t" r="r" b="b"/>
              <a:pathLst>
                <a:path w="3604" h="805" extrusionOk="0">
                  <a:moveTo>
                    <a:pt x="191" y="0"/>
                  </a:moveTo>
                  <a:cubicBezTo>
                    <a:pt x="122" y="191"/>
                    <a:pt x="61" y="398"/>
                    <a:pt x="1" y="614"/>
                  </a:cubicBezTo>
                  <a:lnTo>
                    <a:pt x="96" y="804"/>
                  </a:lnTo>
                  <a:lnTo>
                    <a:pt x="450" y="96"/>
                  </a:lnTo>
                  <a:cubicBezTo>
                    <a:pt x="467" y="70"/>
                    <a:pt x="495" y="57"/>
                    <a:pt x="524" y="57"/>
                  </a:cubicBezTo>
                  <a:cubicBezTo>
                    <a:pt x="552" y="57"/>
                    <a:pt x="580" y="70"/>
                    <a:pt x="597" y="96"/>
                  </a:cubicBezTo>
                  <a:lnTo>
                    <a:pt x="951" y="804"/>
                  </a:lnTo>
                  <a:lnTo>
                    <a:pt x="1305" y="96"/>
                  </a:lnTo>
                  <a:cubicBezTo>
                    <a:pt x="1314" y="70"/>
                    <a:pt x="1349" y="52"/>
                    <a:pt x="1375" y="52"/>
                  </a:cubicBezTo>
                  <a:cubicBezTo>
                    <a:pt x="1409" y="52"/>
                    <a:pt x="1435" y="70"/>
                    <a:pt x="1452" y="96"/>
                  </a:cubicBezTo>
                  <a:lnTo>
                    <a:pt x="1807" y="804"/>
                  </a:lnTo>
                  <a:lnTo>
                    <a:pt x="2161" y="96"/>
                  </a:lnTo>
                  <a:cubicBezTo>
                    <a:pt x="2170" y="70"/>
                    <a:pt x="2195" y="52"/>
                    <a:pt x="2230" y="52"/>
                  </a:cubicBezTo>
                  <a:cubicBezTo>
                    <a:pt x="2265" y="52"/>
                    <a:pt x="2290" y="70"/>
                    <a:pt x="2299" y="96"/>
                  </a:cubicBezTo>
                  <a:lnTo>
                    <a:pt x="2662" y="804"/>
                  </a:lnTo>
                  <a:lnTo>
                    <a:pt x="3016" y="96"/>
                  </a:lnTo>
                  <a:cubicBezTo>
                    <a:pt x="3029" y="70"/>
                    <a:pt x="3057" y="57"/>
                    <a:pt x="3085" y="57"/>
                  </a:cubicBezTo>
                  <a:cubicBezTo>
                    <a:pt x="3114" y="57"/>
                    <a:pt x="3142" y="70"/>
                    <a:pt x="3155" y="96"/>
                  </a:cubicBezTo>
                  <a:lnTo>
                    <a:pt x="3509" y="804"/>
                  </a:lnTo>
                  <a:lnTo>
                    <a:pt x="3604" y="614"/>
                  </a:lnTo>
                  <a:cubicBezTo>
                    <a:pt x="3543" y="398"/>
                    <a:pt x="3483" y="191"/>
                    <a:pt x="3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0"/>
            <p:cNvSpPr/>
            <p:nvPr/>
          </p:nvSpPr>
          <p:spPr>
            <a:xfrm>
              <a:off x="7603295" y="2027025"/>
              <a:ext cx="215558" cy="177321"/>
            </a:xfrm>
            <a:custGeom>
              <a:avLst/>
              <a:gdLst/>
              <a:ahLst/>
              <a:cxnLst/>
              <a:rect l="l" t="t" r="r" b="b"/>
              <a:pathLst>
                <a:path w="2627" h="2161" extrusionOk="0">
                  <a:moveTo>
                    <a:pt x="1314" y="0"/>
                  </a:moveTo>
                  <a:cubicBezTo>
                    <a:pt x="1141" y="156"/>
                    <a:pt x="571" y="761"/>
                    <a:pt x="0" y="2161"/>
                  </a:cubicBezTo>
                  <a:lnTo>
                    <a:pt x="2627" y="2161"/>
                  </a:lnTo>
                  <a:cubicBezTo>
                    <a:pt x="2057" y="761"/>
                    <a:pt x="1478" y="156"/>
                    <a:pt x="1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0"/>
            <p:cNvSpPr/>
            <p:nvPr/>
          </p:nvSpPr>
          <p:spPr>
            <a:xfrm>
              <a:off x="7582699" y="2295016"/>
              <a:ext cx="350375" cy="773615"/>
            </a:xfrm>
            <a:custGeom>
              <a:avLst/>
              <a:gdLst/>
              <a:ahLst/>
              <a:cxnLst/>
              <a:rect l="l" t="t" r="r" b="b"/>
              <a:pathLst>
                <a:path w="4270" h="9428" extrusionOk="0">
                  <a:moveTo>
                    <a:pt x="277" y="1"/>
                  </a:moveTo>
                  <a:lnTo>
                    <a:pt x="1" y="554"/>
                  </a:lnTo>
                  <a:cubicBezTo>
                    <a:pt x="122" y="1452"/>
                    <a:pt x="519" y="3681"/>
                    <a:pt x="1772" y="5651"/>
                  </a:cubicBezTo>
                  <a:cubicBezTo>
                    <a:pt x="2843" y="7336"/>
                    <a:pt x="3561" y="8581"/>
                    <a:pt x="3949" y="9427"/>
                  </a:cubicBezTo>
                  <a:lnTo>
                    <a:pt x="4200" y="9427"/>
                  </a:lnTo>
                  <a:cubicBezTo>
                    <a:pt x="4269" y="7950"/>
                    <a:pt x="4243" y="6464"/>
                    <a:pt x="4131" y="4995"/>
                  </a:cubicBezTo>
                  <a:cubicBezTo>
                    <a:pt x="3042" y="3491"/>
                    <a:pt x="2092" y="1530"/>
                    <a:pt x="1668" y="614"/>
                  </a:cubicBezTo>
                  <a:lnTo>
                    <a:pt x="1616" y="709"/>
                  </a:lnTo>
                  <a:cubicBezTo>
                    <a:pt x="1616" y="718"/>
                    <a:pt x="1608" y="726"/>
                    <a:pt x="1599" y="735"/>
                  </a:cubicBezTo>
                  <a:lnTo>
                    <a:pt x="1591" y="735"/>
                  </a:lnTo>
                  <a:cubicBezTo>
                    <a:pt x="1582" y="744"/>
                    <a:pt x="1565" y="744"/>
                    <a:pt x="1556" y="744"/>
                  </a:cubicBezTo>
                  <a:cubicBezTo>
                    <a:pt x="1539" y="744"/>
                    <a:pt x="1530" y="744"/>
                    <a:pt x="1513" y="735"/>
                  </a:cubicBezTo>
                  <a:cubicBezTo>
                    <a:pt x="1504" y="726"/>
                    <a:pt x="1496" y="718"/>
                    <a:pt x="1487" y="709"/>
                  </a:cubicBezTo>
                  <a:lnTo>
                    <a:pt x="1133" y="1"/>
                  </a:lnTo>
                  <a:lnTo>
                    <a:pt x="778" y="709"/>
                  </a:lnTo>
                  <a:cubicBezTo>
                    <a:pt x="761" y="739"/>
                    <a:pt x="733" y="754"/>
                    <a:pt x="705" y="754"/>
                  </a:cubicBezTo>
                  <a:cubicBezTo>
                    <a:pt x="677" y="754"/>
                    <a:pt x="649" y="739"/>
                    <a:pt x="631" y="709"/>
                  </a:cubicBezTo>
                  <a:lnTo>
                    <a:pt x="2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0"/>
            <p:cNvSpPr/>
            <p:nvPr/>
          </p:nvSpPr>
          <p:spPr>
            <a:xfrm>
              <a:off x="7488418" y="2728185"/>
              <a:ext cx="158202" cy="417004"/>
            </a:xfrm>
            <a:custGeom>
              <a:avLst/>
              <a:gdLst/>
              <a:ahLst/>
              <a:cxnLst/>
              <a:rect l="l" t="t" r="r" b="b"/>
              <a:pathLst>
                <a:path w="1928" h="5082" extrusionOk="0">
                  <a:moveTo>
                    <a:pt x="104" y="1"/>
                  </a:moveTo>
                  <a:cubicBezTo>
                    <a:pt x="1" y="1513"/>
                    <a:pt x="1" y="3042"/>
                    <a:pt x="87" y="4554"/>
                  </a:cubicBezTo>
                  <a:cubicBezTo>
                    <a:pt x="104" y="4615"/>
                    <a:pt x="165" y="4805"/>
                    <a:pt x="260" y="5081"/>
                  </a:cubicBezTo>
                  <a:cubicBezTo>
                    <a:pt x="502" y="4814"/>
                    <a:pt x="718" y="4528"/>
                    <a:pt x="916" y="4226"/>
                  </a:cubicBezTo>
                  <a:lnTo>
                    <a:pt x="925" y="4209"/>
                  </a:lnTo>
                  <a:lnTo>
                    <a:pt x="925" y="3353"/>
                  </a:lnTo>
                  <a:lnTo>
                    <a:pt x="1150" y="3448"/>
                  </a:lnTo>
                  <a:cubicBezTo>
                    <a:pt x="1374" y="3552"/>
                    <a:pt x="1755" y="3768"/>
                    <a:pt x="1824" y="4114"/>
                  </a:cubicBezTo>
                  <a:lnTo>
                    <a:pt x="1832" y="4148"/>
                  </a:lnTo>
                  <a:lnTo>
                    <a:pt x="1927" y="4148"/>
                  </a:lnTo>
                  <a:lnTo>
                    <a:pt x="1772" y="3880"/>
                  </a:lnTo>
                  <a:cubicBezTo>
                    <a:pt x="1063" y="2653"/>
                    <a:pt x="502" y="1349"/>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0"/>
            <p:cNvSpPr/>
            <p:nvPr/>
          </p:nvSpPr>
          <p:spPr>
            <a:xfrm>
              <a:off x="7728100" y="2295016"/>
              <a:ext cx="192173" cy="383689"/>
            </a:xfrm>
            <a:custGeom>
              <a:avLst/>
              <a:gdLst/>
              <a:ahLst/>
              <a:cxnLst/>
              <a:rect l="l" t="t" r="r" b="b"/>
              <a:pathLst>
                <a:path w="2342" h="4676" extrusionOk="0">
                  <a:moveTo>
                    <a:pt x="216" y="1"/>
                  </a:moveTo>
                  <a:lnTo>
                    <a:pt x="0" y="424"/>
                  </a:lnTo>
                  <a:cubicBezTo>
                    <a:pt x="372" y="1236"/>
                    <a:pt x="1279" y="3146"/>
                    <a:pt x="2342" y="4675"/>
                  </a:cubicBezTo>
                  <a:cubicBezTo>
                    <a:pt x="2324" y="4416"/>
                    <a:pt x="2298" y="4157"/>
                    <a:pt x="2272" y="3889"/>
                  </a:cubicBezTo>
                  <a:cubicBezTo>
                    <a:pt x="2151" y="2757"/>
                    <a:pt x="1944" y="1642"/>
                    <a:pt x="1650" y="545"/>
                  </a:cubicBezTo>
                  <a:lnTo>
                    <a:pt x="1564" y="718"/>
                  </a:lnTo>
                  <a:cubicBezTo>
                    <a:pt x="1547" y="738"/>
                    <a:pt x="1523" y="749"/>
                    <a:pt x="1498" y="749"/>
                  </a:cubicBezTo>
                  <a:cubicBezTo>
                    <a:pt x="1471" y="749"/>
                    <a:pt x="1444" y="736"/>
                    <a:pt x="1426" y="709"/>
                  </a:cubicBezTo>
                  <a:lnTo>
                    <a:pt x="1071" y="1"/>
                  </a:lnTo>
                  <a:lnTo>
                    <a:pt x="717" y="709"/>
                  </a:lnTo>
                  <a:cubicBezTo>
                    <a:pt x="700" y="735"/>
                    <a:pt x="674" y="752"/>
                    <a:pt x="648" y="761"/>
                  </a:cubicBezTo>
                  <a:cubicBezTo>
                    <a:pt x="613" y="761"/>
                    <a:pt x="588" y="735"/>
                    <a:pt x="570" y="709"/>
                  </a:cubicBez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0"/>
            <p:cNvSpPr/>
            <p:nvPr/>
          </p:nvSpPr>
          <p:spPr>
            <a:xfrm>
              <a:off x="7499741" y="2339654"/>
              <a:ext cx="392879" cy="728977"/>
            </a:xfrm>
            <a:custGeom>
              <a:avLst/>
              <a:gdLst/>
              <a:ahLst/>
              <a:cxnLst/>
              <a:rect l="l" t="t" r="r" b="b"/>
              <a:pathLst>
                <a:path w="4788" h="8884" extrusionOk="0">
                  <a:moveTo>
                    <a:pt x="701" y="1"/>
                  </a:moveTo>
                  <a:cubicBezTo>
                    <a:pt x="407" y="1098"/>
                    <a:pt x="208" y="2213"/>
                    <a:pt x="87" y="3345"/>
                  </a:cubicBezTo>
                  <a:cubicBezTo>
                    <a:pt x="53" y="3647"/>
                    <a:pt x="27" y="3950"/>
                    <a:pt x="1" y="4243"/>
                  </a:cubicBezTo>
                  <a:cubicBezTo>
                    <a:pt x="390" y="5747"/>
                    <a:pt x="986" y="7190"/>
                    <a:pt x="1772" y="8529"/>
                  </a:cubicBezTo>
                  <a:cubicBezTo>
                    <a:pt x="1841" y="8650"/>
                    <a:pt x="1910" y="8771"/>
                    <a:pt x="1979" y="8883"/>
                  </a:cubicBezTo>
                  <a:lnTo>
                    <a:pt x="4788" y="8883"/>
                  </a:lnTo>
                  <a:cubicBezTo>
                    <a:pt x="4390" y="8045"/>
                    <a:pt x="3682" y="6827"/>
                    <a:pt x="2645" y="5202"/>
                  </a:cubicBezTo>
                  <a:cubicBezTo>
                    <a:pt x="1452" y="3319"/>
                    <a:pt x="1020" y="1211"/>
                    <a:pt x="873" y="217"/>
                  </a:cubicBezTo>
                  <a:lnTo>
                    <a:pt x="856" y="217"/>
                  </a:lnTo>
                  <a:cubicBezTo>
                    <a:pt x="830" y="217"/>
                    <a:pt x="804" y="200"/>
                    <a:pt x="787" y="174"/>
                  </a:cubicBezTo>
                  <a:lnTo>
                    <a:pt x="7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0"/>
            <p:cNvSpPr/>
            <p:nvPr/>
          </p:nvSpPr>
          <p:spPr>
            <a:xfrm>
              <a:off x="7411860" y="3266301"/>
              <a:ext cx="1138021" cy="68926"/>
            </a:xfrm>
            <a:custGeom>
              <a:avLst/>
              <a:gdLst/>
              <a:ahLst/>
              <a:cxnLst/>
              <a:rect l="l" t="t" r="r" b="b"/>
              <a:pathLst>
                <a:path w="13869" h="840" extrusionOk="0">
                  <a:moveTo>
                    <a:pt x="761" y="1"/>
                  </a:moveTo>
                  <a:cubicBezTo>
                    <a:pt x="717" y="148"/>
                    <a:pt x="579" y="485"/>
                    <a:pt x="0" y="839"/>
                  </a:cubicBezTo>
                  <a:lnTo>
                    <a:pt x="13868" y="839"/>
                  </a:lnTo>
                  <a:cubicBezTo>
                    <a:pt x="13298" y="485"/>
                    <a:pt x="13151" y="148"/>
                    <a:pt x="13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0"/>
            <p:cNvSpPr/>
            <p:nvPr/>
          </p:nvSpPr>
          <p:spPr>
            <a:xfrm>
              <a:off x="7474961" y="3225192"/>
              <a:ext cx="1011820" cy="27735"/>
            </a:xfrm>
            <a:custGeom>
              <a:avLst/>
              <a:gdLst/>
              <a:ahLst/>
              <a:cxnLst/>
              <a:rect l="l" t="t" r="r" b="b"/>
              <a:pathLst>
                <a:path w="12331" h="338" extrusionOk="0">
                  <a:moveTo>
                    <a:pt x="0" y="1"/>
                  </a:moveTo>
                  <a:lnTo>
                    <a:pt x="0" y="338"/>
                  </a:lnTo>
                  <a:lnTo>
                    <a:pt x="12330" y="338"/>
                  </a:lnTo>
                  <a:lnTo>
                    <a:pt x="123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0"/>
            <p:cNvSpPr/>
            <p:nvPr/>
          </p:nvSpPr>
          <p:spPr>
            <a:xfrm>
              <a:off x="7577776" y="3023829"/>
              <a:ext cx="47592" cy="44802"/>
            </a:xfrm>
            <a:custGeom>
              <a:avLst/>
              <a:gdLst/>
              <a:ahLst/>
              <a:cxnLst/>
              <a:rect l="l" t="t" r="r" b="b"/>
              <a:pathLst>
                <a:path w="580" h="546" extrusionOk="0">
                  <a:moveTo>
                    <a:pt x="0" y="1"/>
                  </a:moveTo>
                  <a:lnTo>
                    <a:pt x="0" y="545"/>
                  </a:lnTo>
                  <a:lnTo>
                    <a:pt x="579" y="545"/>
                  </a:lnTo>
                  <a:cubicBezTo>
                    <a:pt x="519" y="260"/>
                    <a:pt x="173" y="7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0"/>
            <p:cNvSpPr/>
            <p:nvPr/>
          </p:nvSpPr>
          <p:spPr>
            <a:xfrm>
              <a:off x="7856352" y="3583936"/>
              <a:ext cx="248955" cy="38402"/>
            </a:xfrm>
            <a:custGeom>
              <a:avLst/>
              <a:gdLst/>
              <a:ahLst/>
              <a:cxnLst/>
              <a:rect l="l" t="t" r="r" b="b"/>
              <a:pathLst>
                <a:path w="3034" h="468" extrusionOk="0">
                  <a:moveTo>
                    <a:pt x="87" y="1"/>
                  </a:moveTo>
                  <a:lnTo>
                    <a:pt x="1" y="467"/>
                  </a:lnTo>
                  <a:lnTo>
                    <a:pt x="3034" y="467"/>
                  </a:lnTo>
                  <a:lnTo>
                    <a:pt x="29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0"/>
            <p:cNvSpPr/>
            <p:nvPr/>
          </p:nvSpPr>
          <p:spPr>
            <a:xfrm>
              <a:off x="7830177" y="3737789"/>
              <a:ext cx="301388" cy="38402"/>
            </a:xfrm>
            <a:custGeom>
              <a:avLst/>
              <a:gdLst/>
              <a:ahLst/>
              <a:cxnLst/>
              <a:rect l="l" t="t" r="r" b="b"/>
              <a:pathLst>
                <a:path w="3673" h="468" extrusionOk="0">
                  <a:moveTo>
                    <a:pt x="78" y="1"/>
                  </a:moveTo>
                  <a:lnTo>
                    <a:pt x="0" y="467"/>
                  </a:lnTo>
                  <a:lnTo>
                    <a:pt x="3672" y="467"/>
                  </a:lnTo>
                  <a:lnTo>
                    <a:pt x="3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0"/>
            <p:cNvSpPr/>
            <p:nvPr/>
          </p:nvSpPr>
          <p:spPr>
            <a:xfrm>
              <a:off x="7847901" y="3635713"/>
              <a:ext cx="265940" cy="37663"/>
            </a:xfrm>
            <a:custGeom>
              <a:avLst/>
              <a:gdLst/>
              <a:ahLst/>
              <a:cxnLst/>
              <a:rect l="l" t="t" r="r" b="b"/>
              <a:pathLst>
                <a:path w="3241" h="459" extrusionOk="0">
                  <a:moveTo>
                    <a:pt x="78" y="1"/>
                  </a:moveTo>
                  <a:lnTo>
                    <a:pt x="0" y="459"/>
                  </a:lnTo>
                  <a:lnTo>
                    <a:pt x="3240" y="459"/>
                  </a:lnTo>
                  <a:lnTo>
                    <a:pt x="3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0"/>
            <p:cNvSpPr/>
            <p:nvPr/>
          </p:nvSpPr>
          <p:spPr>
            <a:xfrm>
              <a:off x="8120816"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0"/>
            <p:cNvSpPr/>
            <p:nvPr/>
          </p:nvSpPr>
          <p:spPr>
            <a:xfrm>
              <a:off x="7838629" y="3686751"/>
              <a:ext cx="284403" cy="37663"/>
            </a:xfrm>
            <a:custGeom>
              <a:avLst/>
              <a:gdLst/>
              <a:ahLst/>
              <a:cxnLst/>
              <a:rect l="l" t="t" r="r" b="b"/>
              <a:pathLst>
                <a:path w="3466" h="459" extrusionOk="0">
                  <a:moveTo>
                    <a:pt x="87" y="1"/>
                  </a:moveTo>
                  <a:lnTo>
                    <a:pt x="1" y="459"/>
                  </a:lnTo>
                  <a:lnTo>
                    <a:pt x="3466" y="459"/>
                  </a:lnTo>
                  <a:lnTo>
                    <a:pt x="33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0"/>
            <p:cNvSpPr/>
            <p:nvPr/>
          </p:nvSpPr>
          <p:spPr>
            <a:xfrm>
              <a:off x="8110887"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0"/>
            <p:cNvSpPr/>
            <p:nvPr/>
          </p:nvSpPr>
          <p:spPr>
            <a:xfrm>
              <a:off x="7452232" y="3082006"/>
              <a:ext cx="1057935" cy="129811"/>
            </a:xfrm>
            <a:custGeom>
              <a:avLst/>
              <a:gdLst/>
              <a:ahLst/>
              <a:cxnLst/>
              <a:rect l="l" t="t" r="r" b="b"/>
              <a:pathLst>
                <a:path w="12893" h="1582" extrusionOk="0">
                  <a:moveTo>
                    <a:pt x="1496" y="0"/>
                  </a:moveTo>
                  <a:cubicBezTo>
                    <a:pt x="1366" y="199"/>
                    <a:pt x="787" y="1080"/>
                    <a:pt x="1" y="1582"/>
                  </a:cubicBezTo>
                  <a:lnTo>
                    <a:pt x="12892" y="1582"/>
                  </a:lnTo>
                  <a:cubicBezTo>
                    <a:pt x="12106" y="1072"/>
                    <a:pt x="11527" y="199"/>
                    <a:pt x="1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0"/>
            <p:cNvSpPr/>
            <p:nvPr/>
          </p:nvSpPr>
          <p:spPr>
            <a:xfrm>
              <a:off x="8301665" y="3583936"/>
              <a:ext cx="223354" cy="38402"/>
            </a:xfrm>
            <a:custGeom>
              <a:avLst/>
              <a:gdLst/>
              <a:ahLst/>
              <a:cxnLst/>
              <a:rect l="l" t="t" r="r" b="b"/>
              <a:pathLst>
                <a:path w="2722" h="468" extrusionOk="0">
                  <a:moveTo>
                    <a:pt x="0" y="1"/>
                  </a:moveTo>
                  <a:lnTo>
                    <a:pt x="138" y="467"/>
                  </a:lnTo>
                  <a:lnTo>
                    <a:pt x="2722" y="467"/>
                  </a:lnTo>
                  <a:lnTo>
                    <a:pt x="2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0"/>
            <p:cNvSpPr/>
            <p:nvPr/>
          </p:nvSpPr>
          <p:spPr>
            <a:xfrm>
              <a:off x="8316517" y="3635713"/>
              <a:ext cx="229098" cy="37663"/>
            </a:xfrm>
            <a:custGeom>
              <a:avLst/>
              <a:gdLst/>
              <a:ahLst/>
              <a:cxnLst/>
              <a:rect l="l" t="t" r="r" b="b"/>
              <a:pathLst>
                <a:path w="2792" h="459" extrusionOk="0">
                  <a:moveTo>
                    <a:pt x="1" y="1"/>
                  </a:moveTo>
                  <a:lnTo>
                    <a:pt x="139" y="459"/>
                  </a:lnTo>
                  <a:lnTo>
                    <a:pt x="2791" y="459"/>
                  </a:lnTo>
                  <a:lnTo>
                    <a:pt x="26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0"/>
            <p:cNvSpPr/>
            <p:nvPr/>
          </p:nvSpPr>
          <p:spPr>
            <a:xfrm>
              <a:off x="8286074" y="3532898"/>
              <a:ext cx="218430" cy="38402"/>
            </a:xfrm>
            <a:custGeom>
              <a:avLst/>
              <a:gdLst/>
              <a:ahLst/>
              <a:cxnLst/>
              <a:rect l="l" t="t" r="r" b="b"/>
              <a:pathLst>
                <a:path w="2662" h="468" extrusionOk="0">
                  <a:moveTo>
                    <a:pt x="0" y="1"/>
                  </a:moveTo>
                  <a:lnTo>
                    <a:pt x="138" y="467"/>
                  </a:lnTo>
                  <a:lnTo>
                    <a:pt x="2661" y="467"/>
                  </a:lnTo>
                  <a:lnTo>
                    <a:pt x="2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0"/>
            <p:cNvSpPr/>
            <p:nvPr/>
          </p:nvSpPr>
          <p:spPr>
            <a:xfrm>
              <a:off x="8347041" y="3737789"/>
              <a:ext cx="238944" cy="38402"/>
            </a:xfrm>
            <a:custGeom>
              <a:avLst/>
              <a:gdLst/>
              <a:ahLst/>
              <a:cxnLst/>
              <a:rect l="l" t="t" r="r" b="b"/>
              <a:pathLst>
                <a:path w="2912" h="468" extrusionOk="0">
                  <a:moveTo>
                    <a:pt x="0" y="1"/>
                  </a:moveTo>
                  <a:lnTo>
                    <a:pt x="138" y="467"/>
                  </a:lnTo>
                  <a:lnTo>
                    <a:pt x="2912" y="467"/>
                  </a:lnTo>
                  <a:lnTo>
                    <a:pt x="27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0"/>
            <p:cNvSpPr/>
            <p:nvPr/>
          </p:nvSpPr>
          <p:spPr>
            <a:xfrm>
              <a:off x="8264084" y="3379045"/>
              <a:ext cx="28391" cy="140478"/>
            </a:xfrm>
            <a:custGeom>
              <a:avLst/>
              <a:gdLst/>
              <a:ahLst/>
              <a:cxnLst/>
              <a:rect l="l" t="t" r="r" b="b"/>
              <a:pathLst>
                <a:path w="346" h="1712" extrusionOk="0">
                  <a:moveTo>
                    <a:pt x="0" y="1"/>
                  </a:moveTo>
                  <a:lnTo>
                    <a:pt x="0" y="1712"/>
                  </a:lnTo>
                  <a:lnTo>
                    <a:pt x="346" y="1712"/>
                  </a:lnTo>
                  <a:lnTo>
                    <a:pt x="3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0"/>
            <p:cNvSpPr/>
            <p:nvPr/>
          </p:nvSpPr>
          <p:spPr>
            <a:xfrm>
              <a:off x="8332107" y="3686751"/>
              <a:ext cx="233364" cy="37663"/>
            </a:xfrm>
            <a:custGeom>
              <a:avLst/>
              <a:gdLst/>
              <a:ahLst/>
              <a:cxnLst/>
              <a:rect l="l" t="t" r="r" b="b"/>
              <a:pathLst>
                <a:path w="2844" h="459" extrusionOk="0">
                  <a:moveTo>
                    <a:pt x="1" y="1"/>
                  </a:moveTo>
                  <a:lnTo>
                    <a:pt x="139" y="459"/>
                  </a:lnTo>
                  <a:lnTo>
                    <a:pt x="2843" y="459"/>
                  </a:lnTo>
                  <a:lnTo>
                    <a:pt x="26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0"/>
            <p:cNvSpPr/>
            <p:nvPr/>
          </p:nvSpPr>
          <p:spPr>
            <a:xfrm>
              <a:off x="8254155" y="3348603"/>
              <a:ext cx="48248" cy="17067"/>
            </a:xfrm>
            <a:custGeom>
              <a:avLst/>
              <a:gdLst/>
              <a:ahLst/>
              <a:cxnLst/>
              <a:rect l="l" t="t" r="r" b="b"/>
              <a:pathLst>
                <a:path w="588"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0"/>
            <p:cNvSpPr/>
            <p:nvPr/>
          </p:nvSpPr>
          <p:spPr>
            <a:xfrm>
              <a:off x="8408008"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0"/>
            <p:cNvSpPr/>
            <p:nvPr/>
          </p:nvSpPr>
          <p:spPr>
            <a:xfrm>
              <a:off x="8397341"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0"/>
            <p:cNvSpPr/>
            <p:nvPr/>
          </p:nvSpPr>
          <p:spPr>
            <a:xfrm>
              <a:off x="7375674" y="3737789"/>
              <a:ext cx="239026" cy="38402"/>
            </a:xfrm>
            <a:custGeom>
              <a:avLst/>
              <a:gdLst/>
              <a:ahLst/>
              <a:cxnLst/>
              <a:rect l="l" t="t" r="r" b="b"/>
              <a:pathLst>
                <a:path w="2913" h="468" extrusionOk="0">
                  <a:moveTo>
                    <a:pt x="182" y="1"/>
                  </a:moveTo>
                  <a:lnTo>
                    <a:pt x="1" y="467"/>
                  </a:lnTo>
                  <a:lnTo>
                    <a:pt x="2774" y="467"/>
                  </a:lnTo>
                  <a:lnTo>
                    <a:pt x="29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0"/>
            <p:cNvSpPr/>
            <p:nvPr/>
          </p:nvSpPr>
          <p:spPr>
            <a:xfrm>
              <a:off x="7355160" y="3789566"/>
              <a:ext cx="244688" cy="37663"/>
            </a:xfrm>
            <a:custGeom>
              <a:avLst/>
              <a:gdLst/>
              <a:ahLst/>
              <a:cxnLst/>
              <a:rect l="l" t="t" r="r" b="b"/>
              <a:pathLst>
                <a:path w="2982" h="459" extrusionOk="0">
                  <a:moveTo>
                    <a:pt x="182" y="1"/>
                  </a:moveTo>
                  <a:lnTo>
                    <a:pt x="0" y="459"/>
                  </a:lnTo>
                  <a:lnTo>
                    <a:pt x="2843" y="459"/>
                  </a:lnTo>
                  <a:lnTo>
                    <a:pt x="2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0"/>
            <p:cNvSpPr/>
            <p:nvPr/>
          </p:nvSpPr>
          <p:spPr>
            <a:xfrm>
              <a:off x="7396270" y="3686751"/>
              <a:ext cx="234021" cy="37663"/>
            </a:xfrm>
            <a:custGeom>
              <a:avLst/>
              <a:gdLst/>
              <a:ahLst/>
              <a:cxnLst/>
              <a:rect l="l" t="t" r="r" b="b"/>
              <a:pathLst>
                <a:path w="2852" h="459" extrusionOk="0">
                  <a:moveTo>
                    <a:pt x="182" y="1"/>
                  </a:moveTo>
                  <a:lnTo>
                    <a:pt x="0" y="459"/>
                  </a:lnTo>
                  <a:lnTo>
                    <a:pt x="2713" y="459"/>
                  </a:lnTo>
                  <a:lnTo>
                    <a:pt x="2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0"/>
            <p:cNvSpPr/>
            <p:nvPr/>
          </p:nvSpPr>
          <p:spPr>
            <a:xfrm>
              <a:off x="7437380" y="3583936"/>
              <a:ext cx="223436" cy="38402"/>
            </a:xfrm>
            <a:custGeom>
              <a:avLst/>
              <a:gdLst/>
              <a:ahLst/>
              <a:cxnLst/>
              <a:rect l="l" t="t" r="r" b="b"/>
              <a:pathLst>
                <a:path w="2723" h="468" extrusionOk="0">
                  <a:moveTo>
                    <a:pt x="182" y="1"/>
                  </a:moveTo>
                  <a:lnTo>
                    <a:pt x="0" y="467"/>
                  </a:lnTo>
                  <a:lnTo>
                    <a:pt x="2584" y="467"/>
                  </a:lnTo>
                  <a:lnTo>
                    <a:pt x="27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0"/>
            <p:cNvSpPr/>
            <p:nvPr/>
          </p:nvSpPr>
          <p:spPr>
            <a:xfrm>
              <a:off x="7416784" y="3635713"/>
              <a:ext cx="228441" cy="37663"/>
            </a:xfrm>
            <a:custGeom>
              <a:avLst/>
              <a:gdLst/>
              <a:ahLst/>
              <a:cxnLst/>
              <a:rect l="l" t="t" r="r" b="b"/>
              <a:pathLst>
                <a:path w="2784" h="459" extrusionOk="0">
                  <a:moveTo>
                    <a:pt x="182" y="1"/>
                  </a:moveTo>
                  <a:lnTo>
                    <a:pt x="1" y="459"/>
                  </a:lnTo>
                  <a:lnTo>
                    <a:pt x="2645" y="459"/>
                  </a:lnTo>
                  <a:lnTo>
                    <a:pt x="27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0"/>
            <p:cNvSpPr/>
            <p:nvPr/>
          </p:nvSpPr>
          <p:spPr>
            <a:xfrm>
              <a:off x="7602556" y="3533637"/>
              <a:ext cx="256012" cy="294331"/>
            </a:xfrm>
            <a:custGeom>
              <a:avLst/>
              <a:gdLst/>
              <a:ahLst/>
              <a:cxnLst/>
              <a:rect l="l" t="t" r="r" b="b"/>
              <a:pathLst>
                <a:path w="3120" h="3587" extrusionOk="0">
                  <a:moveTo>
                    <a:pt x="1063" y="0"/>
                  </a:moveTo>
                  <a:lnTo>
                    <a:pt x="1" y="3586"/>
                  </a:lnTo>
                  <a:lnTo>
                    <a:pt x="2506" y="3586"/>
                  </a:lnTo>
                  <a:lnTo>
                    <a:pt x="2601" y="3050"/>
                  </a:lnTo>
                  <a:cubicBezTo>
                    <a:pt x="2601" y="3050"/>
                    <a:pt x="2601" y="3042"/>
                    <a:pt x="2601" y="3042"/>
                  </a:cubicBezTo>
                  <a:cubicBezTo>
                    <a:pt x="2601" y="3025"/>
                    <a:pt x="2601" y="3007"/>
                    <a:pt x="2610" y="2999"/>
                  </a:cubicBezTo>
                  <a:lnTo>
                    <a:pt x="3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0"/>
            <p:cNvSpPr/>
            <p:nvPr/>
          </p:nvSpPr>
          <p:spPr>
            <a:xfrm>
              <a:off x="7457893" y="3532898"/>
              <a:ext cx="217774" cy="38402"/>
            </a:xfrm>
            <a:custGeom>
              <a:avLst/>
              <a:gdLst/>
              <a:ahLst/>
              <a:cxnLst/>
              <a:rect l="l" t="t" r="r" b="b"/>
              <a:pathLst>
                <a:path w="2654" h="468" extrusionOk="0">
                  <a:moveTo>
                    <a:pt x="182" y="1"/>
                  </a:moveTo>
                  <a:lnTo>
                    <a:pt x="1" y="467"/>
                  </a:lnTo>
                  <a:lnTo>
                    <a:pt x="2515" y="467"/>
                  </a:lnTo>
                  <a:lnTo>
                    <a:pt x="26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0"/>
            <p:cNvSpPr/>
            <p:nvPr/>
          </p:nvSpPr>
          <p:spPr>
            <a:xfrm>
              <a:off x="8362632" y="3789566"/>
              <a:ext cx="243950" cy="37663"/>
            </a:xfrm>
            <a:custGeom>
              <a:avLst/>
              <a:gdLst/>
              <a:ahLst/>
              <a:cxnLst/>
              <a:rect l="l" t="t" r="r" b="b"/>
              <a:pathLst>
                <a:path w="2973" h="459" extrusionOk="0">
                  <a:moveTo>
                    <a:pt x="0" y="1"/>
                  </a:moveTo>
                  <a:lnTo>
                    <a:pt x="138" y="459"/>
                  </a:lnTo>
                  <a:lnTo>
                    <a:pt x="2973" y="459"/>
                  </a:lnTo>
                  <a:lnTo>
                    <a:pt x="27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0"/>
            <p:cNvSpPr/>
            <p:nvPr/>
          </p:nvSpPr>
          <p:spPr>
            <a:xfrm>
              <a:off x="8103092" y="3533637"/>
              <a:ext cx="257489" cy="293593"/>
            </a:xfrm>
            <a:custGeom>
              <a:avLst/>
              <a:gdLst/>
              <a:ahLst/>
              <a:cxnLst/>
              <a:rect l="l" t="t" r="r" b="b"/>
              <a:pathLst>
                <a:path w="3138" h="3578" extrusionOk="0">
                  <a:moveTo>
                    <a:pt x="1" y="0"/>
                  </a:moveTo>
                  <a:lnTo>
                    <a:pt x="87" y="510"/>
                  </a:lnTo>
                  <a:cubicBezTo>
                    <a:pt x="96" y="519"/>
                    <a:pt x="96" y="527"/>
                    <a:pt x="96" y="536"/>
                  </a:cubicBezTo>
                  <a:lnTo>
                    <a:pt x="303" y="1746"/>
                  </a:lnTo>
                  <a:cubicBezTo>
                    <a:pt x="312" y="1754"/>
                    <a:pt x="321" y="1772"/>
                    <a:pt x="321" y="1789"/>
                  </a:cubicBezTo>
                  <a:cubicBezTo>
                    <a:pt x="321" y="1789"/>
                    <a:pt x="321" y="1798"/>
                    <a:pt x="321" y="1806"/>
                  </a:cubicBezTo>
                  <a:lnTo>
                    <a:pt x="424" y="2394"/>
                  </a:lnTo>
                  <a:cubicBezTo>
                    <a:pt x="424" y="2402"/>
                    <a:pt x="424" y="2402"/>
                    <a:pt x="424" y="2411"/>
                  </a:cubicBezTo>
                  <a:lnTo>
                    <a:pt x="528" y="2999"/>
                  </a:lnTo>
                  <a:cubicBezTo>
                    <a:pt x="537" y="3007"/>
                    <a:pt x="537" y="3025"/>
                    <a:pt x="537" y="3033"/>
                  </a:cubicBezTo>
                  <a:lnTo>
                    <a:pt x="632" y="3578"/>
                  </a:lnTo>
                  <a:lnTo>
                    <a:pt x="3137" y="3578"/>
                  </a:lnTo>
                  <a:lnTo>
                    <a:pt x="20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0"/>
            <p:cNvSpPr/>
            <p:nvPr/>
          </p:nvSpPr>
          <p:spPr>
            <a:xfrm>
              <a:off x="7821643" y="3789566"/>
              <a:ext cx="319112" cy="37663"/>
            </a:xfrm>
            <a:custGeom>
              <a:avLst/>
              <a:gdLst/>
              <a:ahLst/>
              <a:cxnLst/>
              <a:rect l="l" t="t" r="r" b="b"/>
              <a:pathLst>
                <a:path w="3889" h="459" extrusionOk="0">
                  <a:moveTo>
                    <a:pt x="78" y="1"/>
                  </a:moveTo>
                  <a:lnTo>
                    <a:pt x="1" y="459"/>
                  </a:lnTo>
                  <a:lnTo>
                    <a:pt x="3889" y="459"/>
                  </a:lnTo>
                  <a:lnTo>
                    <a:pt x="38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0"/>
            <p:cNvSpPr/>
            <p:nvPr/>
          </p:nvSpPr>
          <p:spPr>
            <a:xfrm>
              <a:off x="7803181"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0"/>
            <p:cNvSpPr/>
            <p:nvPr/>
          </p:nvSpPr>
          <p:spPr>
            <a:xfrm>
              <a:off x="7957034"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0"/>
            <p:cNvSpPr/>
            <p:nvPr/>
          </p:nvSpPr>
          <p:spPr>
            <a:xfrm>
              <a:off x="7865625" y="3532898"/>
              <a:ext cx="230492" cy="38402"/>
            </a:xfrm>
            <a:custGeom>
              <a:avLst/>
              <a:gdLst/>
              <a:ahLst/>
              <a:cxnLst/>
              <a:rect l="l" t="t" r="r" b="b"/>
              <a:pathLst>
                <a:path w="2809" h="468" extrusionOk="0">
                  <a:moveTo>
                    <a:pt x="78" y="1"/>
                  </a:moveTo>
                  <a:lnTo>
                    <a:pt x="0" y="467"/>
                  </a:lnTo>
                  <a:lnTo>
                    <a:pt x="2808" y="467"/>
                  </a:lnTo>
                  <a:lnTo>
                    <a:pt x="27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0"/>
            <p:cNvSpPr/>
            <p:nvPr/>
          </p:nvSpPr>
          <p:spPr>
            <a:xfrm>
              <a:off x="7813109"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0"/>
            <p:cNvSpPr/>
            <p:nvPr/>
          </p:nvSpPr>
          <p:spPr>
            <a:xfrm>
              <a:off x="7659256"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0"/>
            <p:cNvSpPr/>
            <p:nvPr/>
          </p:nvSpPr>
          <p:spPr>
            <a:xfrm>
              <a:off x="7516070" y="3348603"/>
              <a:ext cx="48330" cy="17067"/>
            </a:xfrm>
            <a:custGeom>
              <a:avLst/>
              <a:gdLst/>
              <a:ahLst/>
              <a:cxnLst/>
              <a:rect l="l" t="t" r="r" b="b"/>
              <a:pathLst>
                <a:path w="589"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0"/>
            <p:cNvSpPr/>
            <p:nvPr/>
          </p:nvSpPr>
          <p:spPr>
            <a:xfrm>
              <a:off x="7946449" y="3348603"/>
              <a:ext cx="48248" cy="17067"/>
            </a:xfrm>
            <a:custGeom>
              <a:avLst/>
              <a:gdLst/>
              <a:ahLst/>
              <a:cxnLst/>
              <a:rect l="l" t="t" r="r" b="b"/>
              <a:pathLst>
                <a:path w="588"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0"/>
            <p:cNvSpPr/>
            <p:nvPr/>
          </p:nvSpPr>
          <p:spPr>
            <a:xfrm>
              <a:off x="7669923"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0"/>
            <p:cNvSpPr/>
            <p:nvPr/>
          </p:nvSpPr>
          <p:spPr>
            <a:xfrm>
              <a:off x="7525999"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4" name="Google Shape;2304;p70"/>
          <p:cNvGrpSpPr/>
          <p:nvPr/>
        </p:nvGrpSpPr>
        <p:grpSpPr>
          <a:xfrm>
            <a:off x="8500343" y="1626763"/>
            <a:ext cx="867239" cy="2202766"/>
            <a:chOff x="8625618" y="1624463"/>
            <a:chExt cx="867239" cy="2202766"/>
          </a:xfrm>
          <a:solidFill>
            <a:schemeClr val="accent2"/>
          </a:solidFill>
        </p:grpSpPr>
        <p:sp>
          <p:nvSpPr>
            <p:cNvPr id="2305" name="Google Shape;2305;p70"/>
            <p:cNvSpPr/>
            <p:nvPr/>
          </p:nvSpPr>
          <p:spPr>
            <a:xfrm>
              <a:off x="8694462" y="2230521"/>
              <a:ext cx="190039" cy="190778"/>
            </a:xfrm>
            <a:custGeom>
              <a:avLst/>
              <a:gdLst/>
              <a:ahLst/>
              <a:cxnLst/>
              <a:rect l="l" t="t" r="r" b="b"/>
              <a:pathLst>
                <a:path w="2316" h="2325" extrusionOk="0">
                  <a:moveTo>
                    <a:pt x="0" y="0"/>
                  </a:moveTo>
                  <a:lnTo>
                    <a:pt x="0" y="2316"/>
                  </a:lnTo>
                  <a:lnTo>
                    <a:pt x="458" y="2316"/>
                  </a:lnTo>
                  <a:lnTo>
                    <a:pt x="458" y="545"/>
                  </a:lnTo>
                  <a:cubicBezTo>
                    <a:pt x="458" y="488"/>
                    <a:pt x="497" y="460"/>
                    <a:pt x="536" y="460"/>
                  </a:cubicBezTo>
                  <a:cubicBezTo>
                    <a:pt x="575" y="460"/>
                    <a:pt x="613" y="488"/>
                    <a:pt x="613" y="545"/>
                  </a:cubicBezTo>
                  <a:lnTo>
                    <a:pt x="613" y="2325"/>
                  </a:lnTo>
                  <a:lnTo>
                    <a:pt x="1071" y="2325"/>
                  </a:lnTo>
                  <a:lnTo>
                    <a:pt x="1071" y="545"/>
                  </a:lnTo>
                  <a:cubicBezTo>
                    <a:pt x="1071" y="488"/>
                    <a:pt x="1112" y="460"/>
                    <a:pt x="1154" y="460"/>
                  </a:cubicBezTo>
                  <a:cubicBezTo>
                    <a:pt x="1195" y="460"/>
                    <a:pt x="1236" y="488"/>
                    <a:pt x="1236" y="545"/>
                  </a:cubicBezTo>
                  <a:lnTo>
                    <a:pt x="1236" y="2325"/>
                  </a:lnTo>
                  <a:lnTo>
                    <a:pt x="1694" y="2325"/>
                  </a:lnTo>
                  <a:lnTo>
                    <a:pt x="1694" y="545"/>
                  </a:lnTo>
                  <a:cubicBezTo>
                    <a:pt x="1694" y="488"/>
                    <a:pt x="1735" y="460"/>
                    <a:pt x="1776" y="460"/>
                  </a:cubicBezTo>
                  <a:cubicBezTo>
                    <a:pt x="1817" y="460"/>
                    <a:pt x="1858" y="488"/>
                    <a:pt x="1858" y="545"/>
                  </a:cubicBezTo>
                  <a:lnTo>
                    <a:pt x="1858" y="2325"/>
                  </a:lnTo>
                  <a:lnTo>
                    <a:pt x="2316" y="2325"/>
                  </a:lnTo>
                  <a:lnTo>
                    <a:pt x="2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0"/>
            <p:cNvSpPr/>
            <p:nvPr/>
          </p:nvSpPr>
          <p:spPr>
            <a:xfrm>
              <a:off x="8660409" y="2434017"/>
              <a:ext cx="257407" cy="291459"/>
            </a:xfrm>
            <a:custGeom>
              <a:avLst/>
              <a:gdLst/>
              <a:ahLst/>
              <a:cxnLst/>
              <a:rect l="l" t="t" r="r" b="b"/>
              <a:pathLst>
                <a:path w="3137" h="3552" extrusionOk="0">
                  <a:moveTo>
                    <a:pt x="0" y="0"/>
                  </a:moveTo>
                  <a:lnTo>
                    <a:pt x="0" y="3551"/>
                  </a:lnTo>
                  <a:lnTo>
                    <a:pt x="657" y="3551"/>
                  </a:lnTo>
                  <a:lnTo>
                    <a:pt x="666" y="951"/>
                  </a:lnTo>
                  <a:cubicBezTo>
                    <a:pt x="666" y="894"/>
                    <a:pt x="704" y="866"/>
                    <a:pt x="743" y="866"/>
                  </a:cubicBezTo>
                  <a:cubicBezTo>
                    <a:pt x="782" y="866"/>
                    <a:pt x="821" y="894"/>
                    <a:pt x="821" y="951"/>
                  </a:cubicBezTo>
                  <a:lnTo>
                    <a:pt x="821" y="3551"/>
                  </a:lnTo>
                  <a:lnTo>
                    <a:pt x="1486" y="3551"/>
                  </a:lnTo>
                  <a:lnTo>
                    <a:pt x="1486" y="951"/>
                  </a:lnTo>
                  <a:cubicBezTo>
                    <a:pt x="1486" y="894"/>
                    <a:pt x="1527" y="866"/>
                    <a:pt x="1569" y="866"/>
                  </a:cubicBezTo>
                  <a:cubicBezTo>
                    <a:pt x="1610" y="866"/>
                    <a:pt x="1651" y="894"/>
                    <a:pt x="1651" y="951"/>
                  </a:cubicBezTo>
                  <a:lnTo>
                    <a:pt x="1651" y="3551"/>
                  </a:lnTo>
                  <a:lnTo>
                    <a:pt x="2316" y="3551"/>
                  </a:lnTo>
                  <a:lnTo>
                    <a:pt x="2316" y="951"/>
                  </a:lnTo>
                  <a:cubicBezTo>
                    <a:pt x="2316" y="894"/>
                    <a:pt x="2355" y="866"/>
                    <a:pt x="2394" y="866"/>
                  </a:cubicBezTo>
                  <a:cubicBezTo>
                    <a:pt x="2433" y="866"/>
                    <a:pt x="2471" y="894"/>
                    <a:pt x="2471" y="951"/>
                  </a:cubicBezTo>
                  <a:lnTo>
                    <a:pt x="2471" y="3551"/>
                  </a:lnTo>
                  <a:lnTo>
                    <a:pt x="3137" y="3551"/>
                  </a:lnTo>
                  <a:lnTo>
                    <a:pt x="31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0"/>
            <p:cNvSpPr/>
            <p:nvPr/>
          </p:nvSpPr>
          <p:spPr>
            <a:xfrm>
              <a:off x="8965244" y="3247183"/>
              <a:ext cx="188726" cy="20678"/>
            </a:xfrm>
            <a:custGeom>
              <a:avLst/>
              <a:gdLst/>
              <a:ahLst/>
              <a:cxnLst/>
              <a:rect l="l" t="t" r="r" b="b"/>
              <a:pathLst>
                <a:path w="2300" h="252" extrusionOk="0">
                  <a:moveTo>
                    <a:pt x="1" y="1"/>
                  </a:moveTo>
                  <a:lnTo>
                    <a:pt x="1" y="251"/>
                  </a:lnTo>
                  <a:lnTo>
                    <a:pt x="2299" y="251"/>
                  </a:lnTo>
                  <a:lnTo>
                    <a:pt x="22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0"/>
            <p:cNvSpPr/>
            <p:nvPr/>
          </p:nvSpPr>
          <p:spPr>
            <a:xfrm>
              <a:off x="8747634" y="1835590"/>
              <a:ext cx="82958" cy="110692"/>
            </a:xfrm>
            <a:custGeom>
              <a:avLst/>
              <a:gdLst/>
              <a:ahLst/>
              <a:cxnLst/>
              <a:rect l="l" t="t" r="r" b="b"/>
              <a:pathLst>
                <a:path w="1011" h="1349" extrusionOk="0">
                  <a:moveTo>
                    <a:pt x="510" y="1"/>
                  </a:moveTo>
                  <a:lnTo>
                    <a:pt x="0" y="1348"/>
                  </a:lnTo>
                  <a:lnTo>
                    <a:pt x="1011" y="1348"/>
                  </a:lnTo>
                  <a:lnTo>
                    <a:pt x="5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0"/>
            <p:cNvSpPr/>
            <p:nvPr/>
          </p:nvSpPr>
          <p:spPr>
            <a:xfrm>
              <a:off x="8965244" y="3196144"/>
              <a:ext cx="188726" cy="37663"/>
            </a:xfrm>
            <a:custGeom>
              <a:avLst/>
              <a:gdLst/>
              <a:ahLst/>
              <a:cxnLst/>
              <a:rect l="l" t="t" r="r" b="b"/>
              <a:pathLst>
                <a:path w="2300" h="459" extrusionOk="0">
                  <a:moveTo>
                    <a:pt x="1" y="1"/>
                  </a:moveTo>
                  <a:lnTo>
                    <a:pt x="1" y="458"/>
                  </a:lnTo>
                  <a:lnTo>
                    <a:pt x="2299" y="458"/>
                  </a:lnTo>
                  <a:lnTo>
                    <a:pt x="22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0"/>
            <p:cNvSpPr/>
            <p:nvPr/>
          </p:nvSpPr>
          <p:spPr>
            <a:xfrm>
              <a:off x="8753296" y="1624463"/>
              <a:ext cx="72373" cy="185690"/>
            </a:xfrm>
            <a:custGeom>
              <a:avLst/>
              <a:gdLst/>
              <a:ahLst/>
              <a:cxnLst/>
              <a:rect l="l" t="t" r="r" b="b"/>
              <a:pathLst>
                <a:path w="882" h="2263" extrusionOk="0">
                  <a:moveTo>
                    <a:pt x="437" y="1"/>
                  </a:moveTo>
                  <a:cubicBezTo>
                    <a:pt x="395" y="1"/>
                    <a:pt x="354" y="29"/>
                    <a:pt x="354" y="85"/>
                  </a:cubicBezTo>
                  <a:lnTo>
                    <a:pt x="354" y="1614"/>
                  </a:lnTo>
                  <a:cubicBezTo>
                    <a:pt x="0" y="1718"/>
                    <a:pt x="69" y="2245"/>
                    <a:pt x="441" y="2262"/>
                  </a:cubicBezTo>
                  <a:cubicBezTo>
                    <a:pt x="812" y="2254"/>
                    <a:pt x="881" y="1718"/>
                    <a:pt x="519" y="1614"/>
                  </a:cubicBezTo>
                  <a:lnTo>
                    <a:pt x="519" y="85"/>
                  </a:lnTo>
                  <a:cubicBezTo>
                    <a:pt x="519" y="29"/>
                    <a:pt x="478" y="1"/>
                    <a:pt x="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0"/>
            <p:cNvSpPr/>
            <p:nvPr/>
          </p:nvSpPr>
          <p:spPr>
            <a:xfrm>
              <a:off x="8744762" y="1958919"/>
              <a:ext cx="88701" cy="88701"/>
            </a:xfrm>
            <a:custGeom>
              <a:avLst/>
              <a:gdLst/>
              <a:ahLst/>
              <a:cxnLst/>
              <a:rect l="l" t="t" r="r" b="b"/>
              <a:pathLst>
                <a:path w="1081" h="1081" extrusionOk="0">
                  <a:moveTo>
                    <a:pt x="0" y="1"/>
                  </a:moveTo>
                  <a:lnTo>
                    <a:pt x="0" y="1081"/>
                  </a:lnTo>
                  <a:lnTo>
                    <a:pt x="1081" y="1081"/>
                  </a:lnTo>
                  <a:lnTo>
                    <a:pt x="10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0"/>
            <p:cNvSpPr/>
            <p:nvPr/>
          </p:nvSpPr>
          <p:spPr>
            <a:xfrm>
              <a:off x="8710709" y="2061078"/>
              <a:ext cx="156807" cy="156069"/>
            </a:xfrm>
            <a:custGeom>
              <a:avLst/>
              <a:gdLst/>
              <a:ahLst/>
              <a:cxnLst/>
              <a:rect l="l" t="t" r="r" b="b"/>
              <a:pathLst>
                <a:path w="1911" h="1902" extrusionOk="0">
                  <a:moveTo>
                    <a:pt x="1" y="0"/>
                  </a:moveTo>
                  <a:lnTo>
                    <a:pt x="1" y="1901"/>
                  </a:lnTo>
                  <a:lnTo>
                    <a:pt x="459" y="1901"/>
                  </a:lnTo>
                  <a:lnTo>
                    <a:pt x="467" y="536"/>
                  </a:lnTo>
                  <a:cubicBezTo>
                    <a:pt x="467" y="480"/>
                    <a:pt x="506" y="452"/>
                    <a:pt x="545" y="452"/>
                  </a:cubicBezTo>
                  <a:cubicBezTo>
                    <a:pt x="584" y="452"/>
                    <a:pt x="623" y="480"/>
                    <a:pt x="623" y="536"/>
                  </a:cubicBezTo>
                  <a:lnTo>
                    <a:pt x="623" y="1901"/>
                  </a:lnTo>
                  <a:lnTo>
                    <a:pt x="873" y="1901"/>
                  </a:lnTo>
                  <a:lnTo>
                    <a:pt x="873" y="536"/>
                  </a:lnTo>
                  <a:cubicBezTo>
                    <a:pt x="873" y="480"/>
                    <a:pt x="914" y="452"/>
                    <a:pt x="956" y="452"/>
                  </a:cubicBezTo>
                  <a:cubicBezTo>
                    <a:pt x="997" y="452"/>
                    <a:pt x="1038" y="480"/>
                    <a:pt x="1038" y="536"/>
                  </a:cubicBezTo>
                  <a:lnTo>
                    <a:pt x="1038" y="1901"/>
                  </a:lnTo>
                  <a:lnTo>
                    <a:pt x="1288" y="1901"/>
                  </a:lnTo>
                  <a:lnTo>
                    <a:pt x="1288" y="536"/>
                  </a:lnTo>
                  <a:cubicBezTo>
                    <a:pt x="1288" y="480"/>
                    <a:pt x="1329" y="452"/>
                    <a:pt x="1370" y="452"/>
                  </a:cubicBezTo>
                  <a:cubicBezTo>
                    <a:pt x="1411" y="452"/>
                    <a:pt x="1452" y="480"/>
                    <a:pt x="1452" y="536"/>
                  </a:cubicBezTo>
                  <a:lnTo>
                    <a:pt x="1452" y="1901"/>
                  </a:lnTo>
                  <a:lnTo>
                    <a:pt x="1910" y="1901"/>
                  </a:lnTo>
                  <a:lnTo>
                    <a:pt x="19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0"/>
            <p:cNvSpPr/>
            <p:nvPr/>
          </p:nvSpPr>
          <p:spPr>
            <a:xfrm>
              <a:off x="9234712" y="2230521"/>
              <a:ext cx="190039" cy="190778"/>
            </a:xfrm>
            <a:custGeom>
              <a:avLst/>
              <a:gdLst/>
              <a:ahLst/>
              <a:cxnLst/>
              <a:rect l="l" t="t" r="r" b="b"/>
              <a:pathLst>
                <a:path w="2316" h="2325" extrusionOk="0">
                  <a:moveTo>
                    <a:pt x="0" y="0"/>
                  </a:moveTo>
                  <a:lnTo>
                    <a:pt x="0" y="2316"/>
                  </a:lnTo>
                  <a:lnTo>
                    <a:pt x="458" y="2316"/>
                  </a:lnTo>
                  <a:lnTo>
                    <a:pt x="458" y="545"/>
                  </a:lnTo>
                  <a:cubicBezTo>
                    <a:pt x="458" y="488"/>
                    <a:pt x="499" y="460"/>
                    <a:pt x="540" y="460"/>
                  </a:cubicBezTo>
                  <a:cubicBezTo>
                    <a:pt x="581" y="460"/>
                    <a:pt x="622" y="488"/>
                    <a:pt x="622" y="545"/>
                  </a:cubicBezTo>
                  <a:lnTo>
                    <a:pt x="622" y="2325"/>
                  </a:lnTo>
                  <a:lnTo>
                    <a:pt x="1080" y="2325"/>
                  </a:lnTo>
                  <a:lnTo>
                    <a:pt x="1080" y="545"/>
                  </a:lnTo>
                  <a:cubicBezTo>
                    <a:pt x="1080" y="488"/>
                    <a:pt x="1121" y="460"/>
                    <a:pt x="1162" y="460"/>
                  </a:cubicBezTo>
                  <a:cubicBezTo>
                    <a:pt x="1203" y="460"/>
                    <a:pt x="1244" y="488"/>
                    <a:pt x="1244" y="545"/>
                  </a:cubicBezTo>
                  <a:lnTo>
                    <a:pt x="1244" y="2325"/>
                  </a:lnTo>
                  <a:lnTo>
                    <a:pt x="1702" y="2325"/>
                  </a:lnTo>
                  <a:lnTo>
                    <a:pt x="1702" y="545"/>
                  </a:lnTo>
                  <a:cubicBezTo>
                    <a:pt x="1702" y="488"/>
                    <a:pt x="1741" y="460"/>
                    <a:pt x="1780" y="460"/>
                  </a:cubicBezTo>
                  <a:cubicBezTo>
                    <a:pt x="1819" y="460"/>
                    <a:pt x="1858" y="488"/>
                    <a:pt x="1858" y="545"/>
                  </a:cubicBezTo>
                  <a:lnTo>
                    <a:pt x="1858" y="2325"/>
                  </a:lnTo>
                  <a:lnTo>
                    <a:pt x="2316" y="2325"/>
                  </a:lnTo>
                  <a:lnTo>
                    <a:pt x="2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0"/>
            <p:cNvSpPr/>
            <p:nvPr/>
          </p:nvSpPr>
          <p:spPr>
            <a:xfrm>
              <a:off x="9201316" y="2434017"/>
              <a:ext cx="257489" cy="291459"/>
            </a:xfrm>
            <a:custGeom>
              <a:avLst/>
              <a:gdLst/>
              <a:ahLst/>
              <a:cxnLst/>
              <a:rect l="l" t="t" r="r" b="b"/>
              <a:pathLst>
                <a:path w="3138" h="3552" extrusionOk="0">
                  <a:moveTo>
                    <a:pt x="1" y="0"/>
                  </a:moveTo>
                  <a:lnTo>
                    <a:pt x="1" y="3551"/>
                  </a:lnTo>
                  <a:lnTo>
                    <a:pt x="658" y="3551"/>
                  </a:lnTo>
                  <a:lnTo>
                    <a:pt x="658" y="951"/>
                  </a:lnTo>
                  <a:cubicBezTo>
                    <a:pt x="658" y="894"/>
                    <a:pt x="699" y="866"/>
                    <a:pt x="740" y="866"/>
                  </a:cubicBezTo>
                  <a:cubicBezTo>
                    <a:pt x="781" y="866"/>
                    <a:pt x="822" y="894"/>
                    <a:pt x="822" y="951"/>
                  </a:cubicBezTo>
                  <a:lnTo>
                    <a:pt x="822" y="3551"/>
                  </a:lnTo>
                  <a:lnTo>
                    <a:pt x="1487" y="3551"/>
                  </a:lnTo>
                  <a:lnTo>
                    <a:pt x="1487" y="951"/>
                  </a:lnTo>
                  <a:cubicBezTo>
                    <a:pt x="1487" y="894"/>
                    <a:pt x="1528" y="866"/>
                    <a:pt x="1569" y="866"/>
                  </a:cubicBezTo>
                  <a:cubicBezTo>
                    <a:pt x="1610" y="866"/>
                    <a:pt x="1651" y="894"/>
                    <a:pt x="1651" y="951"/>
                  </a:cubicBezTo>
                  <a:lnTo>
                    <a:pt x="1651" y="3551"/>
                  </a:lnTo>
                  <a:lnTo>
                    <a:pt x="2308" y="3551"/>
                  </a:lnTo>
                  <a:lnTo>
                    <a:pt x="2308" y="951"/>
                  </a:lnTo>
                  <a:cubicBezTo>
                    <a:pt x="2308" y="894"/>
                    <a:pt x="2349" y="866"/>
                    <a:pt x="2390" y="866"/>
                  </a:cubicBezTo>
                  <a:cubicBezTo>
                    <a:pt x="2431" y="866"/>
                    <a:pt x="2472" y="894"/>
                    <a:pt x="2472" y="951"/>
                  </a:cubicBezTo>
                  <a:lnTo>
                    <a:pt x="2472" y="3551"/>
                  </a:lnTo>
                  <a:lnTo>
                    <a:pt x="3137" y="3551"/>
                  </a:lnTo>
                  <a:lnTo>
                    <a:pt x="31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0"/>
            <p:cNvSpPr/>
            <p:nvPr/>
          </p:nvSpPr>
          <p:spPr>
            <a:xfrm>
              <a:off x="8625618" y="2738852"/>
              <a:ext cx="867239" cy="1088378"/>
            </a:xfrm>
            <a:custGeom>
              <a:avLst/>
              <a:gdLst/>
              <a:ahLst/>
              <a:cxnLst/>
              <a:rect l="l" t="t" r="r" b="b"/>
              <a:pathLst>
                <a:path w="10569" h="13264" extrusionOk="0">
                  <a:moveTo>
                    <a:pt x="1" y="0"/>
                  </a:moveTo>
                  <a:lnTo>
                    <a:pt x="1" y="13264"/>
                  </a:lnTo>
                  <a:lnTo>
                    <a:pt x="874" y="13264"/>
                  </a:lnTo>
                  <a:lnTo>
                    <a:pt x="874" y="951"/>
                  </a:lnTo>
                  <a:cubicBezTo>
                    <a:pt x="874" y="899"/>
                    <a:pt x="915" y="873"/>
                    <a:pt x="956" y="873"/>
                  </a:cubicBezTo>
                  <a:cubicBezTo>
                    <a:pt x="997" y="873"/>
                    <a:pt x="1038" y="899"/>
                    <a:pt x="1038" y="951"/>
                  </a:cubicBezTo>
                  <a:lnTo>
                    <a:pt x="1038" y="13264"/>
                  </a:lnTo>
                  <a:lnTo>
                    <a:pt x="1910" y="13264"/>
                  </a:lnTo>
                  <a:lnTo>
                    <a:pt x="1910" y="951"/>
                  </a:lnTo>
                  <a:cubicBezTo>
                    <a:pt x="1910" y="899"/>
                    <a:pt x="1951" y="873"/>
                    <a:pt x="1993" y="873"/>
                  </a:cubicBezTo>
                  <a:cubicBezTo>
                    <a:pt x="2034" y="873"/>
                    <a:pt x="2075" y="899"/>
                    <a:pt x="2075" y="951"/>
                  </a:cubicBezTo>
                  <a:lnTo>
                    <a:pt x="2075" y="13264"/>
                  </a:lnTo>
                  <a:lnTo>
                    <a:pt x="2939" y="13264"/>
                  </a:lnTo>
                  <a:lnTo>
                    <a:pt x="2939" y="951"/>
                  </a:lnTo>
                  <a:cubicBezTo>
                    <a:pt x="2939" y="899"/>
                    <a:pt x="2980" y="873"/>
                    <a:pt x="3021" y="873"/>
                  </a:cubicBezTo>
                  <a:cubicBezTo>
                    <a:pt x="3062" y="873"/>
                    <a:pt x="3103" y="899"/>
                    <a:pt x="3103" y="951"/>
                  </a:cubicBezTo>
                  <a:lnTo>
                    <a:pt x="3103" y="13264"/>
                  </a:lnTo>
                  <a:lnTo>
                    <a:pt x="3976" y="13264"/>
                  </a:lnTo>
                  <a:lnTo>
                    <a:pt x="3976" y="7941"/>
                  </a:lnTo>
                  <a:lnTo>
                    <a:pt x="5280" y="6818"/>
                  </a:lnTo>
                  <a:lnTo>
                    <a:pt x="6594" y="7941"/>
                  </a:lnTo>
                  <a:lnTo>
                    <a:pt x="6594" y="13264"/>
                  </a:lnTo>
                  <a:lnTo>
                    <a:pt x="7466" y="13264"/>
                  </a:lnTo>
                  <a:lnTo>
                    <a:pt x="7466" y="951"/>
                  </a:lnTo>
                  <a:cubicBezTo>
                    <a:pt x="7466" y="899"/>
                    <a:pt x="7507" y="873"/>
                    <a:pt x="7548" y="873"/>
                  </a:cubicBezTo>
                  <a:cubicBezTo>
                    <a:pt x="7589" y="873"/>
                    <a:pt x="7630" y="899"/>
                    <a:pt x="7630" y="951"/>
                  </a:cubicBezTo>
                  <a:lnTo>
                    <a:pt x="7630" y="13264"/>
                  </a:lnTo>
                  <a:lnTo>
                    <a:pt x="8494" y="13264"/>
                  </a:lnTo>
                  <a:lnTo>
                    <a:pt x="8494" y="951"/>
                  </a:lnTo>
                  <a:cubicBezTo>
                    <a:pt x="8494" y="899"/>
                    <a:pt x="8536" y="873"/>
                    <a:pt x="8577" y="873"/>
                  </a:cubicBezTo>
                  <a:cubicBezTo>
                    <a:pt x="8618" y="873"/>
                    <a:pt x="8659" y="899"/>
                    <a:pt x="8659" y="951"/>
                  </a:cubicBezTo>
                  <a:lnTo>
                    <a:pt x="8659" y="13264"/>
                  </a:lnTo>
                  <a:lnTo>
                    <a:pt x="9540" y="13264"/>
                  </a:lnTo>
                  <a:lnTo>
                    <a:pt x="9540" y="951"/>
                  </a:lnTo>
                  <a:cubicBezTo>
                    <a:pt x="9540" y="899"/>
                    <a:pt x="9581" y="873"/>
                    <a:pt x="9622" y="873"/>
                  </a:cubicBezTo>
                  <a:cubicBezTo>
                    <a:pt x="9663" y="873"/>
                    <a:pt x="9704" y="899"/>
                    <a:pt x="9704" y="951"/>
                  </a:cubicBezTo>
                  <a:lnTo>
                    <a:pt x="9704" y="13264"/>
                  </a:lnTo>
                  <a:lnTo>
                    <a:pt x="10568" y="13264"/>
                  </a:lnTo>
                  <a:lnTo>
                    <a:pt x="10568" y="0"/>
                  </a:lnTo>
                  <a:lnTo>
                    <a:pt x="6602" y="0"/>
                  </a:lnTo>
                  <a:lnTo>
                    <a:pt x="6602" y="7734"/>
                  </a:lnTo>
                  <a:lnTo>
                    <a:pt x="5341" y="6654"/>
                  </a:lnTo>
                  <a:cubicBezTo>
                    <a:pt x="5323" y="6636"/>
                    <a:pt x="5304" y="6628"/>
                    <a:pt x="5286" y="6628"/>
                  </a:cubicBezTo>
                  <a:cubicBezTo>
                    <a:pt x="5267" y="6628"/>
                    <a:pt x="5250" y="6636"/>
                    <a:pt x="5237" y="6654"/>
                  </a:cubicBezTo>
                  <a:lnTo>
                    <a:pt x="3976" y="7734"/>
                  </a:lnTo>
                  <a:lnTo>
                    <a:pt x="39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0"/>
            <p:cNvSpPr/>
            <p:nvPr/>
          </p:nvSpPr>
          <p:spPr>
            <a:xfrm>
              <a:off x="9285750" y="1958919"/>
              <a:ext cx="88701" cy="88701"/>
            </a:xfrm>
            <a:custGeom>
              <a:avLst/>
              <a:gdLst/>
              <a:ahLst/>
              <a:cxnLst/>
              <a:rect l="l" t="t" r="r" b="b"/>
              <a:pathLst>
                <a:path w="1081" h="1081" extrusionOk="0">
                  <a:moveTo>
                    <a:pt x="0" y="1"/>
                  </a:moveTo>
                  <a:lnTo>
                    <a:pt x="0" y="1081"/>
                  </a:lnTo>
                  <a:lnTo>
                    <a:pt x="1080" y="1081"/>
                  </a:lnTo>
                  <a:lnTo>
                    <a:pt x="1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0"/>
            <p:cNvSpPr/>
            <p:nvPr/>
          </p:nvSpPr>
          <p:spPr>
            <a:xfrm>
              <a:off x="9252436" y="2061078"/>
              <a:ext cx="155987" cy="156069"/>
            </a:xfrm>
            <a:custGeom>
              <a:avLst/>
              <a:gdLst/>
              <a:ahLst/>
              <a:cxnLst/>
              <a:rect l="l" t="t" r="r" b="b"/>
              <a:pathLst>
                <a:path w="1901" h="1902" extrusionOk="0">
                  <a:moveTo>
                    <a:pt x="0" y="0"/>
                  </a:moveTo>
                  <a:lnTo>
                    <a:pt x="0" y="1901"/>
                  </a:lnTo>
                  <a:lnTo>
                    <a:pt x="458" y="1901"/>
                  </a:lnTo>
                  <a:lnTo>
                    <a:pt x="449" y="536"/>
                  </a:lnTo>
                  <a:cubicBezTo>
                    <a:pt x="449" y="480"/>
                    <a:pt x="490" y="452"/>
                    <a:pt x="531" y="452"/>
                  </a:cubicBezTo>
                  <a:cubicBezTo>
                    <a:pt x="573" y="452"/>
                    <a:pt x="614" y="480"/>
                    <a:pt x="614" y="536"/>
                  </a:cubicBezTo>
                  <a:lnTo>
                    <a:pt x="614" y="1901"/>
                  </a:lnTo>
                  <a:lnTo>
                    <a:pt x="864" y="1901"/>
                  </a:lnTo>
                  <a:lnTo>
                    <a:pt x="864" y="536"/>
                  </a:lnTo>
                  <a:cubicBezTo>
                    <a:pt x="864" y="480"/>
                    <a:pt x="905" y="452"/>
                    <a:pt x="946" y="452"/>
                  </a:cubicBezTo>
                  <a:cubicBezTo>
                    <a:pt x="987" y="452"/>
                    <a:pt x="1028" y="480"/>
                    <a:pt x="1028" y="536"/>
                  </a:cubicBezTo>
                  <a:lnTo>
                    <a:pt x="1028" y="1901"/>
                  </a:lnTo>
                  <a:lnTo>
                    <a:pt x="1279" y="1901"/>
                  </a:lnTo>
                  <a:lnTo>
                    <a:pt x="1279" y="536"/>
                  </a:lnTo>
                  <a:cubicBezTo>
                    <a:pt x="1279" y="480"/>
                    <a:pt x="1318" y="452"/>
                    <a:pt x="1357" y="452"/>
                  </a:cubicBezTo>
                  <a:cubicBezTo>
                    <a:pt x="1396" y="452"/>
                    <a:pt x="1434" y="480"/>
                    <a:pt x="1434" y="536"/>
                  </a:cubicBezTo>
                  <a:lnTo>
                    <a:pt x="1434" y="1901"/>
                  </a:lnTo>
                  <a:lnTo>
                    <a:pt x="1901" y="1901"/>
                  </a:lnTo>
                  <a:lnTo>
                    <a:pt x="19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0"/>
            <p:cNvSpPr/>
            <p:nvPr/>
          </p:nvSpPr>
          <p:spPr>
            <a:xfrm>
              <a:off x="9288540" y="1835590"/>
              <a:ext cx="83040" cy="110692"/>
            </a:xfrm>
            <a:custGeom>
              <a:avLst/>
              <a:gdLst/>
              <a:ahLst/>
              <a:cxnLst/>
              <a:rect l="l" t="t" r="r" b="b"/>
              <a:pathLst>
                <a:path w="1012" h="1349" extrusionOk="0">
                  <a:moveTo>
                    <a:pt x="502" y="1"/>
                  </a:moveTo>
                  <a:lnTo>
                    <a:pt x="1" y="1348"/>
                  </a:lnTo>
                  <a:lnTo>
                    <a:pt x="1012" y="1348"/>
                  </a:lnTo>
                  <a:lnTo>
                    <a:pt x="5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0"/>
            <p:cNvSpPr/>
            <p:nvPr/>
          </p:nvSpPr>
          <p:spPr>
            <a:xfrm>
              <a:off x="9294202" y="1624463"/>
              <a:ext cx="72455" cy="185690"/>
            </a:xfrm>
            <a:custGeom>
              <a:avLst/>
              <a:gdLst/>
              <a:ahLst/>
              <a:cxnLst/>
              <a:rect l="l" t="t" r="r" b="b"/>
              <a:pathLst>
                <a:path w="883" h="2263" extrusionOk="0">
                  <a:moveTo>
                    <a:pt x="437" y="1"/>
                  </a:moveTo>
                  <a:cubicBezTo>
                    <a:pt x="396" y="1"/>
                    <a:pt x="355" y="29"/>
                    <a:pt x="355" y="85"/>
                  </a:cubicBezTo>
                  <a:lnTo>
                    <a:pt x="355" y="1614"/>
                  </a:lnTo>
                  <a:cubicBezTo>
                    <a:pt x="1" y="1718"/>
                    <a:pt x="61" y="2245"/>
                    <a:pt x="433" y="2262"/>
                  </a:cubicBezTo>
                  <a:cubicBezTo>
                    <a:pt x="813" y="2254"/>
                    <a:pt x="882" y="1718"/>
                    <a:pt x="519" y="1614"/>
                  </a:cubicBezTo>
                  <a:lnTo>
                    <a:pt x="519" y="85"/>
                  </a:lnTo>
                  <a:cubicBezTo>
                    <a:pt x="519" y="29"/>
                    <a:pt x="478" y="1"/>
                    <a:pt x="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70"/>
          <p:cNvGrpSpPr/>
          <p:nvPr/>
        </p:nvGrpSpPr>
        <p:grpSpPr>
          <a:xfrm rot="16942">
            <a:off x="3829083" y="1569964"/>
            <a:ext cx="4962350" cy="3034650"/>
            <a:chOff x="3675723" y="1369555"/>
            <a:chExt cx="4439400" cy="2409517"/>
          </a:xfrm>
        </p:grpSpPr>
        <p:sp>
          <p:nvSpPr>
            <p:cNvPr id="2321" name="Google Shape;2321;p70"/>
            <p:cNvSpPr/>
            <p:nvPr/>
          </p:nvSpPr>
          <p:spPr>
            <a:xfrm>
              <a:off x="3675723" y="3607015"/>
              <a:ext cx="4439400" cy="172057"/>
            </a:xfrm>
            <a:custGeom>
              <a:avLst/>
              <a:gdLst/>
              <a:ahLst/>
              <a:cxnLst/>
              <a:rect l="l" t="t" r="r" b="b"/>
              <a:pathLst>
                <a:path w="155482" h="6026" extrusionOk="0">
                  <a:moveTo>
                    <a:pt x="318" y="1"/>
                  </a:moveTo>
                  <a:cubicBezTo>
                    <a:pt x="142" y="1"/>
                    <a:pt x="0" y="144"/>
                    <a:pt x="0" y="318"/>
                  </a:cubicBezTo>
                  <a:cubicBezTo>
                    <a:pt x="0" y="3470"/>
                    <a:pt x="2555" y="6025"/>
                    <a:pt x="5705" y="6025"/>
                  </a:cubicBezTo>
                  <a:lnTo>
                    <a:pt x="149776" y="6025"/>
                  </a:lnTo>
                  <a:cubicBezTo>
                    <a:pt x="152926" y="6025"/>
                    <a:pt x="155481" y="3470"/>
                    <a:pt x="155481" y="318"/>
                  </a:cubicBezTo>
                  <a:cubicBezTo>
                    <a:pt x="155481" y="144"/>
                    <a:pt x="155340" y="1"/>
                    <a:pt x="155164" y="1"/>
                  </a:cubicBezTo>
                  <a:close/>
                </a:path>
              </a:pathLst>
            </a:custGeom>
            <a:solidFill>
              <a:srgbClr val="003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0"/>
            <p:cNvSpPr/>
            <p:nvPr/>
          </p:nvSpPr>
          <p:spPr>
            <a:xfrm>
              <a:off x="4048504" y="1369555"/>
              <a:ext cx="3693808" cy="2237545"/>
            </a:xfrm>
            <a:custGeom>
              <a:avLst/>
              <a:gdLst/>
              <a:ahLst/>
              <a:cxnLst/>
              <a:rect l="l" t="t" r="r" b="b"/>
              <a:pathLst>
                <a:path w="129369" h="78366" extrusionOk="0">
                  <a:moveTo>
                    <a:pt x="129" y="0"/>
                  </a:moveTo>
                  <a:cubicBezTo>
                    <a:pt x="59" y="0"/>
                    <a:pt x="0" y="57"/>
                    <a:pt x="0" y="129"/>
                  </a:cubicBezTo>
                  <a:lnTo>
                    <a:pt x="0" y="78366"/>
                  </a:lnTo>
                  <a:lnTo>
                    <a:pt x="129369" y="78366"/>
                  </a:lnTo>
                  <a:lnTo>
                    <a:pt x="129369" y="129"/>
                  </a:lnTo>
                  <a:cubicBezTo>
                    <a:pt x="129369" y="57"/>
                    <a:pt x="129311" y="0"/>
                    <a:pt x="129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0"/>
            <p:cNvSpPr/>
            <p:nvPr/>
          </p:nvSpPr>
          <p:spPr>
            <a:xfrm>
              <a:off x="5358322" y="3607072"/>
              <a:ext cx="1074174" cy="69468"/>
            </a:xfrm>
            <a:custGeom>
              <a:avLst/>
              <a:gdLst/>
              <a:ahLst/>
              <a:cxnLst/>
              <a:rect l="l" t="t" r="r" b="b"/>
              <a:pathLst>
                <a:path w="37621" h="2433" extrusionOk="0">
                  <a:moveTo>
                    <a:pt x="1" y="1"/>
                  </a:moveTo>
                  <a:cubicBezTo>
                    <a:pt x="1" y="1344"/>
                    <a:pt x="1090" y="2432"/>
                    <a:pt x="2434" y="2432"/>
                  </a:cubicBezTo>
                  <a:lnTo>
                    <a:pt x="35189" y="2432"/>
                  </a:lnTo>
                  <a:cubicBezTo>
                    <a:pt x="36532" y="2432"/>
                    <a:pt x="37621" y="1344"/>
                    <a:pt x="37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6" name="Google Shape;2326;p70"/>
          <p:cNvGrpSpPr/>
          <p:nvPr/>
        </p:nvGrpSpPr>
        <p:grpSpPr>
          <a:xfrm>
            <a:off x="8112056" y="2787316"/>
            <a:ext cx="623888" cy="1042204"/>
            <a:chOff x="3475625" y="4216450"/>
            <a:chExt cx="432925" cy="723200"/>
          </a:xfrm>
        </p:grpSpPr>
        <p:sp>
          <p:nvSpPr>
            <p:cNvPr id="2327" name="Google Shape;2327;p70"/>
            <p:cNvSpPr/>
            <p:nvPr/>
          </p:nvSpPr>
          <p:spPr>
            <a:xfrm>
              <a:off x="3586200" y="4540450"/>
              <a:ext cx="211500" cy="114450"/>
            </a:xfrm>
            <a:custGeom>
              <a:avLst/>
              <a:gdLst/>
              <a:ahLst/>
              <a:cxnLst/>
              <a:rect l="l" t="t" r="r" b="b"/>
              <a:pathLst>
                <a:path w="8460" h="4578" extrusionOk="0">
                  <a:moveTo>
                    <a:pt x="1" y="0"/>
                  </a:moveTo>
                  <a:lnTo>
                    <a:pt x="1" y="4578"/>
                  </a:lnTo>
                  <a:cubicBezTo>
                    <a:pt x="1593" y="3340"/>
                    <a:pt x="3019" y="1891"/>
                    <a:pt x="4236" y="277"/>
                  </a:cubicBezTo>
                  <a:cubicBezTo>
                    <a:pt x="5441" y="1891"/>
                    <a:pt x="6867" y="3340"/>
                    <a:pt x="8460" y="4578"/>
                  </a:cubicBezTo>
                  <a:lnTo>
                    <a:pt x="8460" y="0"/>
                  </a:lnTo>
                  <a:cubicBezTo>
                    <a:pt x="7492" y="192"/>
                    <a:pt x="6509" y="288"/>
                    <a:pt x="5528" y="288"/>
                  </a:cubicBezTo>
                  <a:cubicBezTo>
                    <a:pt x="5096" y="288"/>
                    <a:pt x="4665" y="269"/>
                    <a:pt x="4236" y="232"/>
                  </a:cubicBezTo>
                  <a:cubicBezTo>
                    <a:pt x="3803" y="269"/>
                    <a:pt x="3370" y="288"/>
                    <a:pt x="2936" y="288"/>
                  </a:cubicBezTo>
                  <a:cubicBezTo>
                    <a:pt x="1952" y="288"/>
                    <a:pt x="968" y="19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0"/>
            <p:cNvSpPr/>
            <p:nvPr/>
          </p:nvSpPr>
          <p:spPr>
            <a:xfrm>
              <a:off x="3475625" y="4557300"/>
              <a:ext cx="432925" cy="201100"/>
            </a:xfrm>
            <a:custGeom>
              <a:avLst/>
              <a:gdLst/>
              <a:ahLst/>
              <a:cxnLst/>
              <a:rect l="l" t="t" r="r" b="b"/>
              <a:pathLst>
                <a:path w="17317" h="8044" extrusionOk="0">
                  <a:moveTo>
                    <a:pt x="8659" y="1"/>
                  </a:moveTo>
                  <a:cubicBezTo>
                    <a:pt x="7442" y="1615"/>
                    <a:pt x="6016" y="3064"/>
                    <a:pt x="4424" y="4302"/>
                  </a:cubicBezTo>
                  <a:cubicBezTo>
                    <a:pt x="3141" y="5275"/>
                    <a:pt x="1626" y="6160"/>
                    <a:pt x="1" y="6580"/>
                  </a:cubicBezTo>
                  <a:cubicBezTo>
                    <a:pt x="1" y="6580"/>
                    <a:pt x="1195" y="7243"/>
                    <a:pt x="3296" y="7675"/>
                  </a:cubicBezTo>
                  <a:cubicBezTo>
                    <a:pt x="4527" y="7921"/>
                    <a:pt x="5773" y="8044"/>
                    <a:pt x="7021" y="8044"/>
                  </a:cubicBezTo>
                  <a:cubicBezTo>
                    <a:pt x="7567" y="8044"/>
                    <a:pt x="8113" y="8020"/>
                    <a:pt x="8659" y="7973"/>
                  </a:cubicBezTo>
                  <a:cubicBezTo>
                    <a:pt x="9204" y="8020"/>
                    <a:pt x="9750" y="8044"/>
                    <a:pt x="10296" y="8044"/>
                  </a:cubicBezTo>
                  <a:cubicBezTo>
                    <a:pt x="11543" y="8044"/>
                    <a:pt x="12787" y="7921"/>
                    <a:pt x="14011" y="7675"/>
                  </a:cubicBezTo>
                  <a:cubicBezTo>
                    <a:pt x="16123" y="7243"/>
                    <a:pt x="17317" y="6580"/>
                    <a:pt x="17317" y="6580"/>
                  </a:cubicBezTo>
                  <a:cubicBezTo>
                    <a:pt x="15680" y="6160"/>
                    <a:pt x="14165" y="5286"/>
                    <a:pt x="12883" y="4302"/>
                  </a:cubicBezTo>
                  <a:cubicBezTo>
                    <a:pt x="11290" y="3064"/>
                    <a:pt x="9864" y="1615"/>
                    <a:pt x="8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0"/>
            <p:cNvSpPr/>
            <p:nvPr/>
          </p:nvSpPr>
          <p:spPr>
            <a:xfrm>
              <a:off x="3604450" y="4351900"/>
              <a:ext cx="175000" cy="104800"/>
            </a:xfrm>
            <a:custGeom>
              <a:avLst/>
              <a:gdLst/>
              <a:ahLst/>
              <a:cxnLst/>
              <a:rect l="l" t="t" r="r" b="b"/>
              <a:pathLst>
                <a:path w="7000" h="4192" extrusionOk="0">
                  <a:moveTo>
                    <a:pt x="0" y="1"/>
                  </a:moveTo>
                  <a:lnTo>
                    <a:pt x="0" y="4192"/>
                  </a:lnTo>
                  <a:cubicBezTo>
                    <a:pt x="1327" y="3197"/>
                    <a:pt x="2510" y="2013"/>
                    <a:pt x="3506" y="675"/>
                  </a:cubicBezTo>
                  <a:cubicBezTo>
                    <a:pt x="4501" y="2013"/>
                    <a:pt x="5673" y="3197"/>
                    <a:pt x="7000" y="4192"/>
                  </a:cubicBezTo>
                  <a:lnTo>
                    <a:pt x="7000" y="1"/>
                  </a:lnTo>
                  <a:cubicBezTo>
                    <a:pt x="6213" y="160"/>
                    <a:pt x="5410" y="241"/>
                    <a:pt x="4610" y="241"/>
                  </a:cubicBezTo>
                  <a:cubicBezTo>
                    <a:pt x="4241" y="241"/>
                    <a:pt x="3872" y="224"/>
                    <a:pt x="3506" y="189"/>
                  </a:cubicBezTo>
                  <a:cubicBezTo>
                    <a:pt x="3136" y="224"/>
                    <a:pt x="2765" y="241"/>
                    <a:pt x="2394" y="241"/>
                  </a:cubicBezTo>
                  <a:cubicBezTo>
                    <a:pt x="1590" y="241"/>
                    <a:pt x="787" y="16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0"/>
            <p:cNvSpPr/>
            <p:nvPr/>
          </p:nvSpPr>
          <p:spPr>
            <a:xfrm>
              <a:off x="3520975" y="4378725"/>
              <a:ext cx="341975" cy="158825"/>
            </a:xfrm>
            <a:custGeom>
              <a:avLst/>
              <a:gdLst/>
              <a:ahLst/>
              <a:cxnLst/>
              <a:rect l="l" t="t" r="r" b="b"/>
              <a:pathLst>
                <a:path w="13679" h="6353" extrusionOk="0">
                  <a:moveTo>
                    <a:pt x="6845" y="0"/>
                  </a:moveTo>
                  <a:cubicBezTo>
                    <a:pt x="5849" y="1327"/>
                    <a:pt x="4666" y="2511"/>
                    <a:pt x="3339" y="3517"/>
                  </a:cubicBezTo>
                  <a:cubicBezTo>
                    <a:pt x="2366" y="4247"/>
                    <a:pt x="1227" y="4877"/>
                    <a:pt x="0" y="5198"/>
                  </a:cubicBezTo>
                  <a:cubicBezTo>
                    <a:pt x="0" y="5198"/>
                    <a:pt x="940" y="5717"/>
                    <a:pt x="2610" y="6060"/>
                  </a:cubicBezTo>
                  <a:cubicBezTo>
                    <a:pt x="3575" y="6252"/>
                    <a:pt x="4556" y="6353"/>
                    <a:pt x="5539" y="6353"/>
                  </a:cubicBezTo>
                  <a:cubicBezTo>
                    <a:pt x="5974" y="6353"/>
                    <a:pt x="6410" y="6333"/>
                    <a:pt x="6845" y="6292"/>
                  </a:cubicBezTo>
                  <a:cubicBezTo>
                    <a:pt x="7276" y="6333"/>
                    <a:pt x="7709" y="6353"/>
                    <a:pt x="8143" y="6353"/>
                  </a:cubicBezTo>
                  <a:cubicBezTo>
                    <a:pt x="9122" y="6353"/>
                    <a:pt x="10103" y="6252"/>
                    <a:pt x="11069" y="6060"/>
                  </a:cubicBezTo>
                  <a:cubicBezTo>
                    <a:pt x="12727" y="5717"/>
                    <a:pt x="13678" y="5198"/>
                    <a:pt x="13678" y="5198"/>
                  </a:cubicBezTo>
                  <a:cubicBezTo>
                    <a:pt x="12451" y="4888"/>
                    <a:pt x="11323" y="4247"/>
                    <a:pt x="10339" y="3517"/>
                  </a:cubicBezTo>
                  <a:cubicBezTo>
                    <a:pt x="9012" y="2511"/>
                    <a:pt x="7840" y="1327"/>
                    <a:pt x="6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0"/>
            <p:cNvSpPr/>
            <p:nvPr/>
          </p:nvSpPr>
          <p:spPr>
            <a:xfrm>
              <a:off x="3550550" y="4216450"/>
              <a:ext cx="282825" cy="131525"/>
            </a:xfrm>
            <a:custGeom>
              <a:avLst/>
              <a:gdLst/>
              <a:ahLst/>
              <a:cxnLst/>
              <a:rect l="l" t="t" r="r" b="b"/>
              <a:pathLst>
                <a:path w="11313" h="5261" extrusionOk="0">
                  <a:moveTo>
                    <a:pt x="5662" y="1"/>
                  </a:moveTo>
                  <a:cubicBezTo>
                    <a:pt x="5662" y="1"/>
                    <a:pt x="3196" y="3473"/>
                    <a:pt x="0" y="4302"/>
                  </a:cubicBezTo>
                  <a:cubicBezTo>
                    <a:pt x="0" y="4302"/>
                    <a:pt x="785" y="4733"/>
                    <a:pt x="2156" y="5021"/>
                  </a:cubicBezTo>
                  <a:cubicBezTo>
                    <a:pt x="2945" y="5180"/>
                    <a:pt x="3749" y="5256"/>
                    <a:pt x="4554" y="5256"/>
                  </a:cubicBezTo>
                  <a:cubicBezTo>
                    <a:pt x="4924" y="5256"/>
                    <a:pt x="5293" y="5240"/>
                    <a:pt x="5662" y="5209"/>
                  </a:cubicBezTo>
                  <a:cubicBezTo>
                    <a:pt x="6028" y="5244"/>
                    <a:pt x="6397" y="5261"/>
                    <a:pt x="6766" y="5261"/>
                  </a:cubicBezTo>
                  <a:cubicBezTo>
                    <a:pt x="7566" y="5261"/>
                    <a:pt x="8369" y="5180"/>
                    <a:pt x="9156" y="5021"/>
                  </a:cubicBezTo>
                  <a:cubicBezTo>
                    <a:pt x="10538" y="4733"/>
                    <a:pt x="11312" y="4302"/>
                    <a:pt x="11312" y="4302"/>
                  </a:cubicBezTo>
                  <a:cubicBezTo>
                    <a:pt x="8116" y="3473"/>
                    <a:pt x="5662" y="1"/>
                    <a:pt x="5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0"/>
            <p:cNvSpPr/>
            <p:nvPr/>
          </p:nvSpPr>
          <p:spPr>
            <a:xfrm>
              <a:off x="3558000" y="4759100"/>
              <a:ext cx="267900" cy="180550"/>
            </a:xfrm>
            <a:custGeom>
              <a:avLst/>
              <a:gdLst/>
              <a:ahLst/>
              <a:cxnLst/>
              <a:rect l="l" t="t" r="r" b="b"/>
              <a:pathLst>
                <a:path w="10716" h="7222" extrusionOk="0">
                  <a:moveTo>
                    <a:pt x="1" y="1"/>
                  </a:moveTo>
                  <a:lnTo>
                    <a:pt x="1" y="7221"/>
                  </a:lnTo>
                  <a:lnTo>
                    <a:pt x="2644" y="7221"/>
                  </a:lnTo>
                  <a:lnTo>
                    <a:pt x="2644" y="5452"/>
                  </a:lnTo>
                  <a:cubicBezTo>
                    <a:pt x="2599" y="3926"/>
                    <a:pt x="3827" y="2677"/>
                    <a:pt x="5364" y="2677"/>
                  </a:cubicBezTo>
                  <a:cubicBezTo>
                    <a:pt x="6890" y="2677"/>
                    <a:pt x="8117" y="3926"/>
                    <a:pt x="8084" y="5452"/>
                  </a:cubicBezTo>
                  <a:lnTo>
                    <a:pt x="8084" y="7221"/>
                  </a:lnTo>
                  <a:lnTo>
                    <a:pt x="10716" y="7221"/>
                  </a:lnTo>
                  <a:lnTo>
                    <a:pt x="10716" y="1"/>
                  </a:lnTo>
                  <a:cubicBezTo>
                    <a:pt x="9492" y="247"/>
                    <a:pt x="8243" y="370"/>
                    <a:pt x="6996" y="370"/>
                  </a:cubicBezTo>
                  <a:cubicBezTo>
                    <a:pt x="6450" y="370"/>
                    <a:pt x="5905" y="346"/>
                    <a:pt x="5364" y="299"/>
                  </a:cubicBezTo>
                  <a:cubicBezTo>
                    <a:pt x="4818" y="346"/>
                    <a:pt x="4271" y="370"/>
                    <a:pt x="3724" y="370"/>
                  </a:cubicBezTo>
                  <a:cubicBezTo>
                    <a:pt x="2474" y="370"/>
                    <a:pt x="1224" y="24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2248;p70">
            <a:extLst>
              <a:ext uri="{FF2B5EF4-FFF2-40B4-BE49-F238E27FC236}">
                <a16:creationId xmlns:a16="http://schemas.microsoft.com/office/drawing/2014/main" id="{017D6993-1BD3-1348-868D-AA514CE6B8A0}"/>
              </a:ext>
            </a:extLst>
          </p:cNvPr>
          <p:cNvSpPr txBox="1">
            <a:spLocks/>
          </p:cNvSpPr>
          <p:nvPr/>
        </p:nvSpPr>
        <p:spPr>
          <a:xfrm>
            <a:off x="186852" y="184070"/>
            <a:ext cx="8549091" cy="5570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pPr algn="l"/>
            <a:r>
              <a:rPr lang="en-US" sz="2300" dirty="0">
                <a:solidFill>
                  <a:srgbClr val="002060"/>
                </a:solidFill>
              </a:rPr>
              <a:t>Find the OPPOSITE of the following words in the conservation</a:t>
            </a:r>
          </a:p>
        </p:txBody>
      </p:sp>
      <p:sp>
        <p:nvSpPr>
          <p:cNvPr id="102" name="Google Shape;2248;p70">
            <a:extLst>
              <a:ext uri="{FF2B5EF4-FFF2-40B4-BE49-F238E27FC236}">
                <a16:creationId xmlns:a16="http://schemas.microsoft.com/office/drawing/2014/main" id="{4313A3A8-E630-584C-B3F1-6EECDED64AE3}"/>
              </a:ext>
            </a:extLst>
          </p:cNvPr>
          <p:cNvSpPr txBox="1">
            <a:spLocks/>
          </p:cNvSpPr>
          <p:nvPr/>
        </p:nvSpPr>
        <p:spPr>
          <a:xfrm>
            <a:off x="3760448" y="691512"/>
            <a:ext cx="3775662" cy="93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pPr algn="l"/>
            <a:r>
              <a:rPr lang="en-US" sz="2800" dirty="0"/>
              <a:t>Good grades </a:t>
            </a:r>
          </a:p>
        </p:txBody>
      </p:sp>
      <p:pic>
        <p:nvPicPr>
          <p:cNvPr id="7170" name="Picture 2" descr="8 Strategies to Get Good Grades | Start School Now">
            <a:extLst>
              <a:ext uri="{FF2B5EF4-FFF2-40B4-BE49-F238E27FC236}">
                <a16:creationId xmlns:a16="http://schemas.microsoft.com/office/drawing/2014/main" id="{0FBC19DD-A920-484A-A6EA-A5350A821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556" y="1670730"/>
            <a:ext cx="4001348" cy="2660384"/>
          </a:xfrm>
          <a:prstGeom prst="rect">
            <a:avLst/>
          </a:prstGeom>
          <a:noFill/>
          <a:extLst>
            <a:ext uri="{909E8E84-426E-40DD-AFC4-6F175D3DCCD1}">
              <a14:hiddenFill xmlns:a14="http://schemas.microsoft.com/office/drawing/2010/main">
                <a:solidFill>
                  <a:srgbClr val="FFFFFF"/>
                </a:solidFill>
              </a14:hiddenFill>
            </a:ext>
          </a:extLst>
        </p:spPr>
      </p:pic>
      <p:sp>
        <p:nvSpPr>
          <p:cNvPr id="92" name="Google Shape;2247;p70">
            <a:extLst>
              <a:ext uri="{FF2B5EF4-FFF2-40B4-BE49-F238E27FC236}">
                <a16:creationId xmlns:a16="http://schemas.microsoft.com/office/drawing/2014/main" id="{6C8BDB73-AFBA-1743-A472-B4BC08A3CABB}"/>
              </a:ext>
            </a:extLst>
          </p:cNvPr>
          <p:cNvSpPr txBox="1">
            <a:spLocks/>
          </p:cNvSpPr>
          <p:nvPr/>
        </p:nvSpPr>
        <p:spPr>
          <a:xfrm flipH="1">
            <a:off x="401759" y="1933866"/>
            <a:ext cx="3069662" cy="4460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1pPr>
            <a:lvl2pPr marL="914400" marR="0" lvl="1"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2pPr>
            <a:lvl3pPr marL="1371600" marR="0" lvl="2"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3pPr>
            <a:lvl4pPr marL="1828800" marR="0" lvl="3"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4pPr>
            <a:lvl5pPr marL="2286000" marR="0" lvl="4"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5pPr>
            <a:lvl6pPr marL="2743200" marR="0" lvl="5"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6pPr>
            <a:lvl7pPr marL="3200400" marR="0" lvl="6"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7pPr>
            <a:lvl8pPr marL="3657600" marR="0" lvl="7"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8pPr>
            <a:lvl9pPr marL="4114800" marR="0" lvl="8"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9pPr>
          </a:lstStyle>
          <a:p>
            <a:pPr marL="0" indent="0" algn="l"/>
            <a:r>
              <a:rPr lang="en-US" sz="2400" dirty="0"/>
              <a:t>= high score/band</a:t>
            </a:r>
          </a:p>
        </p:txBody>
      </p:sp>
    </p:spTree>
    <p:extLst>
      <p:ext uri="{BB962C8B-B14F-4D97-AF65-F5344CB8AC3E}">
        <p14:creationId xmlns:p14="http://schemas.microsoft.com/office/powerpoint/2010/main" val="16579924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48"/>
                                        </p:tgtEl>
                                        <p:attrNameLst>
                                          <p:attrName>style.visibility</p:attrName>
                                        </p:attrNameLst>
                                      </p:cBhvr>
                                      <p:to>
                                        <p:strVal val="visible"/>
                                      </p:to>
                                    </p:set>
                                    <p:anim calcmode="lin" valueType="num">
                                      <p:cBhvr additive="base">
                                        <p:cTn id="7" dur="500"/>
                                        <p:tgtEl>
                                          <p:spTgt spid="2248"/>
                                        </p:tgtEl>
                                        <p:attrNameLst>
                                          <p:attrName>ppt_y</p:attrName>
                                        </p:attrNameLst>
                                      </p:cBhvr>
                                      <p:tavLst>
                                        <p:tav tm="0">
                                          <p:val>
                                            <p:strVal val="#ppt_y+#ppt_h*1.125000"/>
                                          </p:val>
                                        </p:tav>
                                        <p:tav tm="100000">
                                          <p:val>
                                            <p:strVal val="#ppt_y"/>
                                          </p:val>
                                        </p:tav>
                                      </p:tavLst>
                                    </p:anim>
                                    <p:animEffect transition="in" filter="wipe(up)">
                                      <p:cBhvr>
                                        <p:cTn id="8" dur="500"/>
                                        <p:tgtEl>
                                          <p:spTgt spid="224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2">
                                            <p:txEl>
                                              <p:pRg st="0" end="0"/>
                                            </p:txEl>
                                          </p:spTgt>
                                        </p:tgtEl>
                                        <p:attrNameLst>
                                          <p:attrName>style.visibility</p:attrName>
                                        </p:attrNameLst>
                                      </p:cBhvr>
                                      <p:to>
                                        <p:strVal val="visible"/>
                                      </p:to>
                                    </p:set>
                                    <p:anim calcmode="lin" valueType="num">
                                      <p:cBhvr additive="base">
                                        <p:cTn id="13" dur="500"/>
                                        <p:tgtEl>
                                          <p:spTgt spid="102">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0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247">
                                            <p:txEl>
                                              <p:pRg st="0" end="0"/>
                                            </p:txEl>
                                          </p:spTgt>
                                        </p:tgtEl>
                                        <p:attrNameLst>
                                          <p:attrName>style.visibility</p:attrName>
                                        </p:attrNameLst>
                                      </p:cBhvr>
                                      <p:to>
                                        <p:strVal val="visible"/>
                                      </p:to>
                                    </p:set>
                                    <p:anim calcmode="lin" valueType="num">
                                      <p:cBhvr additive="base">
                                        <p:cTn id="19" dur="500"/>
                                        <p:tgtEl>
                                          <p:spTgt spid="2247">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24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checkerboard(across)">
                                      <p:cBhvr>
                                        <p:cTn id="25" dur="500"/>
                                        <p:tgtEl>
                                          <p:spTgt spid="717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92">
                                            <p:txEl>
                                              <p:pRg st="0" end="0"/>
                                            </p:txEl>
                                          </p:spTgt>
                                        </p:tgtEl>
                                        <p:attrNameLst>
                                          <p:attrName>style.visibility</p:attrName>
                                        </p:attrNameLst>
                                      </p:cBhvr>
                                      <p:to>
                                        <p:strVal val="visible"/>
                                      </p:to>
                                    </p:set>
                                    <p:anim calcmode="lin" valueType="num">
                                      <p:cBhvr additive="base">
                                        <p:cTn id="30" dur="500"/>
                                        <p:tgtEl>
                                          <p:spTgt spid="92">
                                            <p:txEl>
                                              <p:pRg st="0" end="0"/>
                                            </p:txEl>
                                          </p:spTgt>
                                        </p:tgtEl>
                                        <p:attrNameLst>
                                          <p:attrName>ppt_y</p:attrName>
                                        </p:attrNameLst>
                                      </p:cBhvr>
                                      <p:tavLst>
                                        <p:tav tm="0">
                                          <p:val>
                                            <p:strVal val="#ppt_y+#ppt_h*1.125000"/>
                                          </p:val>
                                        </p:tav>
                                        <p:tav tm="100000">
                                          <p:val>
                                            <p:strVal val="#ppt_y"/>
                                          </p:val>
                                        </p:tav>
                                      </p:tavLst>
                                    </p:anim>
                                    <p:animEffect transition="in" filter="wipe(up)">
                                      <p:cBhvr>
                                        <p:cTn id="31"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7" grpId="0" build="p"/>
      <p:bldP spid="224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246"/>
        <p:cNvGrpSpPr/>
        <p:nvPr/>
      </p:nvGrpSpPr>
      <p:grpSpPr>
        <a:xfrm>
          <a:off x="0" y="0"/>
          <a:ext cx="0" cy="0"/>
          <a:chOff x="0" y="0"/>
          <a:chExt cx="0" cy="0"/>
        </a:xfrm>
      </p:grpSpPr>
      <p:sp>
        <p:nvSpPr>
          <p:cNvPr id="2247" name="Google Shape;2247;p70"/>
          <p:cNvSpPr txBox="1">
            <a:spLocks noGrp="1"/>
          </p:cNvSpPr>
          <p:nvPr>
            <p:ph type="subTitle" idx="1"/>
          </p:nvPr>
        </p:nvSpPr>
        <p:spPr>
          <a:xfrm flipH="1">
            <a:off x="287367" y="1435650"/>
            <a:ext cx="3169989" cy="446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(v) </a:t>
            </a:r>
            <a:r>
              <a:rPr lang="en-US" sz="2400" dirty="0" err="1"/>
              <a:t>Làm</a:t>
            </a:r>
            <a:r>
              <a:rPr lang="en-US" sz="2400" dirty="0"/>
              <a:t> ai </a:t>
            </a:r>
            <a:r>
              <a:rPr lang="en-US" sz="2400" dirty="0" err="1"/>
              <a:t>thất</a:t>
            </a:r>
            <a:r>
              <a:rPr lang="en-US" sz="2400" dirty="0"/>
              <a:t> </a:t>
            </a:r>
            <a:r>
              <a:rPr lang="en-US" sz="2400" dirty="0" err="1"/>
              <a:t>vọng</a:t>
            </a:r>
            <a:endParaRPr sz="2400" dirty="0"/>
          </a:p>
        </p:txBody>
      </p:sp>
      <p:sp>
        <p:nvSpPr>
          <p:cNvPr id="2248" name="Google Shape;2248;p70"/>
          <p:cNvSpPr txBox="1">
            <a:spLocks noGrp="1"/>
          </p:cNvSpPr>
          <p:nvPr>
            <p:ph type="title"/>
          </p:nvPr>
        </p:nvSpPr>
        <p:spPr>
          <a:xfrm>
            <a:off x="345544" y="678137"/>
            <a:ext cx="5140856" cy="9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 To make someone happy&gt;&lt; </a:t>
            </a:r>
            <a:endParaRPr sz="2800" dirty="0"/>
          </a:p>
        </p:txBody>
      </p:sp>
      <p:grpSp>
        <p:nvGrpSpPr>
          <p:cNvPr id="2249" name="Google Shape;2249;p70"/>
          <p:cNvGrpSpPr/>
          <p:nvPr/>
        </p:nvGrpSpPr>
        <p:grpSpPr>
          <a:xfrm>
            <a:off x="7536110" y="1240680"/>
            <a:ext cx="1251421" cy="2586538"/>
            <a:chOff x="7355160" y="1241430"/>
            <a:chExt cx="1251421" cy="2586538"/>
          </a:xfrm>
        </p:grpSpPr>
        <p:sp>
          <p:nvSpPr>
            <p:cNvPr id="2250" name="Google Shape;2250;p70"/>
            <p:cNvSpPr/>
            <p:nvPr/>
          </p:nvSpPr>
          <p:spPr>
            <a:xfrm>
              <a:off x="8159135" y="1615765"/>
              <a:ext cx="175926" cy="29868"/>
            </a:xfrm>
            <a:custGeom>
              <a:avLst/>
              <a:gdLst/>
              <a:ahLst/>
              <a:cxnLst/>
              <a:rect l="l" t="t" r="r" b="b"/>
              <a:pathLst>
                <a:path w="2144" h="364" extrusionOk="0">
                  <a:moveTo>
                    <a:pt x="0" y="1"/>
                  </a:moveTo>
                  <a:lnTo>
                    <a:pt x="0" y="364"/>
                  </a:lnTo>
                  <a:lnTo>
                    <a:pt x="2143" y="364"/>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0"/>
            <p:cNvSpPr/>
            <p:nvPr/>
          </p:nvSpPr>
          <p:spPr>
            <a:xfrm>
              <a:off x="8188183" y="1571866"/>
              <a:ext cx="117749" cy="30524"/>
            </a:xfrm>
            <a:custGeom>
              <a:avLst/>
              <a:gdLst/>
              <a:ahLst/>
              <a:cxnLst/>
              <a:rect l="l" t="t" r="r" b="b"/>
              <a:pathLst>
                <a:path w="1435" h="372" extrusionOk="0">
                  <a:moveTo>
                    <a:pt x="1" y="0"/>
                  </a:moveTo>
                  <a:lnTo>
                    <a:pt x="1" y="372"/>
                  </a:lnTo>
                  <a:lnTo>
                    <a:pt x="1435" y="372"/>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0"/>
            <p:cNvSpPr/>
            <p:nvPr/>
          </p:nvSpPr>
          <p:spPr>
            <a:xfrm>
              <a:off x="8203773" y="1241430"/>
              <a:ext cx="86568" cy="317061"/>
            </a:xfrm>
            <a:custGeom>
              <a:avLst/>
              <a:gdLst/>
              <a:ahLst/>
              <a:cxnLst/>
              <a:rect l="l" t="t" r="r" b="b"/>
              <a:pathLst>
                <a:path w="1055" h="3864" extrusionOk="0">
                  <a:moveTo>
                    <a:pt x="532" y="1"/>
                  </a:moveTo>
                  <a:cubicBezTo>
                    <a:pt x="491" y="1"/>
                    <a:pt x="450" y="27"/>
                    <a:pt x="450" y="79"/>
                  </a:cubicBezTo>
                  <a:lnTo>
                    <a:pt x="450" y="1539"/>
                  </a:lnTo>
                  <a:lnTo>
                    <a:pt x="329" y="1539"/>
                  </a:lnTo>
                  <a:lnTo>
                    <a:pt x="1" y="3863"/>
                  </a:lnTo>
                  <a:lnTo>
                    <a:pt x="1055" y="3863"/>
                  </a:lnTo>
                  <a:lnTo>
                    <a:pt x="727" y="1539"/>
                  </a:lnTo>
                  <a:lnTo>
                    <a:pt x="614" y="1539"/>
                  </a:lnTo>
                  <a:lnTo>
                    <a:pt x="614" y="79"/>
                  </a:lnTo>
                  <a:cubicBezTo>
                    <a:pt x="614" y="27"/>
                    <a:pt x="573" y="1"/>
                    <a:pt x="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0"/>
            <p:cNvSpPr/>
            <p:nvPr/>
          </p:nvSpPr>
          <p:spPr>
            <a:xfrm>
              <a:off x="8130088" y="1659090"/>
              <a:ext cx="234021" cy="30524"/>
            </a:xfrm>
            <a:custGeom>
              <a:avLst/>
              <a:gdLst/>
              <a:ahLst/>
              <a:cxnLst/>
              <a:rect l="l" t="t" r="r" b="b"/>
              <a:pathLst>
                <a:path w="2852" h="372" extrusionOk="0">
                  <a:moveTo>
                    <a:pt x="0" y="0"/>
                  </a:moveTo>
                  <a:lnTo>
                    <a:pt x="0" y="372"/>
                  </a:lnTo>
                  <a:lnTo>
                    <a:pt x="2852" y="372"/>
                  </a:lnTo>
                  <a:lnTo>
                    <a:pt x="28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0"/>
            <p:cNvSpPr/>
            <p:nvPr/>
          </p:nvSpPr>
          <p:spPr>
            <a:xfrm>
              <a:off x="8290259" y="1877438"/>
              <a:ext cx="117831" cy="204973"/>
            </a:xfrm>
            <a:custGeom>
              <a:avLst/>
              <a:gdLst/>
              <a:ahLst/>
              <a:cxnLst/>
              <a:rect l="l" t="t" r="r" b="b"/>
              <a:pathLst>
                <a:path w="1436" h="2498" extrusionOk="0">
                  <a:moveTo>
                    <a:pt x="1" y="0"/>
                  </a:moveTo>
                  <a:lnTo>
                    <a:pt x="1" y="2497"/>
                  </a:lnTo>
                  <a:lnTo>
                    <a:pt x="1435" y="2497"/>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0"/>
            <p:cNvSpPr/>
            <p:nvPr/>
          </p:nvSpPr>
          <p:spPr>
            <a:xfrm>
              <a:off x="8115154" y="1702989"/>
              <a:ext cx="263807" cy="1365641"/>
            </a:xfrm>
            <a:custGeom>
              <a:avLst/>
              <a:gdLst/>
              <a:ahLst/>
              <a:cxnLst/>
              <a:rect l="l" t="t" r="r" b="b"/>
              <a:pathLst>
                <a:path w="3215" h="16643" extrusionOk="0">
                  <a:moveTo>
                    <a:pt x="1" y="1"/>
                  </a:moveTo>
                  <a:lnTo>
                    <a:pt x="1" y="1962"/>
                  </a:lnTo>
                  <a:lnTo>
                    <a:pt x="1167" y="1962"/>
                  </a:lnTo>
                  <a:cubicBezTo>
                    <a:pt x="1210" y="1962"/>
                    <a:pt x="1245" y="1997"/>
                    <a:pt x="1245" y="2049"/>
                  </a:cubicBezTo>
                  <a:lnTo>
                    <a:pt x="1245" y="16642"/>
                  </a:lnTo>
                  <a:lnTo>
                    <a:pt x="1971" y="16642"/>
                  </a:lnTo>
                  <a:lnTo>
                    <a:pt x="1971" y="2049"/>
                  </a:lnTo>
                  <a:cubicBezTo>
                    <a:pt x="1971" y="1997"/>
                    <a:pt x="2005" y="1962"/>
                    <a:pt x="2057" y="1962"/>
                  </a:cubicBezTo>
                  <a:lnTo>
                    <a:pt x="3215" y="1962"/>
                  </a:lnTo>
                  <a:lnTo>
                    <a:pt x="32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0"/>
            <p:cNvSpPr/>
            <p:nvPr/>
          </p:nvSpPr>
          <p:spPr>
            <a:xfrm>
              <a:off x="8289603" y="2095787"/>
              <a:ext cx="147535" cy="1031678"/>
            </a:xfrm>
            <a:custGeom>
              <a:avLst/>
              <a:gdLst/>
              <a:ahLst/>
              <a:cxnLst/>
              <a:rect l="l" t="t" r="r" b="b"/>
              <a:pathLst>
                <a:path w="1798" h="12573" extrusionOk="0">
                  <a:moveTo>
                    <a:pt x="0" y="1"/>
                  </a:moveTo>
                  <a:lnTo>
                    <a:pt x="0" y="11855"/>
                  </a:lnTo>
                  <a:lnTo>
                    <a:pt x="1193" y="11855"/>
                  </a:lnTo>
                  <a:cubicBezTo>
                    <a:pt x="1245" y="11855"/>
                    <a:pt x="1296" y="11881"/>
                    <a:pt x="1331" y="11933"/>
                  </a:cubicBezTo>
                  <a:cubicBezTo>
                    <a:pt x="1469" y="12149"/>
                    <a:pt x="1625" y="12365"/>
                    <a:pt x="1798" y="12572"/>
                  </a:cubicBezTo>
                  <a:lnTo>
                    <a:pt x="17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0"/>
            <p:cNvSpPr/>
            <p:nvPr/>
          </p:nvSpPr>
          <p:spPr>
            <a:xfrm>
              <a:off x="8057059" y="2095787"/>
              <a:ext cx="146796" cy="972844"/>
            </a:xfrm>
            <a:custGeom>
              <a:avLst/>
              <a:gdLst/>
              <a:ahLst/>
              <a:cxnLst/>
              <a:rect l="l" t="t" r="r" b="b"/>
              <a:pathLst>
                <a:path w="1789" h="11856" extrusionOk="0">
                  <a:moveTo>
                    <a:pt x="0" y="1"/>
                  </a:moveTo>
                  <a:lnTo>
                    <a:pt x="0" y="11855"/>
                  </a:lnTo>
                  <a:lnTo>
                    <a:pt x="1789" y="11855"/>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0"/>
            <p:cNvSpPr/>
            <p:nvPr/>
          </p:nvSpPr>
          <p:spPr>
            <a:xfrm>
              <a:off x="8086106" y="1877438"/>
              <a:ext cx="117749" cy="204973"/>
            </a:xfrm>
            <a:custGeom>
              <a:avLst/>
              <a:gdLst/>
              <a:ahLst/>
              <a:cxnLst/>
              <a:rect l="l" t="t" r="r" b="b"/>
              <a:pathLst>
                <a:path w="1435" h="2498" extrusionOk="0">
                  <a:moveTo>
                    <a:pt x="0" y="0"/>
                  </a:moveTo>
                  <a:lnTo>
                    <a:pt x="0" y="2497"/>
                  </a:lnTo>
                  <a:lnTo>
                    <a:pt x="1435" y="2497"/>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0"/>
            <p:cNvSpPr/>
            <p:nvPr/>
          </p:nvSpPr>
          <p:spPr>
            <a:xfrm>
              <a:off x="7582699" y="2217064"/>
              <a:ext cx="256012" cy="39058"/>
            </a:xfrm>
            <a:custGeom>
              <a:avLst/>
              <a:gdLst/>
              <a:ahLst/>
              <a:cxnLst/>
              <a:rect l="l" t="t" r="r" b="b"/>
              <a:pathLst>
                <a:path w="3120" h="476" extrusionOk="0">
                  <a:moveTo>
                    <a:pt x="182" y="0"/>
                  </a:moveTo>
                  <a:cubicBezTo>
                    <a:pt x="122" y="147"/>
                    <a:pt x="61" y="311"/>
                    <a:pt x="1" y="475"/>
                  </a:cubicBezTo>
                  <a:lnTo>
                    <a:pt x="3120" y="475"/>
                  </a:lnTo>
                  <a:cubicBezTo>
                    <a:pt x="3059" y="311"/>
                    <a:pt x="2999" y="147"/>
                    <a:pt x="2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0"/>
            <p:cNvSpPr/>
            <p:nvPr/>
          </p:nvSpPr>
          <p:spPr>
            <a:xfrm>
              <a:off x="7562842" y="2269497"/>
              <a:ext cx="295726" cy="66054"/>
            </a:xfrm>
            <a:custGeom>
              <a:avLst/>
              <a:gdLst/>
              <a:ahLst/>
              <a:cxnLst/>
              <a:rect l="l" t="t" r="r" b="b"/>
              <a:pathLst>
                <a:path w="3604" h="805" extrusionOk="0">
                  <a:moveTo>
                    <a:pt x="191" y="0"/>
                  </a:moveTo>
                  <a:cubicBezTo>
                    <a:pt x="122" y="191"/>
                    <a:pt x="61" y="398"/>
                    <a:pt x="1" y="614"/>
                  </a:cubicBezTo>
                  <a:lnTo>
                    <a:pt x="96" y="804"/>
                  </a:lnTo>
                  <a:lnTo>
                    <a:pt x="450" y="96"/>
                  </a:lnTo>
                  <a:cubicBezTo>
                    <a:pt x="467" y="70"/>
                    <a:pt x="495" y="57"/>
                    <a:pt x="524" y="57"/>
                  </a:cubicBezTo>
                  <a:cubicBezTo>
                    <a:pt x="552" y="57"/>
                    <a:pt x="580" y="70"/>
                    <a:pt x="597" y="96"/>
                  </a:cubicBezTo>
                  <a:lnTo>
                    <a:pt x="951" y="804"/>
                  </a:lnTo>
                  <a:lnTo>
                    <a:pt x="1305" y="96"/>
                  </a:lnTo>
                  <a:cubicBezTo>
                    <a:pt x="1314" y="70"/>
                    <a:pt x="1349" y="52"/>
                    <a:pt x="1375" y="52"/>
                  </a:cubicBezTo>
                  <a:cubicBezTo>
                    <a:pt x="1409" y="52"/>
                    <a:pt x="1435" y="70"/>
                    <a:pt x="1452" y="96"/>
                  </a:cubicBezTo>
                  <a:lnTo>
                    <a:pt x="1807" y="804"/>
                  </a:lnTo>
                  <a:lnTo>
                    <a:pt x="2161" y="96"/>
                  </a:lnTo>
                  <a:cubicBezTo>
                    <a:pt x="2170" y="70"/>
                    <a:pt x="2195" y="52"/>
                    <a:pt x="2230" y="52"/>
                  </a:cubicBezTo>
                  <a:cubicBezTo>
                    <a:pt x="2265" y="52"/>
                    <a:pt x="2290" y="70"/>
                    <a:pt x="2299" y="96"/>
                  </a:cubicBezTo>
                  <a:lnTo>
                    <a:pt x="2662" y="804"/>
                  </a:lnTo>
                  <a:lnTo>
                    <a:pt x="3016" y="96"/>
                  </a:lnTo>
                  <a:cubicBezTo>
                    <a:pt x="3029" y="70"/>
                    <a:pt x="3057" y="57"/>
                    <a:pt x="3085" y="57"/>
                  </a:cubicBezTo>
                  <a:cubicBezTo>
                    <a:pt x="3114" y="57"/>
                    <a:pt x="3142" y="70"/>
                    <a:pt x="3155" y="96"/>
                  </a:cubicBezTo>
                  <a:lnTo>
                    <a:pt x="3509" y="804"/>
                  </a:lnTo>
                  <a:lnTo>
                    <a:pt x="3604" y="614"/>
                  </a:lnTo>
                  <a:cubicBezTo>
                    <a:pt x="3543" y="398"/>
                    <a:pt x="3483" y="191"/>
                    <a:pt x="3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0"/>
            <p:cNvSpPr/>
            <p:nvPr/>
          </p:nvSpPr>
          <p:spPr>
            <a:xfrm>
              <a:off x="7603295" y="2027025"/>
              <a:ext cx="215558" cy="177321"/>
            </a:xfrm>
            <a:custGeom>
              <a:avLst/>
              <a:gdLst/>
              <a:ahLst/>
              <a:cxnLst/>
              <a:rect l="l" t="t" r="r" b="b"/>
              <a:pathLst>
                <a:path w="2627" h="2161" extrusionOk="0">
                  <a:moveTo>
                    <a:pt x="1314" y="0"/>
                  </a:moveTo>
                  <a:cubicBezTo>
                    <a:pt x="1141" y="156"/>
                    <a:pt x="571" y="761"/>
                    <a:pt x="0" y="2161"/>
                  </a:cubicBezTo>
                  <a:lnTo>
                    <a:pt x="2627" y="2161"/>
                  </a:lnTo>
                  <a:cubicBezTo>
                    <a:pt x="2057" y="761"/>
                    <a:pt x="1478" y="156"/>
                    <a:pt x="1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0"/>
            <p:cNvSpPr/>
            <p:nvPr/>
          </p:nvSpPr>
          <p:spPr>
            <a:xfrm>
              <a:off x="7582699" y="2295016"/>
              <a:ext cx="350375" cy="773615"/>
            </a:xfrm>
            <a:custGeom>
              <a:avLst/>
              <a:gdLst/>
              <a:ahLst/>
              <a:cxnLst/>
              <a:rect l="l" t="t" r="r" b="b"/>
              <a:pathLst>
                <a:path w="4270" h="9428" extrusionOk="0">
                  <a:moveTo>
                    <a:pt x="277" y="1"/>
                  </a:moveTo>
                  <a:lnTo>
                    <a:pt x="1" y="554"/>
                  </a:lnTo>
                  <a:cubicBezTo>
                    <a:pt x="122" y="1452"/>
                    <a:pt x="519" y="3681"/>
                    <a:pt x="1772" y="5651"/>
                  </a:cubicBezTo>
                  <a:cubicBezTo>
                    <a:pt x="2843" y="7336"/>
                    <a:pt x="3561" y="8581"/>
                    <a:pt x="3949" y="9427"/>
                  </a:cubicBezTo>
                  <a:lnTo>
                    <a:pt x="4200" y="9427"/>
                  </a:lnTo>
                  <a:cubicBezTo>
                    <a:pt x="4269" y="7950"/>
                    <a:pt x="4243" y="6464"/>
                    <a:pt x="4131" y="4995"/>
                  </a:cubicBezTo>
                  <a:cubicBezTo>
                    <a:pt x="3042" y="3491"/>
                    <a:pt x="2092" y="1530"/>
                    <a:pt x="1668" y="614"/>
                  </a:cubicBezTo>
                  <a:lnTo>
                    <a:pt x="1616" y="709"/>
                  </a:lnTo>
                  <a:cubicBezTo>
                    <a:pt x="1616" y="718"/>
                    <a:pt x="1608" y="726"/>
                    <a:pt x="1599" y="735"/>
                  </a:cubicBezTo>
                  <a:lnTo>
                    <a:pt x="1591" y="735"/>
                  </a:lnTo>
                  <a:cubicBezTo>
                    <a:pt x="1582" y="744"/>
                    <a:pt x="1565" y="744"/>
                    <a:pt x="1556" y="744"/>
                  </a:cubicBezTo>
                  <a:cubicBezTo>
                    <a:pt x="1539" y="744"/>
                    <a:pt x="1530" y="744"/>
                    <a:pt x="1513" y="735"/>
                  </a:cubicBezTo>
                  <a:cubicBezTo>
                    <a:pt x="1504" y="726"/>
                    <a:pt x="1496" y="718"/>
                    <a:pt x="1487" y="709"/>
                  </a:cubicBezTo>
                  <a:lnTo>
                    <a:pt x="1133" y="1"/>
                  </a:lnTo>
                  <a:lnTo>
                    <a:pt x="778" y="709"/>
                  </a:lnTo>
                  <a:cubicBezTo>
                    <a:pt x="761" y="739"/>
                    <a:pt x="733" y="754"/>
                    <a:pt x="705" y="754"/>
                  </a:cubicBezTo>
                  <a:cubicBezTo>
                    <a:pt x="677" y="754"/>
                    <a:pt x="649" y="739"/>
                    <a:pt x="631" y="709"/>
                  </a:cubicBezTo>
                  <a:lnTo>
                    <a:pt x="2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0"/>
            <p:cNvSpPr/>
            <p:nvPr/>
          </p:nvSpPr>
          <p:spPr>
            <a:xfrm>
              <a:off x="7488418" y="2728185"/>
              <a:ext cx="158202" cy="417004"/>
            </a:xfrm>
            <a:custGeom>
              <a:avLst/>
              <a:gdLst/>
              <a:ahLst/>
              <a:cxnLst/>
              <a:rect l="l" t="t" r="r" b="b"/>
              <a:pathLst>
                <a:path w="1928" h="5082" extrusionOk="0">
                  <a:moveTo>
                    <a:pt x="104" y="1"/>
                  </a:moveTo>
                  <a:cubicBezTo>
                    <a:pt x="1" y="1513"/>
                    <a:pt x="1" y="3042"/>
                    <a:pt x="87" y="4554"/>
                  </a:cubicBezTo>
                  <a:cubicBezTo>
                    <a:pt x="104" y="4615"/>
                    <a:pt x="165" y="4805"/>
                    <a:pt x="260" y="5081"/>
                  </a:cubicBezTo>
                  <a:cubicBezTo>
                    <a:pt x="502" y="4814"/>
                    <a:pt x="718" y="4528"/>
                    <a:pt x="916" y="4226"/>
                  </a:cubicBezTo>
                  <a:lnTo>
                    <a:pt x="925" y="4209"/>
                  </a:lnTo>
                  <a:lnTo>
                    <a:pt x="925" y="3353"/>
                  </a:lnTo>
                  <a:lnTo>
                    <a:pt x="1150" y="3448"/>
                  </a:lnTo>
                  <a:cubicBezTo>
                    <a:pt x="1374" y="3552"/>
                    <a:pt x="1755" y="3768"/>
                    <a:pt x="1824" y="4114"/>
                  </a:cubicBezTo>
                  <a:lnTo>
                    <a:pt x="1832" y="4148"/>
                  </a:lnTo>
                  <a:lnTo>
                    <a:pt x="1927" y="4148"/>
                  </a:lnTo>
                  <a:lnTo>
                    <a:pt x="1772" y="3880"/>
                  </a:lnTo>
                  <a:cubicBezTo>
                    <a:pt x="1063" y="2653"/>
                    <a:pt x="502" y="1349"/>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0"/>
            <p:cNvSpPr/>
            <p:nvPr/>
          </p:nvSpPr>
          <p:spPr>
            <a:xfrm>
              <a:off x="7728100" y="2295016"/>
              <a:ext cx="192173" cy="383689"/>
            </a:xfrm>
            <a:custGeom>
              <a:avLst/>
              <a:gdLst/>
              <a:ahLst/>
              <a:cxnLst/>
              <a:rect l="l" t="t" r="r" b="b"/>
              <a:pathLst>
                <a:path w="2342" h="4676" extrusionOk="0">
                  <a:moveTo>
                    <a:pt x="216" y="1"/>
                  </a:moveTo>
                  <a:lnTo>
                    <a:pt x="0" y="424"/>
                  </a:lnTo>
                  <a:cubicBezTo>
                    <a:pt x="372" y="1236"/>
                    <a:pt x="1279" y="3146"/>
                    <a:pt x="2342" y="4675"/>
                  </a:cubicBezTo>
                  <a:cubicBezTo>
                    <a:pt x="2324" y="4416"/>
                    <a:pt x="2298" y="4157"/>
                    <a:pt x="2272" y="3889"/>
                  </a:cubicBezTo>
                  <a:cubicBezTo>
                    <a:pt x="2151" y="2757"/>
                    <a:pt x="1944" y="1642"/>
                    <a:pt x="1650" y="545"/>
                  </a:cubicBezTo>
                  <a:lnTo>
                    <a:pt x="1564" y="718"/>
                  </a:lnTo>
                  <a:cubicBezTo>
                    <a:pt x="1547" y="738"/>
                    <a:pt x="1523" y="749"/>
                    <a:pt x="1498" y="749"/>
                  </a:cubicBezTo>
                  <a:cubicBezTo>
                    <a:pt x="1471" y="749"/>
                    <a:pt x="1444" y="736"/>
                    <a:pt x="1426" y="709"/>
                  </a:cubicBezTo>
                  <a:lnTo>
                    <a:pt x="1071" y="1"/>
                  </a:lnTo>
                  <a:lnTo>
                    <a:pt x="717" y="709"/>
                  </a:lnTo>
                  <a:cubicBezTo>
                    <a:pt x="700" y="735"/>
                    <a:pt x="674" y="752"/>
                    <a:pt x="648" y="761"/>
                  </a:cubicBezTo>
                  <a:cubicBezTo>
                    <a:pt x="613" y="761"/>
                    <a:pt x="588" y="735"/>
                    <a:pt x="570" y="709"/>
                  </a:cubicBez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0"/>
            <p:cNvSpPr/>
            <p:nvPr/>
          </p:nvSpPr>
          <p:spPr>
            <a:xfrm>
              <a:off x="7499741" y="2339654"/>
              <a:ext cx="392879" cy="728977"/>
            </a:xfrm>
            <a:custGeom>
              <a:avLst/>
              <a:gdLst/>
              <a:ahLst/>
              <a:cxnLst/>
              <a:rect l="l" t="t" r="r" b="b"/>
              <a:pathLst>
                <a:path w="4788" h="8884" extrusionOk="0">
                  <a:moveTo>
                    <a:pt x="701" y="1"/>
                  </a:moveTo>
                  <a:cubicBezTo>
                    <a:pt x="407" y="1098"/>
                    <a:pt x="208" y="2213"/>
                    <a:pt x="87" y="3345"/>
                  </a:cubicBezTo>
                  <a:cubicBezTo>
                    <a:pt x="53" y="3647"/>
                    <a:pt x="27" y="3950"/>
                    <a:pt x="1" y="4243"/>
                  </a:cubicBezTo>
                  <a:cubicBezTo>
                    <a:pt x="390" y="5747"/>
                    <a:pt x="986" y="7190"/>
                    <a:pt x="1772" y="8529"/>
                  </a:cubicBezTo>
                  <a:cubicBezTo>
                    <a:pt x="1841" y="8650"/>
                    <a:pt x="1910" y="8771"/>
                    <a:pt x="1979" y="8883"/>
                  </a:cubicBezTo>
                  <a:lnTo>
                    <a:pt x="4788" y="8883"/>
                  </a:lnTo>
                  <a:cubicBezTo>
                    <a:pt x="4390" y="8045"/>
                    <a:pt x="3682" y="6827"/>
                    <a:pt x="2645" y="5202"/>
                  </a:cubicBezTo>
                  <a:cubicBezTo>
                    <a:pt x="1452" y="3319"/>
                    <a:pt x="1020" y="1211"/>
                    <a:pt x="873" y="217"/>
                  </a:cubicBezTo>
                  <a:lnTo>
                    <a:pt x="856" y="217"/>
                  </a:lnTo>
                  <a:cubicBezTo>
                    <a:pt x="830" y="217"/>
                    <a:pt x="804" y="200"/>
                    <a:pt x="787" y="174"/>
                  </a:cubicBezTo>
                  <a:lnTo>
                    <a:pt x="7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0"/>
            <p:cNvSpPr/>
            <p:nvPr/>
          </p:nvSpPr>
          <p:spPr>
            <a:xfrm>
              <a:off x="7411860" y="3266301"/>
              <a:ext cx="1138021" cy="68926"/>
            </a:xfrm>
            <a:custGeom>
              <a:avLst/>
              <a:gdLst/>
              <a:ahLst/>
              <a:cxnLst/>
              <a:rect l="l" t="t" r="r" b="b"/>
              <a:pathLst>
                <a:path w="13869" h="840" extrusionOk="0">
                  <a:moveTo>
                    <a:pt x="761" y="1"/>
                  </a:moveTo>
                  <a:cubicBezTo>
                    <a:pt x="717" y="148"/>
                    <a:pt x="579" y="485"/>
                    <a:pt x="0" y="839"/>
                  </a:cubicBezTo>
                  <a:lnTo>
                    <a:pt x="13868" y="839"/>
                  </a:lnTo>
                  <a:cubicBezTo>
                    <a:pt x="13298" y="485"/>
                    <a:pt x="13151" y="148"/>
                    <a:pt x="13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0"/>
            <p:cNvSpPr/>
            <p:nvPr/>
          </p:nvSpPr>
          <p:spPr>
            <a:xfrm>
              <a:off x="7474961" y="3225192"/>
              <a:ext cx="1011820" cy="27735"/>
            </a:xfrm>
            <a:custGeom>
              <a:avLst/>
              <a:gdLst/>
              <a:ahLst/>
              <a:cxnLst/>
              <a:rect l="l" t="t" r="r" b="b"/>
              <a:pathLst>
                <a:path w="12331" h="338" extrusionOk="0">
                  <a:moveTo>
                    <a:pt x="0" y="1"/>
                  </a:moveTo>
                  <a:lnTo>
                    <a:pt x="0" y="338"/>
                  </a:lnTo>
                  <a:lnTo>
                    <a:pt x="12330" y="338"/>
                  </a:lnTo>
                  <a:lnTo>
                    <a:pt x="123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0"/>
            <p:cNvSpPr/>
            <p:nvPr/>
          </p:nvSpPr>
          <p:spPr>
            <a:xfrm>
              <a:off x="7577776" y="3023829"/>
              <a:ext cx="47592" cy="44802"/>
            </a:xfrm>
            <a:custGeom>
              <a:avLst/>
              <a:gdLst/>
              <a:ahLst/>
              <a:cxnLst/>
              <a:rect l="l" t="t" r="r" b="b"/>
              <a:pathLst>
                <a:path w="580" h="546" extrusionOk="0">
                  <a:moveTo>
                    <a:pt x="0" y="1"/>
                  </a:moveTo>
                  <a:lnTo>
                    <a:pt x="0" y="545"/>
                  </a:lnTo>
                  <a:lnTo>
                    <a:pt x="579" y="545"/>
                  </a:lnTo>
                  <a:cubicBezTo>
                    <a:pt x="519" y="260"/>
                    <a:pt x="173" y="7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0"/>
            <p:cNvSpPr/>
            <p:nvPr/>
          </p:nvSpPr>
          <p:spPr>
            <a:xfrm>
              <a:off x="7856352" y="3583936"/>
              <a:ext cx="248955" cy="38402"/>
            </a:xfrm>
            <a:custGeom>
              <a:avLst/>
              <a:gdLst/>
              <a:ahLst/>
              <a:cxnLst/>
              <a:rect l="l" t="t" r="r" b="b"/>
              <a:pathLst>
                <a:path w="3034" h="468" extrusionOk="0">
                  <a:moveTo>
                    <a:pt x="87" y="1"/>
                  </a:moveTo>
                  <a:lnTo>
                    <a:pt x="1" y="467"/>
                  </a:lnTo>
                  <a:lnTo>
                    <a:pt x="3034" y="467"/>
                  </a:lnTo>
                  <a:lnTo>
                    <a:pt x="29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0"/>
            <p:cNvSpPr/>
            <p:nvPr/>
          </p:nvSpPr>
          <p:spPr>
            <a:xfrm>
              <a:off x="7830177" y="3737789"/>
              <a:ext cx="301388" cy="38402"/>
            </a:xfrm>
            <a:custGeom>
              <a:avLst/>
              <a:gdLst/>
              <a:ahLst/>
              <a:cxnLst/>
              <a:rect l="l" t="t" r="r" b="b"/>
              <a:pathLst>
                <a:path w="3673" h="468" extrusionOk="0">
                  <a:moveTo>
                    <a:pt x="78" y="1"/>
                  </a:moveTo>
                  <a:lnTo>
                    <a:pt x="0" y="467"/>
                  </a:lnTo>
                  <a:lnTo>
                    <a:pt x="3672" y="467"/>
                  </a:lnTo>
                  <a:lnTo>
                    <a:pt x="3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0"/>
            <p:cNvSpPr/>
            <p:nvPr/>
          </p:nvSpPr>
          <p:spPr>
            <a:xfrm>
              <a:off x="7847901" y="3635713"/>
              <a:ext cx="265940" cy="37663"/>
            </a:xfrm>
            <a:custGeom>
              <a:avLst/>
              <a:gdLst/>
              <a:ahLst/>
              <a:cxnLst/>
              <a:rect l="l" t="t" r="r" b="b"/>
              <a:pathLst>
                <a:path w="3241" h="459" extrusionOk="0">
                  <a:moveTo>
                    <a:pt x="78" y="1"/>
                  </a:moveTo>
                  <a:lnTo>
                    <a:pt x="0" y="459"/>
                  </a:lnTo>
                  <a:lnTo>
                    <a:pt x="3240" y="459"/>
                  </a:lnTo>
                  <a:lnTo>
                    <a:pt x="3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0"/>
            <p:cNvSpPr/>
            <p:nvPr/>
          </p:nvSpPr>
          <p:spPr>
            <a:xfrm>
              <a:off x="8120816"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0"/>
            <p:cNvSpPr/>
            <p:nvPr/>
          </p:nvSpPr>
          <p:spPr>
            <a:xfrm>
              <a:off x="7838629" y="3686751"/>
              <a:ext cx="284403" cy="37663"/>
            </a:xfrm>
            <a:custGeom>
              <a:avLst/>
              <a:gdLst/>
              <a:ahLst/>
              <a:cxnLst/>
              <a:rect l="l" t="t" r="r" b="b"/>
              <a:pathLst>
                <a:path w="3466" h="459" extrusionOk="0">
                  <a:moveTo>
                    <a:pt x="87" y="1"/>
                  </a:moveTo>
                  <a:lnTo>
                    <a:pt x="1" y="459"/>
                  </a:lnTo>
                  <a:lnTo>
                    <a:pt x="3466" y="459"/>
                  </a:lnTo>
                  <a:lnTo>
                    <a:pt x="33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0"/>
            <p:cNvSpPr/>
            <p:nvPr/>
          </p:nvSpPr>
          <p:spPr>
            <a:xfrm>
              <a:off x="8110887"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0"/>
            <p:cNvSpPr/>
            <p:nvPr/>
          </p:nvSpPr>
          <p:spPr>
            <a:xfrm>
              <a:off x="7452232" y="3082006"/>
              <a:ext cx="1057935" cy="129811"/>
            </a:xfrm>
            <a:custGeom>
              <a:avLst/>
              <a:gdLst/>
              <a:ahLst/>
              <a:cxnLst/>
              <a:rect l="l" t="t" r="r" b="b"/>
              <a:pathLst>
                <a:path w="12893" h="1582" extrusionOk="0">
                  <a:moveTo>
                    <a:pt x="1496" y="0"/>
                  </a:moveTo>
                  <a:cubicBezTo>
                    <a:pt x="1366" y="199"/>
                    <a:pt x="787" y="1080"/>
                    <a:pt x="1" y="1582"/>
                  </a:cubicBezTo>
                  <a:lnTo>
                    <a:pt x="12892" y="1582"/>
                  </a:lnTo>
                  <a:cubicBezTo>
                    <a:pt x="12106" y="1072"/>
                    <a:pt x="11527" y="199"/>
                    <a:pt x="1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0"/>
            <p:cNvSpPr/>
            <p:nvPr/>
          </p:nvSpPr>
          <p:spPr>
            <a:xfrm>
              <a:off x="8301665" y="3583936"/>
              <a:ext cx="223354" cy="38402"/>
            </a:xfrm>
            <a:custGeom>
              <a:avLst/>
              <a:gdLst/>
              <a:ahLst/>
              <a:cxnLst/>
              <a:rect l="l" t="t" r="r" b="b"/>
              <a:pathLst>
                <a:path w="2722" h="468" extrusionOk="0">
                  <a:moveTo>
                    <a:pt x="0" y="1"/>
                  </a:moveTo>
                  <a:lnTo>
                    <a:pt x="138" y="467"/>
                  </a:lnTo>
                  <a:lnTo>
                    <a:pt x="2722" y="467"/>
                  </a:lnTo>
                  <a:lnTo>
                    <a:pt x="2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0"/>
            <p:cNvSpPr/>
            <p:nvPr/>
          </p:nvSpPr>
          <p:spPr>
            <a:xfrm>
              <a:off x="8316517" y="3635713"/>
              <a:ext cx="229098" cy="37663"/>
            </a:xfrm>
            <a:custGeom>
              <a:avLst/>
              <a:gdLst/>
              <a:ahLst/>
              <a:cxnLst/>
              <a:rect l="l" t="t" r="r" b="b"/>
              <a:pathLst>
                <a:path w="2792" h="459" extrusionOk="0">
                  <a:moveTo>
                    <a:pt x="1" y="1"/>
                  </a:moveTo>
                  <a:lnTo>
                    <a:pt x="139" y="459"/>
                  </a:lnTo>
                  <a:lnTo>
                    <a:pt x="2791" y="459"/>
                  </a:lnTo>
                  <a:lnTo>
                    <a:pt x="26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0"/>
            <p:cNvSpPr/>
            <p:nvPr/>
          </p:nvSpPr>
          <p:spPr>
            <a:xfrm>
              <a:off x="8286074" y="3532898"/>
              <a:ext cx="218430" cy="38402"/>
            </a:xfrm>
            <a:custGeom>
              <a:avLst/>
              <a:gdLst/>
              <a:ahLst/>
              <a:cxnLst/>
              <a:rect l="l" t="t" r="r" b="b"/>
              <a:pathLst>
                <a:path w="2662" h="468" extrusionOk="0">
                  <a:moveTo>
                    <a:pt x="0" y="1"/>
                  </a:moveTo>
                  <a:lnTo>
                    <a:pt x="138" y="467"/>
                  </a:lnTo>
                  <a:lnTo>
                    <a:pt x="2661" y="467"/>
                  </a:lnTo>
                  <a:lnTo>
                    <a:pt x="2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0"/>
            <p:cNvSpPr/>
            <p:nvPr/>
          </p:nvSpPr>
          <p:spPr>
            <a:xfrm>
              <a:off x="8347041" y="3737789"/>
              <a:ext cx="238944" cy="38402"/>
            </a:xfrm>
            <a:custGeom>
              <a:avLst/>
              <a:gdLst/>
              <a:ahLst/>
              <a:cxnLst/>
              <a:rect l="l" t="t" r="r" b="b"/>
              <a:pathLst>
                <a:path w="2912" h="468" extrusionOk="0">
                  <a:moveTo>
                    <a:pt x="0" y="1"/>
                  </a:moveTo>
                  <a:lnTo>
                    <a:pt x="138" y="467"/>
                  </a:lnTo>
                  <a:lnTo>
                    <a:pt x="2912" y="467"/>
                  </a:lnTo>
                  <a:lnTo>
                    <a:pt x="27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0"/>
            <p:cNvSpPr/>
            <p:nvPr/>
          </p:nvSpPr>
          <p:spPr>
            <a:xfrm>
              <a:off x="8264084" y="3379045"/>
              <a:ext cx="28391" cy="140478"/>
            </a:xfrm>
            <a:custGeom>
              <a:avLst/>
              <a:gdLst/>
              <a:ahLst/>
              <a:cxnLst/>
              <a:rect l="l" t="t" r="r" b="b"/>
              <a:pathLst>
                <a:path w="346" h="1712" extrusionOk="0">
                  <a:moveTo>
                    <a:pt x="0" y="1"/>
                  </a:moveTo>
                  <a:lnTo>
                    <a:pt x="0" y="1712"/>
                  </a:lnTo>
                  <a:lnTo>
                    <a:pt x="346" y="1712"/>
                  </a:lnTo>
                  <a:lnTo>
                    <a:pt x="3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0"/>
            <p:cNvSpPr/>
            <p:nvPr/>
          </p:nvSpPr>
          <p:spPr>
            <a:xfrm>
              <a:off x="8332107" y="3686751"/>
              <a:ext cx="233364" cy="37663"/>
            </a:xfrm>
            <a:custGeom>
              <a:avLst/>
              <a:gdLst/>
              <a:ahLst/>
              <a:cxnLst/>
              <a:rect l="l" t="t" r="r" b="b"/>
              <a:pathLst>
                <a:path w="2844" h="459" extrusionOk="0">
                  <a:moveTo>
                    <a:pt x="1" y="1"/>
                  </a:moveTo>
                  <a:lnTo>
                    <a:pt x="139" y="459"/>
                  </a:lnTo>
                  <a:lnTo>
                    <a:pt x="2843" y="459"/>
                  </a:lnTo>
                  <a:lnTo>
                    <a:pt x="26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0"/>
            <p:cNvSpPr/>
            <p:nvPr/>
          </p:nvSpPr>
          <p:spPr>
            <a:xfrm>
              <a:off x="8254155" y="3348603"/>
              <a:ext cx="48248" cy="17067"/>
            </a:xfrm>
            <a:custGeom>
              <a:avLst/>
              <a:gdLst/>
              <a:ahLst/>
              <a:cxnLst/>
              <a:rect l="l" t="t" r="r" b="b"/>
              <a:pathLst>
                <a:path w="588"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0"/>
            <p:cNvSpPr/>
            <p:nvPr/>
          </p:nvSpPr>
          <p:spPr>
            <a:xfrm>
              <a:off x="8408008"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0"/>
            <p:cNvSpPr/>
            <p:nvPr/>
          </p:nvSpPr>
          <p:spPr>
            <a:xfrm>
              <a:off x="8397341"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0"/>
            <p:cNvSpPr/>
            <p:nvPr/>
          </p:nvSpPr>
          <p:spPr>
            <a:xfrm>
              <a:off x="7375674" y="3737789"/>
              <a:ext cx="239026" cy="38402"/>
            </a:xfrm>
            <a:custGeom>
              <a:avLst/>
              <a:gdLst/>
              <a:ahLst/>
              <a:cxnLst/>
              <a:rect l="l" t="t" r="r" b="b"/>
              <a:pathLst>
                <a:path w="2913" h="468" extrusionOk="0">
                  <a:moveTo>
                    <a:pt x="182" y="1"/>
                  </a:moveTo>
                  <a:lnTo>
                    <a:pt x="1" y="467"/>
                  </a:lnTo>
                  <a:lnTo>
                    <a:pt x="2774" y="467"/>
                  </a:lnTo>
                  <a:lnTo>
                    <a:pt x="29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0"/>
            <p:cNvSpPr/>
            <p:nvPr/>
          </p:nvSpPr>
          <p:spPr>
            <a:xfrm>
              <a:off x="7355160" y="3789566"/>
              <a:ext cx="244688" cy="37663"/>
            </a:xfrm>
            <a:custGeom>
              <a:avLst/>
              <a:gdLst/>
              <a:ahLst/>
              <a:cxnLst/>
              <a:rect l="l" t="t" r="r" b="b"/>
              <a:pathLst>
                <a:path w="2982" h="459" extrusionOk="0">
                  <a:moveTo>
                    <a:pt x="182" y="1"/>
                  </a:moveTo>
                  <a:lnTo>
                    <a:pt x="0" y="459"/>
                  </a:lnTo>
                  <a:lnTo>
                    <a:pt x="2843" y="459"/>
                  </a:lnTo>
                  <a:lnTo>
                    <a:pt x="2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0"/>
            <p:cNvSpPr/>
            <p:nvPr/>
          </p:nvSpPr>
          <p:spPr>
            <a:xfrm>
              <a:off x="7396270" y="3686751"/>
              <a:ext cx="234021" cy="37663"/>
            </a:xfrm>
            <a:custGeom>
              <a:avLst/>
              <a:gdLst/>
              <a:ahLst/>
              <a:cxnLst/>
              <a:rect l="l" t="t" r="r" b="b"/>
              <a:pathLst>
                <a:path w="2852" h="459" extrusionOk="0">
                  <a:moveTo>
                    <a:pt x="182" y="1"/>
                  </a:moveTo>
                  <a:lnTo>
                    <a:pt x="0" y="459"/>
                  </a:lnTo>
                  <a:lnTo>
                    <a:pt x="2713" y="459"/>
                  </a:lnTo>
                  <a:lnTo>
                    <a:pt x="2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0"/>
            <p:cNvSpPr/>
            <p:nvPr/>
          </p:nvSpPr>
          <p:spPr>
            <a:xfrm>
              <a:off x="7437380" y="3583936"/>
              <a:ext cx="223436" cy="38402"/>
            </a:xfrm>
            <a:custGeom>
              <a:avLst/>
              <a:gdLst/>
              <a:ahLst/>
              <a:cxnLst/>
              <a:rect l="l" t="t" r="r" b="b"/>
              <a:pathLst>
                <a:path w="2723" h="468" extrusionOk="0">
                  <a:moveTo>
                    <a:pt x="182" y="1"/>
                  </a:moveTo>
                  <a:lnTo>
                    <a:pt x="0" y="467"/>
                  </a:lnTo>
                  <a:lnTo>
                    <a:pt x="2584" y="467"/>
                  </a:lnTo>
                  <a:lnTo>
                    <a:pt x="27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0"/>
            <p:cNvSpPr/>
            <p:nvPr/>
          </p:nvSpPr>
          <p:spPr>
            <a:xfrm>
              <a:off x="7416784" y="3635713"/>
              <a:ext cx="228441" cy="37663"/>
            </a:xfrm>
            <a:custGeom>
              <a:avLst/>
              <a:gdLst/>
              <a:ahLst/>
              <a:cxnLst/>
              <a:rect l="l" t="t" r="r" b="b"/>
              <a:pathLst>
                <a:path w="2784" h="459" extrusionOk="0">
                  <a:moveTo>
                    <a:pt x="182" y="1"/>
                  </a:moveTo>
                  <a:lnTo>
                    <a:pt x="1" y="459"/>
                  </a:lnTo>
                  <a:lnTo>
                    <a:pt x="2645" y="459"/>
                  </a:lnTo>
                  <a:lnTo>
                    <a:pt x="27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0"/>
            <p:cNvSpPr/>
            <p:nvPr/>
          </p:nvSpPr>
          <p:spPr>
            <a:xfrm>
              <a:off x="7602556" y="3533637"/>
              <a:ext cx="256012" cy="294331"/>
            </a:xfrm>
            <a:custGeom>
              <a:avLst/>
              <a:gdLst/>
              <a:ahLst/>
              <a:cxnLst/>
              <a:rect l="l" t="t" r="r" b="b"/>
              <a:pathLst>
                <a:path w="3120" h="3587" extrusionOk="0">
                  <a:moveTo>
                    <a:pt x="1063" y="0"/>
                  </a:moveTo>
                  <a:lnTo>
                    <a:pt x="1" y="3586"/>
                  </a:lnTo>
                  <a:lnTo>
                    <a:pt x="2506" y="3586"/>
                  </a:lnTo>
                  <a:lnTo>
                    <a:pt x="2601" y="3050"/>
                  </a:lnTo>
                  <a:cubicBezTo>
                    <a:pt x="2601" y="3050"/>
                    <a:pt x="2601" y="3042"/>
                    <a:pt x="2601" y="3042"/>
                  </a:cubicBezTo>
                  <a:cubicBezTo>
                    <a:pt x="2601" y="3025"/>
                    <a:pt x="2601" y="3007"/>
                    <a:pt x="2610" y="2999"/>
                  </a:cubicBezTo>
                  <a:lnTo>
                    <a:pt x="3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0"/>
            <p:cNvSpPr/>
            <p:nvPr/>
          </p:nvSpPr>
          <p:spPr>
            <a:xfrm>
              <a:off x="7457893" y="3532898"/>
              <a:ext cx="217774" cy="38402"/>
            </a:xfrm>
            <a:custGeom>
              <a:avLst/>
              <a:gdLst/>
              <a:ahLst/>
              <a:cxnLst/>
              <a:rect l="l" t="t" r="r" b="b"/>
              <a:pathLst>
                <a:path w="2654" h="468" extrusionOk="0">
                  <a:moveTo>
                    <a:pt x="182" y="1"/>
                  </a:moveTo>
                  <a:lnTo>
                    <a:pt x="1" y="467"/>
                  </a:lnTo>
                  <a:lnTo>
                    <a:pt x="2515" y="467"/>
                  </a:lnTo>
                  <a:lnTo>
                    <a:pt x="26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0"/>
            <p:cNvSpPr/>
            <p:nvPr/>
          </p:nvSpPr>
          <p:spPr>
            <a:xfrm>
              <a:off x="8362632" y="3789566"/>
              <a:ext cx="243950" cy="37663"/>
            </a:xfrm>
            <a:custGeom>
              <a:avLst/>
              <a:gdLst/>
              <a:ahLst/>
              <a:cxnLst/>
              <a:rect l="l" t="t" r="r" b="b"/>
              <a:pathLst>
                <a:path w="2973" h="459" extrusionOk="0">
                  <a:moveTo>
                    <a:pt x="0" y="1"/>
                  </a:moveTo>
                  <a:lnTo>
                    <a:pt x="138" y="459"/>
                  </a:lnTo>
                  <a:lnTo>
                    <a:pt x="2973" y="459"/>
                  </a:lnTo>
                  <a:lnTo>
                    <a:pt x="27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0"/>
            <p:cNvSpPr/>
            <p:nvPr/>
          </p:nvSpPr>
          <p:spPr>
            <a:xfrm>
              <a:off x="8103092" y="3533637"/>
              <a:ext cx="257489" cy="293593"/>
            </a:xfrm>
            <a:custGeom>
              <a:avLst/>
              <a:gdLst/>
              <a:ahLst/>
              <a:cxnLst/>
              <a:rect l="l" t="t" r="r" b="b"/>
              <a:pathLst>
                <a:path w="3138" h="3578" extrusionOk="0">
                  <a:moveTo>
                    <a:pt x="1" y="0"/>
                  </a:moveTo>
                  <a:lnTo>
                    <a:pt x="87" y="510"/>
                  </a:lnTo>
                  <a:cubicBezTo>
                    <a:pt x="96" y="519"/>
                    <a:pt x="96" y="527"/>
                    <a:pt x="96" y="536"/>
                  </a:cubicBezTo>
                  <a:lnTo>
                    <a:pt x="303" y="1746"/>
                  </a:lnTo>
                  <a:cubicBezTo>
                    <a:pt x="312" y="1754"/>
                    <a:pt x="321" y="1772"/>
                    <a:pt x="321" y="1789"/>
                  </a:cubicBezTo>
                  <a:cubicBezTo>
                    <a:pt x="321" y="1789"/>
                    <a:pt x="321" y="1798"/>
                    <a:pt x="321" y="1806"/>
                  </a:cubicBezTo>
                  <a:lnTo>
                    <a:pt x="424" y="2394"/>
                  </a:lnTo>
                  <a:cubicBezTo>
                    <a:pt x="424" y="2402"/>
                    <a:pt x="424" y="2402"/>
                    <a:pt x="424" y="2411"/>
                  </a:cubicBezTo>
                  <a:lnTo>
                    <a:pt x="528" y="2999"/>
                  </a:lnTo>
                  <a:cubicBezTo>
                    <a:pt x="537" y="3007"/>
                    <a:pt x="537" y="3025"/>
                    <a:pt x="537" y="3033"/>
                  </a:cubicBezTo>
                  <a:lnTo>
                    <a:pt x="632" y="3578"/>
                  </a:lnTo>
                  <a:lnTo>
                    <a:pt x="3137" y="3578"/>
                  </a:lnTo>
                  <a:lnTo>
                    <a:pt x="20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0"/>
            <p:cNvSpPr/>
            <p:nvPr/>
          </p:nvSpPr>
          <p:spPr>
            <a:xfrm>
              <a:off x="7821643" y="3789566"/>
              <a:ext cx="319112" cy="37663"/>
            </a:xfrm>
            <a:custGeom>
              <a:avLst/>
              <a:gdLst/>
              <a:ahLst/>
              <a:cxnLst/>
              <a:rect l="l" t="t" r="r" b="b"/>
              <a:pathLst>
                <a:path w="3889" h="459" extrusionOk="0">
                  <a:moveTo>
                    <a:pt x="78" y="1"/>
                  </a:moveTo>
                  <a:lnTo>
                    <a:pt x="1" y="459"/>
                  </a:lnTo>
                  <a:lnTo>
                    <a:pt x="3889" y="459"/>
                  </a:lnTo>
                  <a:lnTo>
                    <a:pt x="38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0"/>
            <p:cNvSpPr/>
            <p:nvPr/>
          </p:nvSpPr>
          <p:spPr>
            <a:xfrm>
              <a:off x="7803181"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0"/>
            <p:cNvSpPr/>
            <p:nvPr/>
          </p:nvSpPr>
          <p:spPr>
            <a:xfrm>
              <a:off x="7957034"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0"/>
            <p:cNvSpPr/>
            <p:nvPr/>
          </p:nvSpPr>
          <p:spPr>
            <a:xfrm>
              <a:off x="7865625" y="3532898"/>
              <a:ext cx="230492" cy="38402"/>
            </a:xfrm>
            <a:custGeom>
              <a:avLst/>
              <a:gdLst/>
              <a:ahLst/>
              <a:cxnLst/>
              <a:rect l="l" t="t" r="r" b="b"/>
              <a:pathLst>
                <a:path w="2809" h="468" extrusionOk="0">
                  <a:moveTo>
                    <a:pt x="78" y="1"/>
                  </a:moveTo>
                  <a:lnTo>
                    <a:pt x="0" y="467"/>
                  </a:lnTo>
                  <a:lnTo>
                    <a:pt x="2808" y="467"/>
                  </a:lnTo>
                  <a:lnTo>
                    <a:pt x="27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0"/>
            <p:cNvSpPr/>
            <p:nvPr/>
          </p:nvSpPr>
          <p:spPr>
            <a:xfrm>
              <a:off x="7813109"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0"/>
            <p:cNvSpPr/>
            <p:nvPr/>
          </p:nvSpPr>
          <p:spPr>
            <a:xfrm>
              <a:off x="7659256"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0"/>
            <p:cNvSpPr/>
            <p:nvPr/>
          </p:nvSpPr>
          <p:spPr>
            <a:xfrm>
              <a:off x="7516070" y="3348603"/>
              <a:ext cx="48330" cy="17067"/>
            </a:xfrm>
            <a:custGeom>
              <a:avLst/>
              <a:gdLst/>
              <a:ahLst/>
              <a:cxnLst/>
              <a:rect l="l" t="t" r="r" b="b"/>
              <a:pathLst>
                <a:path w="589"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0"/>
            <p:cNvSpPr/>
            <p:nvPr/>
          </p:nvSpPr>
          <p:spPr>
            <a:xfrm>
              <a:off x="7946449" y="3348603"/>
              <a:ext cx="48248" cy="17067"/>
            </a:xfrm>
            <a:custGeom>
              <a:avLst/>
              <a:gdLst/>
              <a:ahLst/>
              <a:cxnLst/>
              <a:rect l="l" t="t" r="r" b="b"/>
              <a:pathLst>
                <a:path w="588"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0"/>
            <p:cNvSpPr/>
            <p:nvPr/>
          </p:nvSpPr>
          <p:spPr>
            <a:xfrm>
              <a:off x="7669923"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0"/>
            <p:cNvSpPr/>
            <p:nvPr/>
          </p:nvSpPr>
          <p:spPr>
            <a:xfrm>
              <a:off x="7525999"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4" name="Google Shape;2304;p70"/>
          <p:cNvGrpSpPr/>
          <p:nvPr/>
        </p:nvGrpSpPr>
        <p:grpSpPr>
          <a:xfrm>
            <a:off x="8500343" y="1626763"/>
            <a:ext cx="867239" cy="2202766"/>
            <a:chOff x="8625618" y="1624463"/>
            <a:chExt cx="867239" cy="2202766"/>
          </a:xfrm>
          <a:solidFill>
            <a:schemeClr val="accent2"/>
          </a:solidFill>
        </p:grpSpPr>
        <p:sp>
          <p:nvSpPr>
            <p:cNvPr id="2305" name="Google Shape;2305;p70"/>
            <p:cNvSpPr/>
            <p:nvPr/>
          </p:nvSpPr>
          <p:spPr>
            <a:xfrm>
              <a:off x="8694462" y="2230521"/>
              <a:ext cx="190039" cy="190778"/>
            </a:xfrm>
            <a:custGeom>
              <a:avLst/>
              <a:gdLst/>
              <a:ahLst/>
              <a:cxnLst/>
              <a:rect l="l" t="t" r="r" b="b"/>
              <a:pathLst>
                <a:path w="2316" h="2325" extrusionOk="0">
                  <a:moveTo>
                    <a:pt x="0" y="0"/>
                  </a:moveTo>
                  <a:lnTo>
                    <a:pt x="0" y="2316"/>
                  </a:lnTo>
                  <a:lnTo>
                    <a:pt x="458" y="2316"/>
                  </a:lnTo>
                  <a:lnTo>
                    <a:pt x="458" y="545"/>
                  </a:lnTo>
                  <a:cubicBezTo>
                    <a:pt x="458" y="488"/>
                    <a:pt x="497" y="460"/>
                    <a:pt x="536" y="460"/>
                  </a:cubicBezTo>
                  <a:cubicBezTo>
                    <a:pt x="575" y="460"/>
                    <a:pt x="613" y="488"/>
                    <a:pt x="613" y="545"/>
                  </a:cubicBezTo>
                  <a:lnTo>
                    <a:pt x="613" y="2325"/>
                  </a:lnTo>
                  <a:lnTo>
                    <a:pt x="1071" y="2325"/>
                  </a:lnTo>
                  <a:lnTo>
                    <a:pt x="1071" y="545"/>
                  </a:lnTo>
                  <a:cubicBezTo>
                    <a:pt x="1071" y="488"/>
                    <a:pt x="1112" y="460"/>
                    <a:pt x="1154" y="460"/>
                  </a:cubicBezTo>
                  <a:cubicBezTo>
                    <a:pt x="1195" y="460"/>
                    <a:pt x="1236" y="488"/>
                    <a:pt x="1236" y="545"/>
                  </a:cubicBezTo>
                  <a:lnTo>
                    <a:pt x="1236" y="2325"/>
                  </a:lnTo>
                  <a:lnTo>
                    <a:pt x="1694" y="2325"/>
                  </a:lnTo>
                  <a:lnTo>
                    <a:pt x="1694" y="545"/>
                  </a:lnTo>
                  <a:cubicBezTo>
                    <a:pt x="1694" y="488"/>
                    <a:pt x="1735" y="460"/>
                    <a:pt x="1776" y="460"/>
                  </a:cubicBezTo>
                  <a:cubicBezTo>
                    <a:pt x="1817" y="460"/>
                    <a:pt x="1858" y="488"/>
                    <a:pt x="1858" y="545"/>
                  </a:cubicBezTo>
                  <a:lnTo>
                    <a:pt x="1858" y="2325"/>
                  </a:lnTo>
                  <a:lnTo>
                    <a:pt x="2316" y="2325"/>
                  </a:lnTo>
                  <a:lnTo>
                    <a:pt x="2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0"/>
            <p:cNvSpPr/>
            <p:nvPr/>
          </p:nvSpPr>
          <p:spPr>
            <a:xfrm>
              <a:off x="8660409" y="2434017"/>
              <a:ext cx="257407" cy="291459"/>
            </a:xfrm>
            <a:custGeom>
              <a:avLst/>
              <a:gdLst/>
              <a:ahLst/>
              <a:cxnLst/>
              <a:rect l="l" t="t" r="r" b="b"/>
              <a:pathLst>
                <a:path w="3137" h="3552" extrusionOk="0">
                  <a:moveTo>
                    <a:pt x="0" y="0"/>
                  </a:moveTo>
                  <a:lnTo>
                    <a:pt x="0" y="3551"/>
                  </a:lnTo>
                  <a:lnTo>
                    <a:pt x="657" y="3551"/>
                  </a:lnTo>
                  <a:lnTo>
                    <a:pt x="666" y="951"/>
                  </a:lnTo>
                  <a:cubicBezTo>
                    <a:pt x="666" y="894"/>
                    <a:pt x="704" y="866"/>
                    <a:pt x="743" y="866"/>
                  </a:cubicBezTo>
                  <a:cubicBezTo>
                    <a:pt x="782" y="866"/>
                    <a:pt x="821" y="894"/>
                    <a:pt x="821" y="951"/>
                  </a:cubicBezTo>
                  <a:lnTo>
                    <a:pt x="821" y="3551"/>
                  </a:lnTo>
                  <a:lnTo>
                    <a:pt x="1486" y="3551"/>
                  </a:lnTo>
                  <a:lnTo>
                    <a:pt x="1486" y="951"/>
                  </a:lnTo>
                  <a:cubicBezTo>
                    <a:pt x="1486" y="894"/>
                    <a:pt x="1527" y="866"/>
                    <a:pt x="1569" y="866"/>
                  </a:cubicBezTo>
                  <a:cubicBezTo>
                    <a:pt x="1610" y="866"/>
                    <a:pt x="1651" y="894"/>
                    <a:pt x="1651" y="951"/>
                  </a:cubicBezTo>
                  <a:lnTo>
                    <a:pt x="1651" y="3551"/>
                  </a:lnTo>
                  <a:lnTo>
                    <a:pt x="2316" y="3551"/>
                  </a:lnTo>
                  <a:lnTo>
                    <a:pt x="2316" y="951"/>
                  </a:lnTo>
                  <a:cubicBezTo>
                    <a:pt x="2316" y="894"/>
                    <a:pt x="2355" y="866"/>
                    <a:pt x="2394" y="866"/>
                  </a:cubicBezTo>
                  <a:cubicBezTo>
                    <a:pt x="2433" y="866"/>
                    <a:pt x="2471" y="894"/>
                    <a:pt x="2471" y="951"/>
                  </a:cubicBezTo>
                  <a:lnTo>
                    <a:pt x="2471" y="3551"/>
                  </a:lnTo>
                  <a:lnTo>
                    <a:pt x="3137" y="3551"/>
                  </a:lnTo>
                  <a:lnTo>
                    <a:pt x="31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0"/>
            <p:cNvSpPr/>
            <p:nvPr/>
          </p:nvSpPr>
          <p:spPr>
            <a:xfrm>
              <a:off x="8965244" y="3247183"/>
              <a:ext cx="188726" cy="20678"/>
            </a:xfrm>
            <a:custGeom>
              <a:avLst/>
              <a:gdLst/>
              <a:ahLst/>
              <a:cxnLst/>
              <a:rect l="l" t="t" r="r" b="b"/>
              <a:pathLst>
                <a:path w="2300" h="252" extrusionOk="0">
                  <a:moveTo>
                    <a:pt x="1" y="1"/>
                  </a:moveTo>
                  <a:lnTo>
                    <a:pt x="1" y="251"/>
                  </a:lnTo>
                  <a:lnTo>
                    <a:pt x="2299" y="251"/>
                  </a:lnTo>
                  <a:lnTo>
                    <a:pt x="22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0"/>
            <p:cNvSpPr/>
            <p:nvPr/>
          </p:nvSpPr>
          <p:spPr>
            <a:xfrm>
              <a:off x="8747634" y="1835590"/>
              <a:ext cx="82958" cy="110692"/>
            </a:xfrm>
            <a:custGeom>
              <a:avLst/>
              <a:gdLst/>
              <a:ahLst/>
              <a:cxnLst/>
              <a:rect l="l" t="t" r="r" b="b"/>
              <a:pathLst>
                <a:path w="1011" h="1349" extrusionOk="0">
                  <a:moveTo>
                    <a:pt x="510" y="1"/>
                  </a:moveTo>
                  <a:lnTo>
                    <a:pt x="0" y="1348"/>
                  </a:lnTo>
                  <a:lnTo>
                    <a:pt x="1011" y="1348"/>
                  </a:lnTo>
                  <a:lnTo>
                    <a:pt x="5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0"/>
            <p:cNvSpPr/>
            <p:nvPr/>
          </p:nvSpPr>
          <p:spPr>
            <a:xfrm>
              <a:off x="8965244" y="3196144"/>
              <a:ext cx="188726" cy="37663"/>
            </a:xfrm>
            <a:custGeom>
              <a:avLst/>
              <a:gdLst/>
              <a:ahLst/>
              <a:cxnLst/>
              <a:rect l="l" t="t" r="r" b="b"/>
              <a:pathLst>
                <a:path w="2300" h="459" extrusionOk="0">
                  <a:moveTo>
                    <a:pt x="1" y="1"/>
                  </a:moveTo>
                  <a:lnTo>
                    <a:pt x="1" y="458"/>
                  </a:lnTo>
                  <a:lnTo>
                    <a:pt x="2299" y="458"/>
                  </a:lnTo>
                  <a:lnTo>
                    <a:pt x="22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0"/>
            <p:cNvSpPr/>
            <p:nvPr/>
          </p:nvSpPr>
          <p:spPr>
            <a:xfrm>
              <a:off x="8753296" y="1624463"/>
              <a:ext cx="72373" cy="185690"/>
            </a:xfrm>
            <a:custGeom>
              <a:avLst/>
              <a:gdLst/>
              <a:ahLst/>
              <a:cxnLst/>
              <a:rect l="l" t="t" r="r" b="b"/>
              <a:pathLst>
                <a:path w="882" h="2263" extrusionOk="0">
                  <a:moveTo>
                    <a:pt x="437" y="1"/>
                  </a:moveTo>
                  <a:cubicBezTo>
                    <a:pt x="395" y="1"/>
                    <a:pt x="354" y="29"/>
                    <a:pt x="354" y="85"/>
                  </a:cubicBezTo>
                  <a:lnTo>
                    <a:pt x="354" y="1614"/>
                  </a:lnTo>
                  <a:cubicBezTo>
                    <a:pt x="0" y="1718"/>
                    <a:pt x="69" y="2245"/>
                    <a:pt x="441" y="2262"/>
                  </a:cubicBezTo>
                  <a:cubicBezTo>
                    <a:pt x="812" y="2254"/>
                    <a:pt x="881" y="1718"/>
                    <a:pt x="519" y="1614"/>
                  </a:cubicBezTo>
                  <a:lnTo>
                    <a:pt x="519" y="85"/>
                  </a:lnTo>
                  <a:cubicBezTo>
                    <a:pt x="519" y="29"/>
                    <a:pt x="478" y="1"/>
                    <a:pt x="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0"/>
            <p:cNvSpPr/>
            <p:nvPr/>
          </p:nvSpPr>
          <p:spPr>
            <a:xfrm>
              <a:off x="8744762" y="1958919"/>
              <a:ext cx="88701" cy="88701"/>
            </a:xfrm>
            <a:custGeom>
              <a:avLst/>
              <a:gdLst/>
              <a:ahLst/>
              <a:cxnLst/>
              <a:rect l="l" t="t" r="r" b="b"/>
              <a:pathLst>
                <a:path w="1081" h="1081" extrusionOk="0">
                  <a:moveTo>
                    <a:pt x="0" y="1"/>
                  </a:moveTo>
                  <a:lnTo>
                    <a:pt x="0" y="1081"/>
                  </a:lnTo>
                  <a:lnTo>
                    <a:pt x="1081" y="1081"/>
                  </a:lnTo>
                  <a:lnTo>
                    <a:pt x="10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0"/>
            <p:cNvSpPr/>
            <p:nvPr/>
          </p:nvSpPr>
          <p:spPr>
            <a:xfrm>
              <a:off x="8710709" y="2061078"/>
              <a:ext cx="156807" cy="156069"/>
            </a:xfrm>
            <a:custGeom>
              <a:avLst/>
              <a:gdLst/>
              <a:ahLst/>
              <a:cxnLst/>
              <a:rect l="l" t="t" r="r" b="b"/>
              <a:pathLst>
                <a:path w="1911" h="1902" extrusionOk="0">
                  <a:moveTo>
                    <a:pt x="1" y="0"/>
                  </a:moveTo>
                  <a:lnTo>
                    <a:pt x="1" y="1901"/>
                  </a:lnTo>
                  <a:lnTo>
                    <a:pt x="459" y="1901"/>
                  </a:lnTo>
                  <a:lnTo>
                    <a:pt x="467" y="536"/>
                  </a:lnTo>
                  <a:cubicBezTo>
                    <a:pt x="467" y="480"/>
                    <a:pt x="506" y="452"/>
                    <a:pt x="545" y="452"/>
                  </a:cubicBezTo>
                  <a:cubicBezTo>
                    <a:pt x="584" y="452"/>
                    <a:pt x="623" y="480"/>
                    <a:pt x="623" y="536"/>
                  </a:cubicBezTo>
                  <a:lnTo>
                    <a:pt x="623" y="1901"/>
                  </a:lnTo>
                  <a:lnTo>
                    <a:pt x="873" y="1901"/>
                  </a:lnTo>
                  <a:lnTo>
                    <a:pt x="873" y="536"/>
                  </a:lnTo>
                  <a:cubicBezTo>
                    <a:pt x="873" y="480"/>
                    <a:pt x="914" y="452"/>
                    <a:pt x="956" y="452"/>
                  </a:cubicBezTo>
                  <a:cubicBezTo>
                    <a:pt x="997" y="452"/>
                    <a:pt x="1038" y="480"/>
                    <a:pt x="1038" y="536"/>
                  </a:cubicBezTo>
                  <a:lnTo>
                    <a:pt x="1038" y="1901"/>
                  </a:lnTo>
                  <a:lnTo>
                    <a:pt x="1288" y="1901"/>
                  </a:lnTo>
                  <a:lnTo>
                    <a:pt x="1288" y="536"/>
                  </a:lnTo>
                  <a:cubicBezTo>
                    <a:pt x="1288" y="480"/>
                    <a:pt x="1329" y="452"/>
                    <a:pt x="1370" y="452"/>
                  </a:cubicBezTo>
                  <a:cubicBezTo>
                    <a:pt x="1411" y="452"/>
                    <a:pt x="1452" y="480"/>
                    <a:pt x="1452" y="536"/>
                  </a:cubicBezTo>
                  <a:lnTo>
                    <a:pt x="1452" y="1901"/>
                  </a:lnTo>
                  <a:lnTo>
                    <a:pt x="1910" y="1901"/>
                  </a:lnTo>
                  <a:lnTo>
                    <a:pt x="19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0"/>
            <p:cNvSpPr/>
            <p:nvPr/>
          </p:nvSpPr>
          <p:spPr>
            <a:xfrm>
              <a:off x="9234712" y="2230521"/>
              <a:ext cx="190039" cy="190778"/>
            </a:xfrm>
            <a:custGeom>
              <a:avLst/>
              <a:gdLst/>
              <a:ahLst/>
              <a:cxnLst/>
              <a:rect l="l" t="t" r="r" b="b"/>
              <a:pathLst>
                <a:path w="2316" h="2325" extrusionOk="0">
                  <a:moveTo>
                    <a:pt x="0" y="0"/>
                  </a:moveTo>
                  <a:lnTo>
                    <a:pt x="0" y="2316"/>
                  </a:lnTo>
                  <a:lnTo>
                    <a:pt x="458" y="2316"/>
                  </a:lnTo>
                  <a:lnTo>
                    <a:pt x="458" y="545"/>
                  </a:lnTo>
                  <a:cubicBezTo>
                    <a:pt x="458" y="488"/>
                    <a:pt x="499" y="460"/>
                    <a:pt x="540" y="460"/>
                  </a:cubicBezTo>
                  <a:cubicBezTo>
                    <a:pt x="581" y="460"/>
                    <a:pt x="622" y="488"/>
                    <a:pt x="622" y="545"/>
                  </a:cubicBezTo>
                  <a:lnTo>
                    <a:pt x="622" y="2325"/>
                  </a:lnTo>
                  <a:lnTo>
                    <a:pt x="1080" y="2325"/>
                  </a:lnTo>
                  <a:lnTo>
                    <a:pt x="1080" y="545"/>
                  </a:lnTo>
                  <a:cubicBezTo>
                    <a:pt x="1080" y="488"/>
                    <a:pt x="1121" y="460"/>
                    <a:pt x="1162" y="460"/>
                  </a:cubicBezTo>
                  <a:cubicBezTo>
                    <a:pt x="1203" y="460"/>
                    <a:pt x="1244" y="488"/>
                    <a:pt x="1244" y="545"/>
                  </a:cubicBezTo>
                  <a:lnTo>
                    <a:pt x="1244" y="2325"/>
                  </a:lnTo>
                  <a:lnTo>
                    <a:pt x="1702" y="2325"/>
                  </a:lnTo>
                  <a:lnTo>
                    <a:pt x="1702" y="545"/>
                  </a:lnTo>
                  <a:cubicBezTo>
                    <a:pt x="1702" y="488"/>
                    <a:pt x="1741" y="460"/>
                    <a:pt x="1780" y="460"/>
                  </a:cubicBezTo>
                  <a:cubicBezTo>
                    <a:pt x="1819" y="460"/>
                    <a:pt x="1858" y="488"/>
                    <a:pt x="1858" y="545"/>
                  </a:cubicBezTo>
                  <a:lnTo>
                    <a:pt x="1858" y="2325"/>
                  </a:lnTo>
                  <a:lnTo>
                    <a:pt x="2316" y="2325"/>
                  </a:lnTo>
                  <a:lnTo>
                    <a:pt x="2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0"/>
            <p:cNvSpPr/>
            <p:nvPr/>
          </p:nvSpPr>
          <p:spPr>
            <a:xfrm>
              <a:off x="9201316" y="2434017"/>
              <a:ext cx="257489" cy="291459"/>
            </a:xfrm>
            <a:custGeom>
              <a:avLst/>
              <a:gdLst/>
              <a:ahLst/>
              <a:cxnLst/>
              <a:rect l="l" t="t" r="r" b="b"/>
              <a:pathLst>
                <a:path w="3138" h="3552" extrusionOk="0">
                  <a:moveTo>
                    <a:pt x="1" y="0"/>
                  </a:moveTo>
                  <a:lnTo>
                    <a:pt x="1" y="3551"/>
                  </a:lnTo>
                  <a:lnTo>
                    <a:pt x="658" y="3551"/>
                  </a:lnTo>
                  <a:lnTo>
                    <a:pt x="658" y="951"/>
                  </a:lnTo>
                  <a:cubicBezTo>
                    <a:pt x="658" y="894"/>
                    <a:pt x="699" y="866"/>
                    <a:pt x="740" y="866"/>
                  </a:cubicBezTo>
                  <a:cubicBezTo>
                    <a:pt x="781" y="866"/>
                    <a:pt x="822" y="894"/>
                    <a:pt x="822" y="951"/>
                  </a:cubicBezTo>
                  <a:lnTo>
                    <a:pt x="822" y="3551"/>
                  </a:lnTo>
                  <a:lnTo>
                    <a:pt x="1487" y="3551"/>
                  </a:lnTo>
                  <a:lnTo>
                    <a:pt x="1487" y="951"/>
                  </a:lnTo>
                  <a:cubicBezTo>
                    <a:pt x="1487" y="894"/>
                    <a:pt x="1528" y="866"/>
                    <a:pt x="1569" y="866"/>
                  </a:cubicBezTo>
                  <a:cubicBezTo>
                    <a:pt x="1610" y="866"/>
                    <a:pt x="1651" y="894"/>
                    <a:pt x="1651" y="951"/>
                  </a:cubicBezTo>
                  <a:lnTo>
                    <a:pt x="1651" y="3551"/>
                  </a:lnTo>
                  <a:lnTo>
                    <a:pt x="2308" y="3551"/>
                  </a:lnTo>
                  <a:lnTo>
                    <a:pt x="2308" y="951"/>
                  </a:lnTo>
                  <a:cubicBezTo>
                    <a:pt x="2308" y="894"/>
                    <a:pt x="2349" y="866"/>
                    <a:pt x="2390" y="866"/>
                  </a:cubicBezTo>
                  <a:cubicBezTo>
                    <a:pt x="2431" y="866"/>
                    <a:pt x="2472" y="894"/>
                    <a:pt x="2472" y="951"/>
                  </a:cubicBezTo>
                  <a:lnTo>
                    <a:pt x="2472" y="3551"/>
                  </a:lnTo>
                  <a:lnTo>
                    <a:pt x="3137" y="3551"/>
                  </a:lnTo>
                  <a:lnTo>
                    <a:pt x="31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0"/>
            <p:cNvSpPr/>
            <p:nvPr/>
          </p:nvSpPr>
          <p:spPr>
            <a:xfrm>
              <a:off x="8625618" y="2738852"/>
              <a:ext cx="867239" cy="1088378"/>
            </a:xfrm>
            <a:custGeom>
              <a:avLst/>
              <a:gdLst/>
              <a:ahLst/>
              <a:cxnLst/>
              <a:rect l="l" t="t" r="r" b="b"/>
              <a:pathLst>
                <a:path w="10569" h="13264" extrusionOk="0">
                  <a:moveTo>
                    <a:pt x="1" y="0"/>
                  </a:moveTo>
                  <a:lnTo>
                    <a:pt x="1" y="13264"/>
                  </a:lnTo>
                  <a:lnTo>
                    <a:pt x="874" y="13264"/>
                  </a:lnTo>
                  <a:lnTo>
                    <a:pt x="874" y="951"/>
                  </a:lnTo>
                  <a:cubicBezTo>
                    <a:pt x="874" y="899"/>
                    <a:pt x="915" y="873"/>
                    <a:pt x="956" y="873"/>
                  </a:cubicBezTo>
                  <a:cubicBezTo>
                    <a:pt x="997" y="873"/>
                    <a:pt x="1038" y="899"/>
                    <a:pt x="1038" y="951"/>
                  </a:cubicBezTo>
                  <a:lnTo>
                    <a:pt x="1038" y="13264"/>
                  </a:lnTo>
                  <a:lnTo>
                    <a:pt x="1910" y="13264"/>
                  </a:lnTo>
                  <a:lnTo>
                    <a:pt x="1910" y="951"/>
                  </a:lnTo>
                  <a:cubicBezTo>
                    <a:pt x="1910" y="899"/>
                    <a:pt x="1951" y="873"/>
                    <a:pt x="1993" y="873"/>
                  </a:cubicBezTo>
                  <a:cubicBezTo>
                    <a:pt x="2034" y="873"/>
                    <a:pt x="2075" y="899"/>
                    <a:pt x="2075" y="951"/>
                  </a:cubicBezTo>
                  <a:lnTo>
                    <a:pt x="2075" y="13264"/>
                  </a:lnTo>
                  <a:lnTo>
                    <a:pt x="2939" y="13264"/>
                  </a:lnTo>
                  <a:lnTo>
                    <a:pt x="2939" y="951"/>
                  </a:lnTo>
                  <a:cubicBezTo>
                    <a:pt x="2939" y="899"/>
                    <a:pt x="2980" y="873"/>
                    <a:pt x="3021" y="873"/>
                  </a:cubicBezTo>
                  <a:cubicBezTo>
                    <a:pt x="3062" y="873"/>
                    <a:pt x="3103" y="899"/>
                    <a:pt x="3103" y="951"/>
                  </a:cubicBezTo>
                  <a:lnTo>
                    <a:pt x="3103" y="13264"/>
                  </a:lnTo>
                  <a:lnTo>
                    <a:pt x="3976" y="13264"/>
                  </a:lnTo>
                  <a:lnTo>
                    <a:pt x="3976" y="7941"/>
                  </a:lnTo>
                  <a:lnTo>
                    <a:pt x="5280" y="6818"/>
                  </a:lnTo>
                  <a:lnTo>
                    <a:pt x="6594" y="7941"/>
                  </a:lnTo>
                  <a:lnTo>
                    <a:pt x="6594" y="13264"/>
                  </a:lnTo>
                  <a:lnTo>
                    <a:pt x="7466" y="13264"/>
                  </a:lnTo>
                  <a:lnTo>
                    <a:pt x="7466" y="951"/>
                  </a:lnTo>
                  <a:cubicBezTo>
                    <a:pt x="7466" y="899"/>
                    <a:pt x="7507" y="873"/>
                    <a:pt x="7548" y="873"/>
                  </a:cubicBezTo>
                  <a:cubicBezTo>
                    <a:pt x="7589" y="873"/>
                    <a:pt x="7630" y="899"/>
                    <a:pt x="7630" y="951"/>
                  </a:cubicBezTo>
                  <a:lnTo>
                    <a:pt x="7630" y="13264"/>
                  </a:lnTo>
                  <a:lnTo>
                    <a:pt x="8494" y="13264"/>
                  </a:lnTo>
                  <a:lnTo>
                    <a:pt x="8494" y="951"/>
                  </a:lnTo>
                  <a:cubicBezTo>
                    <a:pt x="8494" y="899"/>
                    <a:pt x="8536" y="873"/>
                    <a:pt x="8577" y="873"/>
                  </a:cubicBezTo>
                  <a:cubicBezTo>
                    <a:pt x="8618" y="873"/>
                    <a:pt x="8659" y="899"/>
                    <a:pt x="8659" y="951"/>
                  </a:cubicBezTo>
                  <a:lnTo>
                    <a:pt x="8659" y="13264"/>
                  </a:lnTo>
                  <a:lnTo>
                    <a:pt x="9540" y="13264"/>
                  </a:lnTo>
                  <a:lnTo>
                    <a:pt x="9540" y="951"/>
                  </a:lnTo>
                  <a:cubicBezTo>
                    <a:pt x="9540" y="899"/>
                    <a:pt x="9581" y="873"/>
                    <a:pt x="9622" y="873"/>
                  </a:cubicBezTo>
                  <a:cubicBezTo>
                    <a:pt x="9663" y="873"/>
                    <a:pt x="9704" y="899"/>
                    <a:pt x="9704" y="951"/>
                  </a:cubicBezTo>
                  <a:lnTo>
                    <a:pt x="9704" y="13264"/>
                  </a:lnTo>
                  <a:lnTo>
                    <a:pt x="10568" y="13264"/>
                  </a:lnTo>
                  <a:lnTo>
                    <a:pt x="10568" y="0"/>
                  </a:lnTo>
                  <a:lnTo>
                    <a:pt x="6602" y="0"/>
                  </a:lnTo>
                  <a:lnTo>
                    <a:pt x="6602" y="7734"/>
                  </a:lnTo>
                  <a:lnTo>
                    <a:pt x="5341" y="6654"/>
                  </a:lnTo>
                  <a:cubicBezTo>
                    <a:pt x="5323" y="6636"/>
                    <a:pt x="5304" y="6628"/>
                    <a:pt x="5286" y="6628"/>
                  </a:cubicBezTo>
                  <a:cubicBezTo>
                    <a:pt x="5267" y="6628"/>
                    <a:pt x="5250" y="6636"/>
                    <a:pt x="5237" y="6654"/>
                  </a:cubicBezTo>
                  <a:lnTo>
                    <a:pt x="3976" y="7734"/>
                  </a:lnTo>
                  <a:lnTo>
                    <a:pt x="39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0"/>
            <p:cNvSpPr/>
            <p:nvPr/>
          </p:nvSpPr>
          <p:spPr>
            <a:xfrm>
              <a:off x="9285750" y="1958919"/>
              <a:ext cx="88701" cy="88701"/>
            </a:xfrm>
            <a:custGeom>
              <a:avLst/>
              <a:gdLst/>
              <a:ahLst/>
              <a:cxnLst/>
              <a:rect l="l" t="t" r="r" b="b"/>
              <a:pathLst>
                <a:path w="1081" h="1081" extrusionOk="0">
                  <a:moveTo>
                    <a:pt x="0" y="1"/>
                  </a:moveTo>
                  <a:lnTo>
                    <a:pt x="0" y="1081"/>
                  </a:lnTo>
                  <a:lnTo>
                    <a:pt x="1080" y="1081"/>
                  </a:lnTo>
                  <a:lnTo>
                    <a:pt x="1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0"/>
            <p:cNvSpPr/>
            <p:nvPr/>
          </p:nvSpPr>
          <p:spPr>
            <a:xfrm>
              <a:off x="9252436" y="2061078"/>
              <a:ext cx="155987" cy="156069"/>
            </a:xfrm>
            <a:custGeom>
              <a:avLst/>
              <a:gdLst/>
              <a:ahLst/>
              <a:cxnLst/>
              <a:rect l="l" t="t" r="r" b="b"/>
              <a:pathLst>
                <a:path w="1901" h="1902" extrusionOk="0">
                  <a:moveTo>
                    <a:pt x="0" y="0"/>
                  </a:moveTo>
                  <a:lnTo>
                    <a:pt x="0" y="1901"/>
                  </a:lnTo>
                  <a:lnTo>
                    <a:pt x="458" y="1901"/>
                  </a:lnTo>
                  <a:lnTo>
                    <a:pt x="449" y="536"/>
                  </a:lnTo>
                  <a:cubicBezTo>
                    <a:pt x="449" y="480"/>
                    <a:pt x="490" y="452"/>
                    <a:pt x="531" y="452"/>
                  </a:cubicBezTo>
                  <a:cubicBezTo>
                    <a:pt x="573" y="452"/>
                    <a:pt x="614" y="480"/>
                    <a:pt x="614" y="536"/>
                  </a:cubicBezTo>
                  <a:lnTo>
                    <a:pt x="614" y="1901"/>
                  </a:lnTo>
                  <a:lnTo>
                    <a:pt x="864" y="1901"/>
                  </a:lnTo>
                  <a:lnTo>
                    <a:pt x="864" y="536"/>
                  </a:lnTo>
                  <a:cubicBezTo>
                    <a:pt x="864" y="480"/>
                    <a:pt x="905" y="452"/>
                    <a:pt x="946" y="452"/>
                  </a:cubicBezTo>
                  <a:cubicBezTo>
                    <a:pt x="987" y="452"/>
                    <a:pt x="1028" y="480"/>
                    <a:pt x="1028" y="536"/>
                  </a:cubicBezTo>
                  <a:lnTo>
                    <a:pt x="1028" y="1901"/>
                  </a:lnTo>
                  <a:lnTo>
                    <a:pt x="1279" y="1901"/>
                  </a:lnTo>
                  <a:lnTo>
                    <a:pt x="1279" y="536"/>
                  </a:lnTo>
                  <a:cubicBezTo>
                    <a:pt x="1279" y="480"/>
                    <a:pt x="1318" y="452"/>
                    <a:pt x="1357" y="452"/>
                  </a:cubicBezTo>
                  <a:cubicBezTo>
                    <a:pt x="1396" y="452"/>
                    <a:pt x="1434" y="480"/>
                    <a:pt x="1434" y="536"/>
                  </a:cubicBezTo>
                  <a:lnTo>
                    <a:pt x="1434" y="1901"/>
                  </a:lnTo>
                  <a:lnTo>
                    <a:pt x="1901" y="1901"/>
                  </a:lnTo>
                  <a:lnTo>
                    <a:pt x="19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0"/>
            <p:cNvSpPr/>
            <p:nvPr/>
          </p:nvSpPr>
          <p:spPr>
            <a:xfrm>
              <a:off x="9288540" y="1835590"/>
              <a:ext cx="83040" cy="110692"/>
            </a:xfrm>
            <a:custGeom>
              <a:avLst/>
              <a:gdLst/>
              <a:ahLst/>
              <a:cxnLst/>
              <a:rect l="l" t="t" r="r" b="b"/>
              <a:pathLst>
                <a:path w="1012" h="1349" extrusionOk="0">
                  <a:moveTo>
                    <a:pt x="502" y="1"/>
                  </a:moveTo>
                  <a:lnTo>
                    <a:pt x="1" y="1348"/>
                  </a:lnTo>
                  <a:lnTo>
                    <a:pt x="1012" y="1348"/>
                  </a:lnTo>
                  <a:lnTo>
                    <a:pt x="5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0"/>
            <p:cNvSpPr/>
            <p:nvPr/>
          </p:nvSpPr>
          <p:spPr>
            <a:xfrm>
              <a:off x="9294202" y="1624463"/>
              <a:ext cx="72455" cy="185690"/>
            </a:xfrm>
            <a:custGeom>
              <a:avLst/>
              <a:gdLst/>
              <a:ahLst/>
              <a:cxnLst/>
              <a:rect l="l" t="t" r="r" b="b"/>
              <a:pathLst>
                <a:path w="883" h="2263" extrusionOk="0">
                  <a:moveTo>
                    <a:pt x="437" y="1"/>
                  </a:moveTo>
                  <a:cubicBezTo>
                    <a:pt x="396" y="1"/>
                    <a:pt x="355" y="29"/>
                    <a:pt x="355" y="85"/>
                  </a:cubicBezTo>
                  <a:lnTo>
                    <a:pt x="355" y="1614"/>
                  </a:lnTo>
                  <a:cubicBezTo>
                    <a:pt x="1" y="1718"/>
                    <a:pt x="61" y="2245"/>
                    <a:pt x="433" y="2262"/>
                  </a:cubicBezTo>
                  <a:cubicBezTo>
                    <a:pt x="813" y="2254"/>
                    <a:pt x="882" y="1718"/>
                    <a:pt x="519" y="1614"/>
                  </a:cubicBezTo>
                  <a:lnTo>
                    <a:pt x="519" y="85"/>
                  </a:lnTo>
                  <a:cubicBezTo>
                    <a:pt x="519" y="29"/>
                    <a:pt x="478" y="1"/>
                    <a:pt x="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70"/>
          <p:cNvGrpSpPr/>
          <p:nvPr/>
        </p:nvGrpSpPr>
        <p:grpSpPr>
          <a:xfrm rot="16942">
            <a:off x="3829083" y="1569964"/>
            <a:ext cx="4962350" cy="3034650"/>
            <a:chOff x="3675723" y="1369555"/>
            <a:chExt cx="4439400" cy="2409517"/>
          </a:xfrm>
        </p:grpSpPr>
        <p:sp>
          <p:nvSpPr>
            <p:cNvPr id="2321" name="Google Shape;2321;p70"/>
            <p:cNvSpPr/>
            <p:nvPr/>
          </p:nvSpPr>
          <p:spPr>
            <a:xfrm>
              <a:off x="3675723" y="3607015"/>
              <a:ext cx="4439400" cy="172057"/>
            </a:xfrm>
            <a:custGeom>
              <a:avLst/>
              <a:gdLst/>
              <a:ahLst/>
              <a:cxnLst/>
              <a:rect l="l" t="t" r="r" b="b"/>
              <a:pathLst>
                <a:path w="155482" h="6026" extrusionOk="0">
                  <a:moveTo>
                    <a:pt x="318" y="1"/>
                  </a:moveTo>
                  <a:cubicBezTo>
                    <a:pt x="142" y="1"/>
                    <a:pt x="0" y="144"/>
                    <a:pt x="0" y="318"/>
                  </a:cubicBezTo>
                  <a:cubicBezTo>
                    <a:pt x="0" y="3470"/>
                    <a:pt x="2555" y="6025"/>
                    <a:pt x="5705" y="6025"/>
                  </a:cubicBezTo>
                  <a:lnTo>
                    <a:pt x="149776" y="6025"/>
                  </a:lnTo>
                  <a:cubicBezTo>
                    <a:pt x="152926" y="6025"/>
                    <a:pt x="155481" y="3470"/>
                    <a:pt x="155481" y="318"/>
                  </a:cubicBezTo>
                  <a:cubicBezTo>
                    <a:pt x="155481" y="144"/>
                    <a:pt x="155340" y="1"/>
                    <a:pt x="155164" y="1"/>
                  </a:cubicBezTo>
                  <a:close/>
                </a:path>
              </a:pathLst>
            </a:custGeom>
            <a:solidFill>
              <a:srgbClr val="003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0"/>
            <p:cNvSpPr/>
            <p:nvPr/>
          </p:nvSpPr>
          <p:spPr>
            <a:xfrm>
              <a:off x="4048504" y="1369555"/>
              <a:ext cx="3693808" cy="2237545"/>
            </a:xfrm>
            <a:custGeom>
              <a:avLst/>
              <a:gdLst/>
              <a:ahLst/>
              <a:cxnLst/>
              <a:rect l="l" t="t" r="r" b="b"/>
              <a:pathLst>
                <a:path w="129369" h="78366" extrusionOk="0">
                  <a:moveTo>
                    <a:pt x="129" y="0"/>
                  </a:moveTo>
                  <a:cubicBezTo>
                    <a:pt x="59" y="0"/>
                    <a:pt x="0" y="57"/>
                    <a:pt x="0" y="129"/>
                  </a:cubicBezTo>
                  <a:lnTo>
                    <a:pt x="0" y="78366"/>
                  </a:lnTo>
                  <a:lnTo>
                    <a:pt x="129369" y="78366"/>
                  </a:lnTo>
                  <a:lnTo>
                    <a:pt x="129369" y="129"/>
                  </a:lnTo>
                  <a:cubicBezTo>
                    <a:pt x="129369" y="57"/>
                    <a:pt x="129311" y="0"/>
                    <a:pt x="129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0"/>
            <p:cNvSpPr/>
            <p:nvPr/>
          </p:nvSpPr>
          <p:spPr>
            <a:xfrm>
              <a:off x="5358322" y="3607072"/>
              <a:ext cx="1074174" cy="69468"/>
            </a:xfrm>
            <a:custGeom>
              <a:avLst/>
              <a:gdLst/>
              <a:ahLst/>
              <a:cxnLst/>
              <a:rect l="l" t="t" r="r" b="b"/>
              <a:pathLst>
                <a:path w="37621" h="2433" extrusionOk="0">
                  <a:moveTo>
                    <a:pt x="1" y="1"/>
                  </a:moveTo>
                  <a:cubicBezTo>
                    <a:pt x="1" y="1344"/>
                    <a:pt x="1090" y="2432"/>
                    <a:pt x="2434" y="2432"/>
                  </a:cubicBezTo>
                  <a:lnTo>
                    <a:pt x="35189" y="2432"/>
                  </a:lnTo>
                  <a:cubicBezTo>
                    <a:pt x="36532" y="2432"/>
                    <a:pt x="37621" y="1344"/>
                    <a:pt x="37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6" name="Google Shape;2326;p70"/>
          <p:cNvGrpSpPr/>
          <p:nvPr/>
        </p:nvGrpSpPr>
        <p:grpSpPr>
          <a:xfrm>
            <a:off x="8112056" y="2787316"/>
            <a:ext cx="623888" cy="1042204"/>
            <a:chOff x="3475625" y="4216450"/>
            <a:chExt cx="432925" cy="723200"/>
          </a:xfrm>
        </p:grpSpPr>
        <p:sp>
          <p:nvSpPr>
            <p:cNvPr id="2327" name="Google Shape;2327;p70"/>
            <p:cNvSpPr/>
            <p:nvPr/>
          </p:nvSpPr>
          <p:spPr>
            <a:xfrm>
              <a:off x="3586200" y="4540450"/>
              <a:ext cx="211500" cy="114450"/>
            </a:xfrm>
            <a:custGeom>
              <a:avLst/>
              <a:gdLst/>
              <a:ahLst/>
              <a:cxnLst/>
              <a:rect l="l" t="t" r="r" b="b"/>
              <a:pathLst>
                <a:path w="8460" h="4578" extrusionOk="0">
                  <a:moveTo>
                    <a:pt x="1" y="0"/>
                  </a:moveTo>
                  <a:lnTo>
                    <a:pt x="1" y="4578"/>
                  </a:lnTo>
                  <a:cubicBezTo>
                    <a:pt x="1593" y="3340"/>
                    <a:pt x="3019" y="1891"/>
                    <a:pt x="4236" y="277"/>
                  </a:cubicBezTo>
                  <a:cubicBezTo>
                    <a:pt x="5441" y="1891"/>
                    <a:pt x="6867" y="3340"/>
                    <a:pt x="8460" y="4578"/>
                  </a:cubicBezTo>
                  <a:lnTo>
                    <a:pt x="8460" y="0"/>
                  </a:lnTo>
                  <a:cubicBezTo>
                    <a:pt x="7492" y="192"/>
                    <a:pt x="6509" y="288"/>
                    <a:pt x="5528" y="288"/>
                  </a:cubicBezTo>
                  <a:cubicBezTo>
                    <a:pt x="5096" y="288"/>
                    <a:pt x="4665" y="269"/>
                    <a:pt x="4236" y="232"/>
                  </a:cubicBezTo>
                  <a:cubicBezTo>
                    <a:pt x="3803" y="269"/>
                    <a:pt x="3370" y="288"/>
                    <a:pt x="2936" y="288"/>
                  </a:cubicBezTo>
                  <a:cubicBezTo>
                    <a:pt x="1952" y="288"/>
                    <a:pt x="968" y="19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0"/>
            <p:cNvSpPr/>
            <p:nvPr/>
          </p:nvSpPr>
          <p:spPr>
            <a:xfrm>
              <a:off x="3475625" y="4557300"/>
              <a:ext cx="432925" cy="201100"/>
            </a:xfrm>
            <a:custGeom>
              <a:avLst/>
              <a:gdLst/>
              <a:ahLst/>
              <a:cxnLst/>
              <a:rect l="l" t="t" r="r" b="b"/>
              <a:pathLst>
                <a:path w="17317" h="8044" extrusionOk="0">
                  <a:moveTo>
                    <a:pt x="8659" y="1"/>
                  </a:moveTo>
                  <a:cubicBezTo>
                    <a:pt x="7442" y="1615"/>
                    <a:pt x="6016" y="3064"/>
                    <a:pt x="4424" y="4302"/>
                  </a:cubicBezTo>
                  <a:cubicBezTo>
                    <a:pt x="3141" y="5275"/>
                    <a:pt x="1626" y="6160"/>
                    <a:pt x="1" y="6580"/>
                  </a:cubicBezTo>
                  <a:cubicBezTo>
                    <a:pt x="1" y="6580"/>
                    <a:pt x="1195" y="7243"/>
                    <a:pt x="3296" y="7675"/>
                  </a:cubicBezTo>
                  <a:cubicBezTo>
                    <a:pt x="4527" y="7921"/>
                    <a:pt x="5773" y="8044"/>
                    <a:pt x="7021" y="8044"/>
                  </a:cubicBezTo>
                  <a:cubicBezTo>
                    <a:pt x="7567" y="8044"/>
                    <a:pt x="8113" y="8020"/>
                    <a:pt x="8659" y="7973"/>
                  </a:cubicBezTo>
                  <a:cubicBezTo>
                    <a:pt x="9204" y="8020"/>
                    <a:pt x="9750" y="8044"/>
                    <a:pt x="10296" y="8044"/>
                  </a:cubicBezTo>
                  <a:cubicBezTo>
                    <a:pt x="11543" y="8044"/>
                    <a:pt x="12787" y="7921"/>
                    <a:pt x="14011" y="7675"/>
                  </a:cubicBezTo>
                  <a:cubicBezTo>
                    <a:pt x="16123" y="7243"/>
                    <a:pt x="17317" y="6580"/>
                    <a:pt x="17317" y="6580"/>
                  </a:cubicBezTo>
                  <a:cubicBezTo>
                    <a:pt x="15680" y="6160"/>
                    <a:pt x="14165" y="5286"/>
                    <a:pt x="12883" y="4302"/>
                  </a:cubicBezTo>
                  <a:cubicBezTo>
                    <a:pt x="11290" y="3064"/>
                    <a:pt x="9864" y="1615"/>
                    <a:pt x="8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0"/>
            <p:cNvSpPr/>
            <p:nvPr/>
          </p:nvSpPr>
          <p:spPr>
            <a:xfrm>
              <a:off x="3604450" y="4351900"/>
              <a:ext cx="175000" cy="104800"/>
            </a:xfrm>
            <a:custGeom>
              <a:avLst/>
              <a:gdLst/>
              <a:ahLst/>
              <a:cxnLst/>
              <a:rect l="l" t="t" r="r" b="b"/>
              <a:pathLst>
                <a:path w="7000" h="4192" extrusionOk="0">
                  <a:moveTo>
                    <a:pt x="0" y="1"/>
                  </a:moveTo>
                  <a:lnTo>
                    <a:pt x="0" y="4192"/>
                  </a:lnTo>
                  <a:cubicBezTo>
                    <a:pt x="1327" y="3197"/>
                    <a:pt x="2510" y="2013"/>
                    <a:pt x="3506" y="675"/>
                  </a:cubicBezTo>
                  <a:cubicBezTo>
                    <a:pt x="4501" y="2013"/>
                    <a:pt x="5673" y="3197"/>
                    <a:pt x="7000" y="4192"/>
                  </a:cubicBezTo>
                  <a:lnTo>
                    <a:pt x="7000" y="1"/>
                  </a:lnTo>
                  <a:cubicBezTo>
                    <a:pt x="6213" y="160"/>
                    <a:pt x="5410" y="241"/>
                    <a:pt x="4610" y="241"/>
                  </a:cubicBezTo>
                  <a:cubicBezTo>
                    <a:pt x="4241" y="241"/>
                    <a:pt x="3872" y="224"/>
                    <a:pt x="3506" y="189"/>
                  </a:cubicBezTo>
                  <a:cubicBezTo>
                    <a:pt x="3136" y="224"/>
                    <a:pt x="2765" y="241"/>
                    <a:pt x="2394" y="241"/>
                  </a:cubicBezTo>
                  <a:cubicBezTo>
                    <a:pt x="1590" y="241"/>
                    <a:pt x="787" y="16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0"/>
            <p:cNvSpPr/>
            <p:nvPr/>
          </p:nvSpPr>
          <p:spPr>
            <a:xfrm>
              <a:off x="3520975" y="4378725"/>
              <a:ext cx="341975" cy="158825"/>
            </a:xfrm>
            <a:custGeom>
              <a:avLst/>
              <a:gdLst/>
              <a:ahLst/>
              <a:cxnLst/>
              <a:rect l="l" t="t" r="r" b="b"/>
              <a:pathLst>
                <a:path w="13679" h="6353" extrusionOk="0">
                  <a:moveTo>
                    <a:pt x="6845" y="0"/>
                  </a:moveTo>
                  <a:cubicBezTo>
                    <a:pt x="5849" y="1327"/>
                    <a:pt x="4666" y="2511"/>
                    <a:pt x="3339" y="3517"/>
                  </a:cubicBezTo>
                  <a:cubicBezTo>
                    <a:pt x="2366" y="4247"/>
                    <a:pt x="1227" y="4877"/>
                    <a:pt x="0" y="5198"/>
                  </a:cubicBezTo>
                  <a:cubicBezTo>
                    <a:pt x="0" y="5198"/>
                    <a:pt x="940" y="5717"/>
                    <a:pt x="2610" y="6060"/>
                  </a:cubicBezTo>
                  <a:cubicBezTo>
                    <a:pt x="3575" y="6252"/>
                    <a:pt x="4556" y="6353"/>
                    <a:pt x="5539" y="6353"/>
                  </a:cubicBezTo>
                  <a:cubicBezTo>
                    <a:pt x="5974" y="6353"/>
                    <a:pt x="6410" y="6333"/>
                    <a:pt x="6845" y="6292"/>
                  </a:cubicBezTo>
                  <a:cubicBezTo>
                    <a:pt x="7276" y="6333"/>
                    <a:pt x="7709" y="6353"/>
                    <a:pt x="8143" y="6353"/>
                  </a:cubicBezTo>
                  <a:cubicBezTo>
                    <a:pt x="9122" y="6353"/>
                    <a:pt x="10103" y="6252"/>
                    <a:pt x="11069" y="6060"/>
                  </a:cubicBezTo>
                  <a:cubicBezTo>
                    <a:pt x="12727" y="5717"/>
                    <a:pt x="13678" y="5198"/>
                    <a:pt x="13678" y="5198"/>
                  </a:cubicBezTo>
                  <a:cubicBezTo>
                    <a:pt x="12451" y="4888"/>
                    <a:pt x="11323" y="4247"/>
                    <a:pt x="10339" y="3517"/>
                  </a:cubicBezTo>
                  <a:cubicBezTo>
                    <a:pt x="9012" y="2511"/>
                    <a:pt x="7840" y="1327"/>
                    <a:pt x="6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0"/>
            <p:cNvSpPr/>
            <p:nvPr/>
          </p:nvSpPr>
          <p:spPr>
            <a:xfrm>
              <a:off x="3550550" y="4216450"/>
              <a:ext cx="282825" cy="131525"/>
            </a:xfrm>
            <a:custGeom>
              <a:avLst/>
              <a:gdLst/>
              <a:ahLst/>
              <a:cxnLst/>
              <a:rect l="l" t="t" r="r" b="b"/>
              <a:pathLst>
                <a:path w="11313" h="5261" extrusionOk="0">
                  <a:moveTo>
                    <a:pt x="5662" y="1"/>
                  </a:moveTo>
                  <a:cubicBezTo>
                    <a:pt x="5662" y="1"/>
                    <a:pt x="3196" y="3473"/>
                    <a:pt x="0" y="4302"/>
                  </a:cubicBezTo>
                  <a:cubicBezTo>
                    <a:pt x="0" y="4302"/>
                    <a:pt x="785" y="4733"/>
                    <a:pt x="2156" y="5021"/>
                  </a:cubicBezTo>
                  <a:cubicBezTo>
                    <a:pt x="2945" y="5180"/>
                    <a:pt x="3749" y="5256"/>
                    <a:pt x="4554" y="5256"/>
                  </a:cubicBezTo>
                  <a:cubicBezTo>
                    <a:pt x="4924" y="5256"/>
                    <a:pt x="5293" y="5240"/>
                    <a:pt x="5662" y="5209"/>
                  </a:cubicBezTo>
                  <a:cubicBezTo>
                    <a:pt x="6028" y="5244"/>
                    <a:pt x="6397" y="5261"/>
                    <a:pt x="6766" y="5261"/>
                  </a:cubicBezTo>
                  <a:cubicBezTo>
                    <a:pt x="7566" y="5261"/>
                    <a:pt x="8369" y="5180"/>
                    <a:pt x="9156" y="5021"/>
                  </a:cubicBezTo>
                  <a:cubicBezTo>
                    <a:pt x="10538" y="4733"/>
                    <a:pt x="11312" y="4302"/>
                    <a:pt x="11312" y="4302"/>
                  </a:cubicBezTo>
                  <a:cubicBezTo>
                    <a:pt x="8116" y="3473"/>
                    <a:pt x="5662" y="1"/>
                    <a:pt x="5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0"/>
            <p:cNvSpPr/>
            <p:nvPr/>
          </p:nvSpPr>
          <p:spPr>
            <a:xfrm>
              <a:off x="3558000" y="4759100"/>
              <a:ext cx="267900" cy="180550"/>
            </a:xfrm>
            <a:custGeom>
              <a:avLst/>
              <a:gdLst/>
              <a:ahLst/>
              <a:cxnLst/>
              <a:rect l="l" t="t" r="r" b="b"/>
              <a:pathLst>
                <a:path w="10716" h="7222" extrusionOk="0">
                  <a:moveTo>
                    <a:pt x="1" y="1"/>
                  </a:moveTo>
                  <a:lnTo>
                    <a:pt x="1" y="7221"/>
                  </a:lnTo>
                  <a:lnTo>
                    <a:pt x="2644" y="7221"/>
                  </a:lnTo>
                  <a:lnTo>
                    <a:pt x="2644" y="5452"/>
                  </a:lnTo>
                  <a:cubicBezTo>
                    <a:pt x="2599" y="3926"/>
                    <a:pt x="3827" y="2677"/>
                    <a:pt x="5364" y="2677"/>
                  </a:cubicBezTo>
                  <a:cubicBezTo>
                    <a:pt x="6890" y="2677"/>
                    <a:pt x="8117" y="3926"/>
                    <a:pt x="8084" y="5452"/>
                  </a:cubicBezTo>
                  <a:lnTo>
                    <a:pt x="8084" y="7221"/>
                  </a:lnTo>
                  <a:lnTo>
                    <a:pt x="10716" y="7221"/>
                  </a:lnTo>
                  <a:lnTo>
                    <a:pt x="10716" y="1"/>
                  </a:lnTo>
                  <a:cubicBezTo>
                    <a:pt x="9492" y="247"/>
                    <a:pt x="8243" y="370"/>
                    <a:pt x="6996" y="370"/>
                  </a:cubicBezTo>
                  <a:cubicBezTo>
                    <a:pt x="6450" y="370"/>
                    <a:pt x="5905" y="346"/>
                    <a:pt x="5364" y="299"/>
                  </a:cubicBezTo>
                  <a:cubicBezTo>
                    <a:pt x="4818" y="346"/>
                    <a:pt x="4271" y="370"/>
                    <a:pt x="3724" y="370"/>
                  </a:cubicBezTo>
                  <a:cubicBezTo>
                    <a:pt x="2474" y="370"/>
                    <a:pt x="1224" y="24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2248;p70">
            <a:extLst>
              <a:ext uri="{FF2B5EF4-FFF2-40B4-BE49-F238E27FC236}">
                <a16:creationId xmlns:a16="http://schemas.microsoft.com/office/drawing/2014/main" id="{017D6993-1BD3-1348-868D-AA514CE6B8A0}"/>
              </a:ext>
            </a:extLst>
          </p:cNvPr>
          <p:cNvSpPr txBox="1">
            <a:spLocks/>
          </p:cNvSpPr>
          <p:nvPr/>
        </p:nvSpPr>
        <p:spPr>
          <a:xfrm>
            <a:off x="186852" y="184070"/>
            <a:ext cx="8549091" cy="5570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pPr algn="l"/>
            <a:r>
              <a:rPr lang="en-US" sz="2300" dirty="0">
                <a:solidFill>
                  <a:srgbClr val="002060"/>
                </a:solidFill>
              </a:rPr>
              <a:t>Find the OPPOSITE of the following words in the conservation</a:t>
            </a:r>
          </a:p>
        </p:txBody>
      </p:sp>
      <p:sp>
        <p:nvSpPr>
          <p:cNvPr id="102" name="Google Shape;2248;p70">
            <a:extLst>
              <a:ext uri="{FF2B5EF4-FFF2-40B4-BE49-F238E27FC236}">
                <a16:creationId xmlns:a16="http://schemas.microsoft.com/office/drawing/2014/main" id="{4313A3A8-E630-584C-B3F1-6EECDED64AE3}"/>
              </a:ext>
            </a:extLst>
          </p:cNvPr>
          <p:cNvSpPr txBox="1">
            <a:spLocks/>
          </p:cNvSpPr>
          <p:nvPr/>
        </p:nvSpPr>
        <p:spPr>
          <a:xfrm>
            <a:off x="5039935" y="684413"/>
            <a:ext cx="3988760" cy="93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pPr algn="l"/>
            <a:r>
              <a:rPr lang="en-US" sz="2800" dirty="0"/>
              <a:t>To disappoint someone </a:t>
            </a:r>
          </a:p>
        </p:txBody>
      </p:sp>
      <p:pic>
        <p:nvPicPr>
          <p:cNvPr id="9218" name="Picture 2" descr="The Elegance of Imperfection: Five Things to Do (or not) When You Disappoint  Someone - Elegant Alchemy">
            <a:extLst>
              <a:ext uri="{FF2B5EF4-FFF2-40B4-BE49-F238E27FC236}">
                <a16:creationId xmlns:a16="http://schemas.microsoft.com/office/drawing/2014/main" id="{67C2787B-4041-CB43-86DB-8FDBC64AE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588" y="1654846"/>
            <a:ext cx="3919657" cy="2640588"/>
          </a:xfrm>
          <a:prstGeom prst="rect">
            <a:avLst/>
          </a:prstGeom>
          <a:noFill/>
          <a:extLst>
            <a:ext uri="{909E8E84-426E-40DD-AFC4-6F175D3DCCD1}">
              <a14:hiddenFill xmlns:a14="http://schemas.microsoft.com/office/drawing/2010/main">
                <a:solidFill>
                  <a:srgbClr val="FFFFFF"/>
                </a:solidFill>
              </a14:hiddenFill>
            </a:ext>
          </a:extLst>
        </p:spPr>
      </p:pic>
      <p:sp>
        <p:nvSpPr>
          <p:cNvPr id="89" name="Google Shape;2247;p70">
            <a:extLst>
              <a:ext uri="{FF2B5EF4-FFF2-40B4-BE49-F238E27FC236}">
                <a16:creationId xmlns:a16="http://schemas.microsoft.com/office/drawing/2014/main" id="{CBD7E510-406F-A84A-A233-284F3A53D0DB}"/>
              </a:ext>
            </a:extLst>
          </p:cNvPr>
          <p:cNvSpPr txBox="1">
            <a:spLocks/>
          </p:cNvSpPr>
          <p:nvPr/>
        </p:nvSpPr>
        <p:spPr>
          <a:xfrm flipH="1">
            <a:off x="269642" y="2334801"/>
            <a:ext cx="3460676" cy="4460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1pPr>
            <a:lvl2pPr marL="914400" marR="0" lvl="1"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2pPr>
            <a:lvl3pPr marL="1371600" marR="0" lvl="2"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3pPr>
            <a:lvl4pPr marL="1828800" marR="0" lvl="3"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4pPr>
            <a:lvl5pPr marL="2286000" marR="0" lvl="4"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5pPr>
            <a:lvl6pPr marL="2743200" marR="0" lvl="5"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6pPr>
            <a:lvl7pPr marL="3200400" marR="0" lvl="6"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7pPr>
            <a:lvl8pPr marL="3657600" marR="0" lvl="7"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8pPr>
            <a:lvl9pPr marL="4114800" marR="0" lvl="8" indent="-317500" algn="r" rtl="0">
              <a:lnSpc>
                <a:spcPct val="100000"/>
              </a:lnSpc>
              <a:spcBef>
                <a:spcPts val="0"/>
              </a:spcBef>
              <a:spcAft>
                <a:spcPts val="0"/>
              </a:spcAft>
              <a:buClr>
                <a:schemeClr val="dk1"/>
              </a:buClr>
              <a:buSzPts val="1400"/>
              <a:buFont typeface="Mulish"/>
              <a:buNone/>
              <a:defRPr sz="1400" b="0" i="0" u="none" strike="noStrike" cap="none">
                <a:solidFill>
                  <a:schemeClr val="dk1"/>
                </a:solidFill>
                <a:latin typeface="Mulish"/>
                <a:ea typeface="Mulish"/>
                <a:cs typeface="Mulish"/>
                <a:sym typeface="Mulish"/>
              </a:defRPr>
            </a:lvl9pPr>
          </a:lstStyle>
          <a:p>
            <a:pPr marL="0" indent="0" algn="l"/>
            <a:r>
              <a:rPr lang="en-US" sz="2400" dirty="0"/>
              <a:t>= let someone down</a:t>
            </a:r>
          </a:p>
          <a:p>
            <a:pPr marL="0" indent="0" algn="l"/>
            <a:r>
              <a:rPr lang="en-US" sz="2400" dirty="0"/>
              <a:t>= discourage someone</a:t>
            </a:r>
          </a:p>
          <a:p>
            <a:pPr marL="0" indent="0" algn="l"/>
            <a:endParaRPr lang="en-US" sz="2400" dirty="0"/>
          </a:p>
        </p:txBody>
      </p:sp>
    </p:spTree>
    <p:extLst>
      <p:ext uri="{BB962C8B-B14F-4D97-AF65-F5344CB8AC3E}">
        <p14:creationId xmlns:p14="http://schemas.microsoft.com/office/powerpoint/2010/main" val="284163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48"/>
                                        </p:tgtEl>
                                        <p:attrNameLst>
                                          <p:attrName>style.visibility</p:attrName>
                                        </p:attrNameLst>
                                      </p:cBhvr>
                                      <p:to>
                                        <p:strVal val="visible"/>
                                      </p:to>
                                    </p:set>
                                    <p:anim calcmode="lin" valueType="num">
                                      <p:cBhvr additive="base">
                                        <p:cTn id="7" dur="500"/>
                                        <p:tgtEl>
                                          <p:spTgt spid="2248"/>
                                        </p:tgtEl>
                                        <p:attrNameLst>
                                          <p:attrName>ppt_y</p:attrName>
                                        </p:attrNameLst>
                                      </p:cBhvr>
                                      <p:tavLst>
                                        <p:tav tm="0">
                                          <p:val>
                                            <p:strVal val="#ppt_y+#ppt_h*1.125000"/>
                                          </p:val>
                                        </p:tav>
                                        <p:tav tm="100000">
                                          <p:val>
                                            <p:strVal val="#ppt_y"/>
                                          </p:val>
                                        </p:tav>
                                      </p:tavLst>
                                    </p:anim>
                                    <p:animEffect transition="in" filter="wipe(up)">
                                      <p:cBhvr>
                                        <p:cTn id="8" dur="500"/>
                                        <p:tgtEl>
                                          <p:spTgt spid="224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2">
                                            <p:txEl>
                                              <p:pRg st="0" end="0"/>
                                            </p:txEl>
                                          </p:spTgt>
                                        </p:tgtEl>
                                        <p:attrNameLst>
                                          <p:attrName>style.visibility</p:attrName>
                                        </p:attrNameLst>
                                      </p:cBhvr>
                                      <p:to>
                                        <p:strVal val="visible"/>
                                      </p:to>
                                    </p:set>
                                    <p:anim calcmode="lin" valueType="num">
                                      <p:cBhvr additive="base">
                                        <p:cTn id="13" dur="500"/>
                                        <p:tgtEl>
                                          <p:spTgt spid="102">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0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checkerboard(across)">
                                      <p:cBhvr>
                                        <p:cTn id="19" dur="500"/>
                                        <p:tgtEl>
                                          <p:spTgt spid="921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247">
                                            <p:txEl>
                                              <p:pRg st="0" end="0"/>
                                            </p:txEl>
                                          </p:spTgt>
                                        </p:tgtEl>
                                        <p:attrNameLst>
                                          <p:attrName>style.visibility</p:attrName>
                                        </p:attrNameLst>
                                      </p:cBhvr>
                                      <p:to>
                                        <p:strVal val="visible"/>
                                      </p:to>
                                    </p:set>
                                    <p:anim calcmode="lin" valueType="num">
                                      <p:cBhvr additive="base">
                                        <p:cTn id="24" dur="500"/>
                                        <p:tgtEl>
                                          <p:spTgt spid="2247">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24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additive="base">
                                        <p:cTn id="30" dur="500"/>
                                        <p:tgtEl>
                                          <p:spTgt spid="89"/>
                                        </p:tgtEl>
                                        <p:attrNameLst>
                                          <p:attrName>ppt_y</p:attrName>
                                        </p:attrNameLst>
                                      </p:cBhvr>
                                      <p:tavLst>
                                        <p:tav tm="0">
                                          <p:val>
                                            <p:strVal val="#ppt_y+#ppt_h*1.125000"/>
                                          </p:val>
                                        </p:tav>
                                        <p:tav tm="100000">
                                          <p:val>
                                            <p:strVal val="#ppt_y"/>
                                          </p:val>
                                        </p:tav>
                                      </p:tavLst>
                                    </p:anim>
                                    <p:animEffect transition="in" filter="wipe(up)">
                                      <p:cBhvr>
                                        <p:cTn id="3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7" grpId="0" build="p"/>
      <p:bldP spid="2248"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246"/>
        <p:cNvGrpSpPr/>
        <p:nvPr/>
      </p:nvGrpSpPr>
      <p:grpSpPr>
        <a:xfrm>
          <a:off x="0" y="0"/>
          <a:ext cx="0" cy="0"/>
          <a:chOff x="0" y="0"/>
          <a:chExt cx="0" cy="0"/>
        </a:xfrm>
      </p:grpSpPr>
      <p:sp>
        <p:nvSpPr>
          <p:cNvPr id="2247" name="Google Shape;2247;p70"/>
          <p:cNvSpPr txBox="1">
            <a:spLocks noGrp="1"/>
          </p:cNvSpPr>
          <p:nvPr>
            <p:ph type="subTitle" idx="1"/>
          </p:nvPr>
        </p:nvSpPr>
        <p:spPr>
          <a:xfrm flipH="1">
            <a:off x="341407" y="1348080"/>
            <a:ext cx="2496252" cy="446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(v) </a:t>
            </a:r>
            <a:r>
              <a:rPr lang="en-US" sz="2400" dirty="0" err="1"/>
              <a:t>Nghỉ</a:t>
            </a:r>
            <a:r>
              <a:rPr lang="en-US" sz="2400" dirty="0"/>
              <a:t> </a:t>
            </a:r>
            <a:r>
              <a:rPr lang="en-US" sz="2400" dirty="0" err="1"/>
              <a:t>ngơi</a:t>
            </a:r>
            <a:endParaRPr sz="2400" dirty="0"/>
          </a:p>
        </p:txBody>
      </p:sp>
      <p:sp>
        <p:nvSpPr>
          <p:cNvPr id="2248" name="Google Shape;2248;p70"/>
          <p:cNvSpPr txBox="1">
            <a:spLocks noGrp="1"/>
          </p:cNvSpPr>
          <p:nvPr>
            <p:ph type="title"/>
          </p:nvPr>
        </p:nvSpPr>
        <p:spPr>
          <a:xfrm>
            <a:off x="345545" y="678137"/>
            <a:ext cx="4522788" cy="9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 To work </a:t>
            </a:r>
            <a:r>
              <a:rPr lang="en" sz="2800" dirty="0" err="1"/>
              <a:t>continuosly</a:t>
            </a:r>
            <a:r>
              <a:rPr lang="en" sz="2800" dirty="0"/>
              <a:t>&gt;&lt; </a:t>
            </a:r>
            <a:endParaRPr sz="2800" dirty="0"/>
          </a:p>
        </p:txBody>
      </p:sp>
      <p:grpSp>
        <p:nvGrpSpPr>
          <p:cNvPr id="2249" name="Google Shape;2249;p70"/>
          <p:cNvGrpSpPr/>
          <p:nvPr/>
        </p:nvGrpSpPr>
        <p:grpSpPr>
          <a:xfrm>
            <a:off x="7536110" y="1240680"/>
            <a:ext cx="1251421" cy="2586538"/>
            <a:chOff x="7355160" y="1241430"/>
            <a:chExt cx="1251421" cy="2586538"/>
          </a:xfrm>
        </p:grpSpPr>
        <p:sp>
          <p:nvSpPr>
            <p:cNvPr id="2250" name="Google Shape;2250;p70"/>
            <p:cNvSpPr/>
            <p:nvPr/>
          </p:nvSpPr>
          <p:spPr>
            <a:xfrm>
              <a:off x="8159135" y="1615765"/>
              <a:ext cx="175926" cy="29868"/>
            </a:xfrm>
            <a:custGeom>
              <a:avLst/>
              <a:gdLst/>
              <a:ahLst/>
              <a:cxnLst/>
              <a:rect l="l" t="t" r="r" b="b"/>
              <a:pathLst>
                <a:path w="2144" h="364" extrusionOk="0">
                  <a:moveTo>
                    <a:pt x="0" y="1"/>
                  </a:moveTo>
                  <a:lnTo>
                    <a:pt x="0" y="364"/>
                  </a:lnTo>
                  <a:lnTo>
                    <a:pt x="2143" y="364"/>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0"/>
            <p:cNvSpPr/>
            <p:nvPr/>
          </p:nvSpPr>
          <p:spPr>
            <a:xfrm>
              <a:off x="8188183" y="1571866"/>
              <a:ext cx="117749" cy="30524"/>
            </a:xfrm>
            <a:custGeom>
              <a:avLst/>
              <a:gdLst/>
              <a:ahLst/>
              <a:cxnLst/>
              <a:rect l="l" t="t" r="r" b="b"/>
              <a:pathLst>
                <a:path w="1435" h="372" extrusionOk="0">
                  <a:moveTo>
                    <a:pt x="1" y="0"/>
                  </a:moveTo>
                  <a:lnTo>
                    <a:pt x="1" y="372"/>
                  </a:lnTo>
                  <a:lnTo>
                    <a:pt x="1435" y="372"/>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0"/>
            <p:cNvSpPr/>
            <p:nvPr/>
          </p:nvSpPr>
          <p:spPr>
            <a:xfrm>
              <a:off x="8203773" y="1241430"/>
              <a:ext cx="86568" cy="317061"/>
            </a:xfrm>
            <a:custGeom>
              <a:avLst/>
              <a:gdLst/>
              <a:ahLst/>
              <a:cxnLst/>
              <a:rect l="l" t="t" r="r" b="b"/>
              <a:pathLst>
                <a:path w="1055" h="3864" extrusionOk="0">
                  <a:moveTo>
                    <a:pt x="532" y="1"/>
                  </a:moveTo>
                  <a:cubicBezTo>
                    <a:pt x="491" y="1"/>
                    <a:pt x="450" y="27"/>
                    <a:pt x="450" y="79"/>
                  </a:cubicBezTo>
                  <a:lnTo>
                    <a:pt x="450" y="1539"/>
                  </a:lnTo>
                  <a:lnTo>
                    <a:pt x="329" y="1539"/>
                  </a:lnTo>
                  <a:lnTo>
                    <a:pt x="1" y="3863"/>
                  </a:lnTo>
                  <a:lnTo>
                    <a:pt x="1055" y="3863"/>
                  </a:lnTo>
                  <a:lnTo>
                    <a:pt x="727" y="1539"/>
                  </a:lnTo>
                  <a:lnTo>
                    <a:pt x="614" y="1539"/>
                  </a:lnTo>
                  <a:lnTo>
                    <a:pt x="614" y="79"/>
                  </a:lnTo>
                  <a:cubicBezTo>
                    <a:pt x="614" y="27"/>
                    <a:pt x="573" y="1"/>
                    <a:pt x="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0"/>
            <p:cNvSpPr/>
            <p:nvPr/>
          </p:nvSpPr>
          <p:spPr>
            <a:xfrm>
              <a:off x="8130088" y="1659090"/>
              <a:ext cx="234021" cy="30524"/>
            </a:xfrm>
            <a:custGeom>
              <a:avLst/>
              <a:gdLst/>
              <a:ahLst/>
              <a:cxnLst/>
              <a:rect l="l" t="t" r="r" b="b"/>
              <a:pathLst>
                <a:path w="2852" h="372" extrusionOk="0">
                  <a:moveTo>
                    <a:pt x="0" y="0"/>
                  </a:moveTo>
                  <a:lnTo>
                    <a:pt x="0" y="372"/>
                  </a:lnTo>
                  <a:lnTo>
                    <a:pt x="2852" y="372"/>
                  </a:lnTo>
                  <a:lnTo>
                    <a:pt x="28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0"/>
            <p:cNvSpPr/>
            <p:nvPr/>
          </p:nvSpPr>
          <p:spPr>
            <a:xfrm>
              <a:off x="8290259" y="1877438"/>
              <a:ext cx="117831" cy="204973"/>
            </a:xfrm>
            <a:custGeom>
              <a:avLst/>
              <a:gdLst/>
              <a:ahLst/>
              <a:cxnLst/>
              <a:rect l="l" t="t" r="r" b="b"/>
              <a:pathLst>
                <a:path w="1436" h="2498" extrusionOk="0">
                  <a:moveTo>
                    <a:pt x="1" y="0"/>
                  </a:moveTo>
                  <a:lnTo>
                    <a:pt x="1" y="2497"/>
                  </a:lnTo>
                  <a:lnTo>
                    <a:pt x="1435" y="2497"/>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0"/>
            <p:cNvSpPr/>
            <p:nvPr/>
          </p:nvSpPr>
          <p:spPr>
            <a:xfrm>
              <a:off x="8115154" y="1702989"/>
              <a:ext cx="263807" cy="1365641"/>
            </a:xfrm>
            <a:custGeom>
              <a:avLst/>
              <a:gdLst/>
              <a:ahLst/>
              <a:cxnLst/>
              <a:rect l="l" t="t" r="r" b="b"/>
              <a:pathLst>
                <a:path w="3215" h="16643" extrusionOk="0">
                  <a:moveTo>
                    <a:pt x="1" y="1"/>
                  </a:moveTo>
                  <a:lnTo>
                    <a:pt x="1" y="1962"/>
                  </a:lnTo>
                  <a:lnTo>
                    <a:pt x="1167" y="1962"/>
                  </a:lnTo>
                  <a:cubicBezTo>
                    <a:pt x="1210" y="1962"/>
                    <a:pt x="1245" y="1997"/>
                    <a:pt x="1245" y="2049"/>
                  </a:cubicBezTo>
                  <a:lnTo>
                    <a:pt x="1245" y="16642"/>
                  </a:lnTo>
                  <a:lnTo>
                    <a:pt x="1971" y="16642"/>
                  </a:lnTo>
                  <a:lnTo>
                    <a:pt x="1971" y="2049"/>
                  </a:lnTo>
                  <a:cubicBezTo>
                    <a:pt x="1971" y="1997"/>
                    <a:pt x="2005" y="1962"/>
                    <a:pt x="2057" y="1962"/>
                  </a:cubicBezTo>
                  <a:lnTo>
                    <a:pt x="3215" y="1962"/>
                  </a:lnTo>
                  <a:lnTo>
                    <a:pt x="32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0"/>
            <p:cNvSpPr/>
            <p:nvPr/>
          </p:nvSpPr>
          <p:spPr>
            <a:xfrm>
              <a:off x="8289603" y="2095787"/>
              <a:ext cx="147535" cy="1031678"/>
            </a:xfrm>
            <a:custGeom>
              <a:avLst/>
              <a:gdLst/>
              <a:ahLst/>
              <a:cxnLst/>
              <a:rect l="l" t="t" r="r" b="b"/>
              <a:pathLst>
                <a:path w="1798" h="12573" extrusionOk="0">
                  <a:moveTo>
                    <a:pt x="0" y="1"/>
                  </a:moveTo>
                  <a:lnTo>
                    <a:pt x="0" y="11855"/>
                  </a:lnTo>
                  <a:lnTo>
                    <a:pt x="1193" y="11855"/>
                  </a:lnTo>
                  <a:cubicBezTo>
                    <a:pt x="1245" y="11855"/>
                    <a:pt x="1296" y="11881"/>
                    <a:pt x="1331" y="11933"/>
                  </a:cubicBezTo>
                  <a:cubicBezTo>
                    <a:pt x="1469" y="12149"/>
                    <a:pt x="1625" y="12365"/>
                    <a:pt x="1798" y="12572"/>
                  </a:cubicBezTo>
                  <a:lnTo>
                    <a:pt x="17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0"/>
            <p:cNvSpPr/>
            <p:nvPr/>
          </p:nvSpPr>
          <p:spPr>
            <a:xfrm>
              <a:off x="8057059" y="2095787"/>
              <a:ext cx="146796" cy="972844"/>
            </a:xfrm>
            <a:custGeom>
              <a:avLst/>
              <a:gdLst/>
              <a:ahLst/>
              <a:cxnLst/>
              <a:rect l="l" t="t" r="r" b="b"/>
              <a:pathLst>
                <a:path w="1789" h="11856" extrusionOk="0">
                  <a:moveTo>
                    <a:pt x="0" y="1"/>
                  </a:moveTo>
                  <a:lnTo>
                    <a:pt x="0" y="11855"/>
                  </a:lnTo>
                  <a:lnTo>
                    <a:pt x="1789" y="11855"/>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0"/>
            <p:cNvSpPr/>
            <p:nvPr/>
          </p:nvSpPr>
          <p:spPr>
            <a:xfrm>
              <a:off x="8086106" y="1877438"/>
              <a:ext cx="117749" cy="204973"/>
            </a:xfrm>
            <a:custGeom>
              <a:avLst/>
              <a:gdLst/>
              <a:ahLst/>
              <a:cxnLst/>
              <a:rect l="l" t="t" r="r" b="b"/>
              <a:pathLst>
                <a:path w="1435" h="2498" extrusionOk="0">
                  <a:moveTo>
                    <a:pt x="0" y="0"/>
                  </a:moveTo>
                  <a:lnTo>
                    <a:pt x="0" y="2497"/>
                  </a:lnTo>
                  <a:lnTo>
                    <a:pt x="1435" y="2497"/>
                  </a:lnTo>
                  <a:lnTo>
                    <a:pt x="1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0"/>
            <p:cNvSpPr/>
            <p:nvPr/>
          </p:nvSpPr>
          <p:spPr>
            <a:xfrm>
              <a:off x="7582699" y="2217064"/>
              <a:ext cx="256012" cy="39058"/>
            </a:xfrm>
            <a:custGeom>
              <a:avLst/>
              <a:gdLst/>
              <a:ahLst/>
              <a:cxnLst/>
              <a:rect l="l" t="t" r="r" b="b"/>
              <a:pathLst>
                <a:path w="3120" h="476" extrusionOk="0">
                  <a:moveTo>
                    <a:pt x="182" y="0"/>
                  </a:moveTo>
                  <a:cubicBezTo>
                    <a:pt x="122" y="147"/>
                    <a:pt x="61" y="311"/>
                    <a:pt x="1" y="475"/>
                  </a:cubicBezTo>
                  <a:lnTo>
                    <a:pt x="3120" y="475"/>
                  </a:lnTo>
                  <a:cubicBezTo>
                    <a:pt x="3059" y="311"/>
                    <a:pt x="2999" y="147"/>
                    <a:pt x="2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0"/>
            <p:cNvSpPr/>
            <p:nvPr/>
          </p:nvSpPr>
          <p:spPr>
            <a:xfrm>
              <a:off x="7562842" y="2269497"/>
              <a:ext cx="295726" cy="66054"/>
            </a:xfrm>
            <a:custGeom>
              <a:avLst/>
              <a:gdLst/>
              <a:ahLst/>
              <a:cxnLst/>
              <a:rect l="l" t="t" r="r" b="b"/>
              <a:pathLst>
                <a:path w="3604" h="805" extrusionOk="0">
                  <a:moveTo>
                    <a:pt x="191" y="0"/>
                  </a:moveTo>
                  <a:cubicBezTo>
                    <a:pt x="122" y="191"/>
                    <a:pt x="61" y="398"/>
                    <a:pt x="1" y="614"/>
                  </a:cubicBezTo>
                  <a:lnTo>
                    <a:pt x="96" y="804"/>
                  </a:lnTo>
                  <a:lnTo>
                    <a:pt x="450" y="96"/>
                  </a:lnTo>
                  <a:cubicBezTo>
                    <a:pt x="467" y="70"/>
                    <a:pt x="495" y="57"/>
                    <a:pt x="524" y="57"/>
                  </a:cubicBezTo>
                  <a:cubicBezTo>
                    <a:pt x="552" y="57"/>
                    <a:pt x="580" y="70"/>
                    <a:pt x="597" y="96"/>
                  </a:cubicBezTo>
                  <a:lnTo>
                    <a:pt x="951" y="804"/>
                  </a:lnTo>
                  <a:lnTo>
                    <a:pt x="1305" y="96"/>
                  </a:lnTo>
                  <a:cubicBezTo>
                    <a:pt x="1314" y="70"/>
                    <a:pt x="1349" y="52"/>
                    <a:pt x="1375" y="52"/>
                  </a:cubicBezTo>
                  <a:cubicBezTo>
                    <a:pt x="1409" y="52"/>
                    <a:pt x="1435" y="70"/>
                    <a:pt x="1452" y="96"/>
                  </a:cubicBezTo>
                  <a:lnTo>
                    <a:pt x="1807" y="804"/>
                  </a:lnTo>
                  <a:lnTo>
                    <a:pt x="2161" y="96"/>
                  </a:lnTo>
                  <a:cubicBezTo>
                    <a:pt x="2170" y="70"/>
                    <a:pt x="2195" y="52"/>
                    <a:pt x="2230" y="52"/>
                  </a:cubicBezTo>
                  <a:cubicBezTo>
                    <a:pt x="2265" y="52"/>
                    <a:pt x="2290" y="70"/>
                    <a:pt x="2299" y="96"/>
                  </a:cubicBezTo>
                  <a:lnTo>
                    <a:pt x="2662" y="804"/>
                  </a:lnTo>
                  <a:lnTo>
                    <a:pt x="3016" y="96"/>
                  </a:lnTo>
                  <a:cubicBezTo>
                    <a:pt x="3029" y="70"/>
                    <a:pt x="3057" y="57"/>
                    <a:pt x="3085" y="57"/>
                  </a:cubicBezTo>
                  <a:cubicBezTo>
                    <a:pt x="3114" y="57"/>
                    <a:pt x="3142" y="70"/>
                    <a:pt x="3155" y="96"/>
                  </a:cubicBezTo>
                  <a:lnTo>
                    <a:pt x="3509" y="804"/>
                  </a:lnTo>
                  <a:lnTo>
                    <a:pt x="3604" y="614"/>
                  </a:lnTo>
                  <a:cubicBezTo>
                    <a:pt x="3543" y="398"/>
                    <a:pt x="3483" y="191"/>
                    <a:pt x="3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0"/>
            <p:cNvSpPr/>
            <p:nvPr/>
          </p:nvSpPr>
          <p:spPr>
            <a:xfrm>
              <a:off x="7603295" y="2027025"/>
              <a:ext cx="215558" cy="177321"/>
            </a:xfrm>
            <a:custGeom>
              <a:avLst/>
              <a:gdLst/>
              <a:ahLst/>
              <a:cxnLst/>
              <a:rect l="l" t="t" r="r" b="b"/>
              <a:pathLst>
                <a:path w="2627" h="2161" extrusionOk="0">
                  <a:moveTo>
                    <a:pt x="1314" y="0"/>
                  </a:moveTo>
                  <a:cubicBezTo>
                    <a:pt x="1141" y="156"/>
                    <a:pt x="571" y="761"/>
                    <a:pt x="0" y="2161"/>
                  </a:cubicBezTo>
                  <a:lnTo>
                    <a:pt x="2627" y="2161"/>
                  </a:lnTo>
                  <a:cubicBezTo>
                    <a:pt x="2057" y="761"/>
                    <a:pt x="1478" y="156"/>
                    <a:pt x="1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0"/>
            <p:cNvSpPr/>
            <p:nvPr/>
          </p:nvSpPr>
          <p:spPr>
            <a:xfrm>
              <a:off x="7582699" y="2295016"/>
              <a:ext cx="350375" cy="773615"/>
            </a:xfrm>
            <a:custGeom>
              <a:avLst/>
              <a:gdLst/>
              <a:ahLst/>
              <a:cxnLst/>
              <a:rect l="l" t="t" r="r" b="b"/>
              <a:pathLst>
                <a:path w="4270" h="9428" extrusionOk="0">
                  <a:moveTo>
                    <a:pt x="277" y="1"/>
                  </a:moveTo>
                  <a:lnTo>
                    <a:pt x="1" y="554"/>
                  </a:lnTo>
                  <a:cubicBezTo>
                    <a:pt x="122" y="1452"/>
                    <a:pt x="519" y="3681"/>
                    <a:pt x="1772" y="5651"/>
                  </a:cubicBezTo>
                  <a:cubicBezTo>
                    <a:pt x="2843" y="7336"/>
                    <a:pt x="3561" y="8581"/>
                    <a:pt x="3949" y="9427"/>
                  </a:cubicBezTo>
                  <a:lnTo>
                    <a:pt x="4200" y="9427"/>
                  </a:lnTo>
                  <a:cubicBezTo>
                    <a:pt x="4269" y="7950"/>
                    <a:pt x="4243" y="6464"/>
                    <a:pt x="4131" y="4995"/>
                  </a:cubicBezTo>
                  <a:cubicBezTo>
                    <a:pt x="3042" y="3491"/>
                    <a:pt x="2092" y="1530"/>
                    <a:pt x="1668" y="614"/>
                  </a:cubicBezTo>
                  <a:lnTo>
                    <a:pt x="1616" y="709"/>
                  </a:lnTo>
                  <a:cubicBezTo>
                    <a:pt x="1616" y="718"/>
                    <a:pt x="1608" y="726"/>
                    <a:pt x="1599" y="735"/>
                  </a:cubicBezTo>
                  <a:lnTo>
                    <a:pt x="1591" y="735"/>
                  </a:lnTo>
                  <a:cubicBezTo>
                    <a:pt x="1582" y="744"/>
                    <a:pt x="1565" y="744"/>
                    <a:pt x="1556" y="744"/>
                  </a:cubicBezTo>
                  <a:cubicBezTo>
                    <a:pt x="1539" y="744"/>
                    <a:pt x="1530" y="744"/>
                    <a:pt x="1513" y="735"/>
                  </a:cubicBezTo>
                  <a:cubicBezTo>
                    <a:pt x="1504" y="726"/>
                    <a:pt x="1496" y="718"/>
                    <a:pt x="1487" y="709"/>
                  </a:cubicBezTo>
                  <a:lnTo>
                    <a:pt x="1133" y="1"/>
                  </a:lnTo>
                  <a:lnTo>
                    <a:pt x="778" y="709"/>
                  </a:lnTo>
                  <a:cubicBezTo>
                    <a:pt x="761" y="739"/>
                    <a:pt x="733" y="754"/>
                    <a:pt x="705" y="754"/>
                  </a:cubicBezTo>
                  <a:cubicBezTo>
                    <a:pt x="677" y="754"/>
                    <a:pt x="649" y="739"/>
                    <a:pt x="631" y="709"/>
                  </a:cubicBezTo>
                  <a:lnTo>
                    <a:pt x="2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0"/>
            <p:cNvSpPr/>
            <p:nvPr/>
          </p:nvSpPr>
          <p:spPr>
            <a:xfrm>
              <a:off x="7488418" y="2728185"/>
              <a:ext cx="158202" cy="417004"/>
            </a:xfrm>
            <a:custGeom>
              <a:avLst/>
              <a:gdLst/>
              <a:ahLst/>
              <a:cxnLst/>
              <a:rect l="l" t="t" r="r" b="b"/>
              <a:pathLst>
                <a:path w="1928" h="5082" extrusionOk="0">
                  <a:moveTo>
                    <a:pt x="104" y="1"/>
                  </a:moveTo>
                  <a:cubicBezTo>
                    <a:pt x="1" y="1513"/>
                    <a:pt x="1" y="3042"/>
                    <a:pt x="87" y="4554"/>
                  </a:cubicBezTo>
                  <a:cubicBezTo>
                    <a:pt x="104" y="4615"/>
                    <a:pt x="165" y="4805"/>
                    <a:pt x="260" y="5081"/>
                  </a:cubicBezTo>
                  <a:cubicBezTo>
                    <a:pt x="502" y="4814"/>
                    <a:pt x="718" y="4528"/>
                    <a:pt x="916" y="4226"/>
                  </a:cubicBezTo>
                  <a:lnTo>
                    <a:pt x="925" y="4209"/>
                  </a:lnTo>
                  <a:lnTo>
                    <a:pt x="925" y="3353"/>
                  </a:lnTo>
                  <a:lnTo>
                    <a:pt x="1150" y="3448"/>
                  </a:lnTo>
                  <a:cubicBezTo>
                    <a:pt x="1374" y="3552"/>
                    <a:pt x="1755" y="3768"/>
                    <a:pt x="1824" y="4114"/>
                  </a:cubicBezTo>
                  <a:lnTo>
                    <a:pt x="1832" y="4148"/>
                  </a:lnTo>
                  <a:lnTo>
                    <a:pt x="1927" y="4148"/>
                  </a:lnTo>
                  <a:lnTo>
                    <a:pt x="1772" y="3880"/>
                  </a:lnTo>
                  <a:cubicBezTo>
                    <a:pt x="1063" y="2653"/>
                    <a:pt x="502" y="1349"/>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0"/>
            <p:cNvSpPr/>
            <p:nvPr/>
          </p:nvSpPr>
          <p:spPr>
            <a:xfrm>
              <a:off x="7728100" y="2295016"/>
              <a:ext cx="192173" cy="383689"/>
            </a:xfrm>
            <a:custGeom>
              <a:avLst/>
              <a:gdLst/>
              <a:ahLst/>
              <a:cxnLst/>
              <a:rect l="l" t="t" r="r" b="b"/>
              <a:pathLst>
                <a:path w="2342" h="4676" extrusionOk="0">
                  <a:moveTo>
                    <a:pt x="216" y="1"/>
                  </a:moveTo>
                  <a:lnTo>
                    <a:pt x="0" y="424"/>
                  </a:lnTo>
                  <a:cubicBezTo>
                    <a:pt x="372" y="1236"/>
                    <a:pt x="1279" y="3146"/>
                    <a:pt x="2342" y="4675"/>
                  </a:cubicBezTo>
                  <a:cubicBezTo>
                    <a:pt x="2324" y="4416"/>
                    <a:pt x="2298" y="4157"/>
                    <a:pt x="2272" y="3889"/>
                  </a:cubicBezTo>
                  <a:cubicBezTo>
                    <a:pt x="2151" y="2757"/>
                    <a:pt x="1944" y="1642"/>
                    <a:pt x="1650" y="545"/>
                  </a:cubicBezTo>
                  <a:lnTo>
                    <a:pt x="1564" y="718"/>
                  </a:lnTo>
                  <a:cubicBezTo>
                    <a:pt x="1547" y="738"/>
                    <a:pt x="1523" y="749"/>
                    <a:pt x="1498" y="749"/>
                  </a:cubicBezTo>
                  <a:cubicBezTo>
                    <a:pt x="1471" y="749"/>
                    <a:pt x="1444" y="736"/>
                    <a:pt x="1426" y="709"/>
                  </a:cubicBezTo>
                  <a:lnTo>
                    <a:pt x="1071" y="1"/>
                  </a:lnTo>
                  <a:lnTo>
                    <a:pt x="717" y="709"/>
                  </a:lnTo>
                  <a:cubicBezTo>
                    <a:pt x="700" y="735"/>
                    <a:pt x="674" y="752"/>
                    <a:pt x="648" y="761"/>
                  </a:cubicBezTo>
                  <a:cubicBezTo>
                    <a:pt x="613" y="761"/>
                    <a:pt x="588" y="735"/>
                    <a:pt x="570" y="709"/>
                  </a:cubicBez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0"/>
            <p:cNvSpPr/>
            <p:nvPr/>
          </p:nvSpPr>
          <p:spPr>
            <a:xfrm>
              <a:off x="7499741" y="2339654"/>
              <a:ext cx="392879" cy="728977"/>
            </a:xfrm>
            <a:custGeom>
              <a:avLst/>
              <a:gdLst/>
              <a:ahLst/>
              <a:cxnLst/>
              <a:rect l="l" t="t" r="r" b="b"/>
              <a:pathLst>
                <a:path w="4788" h="8884" extrusionOk="0">
                  <a:moveTo>
                    <a:pt x="701" y="1"/>
                  </a:moveTo>
                  <a:cubicBezTo>
                    <a:pt x="407" y="1098"/>
                    <a:pt x="208" y="2213"/>
                    <a:pt x="87" y="3345"/>
                  </a:cubicBezTo>
                  <a:cubicBezTo>
                    <a:pt x="53" y="3647"/>
                    <a:pt x="27" y="3950"/>
                    <a:pt x="1" y="4243"/>
                  </a:cubicBezTo>
                  <a:cubicBezTo>
                    <a:pt x="390" y="5747"/>
                    <a:pt x="986" y="7190"/>
                    <a:pt x="1772" y="8529"/>
                  </a:cubicBezTo>
                  <a:cubicBezTo>
                    <a:pt x="1841" y="8650"/>
                    <a:pt x="1910" y="8771"/>
                    <a:pt x="1979" y="8883"/>
                  </a:cubicBezTo>
                  <a:lnTo>
                    <a:pt x="4788" y="8883"/>
                  </a:lnTo>
                  <a:cubicBezTo>
                    <a:pt x="4390" y="8045"/>
                    <a:pt x="3682" y="6827"/>
                    <a:pt x="2645" y="5202"/>
                  </a:cubicBezTo>
                  <a:cubicBezTo>
                    <a:pt x="1452" y="3319"/>
                    <a:pt x="1020" y="1211"/>
                    <a:pt x="873" y="217"/>
                  </a:cubicBezTo>
                  <a:lnTo>
                    <a:pt x="856" y="217"/>
                  </a:lnTo>
                  <a:cubicBezTo>
                    <a:pt x="830" y="217"/>
                    <a:pt x="804" y="200"/>
                    <a:pt x="787" y="174"/>
                  </a:cubicBezTo>
                  <a:lnTo>
                    <a:pt x="7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0"/>
            <p:cNvSpPr/>
            <p:nvPr/>
          </p:nvSpPr>
          <p:spPr>
            <a:xfrm>
              <a:off x="7411860" y="3266301"/>
              <a:ext cx="1138021" cy="68926"/>
            </a:xfrm>
            <a:custGeom>
              <a:avLst/>
              <a:gdLst/>
              <a:ahLst/>
              <a:cxnLst/>
              <a:rect l="l" t="t" r="r" b="b"/>
              <a:pathLst>
                <a:path w="13869" h="840" extrusionOk="0">
                  <a:moveTo>
                    <a:pt x="761" y="1"/>
                  </a:moveTo>
                  <a:cubicBezTo>
                    <a:pt x="717" y="148"/>
                    <a:pt x="579" y="485"/>
                    <a:pt x="0" y="839"/>
                  </a:cubicBezTo>
                  <a:lnTo>
                    <a:pt x="13868" y="839"/>
                  </a:lnTo>
                  <a:cubicBezTo>
                    <a:pt x="13298" y="485"/>
                    <a:pt x="13151" y="148"/>
                    <a:pt x="13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0"/>
            <p:cNvSpPr/>
            <p:nvPr/>
          </p:nvSpPr>
          <p:spPr>
            <a:xfrm>
              <a:off x="7474961" y="3225192"/>
              <a:ext cx="1011820" cy="27735"/>
            </a:xfrm>
            <a:custGeom>
              <a:avLst/>
              <a:gdLst/>
              <a:ahLst/>
              <a:cxnLst/>
              <a:rect l="l" t="t" r="r" b="b"/>
              <a:pathLst>
                <a:path w="12331" h="338" extrusionOk="0">
                  <a:moveTo>
                    <a:pt x="0" y="1"/>
                  </a:moveTo>
                  <a:lnTo>
                    <a:pt x="0" y="338"/>
                  </a:lnTo>
                  <a:lnTo>
                    <a:pt x="12330" y="338"/>
                  </a:lnTo>
                  <a:lnTo>
                    <a:pt x="123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0"/>
            <p:cNvSpPr/>
            <p:nvPr/>
          </p:nvSpPr>
          <p:spPr>
            <a:xfrm>
              <a:off x="7577776" y="3023829"/>
              <a:ext cx="47592" cy="44802"/>
            </a:xfrm>
            <a:custGeom>
              <a:avLst/>
              <a:gdLst/>
              <a:ahLst/>
              <a:cxnLst/>
              <a:rect l="l" t="t" r="r" b="b"/>
              <a:pathLst>
                <a:path w="580" h="546" extrusionOk="0">
                  <a:moveTo>
                    <a:pt x="0" y="1"/>
                  </a:moveTo>
                  <a:lnTo>
                    <a:pt x="0" y="545"/>
                  </a:lnTo>
                  <a:lnTo>
                    <a:pt x="579" y="545"/>
                  </a:lnTo>
                  <a:cubicBezTo>
                    <a:pt x="519" y="260"/>
                    <a:pt x="173" y="7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0"/>
            <p:cNvSpPr/>
            <p:nvPr/>
          </p:nvSpPr>
          <p:spPr>
            <a:xfrm>
              <a:off x="7856352" y="3583936"/>
              <a:ext cx="248955" cy="38402"/>
            </a:xfrm>
            <a:custGeom>
              <a:avLst/>
              <a:gdLst/>
              <a:ahLst/>
              <a:cxnLst/>
              <a:rect l="l" t="t" r="r" b="b"/>
              <a:pathLst>
                <a:path w="3034" h="468" extrusionOk="0">
                  <a:moveTo>
                    <a:pt x="87" y="1"/>
                  </a:moveTo>
                  <a:lnTo>
                    <a:pt x="1" y="467"/>
                  </a:lnTo>
                  <a:lnTo>
                    <a:pt x="3034" y="467"/>
                  </a:lnTo>
                  <a:lnTo>
                    <a:pt x="29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0"/>
            <p:cNvSpPr/>
            <p:nvPr/>
          </p:nvSpPr>
          <p:spPr>
            <a:xfrm>
              <a:off x="7830177" y="3737789"/>
              <a:ext cx="301388" cy="38402"/>
            </a:xfrm>
            <a:custGeom>
              <a:avLst/>
              <a:gdLst/>
              <a:ahLst/>
              <a:cxnLst/>
              <a:rect l="l" t="t" r="r" b="b"/>
              <a:pathLst>
                <a:path w="3673" h="468" extrusionOk="0">
                  <a:moveTo>
                    <a:pt x="78" y="1"/>
                  </a:moveTo>
                  <a:lnTo>
                    <a:pt x="0" y="467"/>
                  </a:lnTo>
                  <a:lnTo>
                    <a:pt x="3672" y="467"/>
                  </a:lnTo>
                  <a:lnTo>
                    <a:pt x="3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0"/>
            <p:cNvSpPr/>
            <p:nvPr/>
          </p:nvSpPr>
          <p:spPr>
            <a:xfrm>
              <a:off x="7847901" y="3635713"/>
              <a:ext cx="265940" cy="37663"/>
            </a:xfrm>
            <a:custGeom>
              <a:avLst/>
              <a:gdLst/>
              <a:ahLst/>
              <a:cxnLst/>
              <a:rect l="l" t="t" r="r" b="b"/>
              <a:pathLst>
                <a:path w="3241" h="459" extrusionOk="0">
                  <a:moveTo>
                    <a:pt x="78" y="1"/>
                  </a:moveTo>
                  <a:lnTo>
                    <a:pt x="0" y="459"/>
                  </a:lnTo>
                  <a:lnTo>
                    <a:pt x="3240" y="459"/>
                  </a:lnTo>
                  <a:lnTo>
                    <a:pt x="3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0"/>
            <p:cNvSpPr/>
            <p:nvPr/>
          </p:nvSpPr>
          <p:spPr>
            <a:xfrm>
              <a:off x="8120816"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0"/>
            <p:cNvSpPr/>
            <p:nvPr/>
          </p:nvSpPr>
          <p:spPr>
            <a:xfrm>
              <a:off x="7838629" y="3686751"/>
              <a:ext cx="284403" cy="37663"/>
            </a:xfrm>
            <a:custGeom>
              <a:avLst/>
              <a:gdLst/>
              <a:ahLst/>
              <a:cxnLst/>
              <a:rect l="l" t="t" r="r" b="b"/>
              <a:pathLst>
                <a:path w="3466" h="459" extrusionOk="0">
                  <a:moveTo>
                    <a:pt x="87" y="1"/>
                  </a:moveTo>
                  <a:lnTo>
                    <a:pt x="1" y="459"/>
                  </a:lnTo>
                  <a:lnTo>
                    <a:pt x="3466" y="459"/>
                  </a:lnTo>
                  <a:lnTo>
                    <a:pt x="33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0"/>
            <p:cNvSpPr/>
            <p:nvPr/>
          </p:nvSpPr>
          <p:spPr>
            <a:xfrm>
              <a:off x="8110887"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0"/>
            <p:cNvSpPr/>
            <p:nvPr/>
          </p:nvSpPr>
          <p:spPr>
            <a:xfrm>
              <a:off x="7452232" y="3082006"/>
              <a:ext cx="1057935" cy="129811"/>
            </a:xfrm>
            <a:custGeom>
              <a:avLst/>
              <a:gdLst/>
              <a:ahLst/>
              <a:cxnLst/>
              <a:rect l="l" t="t" r="r" b="b"/>
              <a:pathLst>
                <a:path w="12893" h="1582" extrusionOk="0">
                  <a:moveTo>
                    <a:pt x="1496" y="0"/>
                  </a:moveTo>
                  <a:cubicBezTo>
                    <a:pt x="1366" y="199"/>
                    <a:pt x="787" y="1080"/>
                    <a:pt x="1" y="1582"/>
                  </a:cubicBezTo>
                  <a:lnTo>
                    <a:pt x="12892" y="1582"/>
                  </a:lnTo>
                  <a:cubicBezTo>
                    <a:pt x="12106" y="1072"/>
                    <a:pt x="11527" y="199"/>
                    <a:pt x="1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0"/>
            <p:cNvSpPr/>
            <p:nvPr/>
          </p:nvSpPr>
          <p:spPr>
            <a:xfrm>
              <a:off x="8301665" y="3583936"/>
              <a:ext cx="223354" cy="38402"/>
            </a:xfrm>
            <a:custGeom>
              <a:avLst/>
              <a:gdLst/>
              <a:ahLst/>
              <a:cxnLst/>
              <a:rect l="l" t="t" r="r" b="b"/>
              <a:pathLst>
                <a:path w="2722" h="468" extrusionOk="0">
                  <a:moveTo>
                    <a:pt x="0" y="1"/>
                  </a:moveTo>
                  <a:lnTo>
                    <a:pt x="138" y="467"/>
                  </a:lnTo>
                  <a:lnTo>
                    <a:pt x="2722" y="467"/>
                  </a:lnTo>
                  <a:lnTo>
                    <a:pt x="2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0"/>
            <p:cNvSpPr/>
            <p:nvPr/>
          </p:nvSpPr>
          <p:spPr>
            <a:xfrm>
              <a:off x="8316517" y="3635713"/>
              <a:ext cx="229098" cy="37663"/>
            </a:xfrm>
            <a:custGeom>
              <a:avLst/>
              <a:gdLst/>
              <a:ahLst/>
              <a:cxnLst/>
              <a:rect l="l" t="t" r="r" b="b"/>
              <a:pathLst>
                <a:path w="2792" h="459" extrusionOk="0">
                  <a:moveTo>
                    <a:pt x="1" y="1"/>
                  </a:moveTo>
                  <a:lnTo>
                    <a:pt x="139" y="459"/>
                  </a:lnTo>
                  <a:lnTo>
                    <a:pt x="2791" y="459"/>
                  </a:lnTo>
                  <a:lnTo>
                    <a:pt x="26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0"/>
            <p:cNvSpPr/>
            <p:nvPr/>
          </p:nvSpPr>
          <p:spPr>
            <a:xfrm>
              <a:off x="8286074" y="3532898"/>
              <a:ext cx="218430" cy="38402"/>
            </a:xfrm>
            <a:custGeom>
              <a:avLst/>
              <a:gdLst/>
              <a:ahLst/>
              <a:cxnLst/>
              <a:rect l="l" t="t" r="r" b="b"/>
              <a:pathLst>
                <a:path w="2662" h="468" extrusionOk="0">
                  <a:moveTo>
                    <a:pt x="0" y="1"/>
                  </a:moveTo>
                  <a:lnTo>
                    <a:pt x="138" y="467"/>
                  </a:lnTo>
                  <a:lnTo>
                    <a:pt x="2661" y="467"/>
                  </a:lnTo>
                  <a:lnTo>
                    <a:pt x="2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0"/>
            <p:cNvSpPr/>
            <p:nvPr/>
          </p:nvSpPr>
          <p:spPr>
            <a:xfrm>
              <a:off x="8347041" y="3737789"/>
              <a:ext cx="238944" cy="38402"/>
            </a:xfrm>
            <a:custGeom>
              <a:avLst/>
              <a:gdLst/>
              <a:ahLst/>
              <a:cxnLst/>
              <a:rect l="l" t="t" r="r" b="b"/>
              <a:pathLst>
                <a:path w="2912" h="468" extrusionOk="0">
                  <a:moveTo>
                    <a:pt x="0" y="1"/>
                  </a:moveTo>
                  <a:lnTo>
                    <a:pt x="138" y="467"/>
                  </a:lnTo>
                  <a:lnTo>
                    <a:pt x="2912" y="467"/>
                  </a:lnTo>
                  <a:lnTo>
                    <a:pt x="27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0"/>
            <p:cNvSpPr/>
            <p:nvPr/>
          </p:nvSpPr>
          <p:spPr>
            <a:xfrm>
              <a:off x="8264084" y="3379045"/>
              <a:ext cx="28391" cy="140478"/>
            </a:xfrm>
            <a:custGeom>
              <a:avLst/>
              <a:gdLst/>
              <a:ahLst/>
              <a:cxnLst/>
              <a:rect l="l" t="t" r="r" b="b"/>
              <a:pathLst>
                <a:path w="346" h="1712" extrusionOk="0">
                  <a:moveTo>
                    <a:pt x="0" y="1"/>
                  </a:moveTo>
                  <a:lnTo>
                    <a:pt x="0" y="1712"/>
                  </a:lnTo>
                  <a:lnTo>
                    <a:pt x="346" y="1712"/>
                  </a:lnTo>
                  <a:lnTo>
                    <a:pt x="3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0"/>
            <p:cNvSpPr/>
            <p:nvPr/>
          </p:nvSpPr>
          <p:spPr>
            <a:xfrm>
              <a:off x="8332107" y="3686751"/>
              <a:ext cx="233364" cy="37663"/>
            </a:xfrm>
            <a:custGeom>
              <a:avLst/>
              <a:gdLst/>
              <a:ahLst/>
              <a:cxnLst/>
              <a:rect l="l" t="t" r="r" b="b"/>
              <a:pathLst>
                <a:path w="2844" h="459" extrusionOk="0">
                  <a:moveTo>
                    <a:pt x="1" y="1"/>
                  </a:moveTo>
                  <a:lnTo>
                    <a:pt x="139" y="459"/>
                  </a:lnTo>
                  <a:lnTo>
                    <a:pt x="2843" y="459"/>
                  </a:lnTo>
                  <a:lnTo>
                    <a:pt x="26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0"/>
            <p:cNvSpPr/>
            <p:nvPr/>
          </p:nvSpPr>
          <p:spPr>
            <a:xfrm>
              <a:off x="8254155" y="3348603"/>
              <a:ext cx="48248" cy="17067"/>
            </a:xfrm>
            <a:custGeom>
              <a:avLst/>
              <a:gdLst/>
              <a:ahLst/>
              <a:cxnLst/>
              <a:rect l="l" t="t" r="r" b="b"/>
              <a:pathLst>
                <a:path w="588"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0"/>
            <p:cNvSpPr/>
            <p:nvPr/>
          </p:nvSpPr>
          <p:spPr>
            <a:xfrm>
              <a:off x="8408008"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0"/>
            <p:cNvSpPr/>
            <p:nvPr/>
          </p:nvSpPr>
          <p:spPr>
            <a:xfrm>
              <a:off x="8397341"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0"/>
            <p:cNvSpPr/>
            <p:nvPr/>
          </p:nvSpPr>
          <p:spPr>
            <a:xfrm>
              <a:off x="7375674" y="3737789"/>
              <a:ext cx="239026" cy="38402"/>
            </a:xfrm>
            <a:custGeom>
              <a:avLst/>
              <a:gdLst/>
              <a:ahLst/>
              <a:cxnLst/>
              <a:rect l="l" t="t" r="r" b="b"/>
              <a:pathLst>
                <a:path w="2913" h="468" extrusionOk="0">
                  <a:moveTo>
                    <a:pt x="182" y="1"/>
                  </a:moveTo>
                  <a:lnTo>
                    <a:pt x="1" y="467"/>
                  </a:lnTo>
                  <a:lnTo>
                    <a:pt x="2774" y="467"/>
                  </a:lnTo>
                  <a:lnTo>
                    <a:pt x="29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0"/>
            <p:cNvSpPr/>
            <p:nvPr/>
          </p:nvSpPr>
          <p:spPr>
            <a:xfrm>
              <a:off x="7355160" y="3789566"/>
              <a:ext cx="244688" cy="37663"/>
            </a:xfrm>
            <a:custGeom>
              <a:avLst/>
              <a:gdLst/>
              <a:ahLst/>
              <a:cxnLst/>
              <a:rect l="l" t="t" r="r" b="b"/>
              <a:pathLst>
                <a:path w="2982" h="459" extrusionOk="0">
                  <a:moveTo>
                    <a:pt x="182" y="1"/>
                  </a:moveTo>
                  <a:lnTo>
                    <a:pt x="0" y="459"/>
                  </a:lnTo>
                  <a:lnTo>
                    <a:pt x="2843" y="459"/>
                  </a:lnTo>
                  <a:lnTo>
                    <a:pt x="2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0"/>
            <p:cNvSpPr/>
            <p:nvPr/>
          </p:nvSpPr>
          <p:spPr>
            <a:xfrm>
              <a:off x="7396270" y="3686751"/>
              <a:ext cx="234021" cy="37663"/>
            </a:xfrm>
            <a:custGeom>
              <a:avLst/>
              <a:gdLst/>
              <a:ahLst/>
              <a:cxnLst/>
              <a:rect l="l" t="t" r="r" b="b"/>
              <a:pathLst>
                <a:path w="2852" h="459" extrusionOk="0">
                  <a:moveTo>
                    <a:pt x="182" y="1"/>
                  </a:moveTo>
                  <a:lnTo>
                    <a:pt x="0" y="459"/>
                  </a:lnTo>
                  <a:lnTo>
                    <a:pt x="2713" y="459"/>
                  </a:lnTo>
                  <a:lnTo>
                    <a:pt x="2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0"/>
            <p:cNvSpPr/>
            <p:nvPr/>
          </p:nvSpPr>
          <p:spPr>
            <a:xfrm>
              <a:off x="7437380" y="3583936"/>
              <a:ext cx="223436" cy="38402"/>
            </a:xfrm>
            <a:custGeom>
              <a:avLst/>
              <a:gdLst/>
              <a:ahLst/>
              <a:cxnLst/>
              <a:rect l="l" t="t" r="r" b="b"/>
              <a:pathLst>
                <a:path w="2723" h="468" extrusionOk="0">
                  <a:moveTo>
                    <a:pt x="182" y="1"/>
                  </a:moveTo>
                  <a:lnTo>
                    <a:pt x="0" y="467"/>
                  </a:lnTo>
                  <a:lnTo>
                    <a:pt x="2584" y="467"/>
                  </a:lnTo>
                  <a:lnTo>
                    <a:pt x="27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0"/>
            <p:cNvSpPr/>
            <p:nvPr/>
          </p:nvSpPr>
          <p:spPr>
            <a:xfrm>
              <a:off x="7416784" y="3635713"/>
              <a:ext cx="228441" cy="37663"/>
            </a:xfrm>
            <a:custGeom>
              <a:avLst/>
              <a:gdLst/>
              <a:ahLst/>
              <a:cxnLst/>
              <a:rect l="l" t="t" r="r" b="b"/>
              <a:pathLst>
                <a:path w="2784" h="459" extrusionOk="0">
                  <a:moveTo>
                    <a:pt x="182" y="1"/>
                  </a:moveTo>
                  <a:lnTo>
                    <a:pt x="1" y="459"/>
                  </a:lnTo>
                  <a:lnTo>
                    <a:pt x="2645" y="459"/>
                  </a:lnTo>
                  <a:lnTo>
                    <a:pt x="27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0"/>
            <p:cNvSpPr/>
            <p:nvPr/>
          </p:nvSpPr>
          <p:spPr>
            <a:xfrm>
              <a:off x="7602556" y="3533637"/>
              <a:ext cx="256012" cy="294331"/>
            </a:xfrm>
            <a:custGeom>
              <a:avLst/>
              <a:gdLst/>
              <a:ahLst/>
              <a:cxnLst/>
              <a:rect l="l" t="t" r="r" b="b"/>
              <a:pathLst>
                <a:path w="3120" h="3587" extrusionOk="0">
                  <a:moveTo>
                    <a:pt x="1063" y="0"/>
                  </a:moveTo>
                  <a:lnTo>
                    <a:pt x="1" y="3586"/>
                  </a:lnTo>
                  <a:lnTo>
                    <a:pt x="2506" y="3586"/>
                  </a:lnTo>
                  <a:lnTo>
                    <a:pt x="2601" y="3050"/>
                  </a:lnTo>
                  <a:cubicBezTo>
                    <a:pt x="2601" y="3050"/>
                    <a:pt x="2601" y="3042"/>
                    <a:pt x="2601" y="3042"/>
                  </a:cubicBezTo>
                  <a:cubicBezTo>
                    <a:pt x="2601" y="3025"/>
                    <a:pt x="2601" y="3007"/>
                    <a:pt x="2610" y="2999"/>
                  </a:cubicBezTo>
                  <a:lnTo>
                    <a:pt x="3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0"/>
            <p:cNvSpPr/>
            <p:nvPr/>
          </p:nvSpPr>
          <p:spPr>
            <a:xfrm>
              <a:off x="7457893" y="3532898"/>
              <a:ext cx="217774" cy="38402"/>
            </a:xfrm>
            <a:custGeom>
              <a:avLst/>
              <a:gdLst/>
              <a:ahLst/>
              <a:cxnLst/>
              <a:rect l="l" t="t" r="r" b="b"/>
              <a:pathLst>
                <a:path w="2654" h="468" extrusionOk="0">
                  <a:moveTo>
                    <a:pt x="182" y="1"/>
                  </a:moveTo>
                  <a:lnTo>
                    <a:pt x="1" y="467"/>
                  </a:lnTo>
                  <a:lnTo>
                    <a:pt x="2515" y="467"/>
                  </a:lnTo>
                  <a:lnTo>
                    <a:pt x="26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0"/>
            <p:cNvSpPr/>
            <p:nvPr/>
          </p:nvSpPr>
          <p:spPr>
            <a:xfrm>
              <a:off x="8362632" y="3789566"/>
              <a:ext cx="243950" cy="37663"/>
            </a:xfrm>
            <a:custGeom>
              <a:avLst/>
              <a:gdLst/>
              <a:ahLst/>
              <a:cxnLst/>
              <a:rect l="l" t="t" r="r" b="b"/>
              <a:pathLst>
                <a:path w="2973" h="459" extrusionOk="0">
                  <a:moveTo>
                    <a:pt x="0" y="1"/>
                  </a:moveTo>
                  <a:lnTo>
                    <a:pt x="138" y="459"/>
                  </a:lnTo>
                  <a:lnTo>
                    <a:pt x="2973" y="459"/>
                  </a:lnTo>
                  <a:lnTo>
                    <a:pt x="27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0"/>
            <p:cNvSpPr/>
            <p:nvPr/>
          </p:nvSpPr>
          <p:spPr>
            <a:xfrm>
              <a:off x="8103092" y="3533637"/>
              <a:ext cx="257489" cy="293593"/>
            </a:xfrm>
            <a:custGeom>
              <a:avLst/>
              <a:gdLst/>
              <a:ahLst/>
              <a:cxnLst/>
              <a:rect l="l" t="t" r="r" b="b"/>
              <a:pathLst>
                <a:path w="3138" h="3578" extrusionOk="0">
                  <a:moveTo>
                    <a:pt x="1" y="0"/>
                  </a:moveTo>
                  <a:lnTo>
                    <a:pt x="87" y="510"/>
                  </a:lnTo>
                  <a:cubicBezTo>
                    <a:pt x="96" y="519"/>
                    <a:pt x="96" y="527"/>
                    <a:pt x="96" y="536"/>
                  </a:cubicBezTo>
                  <a:lnTo>
                    <a:pt x="303" y="1746"/>
                  </a:lnTo>
                  <a:cubicBezTo>
                    <a:pt x="312" y="1754"/>
                    <a:pt x="321" y="1772"/>
                    <a:pt x="321" y="1789"/>
                  </a:cubicBezTo>
                  <a:cubicBezTo>
                    <a:pt x="321" y="1789"/>
                    <a:pt x="321" y="1798"/>
                    <a:pt x="321" y="1806"/>
                  </a:cubicBezTo>
                  <a:lnTo>
                    <a:pt x="424" y="2394"/>
                  </a:lnTo>
                  <a:cubicBezTo>
                    <a:pt x="424" y="2402"/>
                    <a:pt x="424" y="2402"/>
                    <a:pt x="424" y="2411"/>
                  </a:cubicBezTo>
                  <a:lnTo>
                    <a:pt x="528" y="2999"/>
                  </a:lnTo>
                  <a:cubicBezTo>
                    <a:pt x="537" y="3007"/>
                    <a:pt x="537" y="3025"/>
                    <a:pt x="537" y="3033"/>
                  </a:cubicBezTo>
                  <a:lnTo>
                    <a:pt x="632" y="3578"/>
                  </a:lnTo>
                  <a:lnTo>
                    <a:pt x="3137" y="3578"/>
                  </a:lnTo>
                  <a:lnTo>
                    <a:pt x="20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0"/>
            <p:cNvSpPr/>
            <p:nvPr/>
          </p:nvSpPr>
          <p:spPr>
            <a:xfrm>
              <a:off x="7821643" y="3789566"/>
              <a:ext cx="319112" cy="37663"/>
            </a:xfrm>
            <a:custGeom>
              <a:avLst/>
              <a:gdLst/>
              <a:ahLst/>
              <a:cxnLst/>
              <a:rect l="l" t="t" r="r" b="b"/>
              <a:pathLst>
                <a:path w="3889" h="459" extrusionOk="0">
                  <a:moveTo>
                    <a:pt x="78" y="1"/>
                  </a:moveTo>
                  <a:lnTo>
                    <a:pt x="1" y="459"/>
                  </a:lnTo>
                  <a:lnTo>
                    <a:pt x="3889" y="459"/>
                  </a:lnTo>
                  <a:lnTo>
                    <a:pt x="38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0"/>
            <p:cNvSpPr/>
            <p:nvPr/>
          </p:nvSpPr>
          <p:spPr>
            <a:xfrm>
              <a:off x="7803181"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0"/>
            <p:cNvSpPr/>
            <p:nvPr/>
          </p:nvSpPr>
          <p:spPr>
            <a:xfrm>
              <a:off x="7957034"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0"/>
            <p:cNvSpPr/>
            <p:nvPr/>
          </p:nvSpPr>
          <p:spPr>
            <a:xfrm>
              <a:off x="7865625" y="3532898"/>
              <a:ext cx="230492" cy="38402"/>
            </a:xfrm>
            <a:custGeom>
              <a:avLst/>
              <a:gdLst/>
              <a:ahLst/>
              <a:cxnLst/>
              <a:rect l="l" t="t" r="r" b="b"/>
              <a:pathLst>
                <a:path w="2809" h="468" extrusionOk="0">
                  <a:moveTo>
                    <a:pt x="78" y="1"/>
                  </a:moveTo>
                  <a:lnTo>
                    <a:pt x="0" y="467"/>
                  </a:lnTo>
                  <a:lnTo>
                    <a:pt x="2808" y="467"/>
                  </a:lnTo>
                  <a:lnTo>
                    <a:pt x="27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0"/>
            <p:cNvSpPr/>
            <p:nvPr/>
          </p:nvSpPr>
          <p:spPr>
            <a:xfrm>
              <a:off x="7813109" y="3379045"/>
              <a:ext cx="27735" cy="140478"/>
            </a:xfrm>
            <a:custGeom>
              <a:avLst/>
              <a:gdLst/>
              <a:ahLst/>
              <a:cxnLst/>
              <a:rect l="l" t="t" r="r" b="b"/>
              <a:pathLst>
                <a:path w="338" h="1712" extrusionOk="0">
                  <a:moveTo>
                    <a:pt x="1" y="1"/>
                  </a:moveTo>
                  <a:lnTo>
                    <a:pt x="1" y="1712"/>
                  </a:lnTo>
                  <a:lnTo>
                    <a:pt x="338" y="1712"/>
                  </a:ln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0"/>
            <p:cNvSpPr/>
            <p:nvPr/>
          </p:nvSpPr>
          <p:spPr>
            <a:xfrm>
              <a:off x="7659256" y="3348603"/>
              <a:ext cx="48330" cy="17067"/>
            </a:xfrm>
            <a:custGeom>
              <a:avLst/>
              <a:gdLst/>
              <a:ahLst/>
              <a:cxnLst/>
              <a:rect l="l" t="t" r="r" b="b"/>
              <a:pathLst>
                <a:path w="589" h="208" extrusionOk="0">
                  <a:moveTo>
                    <a:pt x="1" y="0"/>
                  </a:moveTo>
                  <a:lnTo>
                    <a:pt x="1"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0"/>
            <p:cNvSpPr/>
            <p:nvPr/>
          </p:nvSpPr>
          <p:spPr>
            <a:xfrm>
              <a:off x="7516070" y="3348603"/>
              <a:ext cx="48330" cy="17067"/>
            </a:xfrm>
            <a:custGeom>
              <a:avLst/>
              <a:gdLst/>
              <a:ahLst/>
              <a:cxnLst/>
              <a:rect l="l" t="t" r="r" b="b"/>
              <a:pathLst>
                <a:path w="589"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0"/>
            <p:cNvSpPr/>
            <p:nvPr/>
          </p:nvSpPr>
          <p:spPr>
            <a:xfrm>
              <a:off x="7946449" y="3348603"/>
              <a:ext cx="48248" cy="17067"/>
            </a:xfrm>
            <a:custGeom>
              <a:avLst/>
              <a:gdLst/>
              <a:ahLst/>
              <a:cxnLst/>
              <a:rect l="l" t="t" r="r" b="b"/>
              <a:pathLst>
                <a:path w="588" h="208" extrusionOk="0">
                  <a:moveTo>
                    <a:pt x="0" y="0"/>
                  </a:moveTo>
                  <a:lnTo>
                    <a:pt x="0" y="208"/>
                  </a:lnTo>
                  <a:lnTo>
                    <a:pt x="588" y="208"/>
                  </a:lnTo>
                  <a:lnTo>
                    <a:pt x="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0"/>
            <p:cNvSpPr/>
            <p:nvPr/>
          </p:nvSpPr>
          <p:spPr>
            <a:xfrm>
              <a:off x="7669923"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0"/>
            <p:cNvSpPr/>
            <p:nvPr/>
          </p:nvSpPr>
          <p:spPr>
            <a:xfrm>
              <a:off x="7525999" y="3379045"/>
              <a:ext cx="27735" cy="140478"/>
            </a:xfrm>
            <a:custGeom>
              <a:avLst/>
              <a:gdLst/>
              <a:ahLst/>
              <a:cxnLst/>
              <a:rect l="l" t="t" r="r" b="b"/>
              <a:pathLst>
                <a:path w="338" h="1712" extrusionOk="0">
                  <a:moveTo>
                    <a:pt x="0" y="1"/>
                  </a:moveTo>
                  <a:lnTo>
                    <a:pt x="0" y="1712"/>
                  </a:lnTo>
                  <a:lnTo>
                    <a:pt x="337" y="1712"/>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4" name="Google Shape;2304;p70"/>
          <p:cNvGrpSpPr/>
          <p:nvPr/>
        </p:nvGrpSpPr>
        <p:grpSpPr>
          <a:xfrm>
            <a:off x="8500343" y="1626763"/>
            <a:ext cx="867239" cy="2202766"/>
            <a:chOff x="8625618" y="1624463"/>
            <a:chExt cx="867239" cy="2202766"/>
          </a:xfrm>
          <a:solidFill>
            <a:schemeClr val="accent2"/>
          </a:solidFill>
        </p:grpSpPr>
        <p:sp>
          <p:nvSpPr>
            <p:cNvPr id="2305" name="Google Shape;2305;p70"/>
            <p:cNvSpPr/>
            <p:nvPr/>
          </p:nvSpPr>
          <p:spPr>
            <a:xfrm>
              <a:off x="8694462" y="2230521"/>
              <a:ext cx="190039" cy="190778"/>
            </a:xfrm>
            <a:custGeom>
              <a:avLst/>
              <a:gdLst/>
              <a:ahLst/>
              <a:cxnLst/>
              <a:rect l="l" t="t" r="r" b="b"/>
              <a:pathLst>
                <a:path w="2316" h="2325" extrusionOk="0">
                  <a:moveTo>
                    <a:pt x="0" y="0"/>
                  </a:moveTo>
                  <a:lnTo>
                    <a:pt x="0" y="2316"/>
                  </a:lnTo>
                  <a:lnTo>
                    <a:pt x="458" y="2316"/>
                  </a:lnTo>
                  <a:lnTo>
                    <a:pt x="458" y="545"/>
                  </a:lnTo>
                  <a:cubicBezTo>
                    <a:pt x="458" y="488"/>
                    <a:pt x="497" y="460"/>
                    <a:pt x="536" y="460"/>
                  </a:cubicBezTo>
                  <a:cubicBezTo>
                    <a:pt x="575" y="460"/>
                    <a:pt x="613" y="488"/>
                    <a:pt x="613" y="545"/>
                  </a:cubicBezTo>
                  <a:lnTo>
                    <a:pt x="613" y="2325"/>
                  </a:lnTo>
                  <a:lnTo>
                    <a:pt x="1071" y="2325"/>
                  </a:lnTo>
                  <a:lnTo>
                    <a:pt x="1071" y="545"/>
                  </a:lnTo>
                  <a:cubicBezTo>
                    <a:pt x="1071" y="488"/>
                    <a:pt x="1112" y="460"/>
                    <a:pt x="1154" y="460"/>
                  </a:cubicBezTo>
                  <a:cubicBezTo>
                    <a:pt x="1195" y="460"/>
                    <a:pt x="1236" y="488"/>
                    <a:pt x="1236" y="545"/>
                  </a:cubicBezTo>
                  <a:lnTo>
                    <a:pt x="1236" y="2325"/>
                  </a:lnTo>
                  <a:lnTo>
                    <a:pt x="1694" y="2325"/>
                  </a:lnTo>
                  <a:lnTo>
                    <a:pt x="1694" y="545"/>
                  </a:lnTo>
                  <a:cubicBezTo>
                    <a:pt x="1694" y="488"/>
                    <a:pt x="1735" y="460"/>
                    <a:pt x="1776" y="460"/>
                  </a:cubicBezTo>
                  <a:cubicBezTo>
                    <a:pt x="1817" y="460"/>
                    <a:pt x="1858" y="488"/>
                    <a:pt x="1858" y="545"/>
                  </a:cubicBezTo>
                  <a:lnTo>
                    <a:pt x="1858" y="2325"/>
                  </a:lnTo>
                  <a:lnTo>
                    <a:pt x="2316" y="2325"/>
                  </a:lnTo>
                  <a:lnTo>
                    <a:pt x="2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0"/>
            <p:cNvSpPr/>
            <p:nvPr/>
          </p:nvSpPr>
          <p:spPr>
            <a:xfrm>
              <a:off x="8660409" y="2434017"/>
              <a:ext cx="257407" cy="291459"/>
            </a:xfrm>
            <a:custGeom>
              <a:avLst/>
              <a:gdLst/>
              <a:ahLst/>
              <a:cxnLst/>
              <a:rect l="l" t="t" r="r" b="b"/>
              <a:pathLst>
                <a:path w="3137" h="3552" extrusionOk="0">
                  <a:moveTo>
                    <a:pt x="0" y="0"/>
                  </a:moveTo>
                  <a:lnTo>
                    <a:pt x="0" y="3551"/>
                  </a:lnTo>
                  <a:lnTo>
                    <a:pt x="657" y="3551"/>
                  </a:lnTo>
                  <a:lnTo>
                    <a:pt x="666" y="951"/>
                  </a:lnTo>
                  <a:cubicBezTo>
                    <a:pt x="666" y="894"/>
                    <a:pt x="704" y="866"/>
                    <a:pt x="743" y="866"/>
                  </a:cubicBezTo>
                  <a:cubicBezTo>
                    <a:pt x="782" y="866"/>
                    <a:pt x="821" y="894"/>
                    <a:pt x="821" y="951"/>
                  </a:cubicBezTo>
                  <a:lnTo>
                    <a:pt x="821" y="3551"/>
                  </a:lnTo>
                  <a:lnTo>
                    <a:pt x="1486" y="3551"/>
                  </a:lnTo>
                  <a:lnTo>
                    <a:pt x="1486" y="951"/>
                  </a:lnTo>
                  <a:cubicBezTo>
                    <a:pt x="1486" y="894"/>
                    <a:pt x="1527" y="866"/>
                    <a:pt x="1569" y="866"/>
                  </a:cubicBezTo>
                  <a:cubicBezTo>
                    <a:pt x="1610" y="866"/>
                    <a:pt x="1651" y="894"/>
                    <a:pt x="1651" y="951"/>
                  </a:cubicBezTo>
                  <a:lnTo>
                    <a:pt x="1651" y="3551"/>
                  </a:lnTo>
                  <a:lnTo>
                    <a:pt x="2316" y="3551"/>
                  </a:lnTo>
                  <a:lnTo>
                    <a:pt x="2316" y="951"/>
                  </a:lnTo>
                  <a:cubicBezTo>
                    <a:pt x="2316" y="894"/>
                    <a:pt x="2355" y="866"/>
                    <a:pt x="2394" y="866"/>
                  </a:cubicBezTo>
                  <a:cubicBezTo>
                    <a:pt x="2433" y="866"/>
                    <a:pt x="2471" y="894"/>
                    <a:pt x="2471" y="951"/>
                  </a:cubicBezTo>
                  <a:lnTo>
                    <a:pt x="2471" y="3551"/>
                  </a:lnTo>
                  <a:lnTo>
                    <a:pt x="3137" y="3551"/>
                  </a:lnTo>
                  <a:lnTo>
                    <a:pt x="31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0"/>
            <p:cNvSpPr/>
            <p:nvPr/>
          </p:nvSpPr>
          <p:spPr>
            <a:xfrm>
              <a:off x="8965244" y="3247183"/>
              <a:ext cx="188726" cy="20678"/>
            </a:xfrm>
            <a:custGeom>
              <a:avLst/>
              <a:gdLst/>
              <a:ahLst/>
              <a:cxnLst/>
              <a:rect l="l" t="t" r="r" b="b"/>
              <a:pathLst>
                <a:path w="2300" h="252" extrusionOk="0">
                  <a:moveTo>
                    <a:pt x="1" y="1"/>
                  </a:moveTo>
                  <a:lnTo>
                    <a:pt x="1" y="251"/>
                  </a:lnTo>
                  <a:lnTo>
                    <a:pt x="2299" y="251"/>
                  </a:lnTo>
                  <a:lnTo>
                    <a:pt x="22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0"/>
            <p:cNvSpPr/>
            <p:nvPr/>
          </p:nvSpPr>
          <p:spPr>
            <a:xfrm>
              <a:off x="8747634" y="1835590"/>
              <a:ext cx="82958" cy="110692"/>
            </a:xfrm>
            <a:custGeom>
              <a:avLst/>
              <a:gdLst/>
              <a:ahLst/>
              <a:cxnLst/>
              <a:rect l="l" t="t" r="r" b="b"/>
              <a:pathLst>
                <a:path w="1011" h="1349" extrusionOk="0">
                  <a:moveTo>
                    <a:pt x="510" y="1"/>
                  </a:moveTo>
                  <a:lnTo>
                    <a:pt x="0" y="1348"/>
                  </a:lnTo>
                  <a:lnTo>
                    <a:pt x="1011" y="1348"/>
                  </a:lnTo>
                  <a:lnTo>
                    <a:pt x="5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0"/>
            <p:cNvSpPr/>
            <p:nvPr/>
          </p:nvSpPr>
          <p:spPr>
            <a:xfrm>
              <a:off x="8965244" y="3196144"/>
              <a:ext cx="188726" cy="37663"/>
            </a:xfrm>
            <a:custGeom>
              <a:avLst/>
              <a:gdLst/>
              <a:ahLst/>
              <a:cxnLst/>
              <a:rect l="l" t="t" r="r" b="b"/>
              <a:pathLst>
                <a:path w="2300" h="459" extrusionOk="0">
                  <a:moveTo>
                    <a:pt x="1" y="1"/>
                  </a:moveTo>
                  <a:lnTo>
                    <a:pt x="1" y="458"/>
                  </a:lnTo>
                  <a:lnTo>
                    <a:pt x="2299" y="458"/>
                  </a:lnTo>
                  <a:lnTo>
                    <a:pt x="22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0"/>
            <p:cNvSpPr/>
            <p:nvPr/>
          </p:nvSpPr>
          <p:spPr>
            <a:xfrm>
              <a:off x="8753296" y="1624463"/>
              <a:ext cx="72373" cy="185690"/>
            </a:xfrm>
            <a:custGeom>
              <a:avLst/>
              <a:gdLst/>
              <a:ahLst/>
              <a:cxnLst/>
              <a:rect l="l" t="t" r="r" b="b"/>
              <a:pathLst>
                <a:path w="882" h="2263" extrusionOk="0">
                  <a:moveTo>
                    <a:pt x="437" y="1"/>
                  </a:moveTo>
                  <a:cubicBezTo>
                    <a:pt x="395" y="1"/>
                    <a:pt x="354" y="29"/>
                    <a:pt x="354" y="85"/>
                  </a:cubicBezTo>
                  <a:lnTo>
                    <a:pt x="354" y="1614"/>
                  </a:lnTo>
                  <a:cubicBezTo>
                    <a:pt x="0" y="1718"/>
                    <a:pt x="69" y="2245"/>
                    <a:pt x="441" y="2262"/>
                  </a:cubicBezTo>
                  <a:cubicBezTo>
                    <a:pt x="812" y="2254"/>
                    <a:pt x="881" y="1718"/>
                    <a:pt x="519" y="1614"/>
                  </a:cubicBezTo>
                  <a:lnTo>
                    <a:pt x="519" y="85"/>
                  </a:lnTo>
                  <a:cubicBezTo>
                    <a:pt x="519" y="29"/>
                    <a:pt x="478" y="1"/>
                    <a:pt x="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0"/>
            <p:cNvSpPr/>
            <p:nvPr/>
          </p:nvSpPr>
          <p:spPr>
            <a:xfrm>
              <a:off x="8744762" y="1958919"/>
              <a:ext cx="88701" cy="88701"/>
            </a:xfrm>
            <a:custGeom>
              <a:avLst/>
              <a:gdLst/>
              <a:ahLst/>
              <a:cxnLst/>
              <a:rect l="l" t="t" r="r" b="b"/>
              <a:pathLst>
                <a:path w="1081" h="1081" extrusionOk="0">
                  <a:moveTo>
                    <a:pt x="0" y="1"/>
                  </a:moveTo>
                  <a:lnTo>
                    <a:pt x="0" y="1081"/>
                  </a:lnTo>
                  <a:lnTo>
                    <a:pt x="1081" y="1081"/>
                  </a:lnTo>
                  <a:lnTo>
                    <a:pt x="10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0"/>
            <p:cNvSpPr/>
            <p:nvPr/>
          </p:nvSpPr>
          <p:spPr>
            <a:xfrm>
              <a:off x="8710709" y="2061078"/>
              <a:ext cx="156807" cy="156069"/>
            </a:xfrm>
            <a:custGeom>
              <a:avLst/>
              <a:gdLst/>
              <a:ahLst/>
              <a:cxnLst/>
              <a:rect l="l" t="t" r="r" b="b"/>
              <a:pathLst>
                <a:path w="1911" h="1902" extrusionOk="0">
                  <a:moveTo>
                    <a:pt x="1" y="0"/>
                  </a:moveTo>
                  <a:lnTo>
                    <a:pt x="1" y="1901"/>
                  </a:lnTo>
                  <a:lnTo>
                    <a:pt x="459" y="1901"/>
                  </a:lnTo>
                  <a:lnTo>
                    <a:pt x="467" y="536"/>
                  </a:lnTo>
                  <a:cubicBezTo>
                    <a:pt x="467" y="480"/>
                    <a:pt x="506" y="452"/>
                    <a:pt x="545" y="452"/>
                  </a:cubicBezTo>
                  <a:cubicBezTo>
                    <a:pt x="584" y="452"/>
                    <a:pt x="623" y="480"/>
                    <a:pt x="623" y="536"/>
                  </a:cubicBezTo>
                  <a:lnTo>
                    <a:pt x="623" y="1901"/>
                  </a:lnTo>
                  <a:lnTo>
                    <a:pt x="873" y="1901"/>
                  </a:lnTo>
                  <a:lnTo>
                    <a:pt x="873" y="536"/>
                  </a:lnTo>
                  <a:cubicBezTo>
                    <a:pt x="873" y="480"/>
                    <a:pt x="914" y="452"/>
                    <a:pt x="956" y="452"/>
                  </a:cubicBezTo>
                  <a:cubicBezTo>
                    <a:pt x="997" y="452"/>
                    <a:pt x="1038" y="480"/>
                    <a:pt x="1038" y="536"/>
                  </a:cubicBezTo>
                  <a:lnTo>
                    <a:pt x="1038" y="1901"/>
                  </a:lnTo>
                  <a:lnTo>
                    <a:pt x="1288" y="1901"/>
                  </a:lnTo>
                  <a:lnTo>
                    <a:pt x="1288" y="536"/>
                  </a:lnTo>
                  <a:cubicBezTo>
                    <a:pt x="1288" y="480"/>
                    <a:pt x="1329" y="452"/>
                    <a:pt x="1370" y="452"/>
                  </a:cubicBezTo>
                  <a:cubicBezTo>
                    <a:pt x="1411" y="452"/>
                    <a:pt x="1452" y="480"/>
                    <a:pt x="1452" y="536"/>
                  </a:cubicBezTo>
                  <a:lnTo>
                    <a:pt x="1452" y="1901"/>
                  </a:lnTo>
                  <a:lnTo>
                    <a:pt x="1910" y="1901"/>
                  </a:lnTo>
                  <a:lnTo>
                    <a:pt x="19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0"/>
            <p:cNvSpPr/>
            <p:nvPr/>
          </p:nvSpPr>
          <p:spPr>
            <a:xfrm>
              <a:off x="9234712" y="2230521"/>
              <a:ext cx="190039" cy="190778"/>
            </a:xfrm>
            <a:custGeom>
              <a:avLst/>
              <a:gdLst/>
              <a:ahLst/>
              <a:cxnLst/>
              <a:rect l="l" t="t" r="r" b="b"/>
              <a:pathLst>
                <a:path w="2316" h="2325" extrusionOk="0">
                  <a:moveTo>
                    <a:pt x="0" y="0"/>
                  </a:moveTo>
                  <a:lnTo>
                    <a:pt x="0" y="2316"/>
                  </a:lnTo>
                  <a:lnTo>
                    <a:pt x="458" y="2316"/>
                  </a:lnTo>
                  <a:lnTo>
                    <a:pt x="458" y="545"/>
                  </a:lnTo>
                  <a:cubicBezTo>
                    <a:pt x="458" y="488"/>
                    <a:pt x="499" y="460"/>
                    <a:pt x="540" y="460"/>
                  </a:cubicBezTo>
                  <a:cubicBezTo>
                    <a:pt x="581" y="460"/>
                    <a:pt x="622" y="488"/>
                    <a:pt x="622" y="545"/>
                  </a:cubicBezTo>
                  <a:lnTo>
                    <a:pt x="622" y="2325"/>
                  </a:lnTo>
                  <a:lnTo>
                    <a:pt x="1080" y="2325"/>
                  </a:lnTo>
                  <a:lnTo>
                    <a:pt x="1080" y="545"/>
                  </a:lnTo>
                  <a:cubicBezTo>
                    <a:pt x="1080" y="488"/>
                    <a:pt x="1121" y="460"/>
                    <a:pt x="1162" y="460"/>
                  </a:cubicBezTo>
                  <a:cubicBezTo>
                    <a:pt x="1203" y="460"/>
                    <a:pt x="1244" y="488"/>
                    <a:pt x="1244" y="545"/>
                  </a:cubicBezTo>
                  <a:lnTo>
                    <a:pt x="1244" y="2325"/>
                  </a:lnTo>
                  <a:lnTo>
                    <a:pt x="1702" y="2325"/>
                  </a:lnTo>
                  <a:lnTo>
                    <a:pt x="1702" y="545"/>
                  </a:lnTo>
                  <a:cubicBezTo>
                    <a:pt x="1702" y="488"/>
                    <a:pt x="1741" y="460"/>
                    <a:pt x="1780" y="460"/>
                  </a:cubicBezTo>
                  <a:cubicBezTo>
                    <a:pt x="1819" y="460"/>
                    <a:pt x="1858" y="488"/>
                    <a:pt x="1858" y="545"/>
                  </a:cubicBezTo>
                  <a:lnTo>
                    <a:pt x="1858" y="2325"/>
                  </a:lnTo>
                  <a:lnTo>
                    <a:pt x="2316" y="2325"/>
                  </a:lnTo>
                  <a:lnTo>
                    <a:pt x="2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0"/>
            <p:cNvSpPr/>
            <p:nvPr/>
          </p:nvSpPr>
          <p:spPr>
            <a:xfrm>
              <a:off x="9201316" y="2434017"/>
              <a:ext cx="257489" cy="291459"/>
            </a:xfrm>
            <a:custGeom>
              <a:avLst/>
              <a:gdLst/>
              <a:ahLst/>
              <a:cxnLst/>
              <a:rect l="l" t="t" r="r" b="b"/>
              <a:pathLst>
                <a:path w="3138" h="3552" extrusionOk="0">
                  <a:moveTo>
                    <a:pt x="1" y="0"/>
                  </a:moveTo>
                  <a:lnTo>
                    <a:pt x="1" y="3551"/>
                  </a:lnTo>
                  <a:lnTo>
                    <a:pt x="658" y="3551"/>
                  </a:lnTo>
                  <a:lnTo>
                    <a:pt x="658" y="951"/>
                  </a:lnTo>
                  <a:cubicBezTo>
                    <a:pt x="658" y="894"/>
                    <a:pt x="699" y="866"/>
                    <a:pt x="740" y="866"/>
                  </a:cubicBezTo>
                  <a:cubicBezTo>
                    <a:pt x="781" y="866"/>
                    <a:pt x="822" y="894"/>
                    <a:pt x="822" y="951"/>
                  </a:cubicBezTo>
                  <a:lnTo>
                    <a:pt x="822" y="3551"/>
                  </a:lnTo>
                  <a:lnTo>
                    <a:pt x="1487" y="3551"/>
                  </a:lnTo>
                  <a:lnTo>
                    <a:pt x="1487" y="951"/>
                  </a:lnTo>
                  <a:cubicBezTo>
                    <a:pt x="1487" y="894"/>
                    <a:pt x="1528" y="866"/>
                    <a:pt x="1569" y="866"/>
                  </a:cubicBezTo>
                  <a:cubicBezTo>
                    <a:pt x="1610" y="866"/>
                    <a:pt x="1651" y="894"/>
                    <a:pt x="1651" y="951"/>
                  </a:cubicBezTo>
                  <a:lnTo>
                    <a:pt x="1651" y="3551"/>
                  </a:lnTo>
                  <a:lnTo>
                    <a:pt x="2308" y="3551"/>
                  </a:lnTo>
                  <a:lnTo>
                    <a:pt x="2308" y="951"/>
                  </a:lnTo>
                  <a:cubicBezTo>
                    <a:pt x="2308" y="894"/>
                    <a:pt x="2349" y="866"/>
                    <a:pt x="2390" y="866"/>
                  </a:cubicBezTo>
                  <a:cubicBezTo>
                    <a:pt x="2431" y="866"/>
                    <a:pt x="2472" y="894"/>
                    <a:pt x="2472" y="951"/>
                  </a:cubicBezTo>
                  <a:lnTo>
                    <a:pt x="2472" y="3551"/>
                  </a:lnTo>
                  <a:lnTo>
                    <a:pt x="3137" y="3551"/>
                  </a:lnTo>
                  <a:lnTo>
                    <a:pt x="31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0"/>
            <p:cNvSpPr/>
            <p:nvPr/>
          </p:nvSpPr>
          <p:spPr>
            <a:xfrm>
              <a:off x="8625618" y="2738852"/>
              <a:ext cx="867239" cy="1088378"/>
            </a:xfrm>
            <a:custGeom>
              <a:avLst/>
              <a:gdLst/>
              <a:ahLst/>
              <a:cxnLst/>
              <a:rect l="l" t="t" r="r" b="b"/>
              <a:pathLst>
                <a:path w="10569" h="13264" extrusionOk="0">
                  <a:moveTo>
                    <a:pt x="1" y="0"/>
                  </a:moveTo>
                  <a:lnTo>
                    <a:pt x="1" y="13264"/>
                  </a:lnTo>
                  <a:lnTo>
                    <a:pt x="874" y="13264"/>
                  </a:lnTo>
                  <a:lnTo>
                    <a:pt x="874" y="951"/>
                  </a:lnTo>
                  <a:cubicBezTo>
                    <a:pt x="874" y="899"/>
                    <a:pt x="915" y="873"/>
                    <a:pt x="956" y="873"/>
                  </a:cubicBezTo>
                  <a:cubicBezTo>
                    <a:pt x="997" y="873"/>
                    <a:pt x="1038" y="899"/>
                    <a:pt x="1038" y="951"/>
                  </a:cubicBezTo>
                  <a:lnTo>
                    <a:pt x="1038" y="13264"/>
                  </a:lnTo>
                  <a:lnTo>
                    <a:pt x="1910" y="13264"/>
                  </a:lnTo>
                  <a:lnTo>
                    <a:pt x="1910" y="951"/>
                  </a:lnTo>
                  <a:cubicBezTo>
                    <a:pt x="1910" y="899"/>
                    <a:pt x="1951" y="873"/>
                    <a:pt x="1993" y="873"/>
                  </a:cubicBezTo>
                  <a:cubicBezTo>
                    <a:pt x="2034" y="873"/>
                    <a:pt x="2075" y="899"/>
                    <a:pt x="2075" y="951"/>
                  </a:cubicBezTo>
                  <a:lnTo>
                    <a:pt x="2075" y="13264"/>
                  </a:lnTo>
                  <a:lnTo>
                    <a:pt x="2939" y="13264"/>
                  </a:lnTo>
                  <a:lnTo>
                    <a:pt x="2939" y="951"/>
                  </a:lnTo>
                  <a:cubicBezTo>
                    <a:pt x="2939" y="899"/>
                    <a:pt x="2980" y="873"/>
                    <a:pt x="3021" y="873"/>
                  </a:cubicBezTo>
                  <a:cubicBezTo>
                    <a:pt x="3062" y="873"/>
                    <a:pt x="3103" y="899"/>
                    <a:pt x="3103" y="951"/>
                  </a:cubicBezTo>
                  <a:lnTo>
                    <a:pt x="3103" y="13264"/>
                  </a:lnTo>
                  <a:lnTo>
                    <a:pt x="3976" y="13264"/>
                  </a:lnTo>
                  <a:lnTo>
                    <a:pt x="3976" y="7941"/>
                  </a:lnTo>
                  <a:lnTo>
                    <a:pt x="5280" y="6818"/>
                  </a:lnTo>
                  <a:lnTo>
                    <a:pt x="6594" y="7941"/>
                  </a:lnTo>
                  <a:lnTo>
                    <a:pt x="6594" y="13264"/>
                  </a:lnTo>
                  <a:lnTo>
                    <a:pt x="7466" y="13264"/>
                  </a:lnTo>
                  <a:lnTo>
                    <a:pt x="7466" y="951"/>
                  </a:lnTo>
                  <a:cubicBezTo>
                    <a:pt x="7466" y="899"/>
                    <a:pt x="7507" y="873"/>
                    <a:pt x="7548" y="873"/>
                  </a:cubicBezTo>
                  <a:cubicBezTo>
                    <a:pt x="7589" y="873"/>
                    <a:pt x="7630" y="899"/>
                    <a:pt x="7630" y="951"/>
                  </a:cubicBezTo>
                  <a:lnTo>
                    <a:pt x="7630" y="13264"/>
                  </a:lnTo>
                  <a:lnTo>
                    <a:pt x="8494" y="13264"/>
                  </a:lnTo>
                  <a:lnTo>
                    <a:pt x="8494" y="951"/>
                  </a:lnTo>
                  <a:cubicBezTo>
                    <a:pt x="8494" y="899"/>
                    <a:pt x="8536" y="873"/>
                    <a:pt x="8577" y="873"/>
                  </a:cubicBezTo>
                  <a:cubicBezTo>
                    <a:pt x="8618" y="873"/>
                    <a:pt x="8659" y="899"/>
                    <a:pt x="8659" y="951"/>
                  </a:cubicBezTo>
                  <a:lnTo>
                    <a:pt x="8659" y="13264"/>
                  </a:lnTo>
                  <a:lnTo>
                    <a:pt x="9540" y="13264"/>
                  </a:lnTo>
                  <a:lnTo>
                    <a:pt x="9540" y="951"/>
                  </a:lnTo>
                  <a:cubicBezTo>
                    <a:pt x="9540" y="899"/>
                    <a:pt x="9581" y="873"/>
                    <a:pt x="9622" y="873"/>
                  </a:cubicBezTo>
                  <a:cubicBezTo>
                    <a:pt x="9663" y="873"/>
                    <a:pt x="9704" y="899"/>
                    <a:pt x="9704" y="951"/>
                  </a:cubicBezTo>
                  <a:lnTo>
                    <a:pt x="9704" y="13264"/>
                  </a:lnTo>
                  <a:lnTo>
                    <a:pt x="10568" y="13264"/>
                  </a:lnTo>
                  <a:lnTo>
                    <a:pt x="10568" y="0"/>
                  </a:lnTo>
                  <a:lnTo>
                    <a:pt x="6602" y="0"/>
                  </a:lnTo>
                  <a:lnTo>
                    <a:pt x="6602" y="7734"/>
                  </a:lnTo>
                  <a:lnTo>
                    <a:pt x="5341" y="6654"/>
                  </a:lnTo>
                  <a:cubicBezTo>
                    <a:pt x="5323" y="6636"/>
                    <a:pt x="5304" y="6628"/>
                    <a:pt x="5286" y="6628"/>
                  </a:cubicBezTo>
                  <a:cubicBezTo>
                    <a:pt x="5267" y="6628"/>
                    <a:pt x="5250" y="6636"/>
                    <a:pt x="5237" y="6654"/>
                  </a:cubicBezTo>
                  <a:lnTo>
                    <a:pt x="3976" y="7734"/>
                  </a:lnTo>
                  <a:lnTo>
                    <a:pt x="39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0"/>
            <p:cNvSpPr/>
            <p:nvPr/>
          </p:nvSpPr>
          <p:spPr>
            <a:xfrm>
              <a:off x="9285750" y="1958919"/>
              <a:ext cx="88701" cy="88701"/>
            </a:xfrm>
            <a:custGeom>
              <a:avLst/>
              <a:gdLst/>
              <a:ahLst/>
              <a:cxnLst/>
              <a:rect l="l" t="t" r="r" b="b"/>
              <a:pathLst>
                <a:path w="1081" h="1081" extrusionOk="0">
                  <a:moveTo>
                    <a:pt x="0" y="1"/>
                  </a:moveTo>
                  <a:lnTo>
                    <a:pt x="0" y="1081"/>
                  </a:lnTo>
                  <a:lnTo>
                    <a:pt x="1080" y="1081"/>
                  </a:lnTo>
                  <a:lnTo>
                    <a:pt x="1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0"/>
            <p:cNvSpPr/>
            <p:nvPr/>
          </p:nvSpPr>
          <p:spPr>
            <a:xfrm>
              <a:off x="9252436" y="2061078"/>
              <a:ext cx="155987" cy="156069"/>
            </a:xfrm>
            <a:custGeom>
              <a:avLst/>
              <a:gdLst/>
              <a:ahLst/>
              <a:cxnLst/>
              <a:rect l="l" t="t" r="r" b="b"/>
              <a:pathLst>
                <a:path w="1901" h="1902" extrusionOk="0">
                  <a:moveTo>
                    <a:pt x="0" y="0"/>
                  </a:moveTo>
                  <a:lnTo>
                    <a:pt x="0" y="1901"/>
                  </a:lnTo>
                  <a:lnTo>
                    <a:pt x="458" y="1901"/>
                  </a:lnTo>
                  <a:lnTo>
                    <a:pt x="449" y="536"/>
                  </a:lnTo>
                  <a:cubicBezTo>
                    <a:pt x="449" y="480"/>
                    <a:pt x="490" y="452"/>
                    <a:pt x="531" y="452"/>
                  </a:cubicBezTo>
                  <a:cubicBezTo>
                    <a:pt x="573" y="452"/>
                    <a:pt x="614" y="480"/>
                    <a:pt x="614" y="536"/>
                  </a:cubicBezTo>
                  <a:lnTo>
                    <a:pt x="614" y="1901"/>
                  </a:lnTo>
                  <a:lnTo>
                    <a:pt x="864" y="1901"/>
                  </a:lnTo>
                  <a:lnTo>
                    <a:pt x="864" y="536"/>
                  </a:lnTo>
                  <a:cubicBezTo>
                    <a:pt x="864" y="480"/>
                    <a:pt x="905" y="452"/>
                    <a:pt x="946" y="452"/>
                  </a:cubicBezTo>
                  <a:cubicBezTo>
                    <a:pt x="987" y="452"/>
                    <a:pt x="1028" y="480"/>
                    <a:pt x="1028" y="536"/>
                  </a:cubicBezTo>
                  <a:lnTo>
                    <a:pt x="1028" y="1901"/>
                  </a:lnTo>
                  <a:lnTo>
                    <a:pt x="1279" y="1901"/>
                  </a:lnTo>
                  <a:lnTo>
                    <a:pt x="1279" y="536"/>
                  </a:lnTo>
                  <a:cubicBezTo>
                    <a:pt x="1279" y="480"/>
                    <a:pt x="1318" y="452"/>
                    <a:pt x="1357" y="452"/>
                  </a:cubicBezTo>
                  <a:cubicBezTo>
                    <a:pt x="1396" y="452"/>
                    <a:pt x="1434" y="480"/>
                    <a:pt x="1434" y="536"/>
                  </a:cubicBezTo>
                  <a:lnTo>
                    <a:pt x="1434" y="1901"/>
                  </a:lnTo>
                  <a:lnTo>
                    <a:pt x="1901" y="1901"/>
                  </a:lnTo>
                  <a:lnTo>
                    <a:pt x="19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0"/>
            <p:cNvSpPr/>
            <p:nvPr/>
          </p:nvSpPr>
          <p:spPr>
            <a:xfrm>
              <a:off x="9288540" y="1835590"/>
              <a:ext cx="83040" cy="110692"/>
            </a:xfrm>
            <a:custGeom>
              <a:avLst/>
              <a:gdLst/>
              <a:ahLst/>
              <a:cxnLst/>
              <a:rect l="l" t="t" r="r" b="b"/>
              <a:pathLst>
                <a:path w="1012" h="1349" extrusionOk="0">
                  <a:moveTo>
                    <a:pt x="502" y="1"/>
                  </a:moveTo>
                  <a:lnTo>
                    <a:pt x="1" y="1348"/>
                  </a:lnTo>
                  <a:lnTo>
                    <a:pt x="1012" y="1348"/>
                  </a:lnTo>
                  <a:lnTo>
                    <a:pt x="5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0"/>
            <p:cNvSpPr/>
            <p:nvPr/>
          </p:nvSpPr>
          <p:spPr>
            <a:xfrm>
              <a:off x="9294202" y="1624463"/>
              <a:ext cx="72455" cy="185690"/>
            </a:xfrm>
            <a:custGeom>
              <a:avLst/>
              <a:gdLst/>
              <a:ahLst/>
              <a:cxnLst/>
              <a:rect l="l" t="t" r="r" b="b"/>
              <a:pathLst>
                <a:path w="883" h="2263" extrusionOk="0">
                  <a:moveTo>
                    <a:pt x="437" y="1"/>
                  </a:moveTo>
                  <a:cubicBezTo>
                    <a:pt x="396" y="1"/>
                    <a:pt x="355" y="29"/>
                    <a:pt x="355" y="85"/>
                  </a:cubicBezTo>
                  <a:lnTo>
                    <a:pt x="355" y="1614"/>
                  </a:lnTo>
                  <a:cubicBezTo>
                    <a:pt x="1" y="1718"/>
                    <a:pt x="61" y="2245"/>
                    <a:pt x="433" y="2262"/>
                  </a:cubicBezTo>
                  <a:cubicBezTo>
                    <a:pt x="813" y="2254"/>
                    <a:pt x="882" y="1718"/>
                    <a:pt x="519" y="1614"/>
                  </a:cubicBezTo>
                  <a:lnTo>
                    <a:pt x="519" y="85"/>
                  </a:lnTo>
                  <a:cubicBezTo>
                    <a:pt x="519" y="29"/>
                    <a:pt x="478" y="1"/>
                    <a:pt x="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70"/>
          <p:cNvGrpSpPr/>
          <p:nvPr/>
        </p:nvGrpSpPr>
        <p:grpSpPr>
          <a:xfrm rot="16942">
            <a:off x="3829083" y="1569964"/>
            <a:ext cx="4962350" cy="3034650"/>
            <a:chOff x="3675723" y="1369555"/>
            <a:chExt cx="4439400" cy="2409517"/>
          </a:xfrm>
        </p:grpSpPr>
        <p:sp>
          <p:nvSpPr>
            <p:cNvPr id="2321" name="Google Shape;2321;p70"/>
            <p:cNvSpPr/>
            <p:nvPr/>
          </p:nvSpPr>
          <p:spPr>
            <a:xfrm>
              <a:off x="3675723" y="3607015"/>
              <a:ext cx="4439400" cy="172057"/>
            </a:xfrm>
            <a:custGeom>
              <a:avLst/>
              <a:gdLst/>
              <a:ahLst/>
              <a:cxnLst/>
              <a:rect l="l" t="t" r="r" b="b"/>
              <a:pathLst>
                <a:path w="155482" h="6026" extrusionOk="0">
                  <a:moveTo>
                    <a:pt x="318" y="1"/>
                  </a:moveTo>
                  <a:cubicBezTo>
                    <a:pt x="142" y="1"/>
                    <a:pt x="0" y="144"/>
                    <a:pt x="0" y="318"/>
                  </a:cubicBezTo>
                  <a:cubicBezTo>
                    <a:pt x="0" y="3470"/>
                    <a:pt x="2555" y="6025"/>
                    <a:pt x="5705" y="6025"/>
                  </a:cubicBezTo>
                  <a:lnTo>
                    <a:pt x="149776" y="6025"/>
                  </a:lnTo>
                  <a:cubicBezTo>
                    <a:pt x="152926" y="6025"/>
                    <a:pt x="155481" y="3470"/>
                    <a:pt x="155481" y="318"/>
                  </a:cubicBezTo>
                  <a:cubicBezTo>
                    <a:pt x="155481" y="144"/>
                    <a:pt x="155340" y="1"/>
                    <a:pt x="155164" y="1"/>
                  </a:cubicBezTo>
                  <a:close/>
                </a:path>
              </a:pathLst>
            </a:custGeom>
            <a:solidFill>
              <a:srgbClr val="003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0"/>
            <p:cNvSpPr/>
            <p:nvPr/>
          </p:nvSpPr>
          <p:spPr>
            <a:xfrm>
              <a:off x="4048504" y="1369555"/>
              <a:ext cx="3693808" cy="2237545"/>
            </a:xfrm>
            <a:custGeom>
              <a:avLst/>
              <a:gdLst/>
              <a:ahLst/>
              <a:cxnLst/>
              <a:rect l="l" t="t" r="r" b="b"/>
              <a:pathLst>
                <a:path w="129369" h="78366" extrusionOk="0">
                  <a:moveTo>
                    <a:pt x="129" y="0"/>
                  </a:moveTo>
                  <a:cubicBezTo>
                    <a:pt x="59" y="0"/>
                    <a:pt x="0" y="57"/>
                    <a:pt x="0" y="129"/>
                  </a:cubicBezTo>
                  <a:lnTo>
                    <a:pt x="0" y="78366"/>
                  </a:lnTo>
                  <a:lnTo>
                    <a:pt x="129369" y="78366"/>
                  </a:lnTo>
                  <a:lnTo>
                    <a:pt x="129369" y="129"/>
                  </a:lnTo>
                  <a:cubicBezTo>
                    <a:pt x="129369" y="57"/>
                    <a:pt x="129311" y="0"/>
                    <a:pt x="129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0"/>
            <p:cNvSpPr/>
            <p:nvPr/>
          </p:nvSpPr>
          <p:spPr>
            <a:xfrm>
              <a:off x="5358322" y="3607072"/>
              <a:ext cx="1074174" cy="69468"/>
            </a:xfrm>
            <a:custGeom>
              <a:avLst/>
              <a:gdLst/>
              <a:ahLst/>
              <a:cxnLst/>
              <a:rect l="l" t="t" r="r" b="b"/>
              <a:pathLst>
                <a:path w="37621" h="2433" extrusionOk="0">
                  <a:moveTo>
                    <a:pt x="1" y="1"/>
                  </a:moveTo>
                  <a:cubicBezTo>
                    <a:pt x="1" y="1344"/>
                    <a:pt x="1090" y="2432"/>
                    <a:pt x="2434" y="2432"/>
                  </a:cubicBezTo>
                  <a:lnTo>
                    <a:pt x="35189" y="2432"/>
                  </a:lnTo>
                  <a:cubicBezTo>
                    <a:pt x="36532" y="2432"/>
                    <a:pt x="37621" y="1344"/>
                    <a:pt x="37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6" name="Google Shape;2326;p70"/>
          <p:cNvGrpSpPr/>
          <p:nvPr/>
        </p:nvGrpSpPr>
        <p:grpSpPr>
          <a:xfrm>
            <a:off x="8112056" y="2787316"/>
            <a:ext cx="623888" cy="1042204"/>
            <a:chOff x="3475625" y="4216450"/>
            <a:chExt cx="432925" cy="723200"/>
          </a:xfrm>
        </p:grpSpPr>
        <p:sp>
          <p:nvSpPr>
            <p:cNvPr id="2327" name="Google Shape;2327;p70"/>
            <p:cNvSpPr/>
            <p:nvPr/>
          </p:nvSpPr>
          <p:spPr>
            <a:xfrm>
              <a:off x="3586200" y="4540450"/>
              <a:ext cx="211500" cy="114450"/>
            </a:xfrm>
            <a:custGeom>
              <a:avLst/>
              <a:gdLst/>
              <a:ahLst/>
              <a:cxnLst/>
              <a:rect l="l" t="t" r="r" b="b"/>
              <a:pathLst>
                <a:path w="8460" h="4578" extrusionOk="0">
                  <a:moveTo>
                    <a:pt x="1" y="0"/>
                  </a:moveTo>
                  <a:lnTo>
                    <a:pt x="1" y="4578"/>
                  </a:lnTo>
                  <a:cubicBezTo>
                    <a:pt x="1593" y="3340"/>
                    <a:pt x="3019" y="1891"/>
                    <a:pt x="4236" y="277"/>
                  </a:cubicBezTo>
                  <a:cubicBezTo>
                    <a:pt x="5441" y="1891"/>
                    <a:pt x="6867" y="3340"/>
                    <a:pt x="8460" y="4578"/>
                  </a:cubicBezTo>
                  <a:lnTo>
                    <a:pt x="8460" y="0"/>
                  </a:lnTo>
                  <a:cubicBezTo>
                    <a:pt x="7492" y="192"/>
                    <a:pt x="6509" y="288"/>
                    <a:pt x="5528" y="288"/>
                  </a:cubicBezTo>
                  <a:cubicBezTo>
                    <a:pt x="5096" y="288"/>
                    <a:pt x="4665" y="269"/>
                    <a:pt x="4236" y="232"/>
                  </a:cubicBezTo>
                  <a:cubicBezTo>
                    <a:pt x="3803" y="269"/>
                    <a:pt x="3370" y="288"/>
                    <a:pt x="2936" y="288"/>
                  </a:cubicBezTo>
                  <a:cubicBezTo>
                    <a:pt x="1952" y="288"/>
                    <a:pt x="968" y="19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0"/>
            <p:cNvSpPr/>
            <p:nvPr/>
          </p:nvSpPr>
          <p:spPr>
            <a:xfrm>
              <a:off x="3475625" y="4557300"/>
              <a:ext cx="432925" cy="201100"/>
            </a:xfrm>
            <a:custGeom>
              <a:avLst/>
              <a:gdLst/>
              <a:ahLst/>
              <a:cxnLst/>
              <a:rect l="l" t="t" r="r" b="b"/>
              <a:pathLst>
                <a:path w="17317" h="8044" extrusionOk="0">
                  <a:moveTo>
                    <a:pt x="8659" y="1"/>
                  </a:moveTo>
                  <a:cubicBezTo>
                    <a:pt x="7442" y="1615"/>
                    <a:pt x="6016" y="3064"/>
                    <a:pt x="4424" y="4302"/>
                  </a:cubicBezTo>
                  <a:cubicBezTo>
                    <a:pt x="3141" y="5275"/>
                    <a:pt x="1626" y="6160"/>
                    <a:pt x="1" y="6580"/>
                  </a:cubicBezTo>
                  <a:cubicBezTo>
                    <a:pt x="1" y="6580"/>
                    <a:pt x="1195" y="7243"/>
                    <a:pt x="3296" y="7675"/>
                  </a:cubicBezTo>
                  <a:cubicBezTo>
                    <a:pt x="4527" y="7921"/>
                    <a:pt x="5773" y="8044"/>
                    <a:pt x="7021" y="8044"/>
                  </a:cubicBezTo>
                  <a:cubicBezTo>
                    <a:pt x="7567" y="8044"/>
                    <a:pt x="8113" y="8020"/>
                    <a:pt x="8659" y="7973"/>
                  </a:cubicBezTo>
                  <a:cubicBezTo>
                    <a:pt x="9204" y="8020"/>
                    <a:pt x="9750" y="8044"/>
                    <a:pt x="10296" y="8044"/>
                  </a:cubicBezTo>
                  <a:cubicBezTo>
                    <a:pt x="11543" y="8044"/>
                    <a:pt x="12787" y="7921"/>
                    <a:pt x="14011" y="7675"/>
                  </a:cubicBezTo>
                  <a:cubicBezTo>
                    <a:pt x="16123" y="7243"/>
                    <a:pt x="17317" y="6580"/>
                    <a:pt x="17317" y="6580"/>
                  </a:cubicBezTo>
                  <a:cubicBezTo>
                    <a:pt x="15680" y="6160"/>
                    <a:pt x="14165" y="5286"/>
                    <a:pt x="12883" y="4302"/>
                  </a:cubicBezTo>
                  <a:cubicBezTo>
                    <a:pt x="11290" y="3064"/>
                    <a:pt x="9864" y="1615"/>
                    <a:pt x="8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0"/>
            <p:cNvSpPr/>
            <p:nvPr/>
          </p:nvSpPr>
          <p:spPr>
            <a:xfrm>
              <a:off x="3604450" y="4351900"/>
              <a:ext cx="175000" cy="104800"/>
            </a:xfrm>
            <a:custGeom>
              <a:avLst/>
              <a:gdLst/>
              <a:ahLst/>
              <a:cxnLst/>
              <a:rect l="l" t="t" r="r" b="b"/>
              <a:pathLst>
                <a:path w="7000" h="4192" extrusionOk="0">
                  <a:moveTo>
                    <a:pt x="0" y="1"/>
                  </a:moveTo>
                  <a:lnTo>
                    <a:pt x="0" y="4192"/>
                  </a:lnTo>
                  <a:cubicBezTo>
                    <a:pt x="1327" y="3197"/>
                    <a:pt x="2510" y="2013"/>
                    <a:pt x="3506" y="675"/>
                  </a:cubicBezTo>
                  <a:cubicBezTo>
                    <a:pt x="4501" y="2013"/>
                    <a:pt x="5673" y="3197"/>
                    <a:pt x="7000" y="4192"/>
                  </a:cubicBezTo>
                  <a:lnTo>
                    <a:pt x="7000" y="1"/>
                  </a:lnTo>
                  <a:cubicBezTo>
                    <a:pt x="6213" y="160"/>
                    <a:pt x="5410" y="241"/>
                    <a:pt x="4610" y="241"/>
                  </a:cubicBezTo>
                  <a:cubicBezTo>
                    <a:pt x="4241" y="241"/>
                    <a:pt x="3872" y="224"/>
                    <a:pt x="3506" y="189"/>
                  </a:cubicBezTo>
                  <a:cubicBezTo>
                    <a:pt x="3136" y="224"/>
                    <a:pt x="2765" y="241"/>
                    <a:pt x="2394" y="241"/>
                  </a:cubicBezTo>
                  <a:cubicBezTo>
                    <a:pt x="1590" y="241"/>
                    <a:pt x="787" y="16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0"/>
            <p:cNvSpPr/>
            <p:nvPr/>
          </p:nvSpPr>
          <p:spPr>
            <a:xfrm>
              <a:off x="3520975" y="4378725"/>
              <a:ext cx="341975" cy="158825"/>
            </a:xfrm>
            <a:custGeom>
              <a:avLst/>
              <a:gdLst/>
              <a:ahLst/>
              <a:cxnLst/>
              <a:rect l="l" t="t" r="r" b="b"/>
              <a:pathLst>
                <a:path w="13679" h="6353" extrusionOk="0">
                  <a:moveTo>
                    <a:pt x="6845" y="0"/>
                  </a:moveTo>
                  <a:cubicBezTo>
                    <a:pt x="5849" y="1327"/>
                    <a:pt x="4666" y="2511"/>
                    <a:pt x="3339" y="3517"/>
                  </a:cubicBezTo>
                  <a:cubicBezTo>
                    <a:pt x="2366" y="4247"/>
                    <a:pt x="1227" y="4877"/>
                    <a:pt x="0" y="5198"/>
                  </a:cubicBezTo>
                  <a:cubicBezTo>
                    <a:pt x="0" y="5198"/>
                    <a:pt x="940" y="5717"/>
                    <a:pt x="2610" y="6060"/>
                  </a:cubicBezTo>
                  <a:cubicBezTo>
                    <a:pt x="3575" y="6252"/>
                    <a:pt x="4556" y="6353"/>
                    <a:pt x="5539" y="6353"/>
                  </a:cubicBezTo>
                  <a:cubicBezTo>
                    <a:pt x="5974" y="6353"/>
                    <a:pt x="6410" y="6333"/>
                    <a:pt x="6845" y="6292"/>
                  </a:cubicBezTo>
                  <a:cubicBezTo>
                    <a:pt x="7276" y="6333"/>
                    <a:pt x="7709" y="6353"/>
                    <a:pt x="8143" y="6353"/>
                  </a:cubicBezTo>
                  <a:cubicBezTo>
                    <a:pt x="9122" y="6353"/>
                    <a:pt x="10103" y="6252"/>
                    <a:pt x="11069" y="6060"/>
                  </a:cubicBezTo>
                  <a:cubicBezTo>
                    <a:pt x="12727" y="5717"/>
                    <a:pt x="13678" y="5198"/>
                    <a:pt x="13678" y="5198"/>
                  </a:cubicBezTo>
                  <a:cubicBezTo>
                    <a:pt x="12451" y="4888"/>
                    <a:pt x="11323" y="4247"/>
                    <a:pt x="10339" y="3517"/>
                  </a:cubicBezTo>
                  <a:cubicBezTo>
                    <a:pt x="9012" y="2511"/>
                    <a:pt x="7840" y="1327"/>
                    <a:pt x="6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0"/>
            <p:cNvSpPr/>
            <p:nvPr/>
          </p:nvSpPr>
          <p:spPr>
            <a:xfrm>
              <a:off x="3550550" y="4216450"/>
              <a:ext cx="282825" cy="131525"/>
            </a:xfrm>
            <a:custGeom>
              <a:avLst/>
              <a:gdLst/>
              <a:ahLst/>
              <a:cxnLst/>
              <a:rect l="l" t="t" r="r" b="b"/>
              <a:pathLst>
                <a:path w="11313" h="5261" extrusionOk="0">
                  <a:moveTo>
                    <a:pt x="5662" y="1"/>
                  </a:moveTo>
                  <a:cubicBezTo>
                    <a:pt x="5662" y="1"/>
                    <a:pt x="3196" y="3473"/>
                    <a:pt x="0" y="4302"/>
                  </a:cubicBezTo>
                  <a:cubicBezTo>
                    <a:pt x="0" y="4302"/>
                    <a:pt x="785" y="4733"/>
                    <a:pt x="2156" y="5021"/>
                  </a:cubicBezTo>
                  <a:cubicBezTo>
                    <a:pt x="2945" y="5180"/>
                    <a:pt x="3749" y="5256"/>
                    <a:pt x="4554" y="5256"/>
                  </a:cubicBezTo>
                  <a:cubicBezTo>
                    <a:pt x="4924" y="5256"/>
                    <a:pt x="5293" y="5240"/>
                    <a:pt x="5662" y="5209"/>
                  </a:cubicBezTo>
                  <a:cubicBezTo>
                    <a:pt x="6028" y="5244"/>
                    <a:pt x="6397" y="5261"/>
                    <a:pt x="6766" y="5261"/>
                  </a:cubicBezTo>
                  <a:cubicBezTo>
                    <a:pt x="7566" y="5261"/>
                    <a:pt x="8369" y="5180"/>
                    <a:pt x="9156" y="5021"/>
                  </a:cubicBezTo>
                  <a:cubicBezTo>
                    <a:pt x="10538" y="4733"/>
                    <a:pt x="11312" y="4302"/>
                    <a:pt x="11312" y="4302"/>
                  </a:cubicBezTo>
                  <a:cubicBezTo>
                    <a:pt x="8116" y="3473"/>
                    <a:pt x="5662" y="1"/>
                    <a:pt x="5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0"/>
            <p:cNvSpPr/>
            <p:nvPr/>
          </p:nvSpPr>
          <p:spPr>
            <a:xfrm>
              <a:off x="3558000" y="4759100"/>
              <a:ext cx="267900" cy="180550"/>
            </a:xfrm>
            <a:custGeom>
              <a:avLst/>
              <a:gdLst/>
              <a:ahLst/>
              <a:cxnLst/>
              <a:rect l="l" t="t" r="r" b="b"/>
              <a:pathLst>
                <a:path w="10716" h="7222" extrusionOk="0">
                  <a:moveTo>
                    <a:pt x="1" y="1"/>
                  </a:moveTo>
                  <a:lnTo>
                    <a:pt x="1" y="7221"/>
                  </a:lnTo>
                  <a:lnTo>
                    <a:pt x="2644" y="7221"/>
                  </a:lnTo>
                  <a:lnTo>
                    <a:pt x="2644" y="5452"/>
                  </a:lnTo>
                  <a:cubicBezTo>
                    <a:pt x="2599" y="3926"/>
                    <a:pt x="3827" y="2677"/>
                    <a:pt x="5364" y="2677"/>
                  </a:cubicBezTo>
                  <a:cubicBezTo>
                    <a:pt x="6890" y="2677"/>
                    <a:pt x="8117" y="3926"/>
                    <a:pt x="8084" y="5452"/>
                  </a:cubicBezTo>
                  <a:lnTo>
                    <a:pt x="8084" y="7221"/>
                  </a:lnTo>
                  <a:lnTo>
                    <a:pt x="10716" y="7221"/>
                  </a:lnTo>
                  <a:lnTo>
                    <a:pt x="10716" y="1"/>
                  </a:lnTo>
                  <a:cubicBezTo>
                    <a:pt x="9492" y="247"/>
                    <a:pt x="8243" y="370"/>
                    <a:pt x="6996" y="370"/>
                  </a:cubicBezTo>
                  <a:cubicBezTo>
                    <a:pt x="6450" y="370"/>
                    <a:pt x="5905" y="346"/>
                    <a:pt x="5364" y="299"/>
                  </a:cubicBezTo>
                  <a:cubicBezTo>
                    <a:pt x="4818" y="346"/>
                    <a:pt x="4271" y="370"/>
                    <a:pt x="3724" y="370"/>
                  </a:cubicBezTo>
                  <a:cubicBezTo>
                    <a:pt x="2474" y="370"/>
                    <a:pt x="1224" y="24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2248;p70">
            <a:extLst>
              <a:ext uri="{FF2B5EF4-FFF2-40B4-BE49-F238E27FC236}">
                <a16:creationId xmlns:a16="http://schemas.microsoft.com/office/drawing/2014/main" id="{017D6993-1BD3-1348-868D-AA514CE6B8A0}"/>
              </a:ext>
            </a:extLst>
          </p:cNvPr>
          <p:cNvSpPr txBox="1">
            <a:spLocks/>
          </p:cNvSpPr>
          <p:nvPr/>
        </p:nvSpPr>
        <p:spPr>
          <a:xfrm>
            <a:off x="186852" y="184070"/>
            <a:ext cx="8549091" cy="5570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pPr algn="l"/>
            <a:r>
              <a:rPr lang="en-US" sz="2300" dirty="0">
                <a:solidFill>
                  <a:srgbClr val="002060"/>
                </a:solidFill>
              </a:rPr>
              <a:t>Find the OPPOSITE of the following words in the conservation</a:t>
            </a:r>
          </a:p>
        </p:txBody>
      </p:sp>
      <p:sp>
        <p:nvSpPr>
          <p:cNvPr id="102" name="Google Shape;2248;p70">
            <a:extLst>
              <a:ext uri="{FF2B5EF4-FFF2-40B4-BE49-F238E27FC236}">
                <a16:creationId xmlns:a16="http://schemas.microsoft.com/office/drawing/2014/main" id="{4313A3A8-E630-584C-B3F1-6EECDED64AE3}"/>
              </a:ext>
            </a:extLst>
          </p:cNvPr>
          <p:cNvSpPr txBox="1">
            <a:spLocks/>
          </p:cNvSpPr>
          <p:nvPr/>
        </p:nvSpPr>
        <p:spPr>
          <a:xfrm>
            <a:off x="4355545" y="685021"/>
            <a:ext cx="3775662" cy="93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Sansita ExtraBold"/>
              <a:buNone/>
              <a:defRPr sz="3000" b="0" i="0" u="none" strike="noStrike" cap="none">
                <a:solidFill>
                  <a:schemeClr val="lt1"/>
                </a:solidFill>
                <a:latin typeface="Sansita ExtraBold"/>
                <a:ea typeface="Sansita ExtraBold"/>
                <a:cs typeface="Sansita ExtraBold"/>
                <a:sym typeface="Sansita ExtraBold"/>
              </a:defRPr>
            </a:lvl1pPr>
            <a:lvl2pPr marR="0" lvl="1"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3000" b="0" i="0" u="none" strike="noStrike" cap="none">
                <a:solidFill>
                  <a:schemeClr val="lt1"/>
                </a:solidFill>
                <a:latin typeface="Arial"/>
                <a:ea typeface="Arial"/>
                <a:cs typeface="Arial"/>
                <a:sym typeface="Arial"/>
              </a:defRPr>
            </a:lvl9pPr>
          </a:lstStyle>
          <a:p>
            <a:pPr algn="l"/>
            <a:r>
              <a:rPr lang="en-US" sz="2800" dirty="0"/>
              <a:t>To take a break</a:t>
            </a:r>
          </a:p>
        </p:txBody>
      </p:sp>
      <p:pic>
        <p:nvPicPr>
          <p:cNvPr id="10246" name="Picture 6" descr="Balancing Rhythms of Rest and Work (Overview) | Article | Theology of Work">
            <a:extLst>
              <a:ext uri="{FF2B5EF4-FFF2-40B4-BE49-F238E27FC236}">
                <a16:creationId xmlns:a16="http://schemas.microsoft.com/office/drawing/2014/main" id="{91249BA4-CD08-F541-A921-E9FA427C6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080" y="1649889"/>
            <a:ext cx="3972743" cy="2671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981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48"/>
                                        </p:tgtEl>
                                        <p:attrNameLst>
                                          <p:attrName>style.visibility</p:attrName>
                                        </p:attrNameLst>
                                      </p:cBhvr>
                                      <p:to>
                                        <p:strVal val="visible"/>
                                      </p:to>
                                    </p:set>
                                    <p:anim calcmode="lin" valueType="num">
                                      <p:cBhvr additive="base">
                                        <p:cTn id="7" dur="500"/>
                                        <p:tgtEl>
                                          <p:spTgt spid="2248"/>
                                        </p:tgtEl>
                                        <p:attrNameLst>
                                          <p:attrName>ppt_y</p:attrName>
                                        </p:attrNameLst>
                                      </p:cBhvr>
                                      <p:tavLst>
                                        <p:tav tm="0">
                                          <p:val>
                                            <p:strVal val="#ppt_y+#ppt_h*1.125000"/>
                                          </p:val>
                                        </p:tav>
                                        <p:tav tm="100000">
                                          <p:val>
                                            <p:strVal val="#ppt_y"/>
                                          </p:val>
                                        </p:tav>
                                      </p:tavLst>
                                    </p:anim>
                                    <p:animEffect transition="in" filter="wipe(up)">
                                      <p:cBhvr>
                                        <p:cTn id="8" dur="500"/>
                                        <p:tgtEl>
                                          <p:spTgt spid="224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2">
                                            <p:txEl>
                                              <p:pRg st="0" end="0"/>
                                            </p:txEl>
                                          </p:spTgt>
                                        </p:tgtEl>
                                        <p:attrNameLst>
                                          <p:attrName>style.visibility</p:attrName>
                                        </p:attrNameLst>
                                      </p:cBhvr>
                                      <p:to>
                                        <p:strVal val="visible"/>
                                      </p:to>
                                    </p:set>
                                    <p:anim calcmode="lin" valueType="num">
                                      <p:cBhvr additive="base">
                                        <p:cTn id="13" dur="500"/>
                                        <p:tgtEl>
                                          <p:spTgt spid="102">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0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0246"/>
                                        </p:tgtEl>
                                        <p:attrNameLst>
                                          <p:attrName>style.visibility</p:attrName>
                                        </p:attrNameLst>
                                      </p:cBhvr>
                                      <p:to>
                                        <p:strVal val="visible"/>
                                      </p:to>
                                    </p:set>
                                    <p:animEffect transition="in" filter="checkerboard(across)">
                                      <p:cBhvr>
                                        <p:cTn id="19" dur="500"/>
                                        <p:tgtEl>
                                          <p:spTgt spid="1024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247">
                                            <p:txEl>
                                              <p:pRg st="0" end="0"/>
                                            </p:txEl>
                                          </p:spTgt>
                                        </p:tgtEl>
                                        <p:attrNameLst>
                                          <p:attrName>style.visibility</p:attrName>
                                        </p:attrNameLst>
                                      </p:cBhvr>
                                      <p:to>
                                        <p:strVal val="visible"/>
                                      </p:to>
                                    </p:set>
                                    <p:anim calcmode="lin" valueType="num">
                                      <p:cBhvr additive="base">
                                        <p:cTn id="24" dur="500"/>
                                        <p:tgtEl>
                                          <p:spTgt spid="2247">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2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8" grpId="0"/>
    </p:bldLst>
  </p:timing>
</p:sld>
</file>

<file path=ppt/theme/theme1.xml><?xml version="1.0" encoding="utf-8"?>
<a:theme xmlns:a="http://schemas.openxmlformats.org/drawingml/2006/main" name="Colorful Skyline by Slidesgo">
  <a:themeElements>
    <a:clrScheme name="Simple Light">
      <a:dk1>
        <a:srgbClr val="003B58"/>
      </a:dk1>
      <a:lt1>
        <a:srgbClr val="FFFFFF"/>
      </a:lt1>
      <a:dk2>
        <a:srgbClr val="2A7AA2"/>
      </a:dk2>
      <a:lt2>
        <a:srgbClr val="CADFE9"/>
      </a:lt2>
      <a:accent1>
        <a:srgbClr val="FFD92D"/>
      </a:accent1>
      <a:accent2>
        <a:srgbClr val="E87C84"/>
      </a:accent2>
      <a:accent3>
        <a:srgbClr val="8FDFD6"/>
      </a:accent3>
      <a:accent4>
        <a:srgbClr val="005B88"/>
      </a:accent4>
      <a:accent5>
        <a:srgbClr val="9ED1DD"/>
      </a:accent5>
      <a:accent6>
        <a:srgbClr val="5FB2D8"/>
      </a:accent6>
      <a:hlink>
        <a:srgbClr val="003B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841</Words>
  <Application>Microsoft Office PowerPoint</Application>
  <PresentationFormat>On-screen Show (16:9)</PresentationFormat>
  <Paragraphs>128</Paragraphs>
  <Slides>25</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Mulish</vt:lpstr>
      <vt:lpstr>Fira Sans Extra Condensed Medium</vt:lpstr>
      <vt:lpstr>Sansita</vt:lpstr>
      <vt:lpstr>Wingdings</vt:lpstr>
      <vt:lpstr>Tahoma</vt:lpstr>
      <vt:lpstr>Nunito Light</vt:lpstr>
      <vt:lpstr>Arial</vt:lpstr>
      <vt:lpstr>Corsiva Hebrew</vt:lpstr>
      <vt:lpstr>PT Serif</vt:lpstr>
      <vt:lpstr>Sansita ExtraBold</vt:lpstr>
      <vt:lpstr>Roboto Condensed Light</vt:lpstr>
      <vt:lpstr>Raleway SemiBold</vt:lpstr>
      <vt:lpstr>Colorful Skyline by Slidesgo</vt:lpstr>
      <vt:lpstr>Welcome to our class</vt:lpstr>
      <vt:lpstr>Look at the picture and answer </vt:lpstr>
      <vt:lpstr>Listen and read</vt:lpstr>
      <vt:lpstr>Reading comprehession</vt:lpstr>
      <vt:lpstr>- To go to bed early &gt;&lt; </vt:lpstr>
      <vt:lpstr>- To be relaxed &gt;&lt; </vt:lpstr>
      <vt:lpstr>- Bad exam result &gt;&lt; </vt:lpstr>
      <vt:lpstr>- To make someone happy&gt;&lt; </vt:lpstr>
      <vt:lpstr>- To work continuosly&gt;&lt; </vt:lpstr>
      <vt:lpstr>- To have no plan &gt;&lt; </vt:lpstr>
      <vt:lpstr>Choose the best answer</vt:lpstr>
      <vt:lpstr>PowerPoint Presentation</vt:lpstr>
      <vt:lpstr>PowerPoint Presentation</vt:lpstr>
      <vt:lpstr>PowerPoint Presentation</vt:lpstr>
      <vt:lpstr>PowerPoint Presentation</vt:lpstr>
      <vt:lpstr>PowerPoint Presentation</vt:lpstr>
      <vt:lpstr>c. What do you think Veronica means when she says, “ Sometimes I wish my parents could put themselves in my shoes”?</vt:lpstr>
      <vt:lpstr>PowerPoint Presentation</vt:lpstr>
      <vt:lpstr>PowerPoint Presentation</vt:lpstr>
      <vt:lpstr>Remember!</vt:lpstr>
      <vt:lpstr>What do ‘give advice’, ‘encourage’, ‘empathize’, and ‘assure’ mean? Match the word with the correct definitions.</vt:lpstr>
      <vt:lpstr>3. Match the statements with the functions.</vt:lpstr>
      <vt:lpstr>PowerPoint Presentation</vt:lpstr>
      <vt:lpstr>Example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class</dc:title>
  <cp:lastModifiedBy>ht</cp:lastModifiedBy>
  <cp:revision>12</cp:revision>
  <dcterms:modified xsi:type="dcterms:W3CDTF">2022-01-01T09:30:44Z</dcterms:modified>
</cp:coreProperties>
</file>