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 2.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Period 10. Lesson 2. A closer look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07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269" y="0"/>
            <a:ext cx="13389429" cy="6994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292" y="4133428"/>
            <a:ext cx="209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Riding a horse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5506" y="4112867"/>
            <a:ext cx="215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Drying the rice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4651" y="4112868"/>
            <a:ext cx="305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Herding the buffaloes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854" y="6390103"/>
            <a:ext cx="17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Flying kites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601" y="6394404"/>
            <a:ext cx="230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Collecting water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0693" y="6390104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Picking tomatoes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r>
              <a:rPr lang="en-US" dirty="0" smtClean="0"/>
              <a:t>Vast (a): </a:t>
            </a:r>
          </a:p>
          <a:p>
            <a:r>
              <a:rPr lang="en-US" dirty="0" smtClean="0"/>
              <a:t>Brave (a): can </a:t>
            </a:r>
            <a:r>
              <a:rPr lang="en-US" dirty="0" err="1" smtClean="0"/>
              <a:t>đảm</a:t>
            </a:r>
            <a:r>
              <a:rPr lang="en-US" dirty="0" smtClean="0"/>
              <a:t>, </a:t>
            </a:r>
            <a:r>
              <a:rPr lang="en-US" dirty="0" err="1" smtClean="0"/>
              <a:t>dũng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endParaRPr lang="en-US" dirty="0" smtClean="0"/>
          </a:p>
          <a:p>
            <a:r>
              <a:rPr lang="en-US" dirty="0" smtClean="0"/>
              <a:t>Nomadic (a):</a:t>
            </a:r>
          </a:p>
          <a:p>
            <a:r>
              <a:rPr lang="en-US" dirty="0" smtClean="0"/>
              <a:t>Put up (v): </a:t>
            </a:r>
            <a:r>
              <a:rPr lang="en-US" dirty="0" err="1" smtClean="0"/>
              <a:t>dựng</a:t>
            </a:r>
            <a:r>
              <a:rPr lang="en-US" dirty="0" smtClean="0"/>
              <a:t> (</a:t>
            </a:r>
            <a:r>
              <a:rPr lang="en-US" dirty="0" err="1" smtClean="0"/>
              <a:t>lều</a:t>
            </a:r>
            <a:r>
              <a:rPr lang="en-US" dirty="0" smtClean="0"/>
              <a:t>…) </a:t>
            </a:r>
            <a:r>
              <a:rPr lang="en-US" dirty="0" err="1" smtClean="0"/>
              <a:t>lên</a:t>
            </a:r>
            <a:endParaRPr lang="en-US" dirty="0" smtClean="0"/>
          </a:p>
          <a:p>
            <a:r>
              <a:rPr lang="en-US" dirty="0" smtClean="0"/>
              <a:t>Pole (n):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r>
              <a:rPr lang="en-US" dirty="0" smtClean="0"/>
              <a:t>Bloom (n)</a:t>
            </a:r>
          </a:p>
          <a:p>
            <a:r>
              <a:rPr lang="en-US" dirty="0" smtClean="0"/>
              <a:t>Hay (n):</a:t>
            </a:r>
          </a:p>
          <a:p>
            <a:r>
              <a:rPr lang="en-US" dirty="0" smtClean="0"/>
              <a:t>Cattle (n): </a:t>
            </a:r>
          </a:p>
          <a:p>
            <a:endParaRPr lang="en-US" dirty="0"/>
          </a:p>
        </p:txBody>
      </p:sp>
      <p:pic>
        <p:nvPicPr>
          <p:cNvPr id="1026" name="Picture 2" descr="Vast Countryside Landscape With Straw Bales Stock Photo, Picture And  Royalty Free Image. Image 9736885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60" y="2462212"/>
            <a:ext cx="5235938" cy="34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orld&amp;amp;#039;s Last Wanderers: 10 Nomadic Peoples | The Weather Channel -  Articles from The Weather Channel | weathe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16" y="2767456"/>
            <a:ext cx="4619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a trong tiếng Anh có 3 từ để chỉ: flower, blossom, và bloom - chúng ta  dùng sao cho hợp lý - trong rau lam vuon | Cửa hàng trồng rau là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65" y="2590454"/>
            <a:ext cx="55721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y - Simple English Wiktion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1" y="2280423"/>
            <a:ext cx="6502216" cy="43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9724" y="334530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 </a:t>
            </a:r>
            <a:r>
              <a:rPr lang="en-US" sz="2000" dirty="0" err="1" smtClean="0"/>
              <a:t>mục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75419" y="2335003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022" y="5408188"/>
            <a:ext cx="1005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Cỏ</a:t>
            </a:r>
            <a:r>
              <a:rPr lang="en-US" sz="2200" dirty="0" smtClean="0"/>
              <a:t> </a:t>
            </a:r>
            <a:r>
              <a:rPr lang="en-US" sz="2200" dirty="0" err="1" smtClean="0"/>
              <a:t>khô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029459" y="5899533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Gia</a:t>
            </a:r>
            <a:r>
              <a:rPr lang="en-US" sz="2200" dirty="0" smtClean="0"/>
              <a:t> </a:t>
            </a:r>
            <a:r>
              <a:rPr lang="en-US" sz="2200" dirty="0" err="1" smtClean="0"/>
              <a:t>súc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00065" y="4936894"/>
            <a:ext cx="1139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= flower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18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2. Pronunciation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35093"/>
              </p:ext>
            </p:extLst>
          </p:nvPr>
        </p:nvGraphicFramePr>
        <p:xfrm>
          <a:off x="1295402" y="2170680"/>
          <a:ext cx="9601200" cy="3877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10740890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072736404"/>
                    </a:ext>
                  </a:extLst>
                </a:gridCol>
              </a:tblGrid>
              <a:tr h="6462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</a:t>
                      </a:r>
                      <a:r>
                        <a:rPr lang="en-US" sz="3600" dirty="0" err="1" smtClean="0"/>
                        <a:t>bl</a:t>
                      </a:r>
                      <a:r>
                        <a:rPr lang="en-US" sz="3600" dirty="0" smtClean="0"/>
                        <a:t>/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/cl/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68501"/>
                  </a:ext>
                </a:extLst>
              </a:tr>
              <a:tr h="6462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blackberries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click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40231"/>
                  </a:ext>
                </a:extLst>
              </a:tr>
              <a:tr h="6462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cloud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37948"/>
                  </a:ext>
                </a:extLst>
              </a:tr>
              <a:tr h="6462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98615"/>
                  </a:ext>
                </a:extLst>
              </a:tr>
              <a:tr h="6462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09915"/>
                  </a:ext>
                </a:extLst>
              </a:tr>
              <a:tr h="6462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80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3. 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 by heart the new words. </a:t>
            </a:r>
          </a:p>
          <a:p>
            <a:r>
              <a:rPr lang="en-US" sz="2800" dirty="0" smtClean="0"/>
              <a:t>Find some more words with /</a:t>
            </a:r>
            <a:r>
              <a:rPr lang="en-US" sz="2800" dirty="0" err="1" smtClean="0"/>
              <a:t>bl</a:t>
            </a:r>
            <a:r>
              <a:rPr lang="en-US" sz="2800" dirty="0" smtClean="0"/>
              <a:t>/ and /cl/ sounds and </a:t>
            </a:r>
            <a:r>
              <a:rPr lang="en-US" sz="2800" dirty="0" err="1" smtClean="0"/>
              <a:t>practise</a:t>
            </a:r>
            <a:r>
              <a:rPr lang="en-US" sz="2800" dirty="0" smtClean="0"/>
              <a:t> pronouncing them.</a:t>
            </a:r>
          </a:p>
          <a:p>
            <a:r>
              <a:rPr lang="en-US" sz="2800" dirty="0" smtClean="0"/>
              <a:t>Do exercise B1, B2 on Workbook.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138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UNIT 2.</vt:lpstr>
      <vt:lpstr>PowerPoint Presentation</vt:lpstr>
      <vt:lpstr>1. Vocabulary</vt:lpstr>
      <vt:lpstr>2. Pronunciation</vt:lpstr>
      <vt:lpstr>3.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2.</dc:title>
  <dc:creator>TT</dc:creator>
  <cp:lastModifiedBy>TT</cp:lastModifiedBy>
  <cp:revision>4</cp:revision>
  <dcterms:created xsi:type="dcterms:W3CDTF">2021-09-29T01:48:20Z</dcterms:created>
  <dcterms:modified xsi:type="dcterms:W3CDTF">2021-09-29T02:24:15Z</dcterms:modified>
</cp:coreProperties>
</file>